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handoutMasterIdLst>
    <p:handoutMasterId r:id="rId77"/>
  </p:handoutMasterIdLst>
  <p:sldIdLst>
    <p:sldId id="256" r:id="rId5"/>
    <p:sldId id="257" r:id="rId6"/>
    <p:sldId id="2143677275" r:id="rId7"/>
    <p:sldId id="271" r:id="rId8"/>
    <p:sldId id="2143677285" r:id="rId9"/>
    <p:sldId id="2143677286" r:id="rId10"/>
    <p:sldId id="272" r:id="rId11"/>
    <p:sldId id="2143677250" r:id="rId12"/>
    <p:sldId id="2143677251" r:id="rId13"/>
    <p:sldId id="2143677277" r:id="rId14"/>
    <p:sldId id="2143677262" r:id="rId15"/>
    <p:sldId id="2143677263" r:id="rId16"/>
    <p:sldId id="2143677278" r:id="rId17"/>
    <p:sldId id="2143677257" r:id="rId18"/>
    <p:sldId id="2143677273" r:id="rId19"/>
    <p:sldId id="2143677276" r:id="rId20"/>
    <p:sldId id="2143677252" r:id="rId21"/>
    <p:sldId id="2143677253" r:id="rId22"/>
    <p:sldId id="2143677312" r:id="rId23"/>
    <p:sldId id="2143677310" r:id="rId24"/>
    <p:sldId id="2143677300" r:id="rId25"/>
    <p:sldId id="2143677301" r:id="rId26"/>
    <p:sldId id="2143677281" r:id="rId27"/>
    <p:sldId id="2143677279" r:id="rId28"/>
    <p:sldId id="2143677260" r:id="rId29"/>
    <p:sldId id="2143677261" r:id="rId30"/>
    <p:sldId id="2143677266" r:id="rId31"/>
    <p:sldId id="2143677270" r:id="rId32"/>
    <p:sldId id="274" r:id="rId33"/>
    <p:sldId id="275" r:id="rId34"/>
    <p:sldId id="2143677313" r:id="rId35"/>
    <p:sldId id="2143677287" r:id="rId36"/>
    <p:sldId id="2143677288" r:id="rId37"/>
    <p:sldId id="2143677289" r:id="rId38"/>
    <p:sldId id="2143677290" r:id="rId39"/>
    <p:sldId id="2143677292" r:id="rId40"/>
    <p:sldId id="2143677293" r:id="rId41"/>
    <p:sldId id="2143677267" r:id="rId42"/>
    <p:sldId id="2143677271" r:id="rId43"/>
    <p:sldId id="2143677298" r:id="rId44"/>
    <p:sldId id="2143677299" r:id="rId45"/>
    <p:sldId id="2143677302" r:id="rId46"/>
    <p:sldId id="2143677303" r:id="rId47"/>
    <p:sldId id="2143677304" r:id="rId48"/>
    <p:sldId id="2143677305" r:id="rId49"/>
    <p:sldId id="2143677306" r:id="rId50"/>
    <p:sldId id="2143677309" r:id="rId51"/>
    <p:sldId id="2143677307" r:id="rId52"/>
    <p:sldId id="2143677308" r:id="rId53"/>
    <p:sldId id="2143677294" r:id="rId54"/>
    <p:sldId id="2143677295" r:id="rId55"/>
    <p:sldId id="2143677296" r:id="rId56"/>
    <p:sldId id="2143677297" r:id="rId57"/>
    <p:sldId id="265" r:id="rId58"/>
    <p:sldId id="266" r:id="rId59"/>
    <p:sldId id="259" r:id="rId60"/>
    <p:sldId id="268" r:id="rId61"/>
    <p:sldId id="260" r:id="rId62"/>
    <p:sldId id="269" r:id="rId63"/>
    <p:sldId id="261" r:id="rId64"/>
    <p:sldId id="270" r:id="rId65"/>
    <p:sldId id="263" r:id="rId66"/>
    <p:sldId id="2143677264" r:id="rId67"/>
    <p:sldId id="264" r:id="rId68"/>
    <p:sldId id="2143677265" r:id="rId69"/>
    <p:sldId id="2143677269" r:id="rId70"/>
    <p:sldId id="2143677282" r:id="rId71"/>
    <p:sldId id="2143677283" r:id="rId72"/>
    <p:sldId id="2143677284" r:id="rId73"/>
    <p:sldId id="2143677268" r:id="rId74"/>
    <p:sldId id="214367727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C8CA"/>
    <a:srgbClr val="3CFE8E"/>
    <a:srgbClr val="5ADB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4B2AD-9D2E-4121-938F-137192CA8AC8}" v="146" dt="2022-09-29T08:23:37.00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77190" autoAdjust="0"/>
  </p:normalViewPr>
  <p:slideViewPr>
    <p:cSldViewPr snapToGrid="0">
      <p:cViewPr varScale="1">
        <p:scale>
          <a:sx n="81" d="100"/>
          <a:sy n="81" d="100"/>
        </p:scale>
        <p:origin x="76" y="216"/>
      </p:cViewPr>
      <p:guideLst/>
    </p:cSldViewPr>
  </p:slideViewPr>
  <p:notesTextViewPr>
    <p:cViewPr>
      <p:scale>
        <a:sx n="1" d="1"/>
        <a:sy n="1" d="1"/>
      </p:scale>
      <p:origin x="0" y="0"/>
    </p:cViewPr>
  </p:notesTextViewPr>
  <p:notesViewPr>
    <p:cSldViewPr snapToGrid="0" showGuides="1">
      <p:cViewPr varScale="1">
        <p:scale>
          <a:sx n="99" d="100"/>
          <a:sy n="99" d="100"/>
        </p:scale>
        <p:origin x="106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unn Sakshaug" userId="a1a2d5f4-ea4d-4a8b-892b-9f1f2288436d" providerId="ADAL" clId="{2C74B2AD-9D2E-4121-938F-137192CA8AC8}"/>
    <pc:docChg chg="undo custSel addSld delSld modSld sldOrd">
      <pc:chgData name="Ingunn Sakshaug" userId="a1a2d5f4-ea4d-4a8b-892b-9f1f2288436d" providerId="ADAL" clId="{2C74B2AD-9D2E-4121-938F-137192CA8AC8}" dt="2022-09-29T08:30:38.025" v="7415" actId="790"/>
      <pc:docMkLst>
        <pc:docMk/>
      </pc:docMkLst>
      <pc:sldChg chg="modSp mod">
        <pc:chgData name="Ingunn Sakshaug" userId="a1a2d5f4-ea4d-4a8b-892b-9f1f2288436d" providerId="ADAL" clId="{2C74B2AD-9D2E-4121-938F-137192CA8AC8}" dt="2022-09-14T07:39:41.288" v="1792" actId="20577"/>
        <pc:sldMkLst>
          <pc:docMk/>
          <pc:sldMk cId="3196642996" sldId="256"/>
        </pc:sldMkLst>
        <pc:spChg chg="mod">
          <ac:chgData name="Ingunn Sakshaug" userId="a1a2d5f4-ea4d-4a8b-892b-9f1f2288436d" providerId="ADAL" clId="{2C74B2AD-9D2E-4121-938F-137192CA8AC8}" dt="2022-09-14T07:39:41.288" v="1792" actId="20577"/>
          <ac:spMkLst>
            <pc:docMk/>
            <pc:sldMk cId="3196642996" sldId="256"/>
            <ac:spMk id="2" creationId="{9CBDFD54-AB94-FE43-B91B-BD80CFC9C8E8}"/>
          </ac:spMkLst>
        </pc:spChg>
        <pc:spChg chg="mod">
          <ac:chgData name="Ingunn Sakshaug" userId="a1a2d5f4-ea4d-4a8b-892b-9f1f2288436d" providerId="ADAL" clId="{2C74B2AD-9D2E-4121-938F-137192CA8AC8}" dt="2022-09-13T12:19:33.515" v="1756" actId="20577"/>
          <ac:spMkLst>
            <pc:docMk/>
            <pc:sldMk cId="3196642996" sldId="256"/>
            <ac:spMk id="3" creationId="{D223BCE9-A4EE-CB40-81DD-CDC4B80B2193}"/>
          </ac:spMkLst>
        </pc:spChg>
      </pc:sldChg>
      <pc:sldChg chg="delSp modSp mod">
        <pc:chgData name="Ingunn Sakshaug" userId="a1a2d5f4-ea4d-4a8b-892b-9f1f2288436d" providerId="ADAL" clId="{2C74B2AD-9D2E-4121-938F-137192CA8AC8}" dt="2022-09-13T12:19:37.737" v="1758" actId="20577"/>
        <pc:sldMkLst>
          <pc:docMk/>
          <pc:sldMk cId="586913598" sldId="257"/>
        </pc:sldMkLst>
        <pc:spChg chg="del">
          <ac:chgData name="Ingunn Sakshaug" userId="a1a2d5f4-ea4d-4a8b-892b-9f1f2288436d" providerId="ADAL" clId="{2C74B2AD-9D2E-4121-938F-137192CA8AC8}" dt="2022-09-13T11:12:58.084" v="1384" actId="478"/>
          <ac:spMkLst>
            <pc:docMk/>
            <pc:sldMk cId="586913598" sldId="257"/>
            <ac:spMk id="2" creationId="{D6778CB0-DA8A-F945-98E2-A6952C57DCCC}"/>
          </ac:spMkLst>
        </pc:spChg>
        <pc:spChg chg="mod">
          <ac:chgData name="Ingunn Sakshaug" userId="a1a2d5f4-ea4d-4a8b-892b-9f1f2288436d" providerId="ADAL" clId="{2C74B2AD-9D2E-4121-938F-137192CA8AC8}" dt="2022-09-13T11:12:53.636" v="1383" actId="20577"/>
          <ac:spMkLst>
            <pc:docMk/>
            <pc:sldMk cId="586913598" sldId="257"/>
            <ac:spMk id="3" creationId="{CC8E12D4-FA29-2A42-A539-E1FA9DE98876}"/>
          </ac:spMkLst>
        </pc:spChg>
        <pc:spChg chg="mod">
          <ac:chgData name="Ingunn Sakshaug" userId="a1a2d5f4-ea4d-4a8b-892b-9f1f2288436d" providerId="ADAL" clId="{2C74B2AD-9D2E-4121-938F-137192CA8AC8}" dt="2022-09-13T12:19:37.737" v="1758" actId="20577"/>
          <ac:spMkLst>
            <pc:docMk/>
            <pc:sldMk cId="586913598" sldId="257"/>
            <ac:spMk id="4" creationId="{D06D5E0E-1844-9E49-BAD0-0C77E90E60C4}"/>
          </ac:spMkLst>
        </pc:spChg>
      </pc:sldChg>
      <pc:sldChg chg="addSp delSp modSp del mod modClrScheme chgLayout">
        <pc:chgData name="Ingunn Sakshaug" userId="a1a2d5f4-ea4d-4a8b-892b-9f1f2288436d" providerId="ADAL" clId="{2C74B2AD-9D2E-4121-938F-137192CA8AC8}" dt="2022-09-07T09:15:05.224" v="247" actId="47"/>
        <pc:sldMkLst>
          <pc:docMk/>
          <pc:sldMk cId="282544748" sldId="258"/>
        </pc:sldMkLst>
        <pc:spChg chg="mod ord">
          <ac:chgData name="Ingunn Sakshaug" userId="a1a2d5f4-ea4d-4a8b-892b-9f1f2288436d" providerId="ADAL" clId="{2C74B2AD-9D2E-4121-938F-137192CA8AC8}" dt="2022-09-07T08:46:45.157" v="105" actId="700"/>
          <ac:spMkLst>
            <pc:docMk/>
            <pc:sldMk cId="282544748" sldId="258"/>
            <ac:spMk id="3" creationId="{9D33752D-4EF1-8E4D-9918-F2C73FB5D922}"/>
          </ac:spMkLst>
        </pc:spChg>
        <pc:spChg chg="mod ord">
          <ac:chgData name="Ingunn Sakshaug" userId="a1a2d5f4-ea4d-4a8b-892b-9f1f2288436d" providerId="ADAL" clId="{2C74B2AD-9D2E-4121-938F-137192CA8AC8}" dt="2022-09-07T08:46:45.157" v="105" actId="700"/>
          <ac:spMkLst>
            <pc:docMk/>
            <pc:sldMk cId="282544748" sldId="258"/>
            <ac:spMk id="4" creationId="{19EC9A4C-C1FB-664A-999A-9AE660FBBE1B}"/>
          </ac:spMkLst>
        </pc:spChg>
        <pc:spChg chg="add del mod ord">
          <ac:chgData name="Ingunn Sakshaug" userId="a1a2d5f4-ea4d-4a8b-892b-9f1f2288436d" providerId="ADAL" clId="{2C74B2AD-9D2E-4121-938F-137192CA8AC8}" dt="2022-09-07T08:46:45.157" v="105" actId="700"/>
          <ac:spMkLst>
            <pc:docMk/>
            <pc:sldMk cId="282544748" sldId="258"/>
            <ac:spMk id="5" creationId="{0C94DD67-1AB6-1B4B-C261-2FB1ED0E4F65}"/>
          </ac:spMkLst>
        </pc:spChg>
        <pc:spChg chg="del">
          <ac:chgData name="Ingunn Sakshaug" userId="a1a2d5f4-ea4d-4a8b-892b-9f1f2288436d" providerId="ADAL" clId="{2C74B2AD-9D2E-4121-938F-137192CA8AC8}" dt="2022-09-07T08:46:15.400" v="101" actId="478"/>
          <ac:spMkLst>
            <pc:docMk/>
            <pc:sldMk cId="282544748" sldId="258"/>
            <ac:spMk id="6" creationId="{B9A72249-29E5-FD90-E2E7-670468268CF7}"/>
          </ac:spMkLst>
        </pc:spChg>
        <pc:spChg chg="del">
          <ac:chgData name="Ingunn Sakshaug" userId="a1a2d5f4-ea4d-4a8b-892b-9f1f2288436d" providerId="ADAL" clId="{2C74B2AD-9D2E-4121-938F-137192CA8AC8}" dt="2022-09-07T08:46:18.347" v="102" actId="478"/>
          <ac:spMkLst>
            <pc:docMk/>
            <pc:sldMk cId="282544748" sldId="258"/>
            <ac:spMk id="7" creationId="{95E62528-EB09-97E4-AD58-800017D56303}"/>
          </ac:spMkLst>
        </pc:spChg>
        <pc:spChg chg="add del mod ord">
          <ac:chgData name="Ingunn Sakshaug" userId="a1a2d5f4-ea4d-4a8b-892b-9f1f2288436d" providerId="ADAL" clId="{2C74B2AD-9D2E-4121-938F-137192CA8AC8}" dt="2022-09-07T08:46:45.157" v="105" actId="700"/>
          <ac:spMkLst>
            <pc:docMk/>
            <pc:sldMk cId="282544748" sldId="258"/>
            <ac:spMk id="9" creationId="{AA595F78-2F64-9A04-7431-906E6D506A16}"/>
          </ac:spMkLst>
        </pc:spChg>
        <pc:spChg chg="add del mod ord">
          <ac:chgData name="Ingunn Sakshaug" userId="a1a2d5f4-ea4d-4a8b-892b-9f1f2288436d" providerId="ADAL" clId="{2C74B2AD-9D2E-4121-938F-137192CA8AC8}" dt="2022-09-07T08:46:45.157" v="105" actId="700"/>
          <ac:spMkLst>
            <pc:docMk/>
            <pc:sldMk cId="282544748" sldId="258"/>
            <ac:spMk id="10" creationId="{2D7BE2AC-FC64-D6F2-6C12-57E0151C673E}"/>
          </ac:spMkLst>
        </pc:spChg>
        <pc:spChg chg="add del mod ord">
          <ac:chgData name="Ingunn Sakshaug" userId="a1a2d5f4-ea4d-4a8b-892b-9f1f2288436d" providerId="ADAL" clId="{2C74B2AD-9D2E-4121-938F-137192CA8AC8}" dt="2022-09-07T08:46:45.157" v="105" actId="700"/>
          <ac:spMkLst>
            <pc:docMk/>
            <pc:sldMk cId="282544748" sldId="258"/>
            <ac:spMk id="11" creationId="{6F2CFEFD-8B00-3703-4D26-A2CBE52A22D3}"/>
          </ac:spMkLst>
        </pc:spChg>
        <pc:spChg chg="add del mod ord">
          <ac:chgData name="Ingunn Sakshaug" userId="a1a2d5f4-ea4d-4a8b-892b-9f1f2288436d" providerId="ADAL" clId="{2C74B2AD-9D2E-4121-938F-137192CA8AC8}" dt="2022-09-07T08:46:45.157" v="105" actId="700"/>
          <ac:spMkLst>
            <pc:docMk/>
            <pc:sldMk cId="282544748" sldId="258"/>
            <ac:spMk id="12" creationId="{08DDAF69-5CEA-E5AF-33FD-8521E52EACCA}"/>
          </ac:spMkLst>
        </pc:spChg>
        <pc:spChg chg="add del mod ord">
          <ac:chgData name="Ingunn Sakshaug" userId="a1a2d5f4-ea4d-4a8b-892b-9f1f2288436d" providerId="ADAL" clId="{2C74B2AD-9D2E-4121-938F-137192CA8AC8}" dt="2022-09-07T08:46:45.157" v="105" actId="700"/>
          <ac:spMkLst>
            <pc:docMk/>
            <pc:sldMk cId="282544748" sldId="258"/>
            <ac:spMk id="13" creationId="{E014745E-4032-D1F6-7F3B-741D3F391570}"/>
          </ac:spMkLst>
        </pc:spChg>
        <pc:spChg chg="add del mod ord">
          <ac:chgData name="Ingunn Sakshaug" userId="a1a2d5f4-ea4d-4a8b-892b-9f1f2288436d" providerId="ADAL" clId="{2C74B2AD-9D2E-4121-938F-137192CA8AC8}" dt="2022-09-07T08:46:45.157" v="105" actId="700"/>
          <ac:spMkLst>
            <pc:docMk/>
            <pc:sldMk cId="282544748" sldId="258"/>
            <ac:spMk id="14" creationId="{9366AC30-5F1B-498C-E437-7DB16D019F43}"/>
          </ac:spMkLst>
        </pc:spChg>
        <pc:spChg chg="add del mod ord">
          <ac:chgData name="Ingunn Sakshaug" userId="a1a2d5f4-ea4d-4a8b-892b-9f1f2288436d" providerId="ADAL" clId="{2C74B2AD-9D2E-4121-938F-137192CA8AC8}" dt="2022-09-07T08:46:45.157" v="105" actId="700"/>
          <ac:spMkLst>
            <pc:docMk/>
            <pc:sldMk cId="282544748" sldId="258"/>
            <ac:spMk id="15" creationId="{349E98E6-45F2-8338-8D1F-F3F5675E7E57}"/>
          </ac:spMkLst>
        </pc:spChg>
        <pc:spChg chg="add del mod ord">
          <ac:chgData name="Ingunn Sakshaug" userId="a1a2d5f4-ea4d-4a8b-892b-9f1f2288436d" providerId="ADAL" clId="{2C74B2AD-9D2E-4121-938F-137192CA8AC8}" dt="2022-09-07T08:46:45.157" v="105" actId="700"/>
          <ac:spMkLst>
            <pc:docMk/>
            <pc:sldMk cId="282544748" sldId="258"/>
            <ac:spMk id="16" creationId="{72807D9C-74E4-E3D8-7BD5-1AC2109A2E5A}"/>
          </ac:spMkLst>
        </pc:spChg>
        <pc:spChg chg="add del mod ord">
          <ac:chgData name="Ingunn Sakshaug" userId="a1a2d5f4-ea4d-4a8b-892b-9f1f2288436d" providerId="ADAL" clId="{2C74B2AD-9D2E-4121-938F-137192CA8AC8}" dt="2022-09-07T08:46:45.157" v="105" actId="700"/>
          <ac:spMkLst>
            <pc:docMk/>
            <pc:sldMk cId="282544748" sldId="258"/>
            <ac:spMk id="17" creationId="{9532AD01-48DE-5D42-5547-52FE6B2EB49B}"/>
          </ac:spMkLst>
        </pc:spChg>
        <pc:spChg chg="add del mod ord">
          <ac:chgData name="Ingunn Sakshaug" userId="a1a2d5f4-ea4d-4a8b-892b-9f1f2288436d" providerId="ADAL" clId="{2C74B2AD-9D2E-4121-938F-137192CA8AC8}" dt="2022-09-07T08:46:45.157" v="105" actId="700"/>
          <ac:spMkLst>
            <pc:docMk/>
            <pc:sldMk cId="282544748" sldId="258"/>
            <ac:spMk id="18" creationId="{B8A0EC78-E231-A6D4-7ED5-64A11C60A5ED}"/>
          </ac:spMkLst>
        </pc:spChg>
        <pc:spChg chg="add del mod ord">
          <ac:chgData name="Ingunn Sakshaug" userId="a1a2d5f4-ea4d-4a8b-892b-9f1f2288436d" providerId="ADAL" clId="{2C74B2AD-9D2E-4121-938F-137192CA8AC8}" dt="2022-09-07T08:46:45.157" v="105" actId="700"/>
          <ac:spMkLst>
            <pc:docMk/>
            <pc:sldMk cId="282544748" sldId="258"/>
            <ac:spMk id="19" creationId="{2A5CEFB1-409A-DB97-8793-947207463C97}"/>
          </ac:spMkLst>
        </pc:spChg>
        <pc:spChg chg="add del mod ord">
          <ac:chgData name="Ingunn Sakshaug" userId="a1a2d5f4-ea4d-4a8b-892b-9f1f2288436d" providerId="ADAL" clId="{2C74B2AD-9D2E-4121-938F-137192CA8AC8}" dt="2022-09-07T08:46:45.157" v="105" actId="700"/>
          <ac:spMkLst>
            <pc:docMk/>
            <pc:sldMk cId="282544748" sldId="258"/>
            <ac:spMk id="20" creationId="{FAF9356B-CE7F-E760-D44D-84A09E99F15A}"/>
          </ac:spMkLst>
        </pc:spChg>
        <pc:spChg chg="add del mod ord">
          <ac:chgData name="Ingunn Sakshaug" userId="a1a2d5f4-ea4d-4a8b-892b-9f1f2288436d" providerId="ADAL" clId="{2C74B2AD-9D2E-4121-938F-137192CA8AC8}" dt="2022-09-07T08:46:45.157" v="105" actId="700"/>
          <ac:spMkLst>
            <pc:docMk/>
            <pc:sldMk cId="282544748" sldId="258"/>
            <ac:spMk id="21" creationId="{6E855C20-306F-8A6E-6B7D-7B79BCB859E6}"/>
          </ac:spMkLst>
        </pc:spChg>
        <pc:spChg chg="add del mod ord">
          <ac:chgData name="Ingunn Sakshaug" userId="a1a2d5f4-ea4d-4a8b-892b-9f1f2288436d" providerId="ADAL" clId="{2C74B2AD-9D2E-4121-938F-137192CA8AC8}" dt="2022-09-07T08:46:45.157" v="105" actId="700"/>
          <ac:spMkLst>
            <pc:docMk/>
            <pc:sldMk cId="282544748" sldId="258"/>
            <ac:spMk id="22" creationId="{392FEC49-90B6-3191-CF8F-694A8425C637}"/>
          </ac:spMkLst>
        </pc:spChg>
      </pc:sldChg>
      <pc:sldChg chg="modSp mod">
        <pc:chgData name="Ingunn Sakshaug" userId="a1a2d5f4-ea4d-4a8b-892b-9f1f2288436d" providerId="ADAL" clId="{2C74B2AD-9D2E-4121-938F-137192CA8AC8}" dt="2022-09-07T08:02:17.616" v="0" actId="12385"/>
        <pc:sldMkLst>
          <pc:docMk/>
          <pc:sldMk cId="2311793640" sldId="259"/>
        </pc:sldMkLst>
        <pc:graphicFrameChg chg="modGraphic">
          <ac:chgData name="Ingunn Sakshaug" userId="a1a2d5f4-ea4d-4a8b-892b-9f1f2288436d" providerId="ADAL" clId="{2C74B2AD-9D2E-4121-938F-137192CA8AC8}" dt="2022-09-07T08:02:17.616" v="0" actId="12385"/>
          <ac:graphicFrameMkLst>
            <pc:docMk/>
            <pc:sldMk cId="2311793640" sldId="259"/>
            <ac:graphicFrameMk id="8" creationId="{C8817ECD-372D-AA85-ABDD-E57504552019}"/>
          </ac:graphicFrameMkLst>
        </pc:graphicFrameChg>
      </pc:sldChg>
      <pc:sldChg chg="addSp delSp modSp mod modClrScheme chgLayout">
        <pc:chgData name="Ingunn Sakshaug" userId="a1a2d5f4-ea4d-4a8b-892b-9f1f2288436d" providerId="ADAL" clId="{2C74B2AD-9D2E-4121-938F-137192CA8AC8}" dt="2022-09-07T09:24:36.856" v="315" actId="27636"/>
        <pc:sldMkLst>
          <pc:docMk/>
          <pc:sldMk cId="61970206" sldId="261"/>
        </pc:sldMkLst>
        <pc:spChg chg="mod ord">
          <ac:chgData name="Ingunn Sakshaug" userId="a1a2d5f4-ea4d-4a8b-892b-9f1f2288436d" providerId="ADAL" clId="{2C74B2AD-9D2E-4121-938F-137192CA8AC8}" dt="2022-09-07T08:12:59.929" v="5" actId="700"/>
          <ac:spMkLst>
            <pc:docMk/>
            <pc:sldMk cId="61970206" sldId="261"/>
            <ac:spMk id="6" creationId="{34964E08-D630-0649-020A-07999970E489}"/>
          </ac:spMkLst>
        </pc:spChg>
        <pc:spChg chg="add del mod ord">
          <ac:chgData name="Ingunn Sakshaug" userId="a1a2d5f4-ea4d-4a8b-892b-9f1f2288436d" providerId="ADAL" clId="{2C74B2AD-9D2E-4121-938F-137192CA8AC8}" dt="2022-09-07T08:12:59.929" v="5" actId="700"/>
          <ac:spMkLst>
            <pc:docMk/>
            <pc:sldMk cId="61970206" sldId="261"/>
            <ac:spMk id="10" creationId="{B153A150-D8EC-2AA0-368E-8BCD54D1D515}"/>
          </ac:spMkLst>
        </pc:spChg>
        <pc:spChg chg="add del mod ord">
          <ac:chgData name="Ingunn Sakshaug" userId="a1a2d5f4-ea4d-4a8b-892b-9f1f2288436d" providerId="ADAL" clId="{2C74B2AD-9D2E-4121-938F-137192CA8AC8}" dt="2022-09-07T08:13:13.438" v="7" actId="1957"/>
          <ac:spMkLst>
            <pc:docMk/>
            <pc:sldMk cId="61970206" sldId="261"/>
            <ac:spMk id="11" creationId="{D717EB52-371D-14AC-8C1E-9E28E411327E}"/>
          </ac:spMkLst>
        </pc:spChg>
        <pc:spChg chg="add mod ord">
          <ac:chgData name="Ingunn Sakshaug" userId="a1a2d5f4-ea4d-4a8b-892b-9f1f2288436d" providerId="ADAL" clId="{2C74B2AD-9D2E-4121-938F-137192CA8AC8}" dt="2022-09-07T09:24:36.856" v="315" actId="27636"/>
          <ac:spMkLst>
            <pc:docMk/>
            <pc:sldMk cId="61970206" sldId="261"/>
            <ac:spMk id="12" creationId="{79D7AB83-80F5-6478-9DDE-5F9B35A8DAA9}"/>
          </ac:spMkLst>
        </pc:spChg>
        <pc:spChg chg="add del mod ord">
          <ac:chgData name="Ingunn Sakshaug" userId="a1a2d5f4-ea4d-4a8b-892b-9f1f2288436d" providerId="ADAL" clId="{2C74B2AD-9D2E-4121-938F-137192CA8AC8}" dt="2022-09-07T08:15:18.474" v="37" actId="1957"/>
          <ac:spMkLst>
            <pc:docMk/>
            <pc:sldMk cId="61970206" sldId="261"/>
            <ac:spMk id="13" creationId="{B0E5B114-7C61-F26C-E93D-D06723E9EB3D}"/>
          </ac:spMkLst>
        </pc:spChg>
        <pc:spChg chg="add mod ord">
          <ac:chgData name="Ingunn Sakshaug" userId="a1a2d5f4-ea4d-4a8b-892b-9f1f2288436d" providerId="ADAL" clId="{2C74B2AD-9D2E-4121-938F-137192CA8AC8}" dt="2022-09-07T08:15:12.783" v="35" actId="1076"/>
          <ac:spMkLst>
            <pc:docMk/>
            <pc:sldMk cId="61970206" sldId="261"/>
            <ac:spMk id="14" creationId="{6A869E39-B7B5-843B-1F41-311F45899AE8}"/>
          </ac:spMkLst>
        </pc:spChg>
        <pc:spChg chg="add del mod ord">
          <ac:chgData name="Ingunn Sakshaug" userId="a1a2d5f4-ea4d-4a8b-892b-9f1f2288436d" providerId="ADAL" clId="{2C74B2AD-9D2E-4121-938F-137192CA8AC8}" dt="2022-09-07T08:17:08.513" v="51" actId="1957"/>
          <ac:spMkLst>
            <pc:docMk/>
            <pc:sldMk cId="61970206" sldId="261"/>
            <ac:spMk id="15" creationId="{FD730DEC-A78E-6C40-AA5A-F9D21ECC8525}"/>
          </ac:spMkLst>
        </pc:spChg>
        <pc:spChg chg="add mod ord">
          <ac:chgData name="Ingunn Sakshaug" userId="a1a2d5f4-ea4d-4a8b-892b-9f1f2288436d" providerId="ADAL" clId="{2C74B2AD-9D2E-4121-938F-137192CA8AC8}" dt="2022-09-07T08:16:26.535" v="43"/>
          <ac:spMkLst>
            <pc:docMk/>
            <pc:sldMk cId="61970206" sldId="261"/>
            <ac:spMk id="16" creationId="{B96F2C0B-591A-199F-7503-35F3B85AC548}"/>
          </ac:spMkLst>
        </pc:spChg>
        <pc:spChg chg="add del mod ord">
          <ac:chgData name="Ingunn Sakshaug" userId="a1a2d5f4-ea4d-4a8b-892b-9f1f2288436d" providerId="ADAL" clId="{2C74B2AD-9D2E-4121-938F-137192CA8AC8}" dt="2022-09-07T08:14:45.631" v="30" actId="478"/>
          <ac:spMkLst>
            <pc:docMk/>
            <pc:sldMk cId="61970206" sldId="261"/>
            <ac:spMk id="17" creationId="{8FEB5F00-487B-A091-CEA9-25EF920F01D0}"/>
          </ac:spMkLst>
        </pc:spChg>
        <pc:spChg chg="add del mod ord">
          <ac:chgData name="Ingunn Sakshaug" userId="a1a2d5f4-ea4d-4a8b-892b-9f1f2288436d" providerId="ADAL" clId="{2C74B2AD-9D2E-4121-938F-137192CA8AC8}" dt="2022-09-07T08:15:00.914" v="33" actId="478"/>
          <ac:spMkLst>
            <pc:docMk/>
            <pc:sldMk cId="61970206" sldId="261"/>
            <ac:spMk id="18" creationId="{E6266FB8-CAD0-0383-C94F-77F147BC1DB4}"/>
          </ac:spMkLst>
        </pc:spChg>
        <pc:spChg chg="add del mod ord">
          <ac:chgData name="Ingunn Sakshaug" userId="a1a2d5f4-ea4d-4a8b-892b-9f1f2288436d" providerId="ADAL" clId="{2C74B2AD-9D2E-4121-938F-137192CA8AC8}" dt="2022-09-07T08:16:16.388" v="41" actId="478"/>
          <ac:spMkLst>
            <pc:docMk/>
            <pc:sldMk cId="61970206" sldId="261"/>
            <ac:spMk id="19" creationId="{AB631FAF-7EAC-FDC2-91A8-3616AD708390}"/>
          </ac:spMkLst>
        </pc:spChg>
        <pc:graphicFrameChg chg="del mod modGraphic">
          <ac:chgData name="Ingunn Sakshaug" userId="a1a2d5f4-ea4d-4a8b-892b-9f1f2288436d" providerId="ADAL" clId="{2C74B2AD-9D2E-4121-938F-137192CA8AC8}" dt="2022-09-07T08:12:43.100" v="4" actId="478"/>
          <ac:graphicFrameMkLst>
            <pc:docMk/>
            <pc:sldMk cId="61970206" sldId="261"/>
            <ac:graphicFrameMk id="8" creationId="{48D71D33-BF4B-A670-D0EC-13D37BF040ED}"/>
          </ac:graphicFrameMkLst>
        </pc:graphicFrameChg>
        <pc:graphicFrameChg chg="add mod">
          <ac:chgData name="Ingunn Sakshaug" userId="a1a2d5f4-ea4d-4a8b-892b-9f1f2288436d" providerId="ADAL" clId="{2C74B2AD-9D2E-4121-938F-137192CA8AC8}" dt="2022-09-07T09:23:05.829" v="288" actId="14100"/>
          <ac:graphicFrameMkLst>
            <pc:docMk/>
            <pc:sldMk cId="61970206" sldId="261"/>
            <ac:graphicFrameMk id="22" creationId="{B34E53C9-30CF-00EF-F1CB-E4A761C62C63}"/>
          </ac:graphicFrameMkLst>
        </pc:graphicFrameChg>
        <pc:graphicFrameChg chg="add mod">
          <ac:chgData name="Ingunn Sakshaug" userId="a1a2d5f4-ea4d-4a8b-892b-9f1f2288436d" providerId="ADAL" clId="{2C74B2AD-9D2E-4121-938F-137192CA8AC8}" dt="2022-09-07T08:15:45.235" v="40" actId="14100"/>
          <ac:graphicFrameMkLst>
            <pc:docMk/>
            <pc:sldMk cId="61970206" sldId="261"/>
            <ac:graphicFrameMk id="25" creationId="{AE797C08-5125-F230-C528-858108396B1E}"/>
          </ac:graphicFrameMkLst>
        </pc:graphicFrameChg>
        <pc:graphicFrameChg chg="add del mod">
          <ac:chgData name="Ingunn Sakshaug" userId="a1a2d5f4-ea4d-4a8b-892b-9f1f2288436d" providerId="ADAL" clId="{2C74B2AD-9D2E-4121-938F-137192CA8AC8}" dt="2022-09-07T08:17:04.284" v="49" actId="1957"/>
          <ac:graphicFrameMkLst>
            <pc:docMk/>
            <pc:sldMk cId="61970206" sldId="261"/>
            <ac:graphicFrameMk id="28" creationId="{EB997603-3FB4-C0B4-B204-AF018E895477}"/>
          </ac:graphicFrameMkLst>
        </pc:graphicFrameChg>
        <pc:graphicFrameChg chg="add mod">
          <ac:chgData name="Ingunn Sakshaug" userId="a1a2d5f4-ea4d-4a8b-892b-9f1f2288436d" providerId="ADAL" clId="{2C74B2AD-9D2E-4121-938F-137192CA8AC8}" dt="2022-09-07T08:17:51.136" v="53" actId="14100"/>
          <ac:graphicFrameMkLst>
            <pc:docMk/>
            <pc:sldMk cId="61970206" sldId="261"/>
            <ac:graphicFrameMk id="31" creationId="{E7CC2D88-82A7-B1F6-5F52-96EFE64D563F}"/>
          </ac:graphicFrameMkLst>
        </pc:graphicFrameChg>
      </pc:sldChg>
      <pc:sldChg chg="addSp delSp modSp new del mod ord modClrScheme chgLayout">
        <pc:chgData name="Ingunn Sakshaug" userId="a1a2d5f4-ea4d-4a8b-892b-9f1f2288436d" providerId="ADAL" clId="{2C74B2AD-9D2E-4121-938F-137192CA8AC8}" dt="2022-09-12T11:30:17.715" v="843" actId="47"/>
        <pc:sldMkLst>
          <pc:docMk/>
          <pc:sldMk cId="3726640172" sldId="262"/>
        </pc:sldMkLst>
        <pc:spChg chg="del">
          <ac:chgData name="Ingunn Sakshaug" userId="a1a2d5f4-ea4d-4a8b-892b-9f1f2288436d" providerId="ADAL" clId="{2C74B2AD-9D2E-4121-938F-137192CA8AC8}" dt="2022-09-07T08:25:31.769" v="82" actId="700"/>
          <ac:spMkLst>
            <pc:docMk/>
            <pc:sldMk cId="3726640172" sldId="262"/>
            <ac:spMk id="2" creationId="{768E4CE6-9045-9D42-F68F-43A0DCE181D0}"/>
          </ac:spMkLst>
        </pc:spChg>
        <pc:spChg chg="del">
          <ac:chgData name="Ingunn Sakshaug" userId="a1a2d5f4-ea4d-4a8b-892b-9f1f2288436d" providerId="ADAL" clId="{2C74B2AD-9D2E-4121-938F-137192CA8AC8}" dt="2022-09-07T08:25:31.769" v="82" actId="700"/>
          <ac:spMkLst>
            <pc:docMk/>
            <pc:sldMk cId="3726640172" sldId="262"/>
            <ac:spMk id="3" creationId="{9E3B7958-2B15-9715-6980-917C7EF3A3CB}"/>
          </ac:spMkLst>
        </pc:spChg>
        <pc:spChg chg="del">
          <ac:chgData name="Ingunn Sakshaug" userId="a1a2d5f4-ea4d-4a8b-892b-9f1f2288436d" providerId="ADAL" clId="{2C74B2AD-9D2E-4121-938F-137192CA8AC8}" dt="2022-09-07T08:25:31.769" v="82" actId="700"/>
          <ac:spMkLst>
            <pc:docMk/>
            <pc:sldMk cId="3726640172" sldId="262"/>
            <ac:spMk id="4" creationId="{49ACEF10-463D-4E34-671A-D1A385FCDD10}"/>
          </ac:spMkLst>
        </pc:spChg>
        <pc:spChg chg="del">
          <ac:chgData name="Ingunn Sakshaug" userId="a1a2d5f4-ea4d-4a8b-892b-9f1f2288436d" providerId="ADAL" clId="{2C74B2AD-9D2E-4121-938F-137192CA8AC8}" dt="2022-09-07T08:25:31.769" v="82" actId="700"/>
          <ac:spMkLst>
            <pc:docMk/>
            <pc:sldMk cId="3726640172" sldId="262"/>
            <ac:spMk id="5" creationId="{A726858A-BDA9-8766-0BC4-1DF453F98884}"/>
          </ac:spMkLst>
        </pc:spChg>
        <pc:spChg chg="del mod ord">
          <ac:chgData name="Ingunn Sakshaug" userId="a1a2d5f4-ea4d-4a8b-892b-9f1f2288436d" providerId="ADAL" clId="{2C74B2AD-9D2E-4121-938F-137192CA8AC8}" dt="2022-09-07T08:25:31.769" v="82" actId="700"/>
          <ac:spMkLst>
            <pc:docMk/>
            <pc:sldMk cId="3726640172" sldId="262"/>
            <ac:spMk id="6" creationId="{5D311B04-3C65-88BF-B09C-309B381F7F6E}"/>
          </ac:spMkLst>
        </pc:spChg>
        <pc:spChg chg="del">
          <ac:chgData name="Ingunn Sakshaug" userId="a1a2d5f4-ea4d-4a8b-892b-9f1f2288436d" providerId="ADAL" clId="{2C74B2AD-9D2E-4121-938F-137192CA8AC8}" dt="2022-09-07T08:25:31.769" v="82" actId="700"/>
          <ac:spMkLst>
            <pc:docMk/>
            <pc:sldMk cId="3726640172" sldId="262"/>
            <ac:spMk id="7" creationId="{EDFB9AAD-6EFB-FBA7-741B-09BFA7DFC2C9}"/>
          </ac:spMkLst>
        </pc:spChg>
        <pc:spChg chg="del">
          <ac:chgData name="Ingunn Sakshaug" userId="a1a2d5f4-ea4d-4a8b-892b-9f1f2288436d" providerId="ADAL" clId="{2C74B2AD-9D2E-4121-938F-137192CA8AC8}" dt="2022-09-07T08:25:31.769" v="82" actId="700"/>
          <ac:spMkLst>
            <pc:docMk/>
            <pc:sldMk cId="3726640172" sldId="262"/>
            <ac:spMk id="8" creationId="{83BA225C-6CED-8D75-F617-6878D71E6216}"/>
          </ac:spMkLst>
        </pc:spChg>
        <pc:spChg chg="del mod ord">
          <ac:chgData name="Ingunn Sakshaug" userId="a1a2d5f4-ea4d-4a8b-892b-9f1f2288436d" providerId="ADAL" clId="{2C74B2AD-9D2E-4121-938F-137192CA8AC8}" dt="2022-09-07T08:25:31.769" v="82" actId="700"/>
          <ac:spMkLst>
            <pc:docMk/>
            <pc:sldMk cId="3726640172" sldId="262"/>
            <ac:spMk id="9" creationId="{AA117B58-0E35-4978-770C-936FDB137676}"/>
          </ac:spMkLst>
        </pc:spChg>
        <pc:spChg chg="del mod ord">
          <ac:chgData name="Ingunn Sakshaug" userId="a1a2d5f4-ea4d-4a8b-892b-9f1f2288436d" providerId="ADAL" clId="{2C74B2AD-9D2E-4121-938F-137192CA8AC8}" dt="2022-09-07T08:25:31.769" v="82" actId="700"/>
          <ac:spMkLst>
            <pc:docMk/>
            <pc:sldMk cId="3726640172" sldId="262"/>
            <ac:spMk id="10" creationId="{ECDFCCA5-A3AD-8EB7-9449-5D311453B4C0}"/>
          </ac:spMkLst>
        </pc:spChg>
        <pc:spChg chg="del">
          <ac:chgData name="Ingunn Sakshaug" userId="a1a2d5f4-ea4d-4a8b-892b-9f1f2288436d" providerId="ADAL" clId="{2C74B2AD-9D2E-4121-938F-137192CA8AC8}" dt="2022-09-07T08:25:31.769" v="82" actId="700"/>
          <ac:spMkLst>
            <pc:docMk/>
            <pc:sldMk cId="3726640172" sldId="262"/>
            <ac:spMk id="11" creationId="{2DD23F80-7DE9-2D1F-3549-5D2805B71C20}"/>
          </ac:spMkLst>
        </pc:spChg>
        <pc:spChg chg="add del mod ord">
          <ac:chgData name="Ingunn Sakshaug" userId="a1a2d5f4-ea4d-4a8b-892b-9f1f2288436d" providerId="ADAL" clId="{2C74B2AD-9D2E-4121-938F-137192CA8AC8}" dt="2022-09-07T08:26:34.209" v="83" actId="22"/>
          <ac:spMkLst>
            <pc:docMk/>
            <pc:sldMk cId="3726640172" sldId="262"/>
            <ac:spMk id="12" creationId="{EDD3AE45-BDE0-9CC2-CA63-5CFE85A210C3}"/>
          </ac:spMkLst>
        </pc:spChg>
        <pc:spChg chg="add mod ord">
          <ac:chgData name="Ingunn Sakshaug" userId="a1a2d5f4-ea4d-4a8b-892b-9f1f2288436d" providerId="ADAL" clId="{2C74B2AD-9D2E-4121-938F-137192CA8AC8}" dt="2022-09-07T08:25:31.769" v="82" actId="700"/>
          <ac:spMkLst>
            <pc:docMk/>
            <pc:sldMk cId="3726640172" sldId="262"/>
            <ac:spMk id="13" creationId="{1B316195-210F-B513-21C9-8E03E402A7D8}"/>
          </ac:spMkLst>
        </pc:spChg>
        <pc:spChg chg="add mod ord">
          <ac:chgData name="Ingunn Sakshaug" userId="a1a2d5f4-ea4d-4a8b-892b-9f1f2288436d" providerId="ADAL" clId="{2C74B2AD-9D2E-4121-938F-137192CA8AC8}" dt="2022-09-07T08:25:31.769" v="82" actId="700"/>
          <ac:spMkLst>
            <pc:docMk/>
            <pc:sldMk cId="3726640172" sldId="262"/>
            <ac:spMk id="14" creationId="{C264E582-55C1-3DA8-11F4-B43669F931A2}"/>
          </ac:spMkLst>
        </pc:spChg>
        <pc:picChg chg="add mod ord modCrop">
          <ac:chgData name="Ingunn Sakshaug" userId="a1a2d5f4-ea4d-4a8b-892b-9f1f2288436d" providerId="ADAL" clId="{2C74B2AD-9D2E-4121-938F-137192CA8AC8}" dt="2022-09-07T08:26:46.440" v="85" actId="18131"/>
          <ac:picMkLst>
            <pc:docMk/>
            <pc:sldMk cId="3726640172" sldId="262"/>
            <ac:picMk id="16" creationId="{AB970EB8-6B37-E7E8-1A21-CFAD0602C90B}"/>
          </ac:picMkLst>
        </pc:picChg>
      </pc:sldChg>
      <pc:sldChg chg="addSp delSp modSp new mod">
        <pc:chgData name="Ingunn Sakshaug" userId="a1a2d5f4-ea4d-4a8b-892b-9f1f2288436d" providerId="ADAL" clId="{2C74B2AD-9D2E-4121-938F-137192CA8AC8}" dt="2022-09-07T08:27:48.615" v="89" actId="18131"/>
        <pc:sldMkLst>
          <pc:docMk/>
          <pc:sldMk cId="231206949" sldId="263"/>
        </pc:sldMkLst>
        <pc:spChg chg="del">
          <ac:chgData name="Ingunn Sakshaug" userId="a1a2d5f4-ea4d-4a8b-892b-9f1f2288436d" providerId="ADAL" clId="{2C74B2AD-9D2E-4121-938F-137192CA8AC8}" dt="2022-09-07T08:27:38.820" v="87" actId="22"/>
          <ac:spMkLst>
            <pc:docMk/>
            <pc:sldMk cId="231206949" sldId="263"/>
            <ac:spMk id="2" creationId="{76379C20-D2F3-FDEA-CD76-F35567E61EC8}"/>
          </ac:spMkLst>
        </pc:spChg>
        <pc:picChg chg="add mod ord modCrop">
          <ac:chgData name="Ingunn Sakshaug" userId="a1a2d5f4-ea4d-4a8b-892b-9f1f2288436d" providerId="ADAL" clId="{2C74B2AD-9D2E-4121-938F-137192CA8AC8}" dt="2022-09-07T08:27:48.615" v="89" actId="18131"/>
          <ac:picMkLst>
            <pc:docMk/>
            <pc:sldMk cId="231206949" sldId="263"/>
            <ac:picMk id="6" creationId="{9140924F-6776-ECFE-5012-D30090796CF2}"/>
          </ac:picMkLst>
        </pc:picChg>
      </pc:sldChg>
      <pc:sldChg chg="addSp delSp modSp new mod">
        <pc:chgData name="Ingunn Sakshaug" userId="a1a2d5f4-ea4d-4a8b-892b-9f1f2288436d" providerId="ADAL" clId="{2C74B2AD-9D2E-4121-938F-137192CA8AC8}" dt="2022-09-07T08:29:09.677" v="94" actId="18131"/>
        <pc:sldMkLst>
          <pc:docMk/>
          <pc:sldMk cId="1677509257" sldId="264"/>
        </pc:sldMkLst>
        <pc:spChg chg="del">
          <ac:chgData name="Ingunn Sakshaug" userId="a1a2d5f4-ea4d-4a8b-892b-9f1f2288436d" providerId="ADAL" clId="{2C74B2AD-9D2E-4121-938F-137192CA8AC8}" dt="2022-09-07T08:28:52.368" v="92" actId="22"/>
          <ac:spMkLst>
            <pc:docMk/>
            <pc:sldMk cId="1677509257" sldId="264"/>
            <ac:spMk id="2" creationId="{98CBFD83-DCEA-AEFF-0E41-11A22F6443C3}"/>
          </ac:spMkLst>
        </pc:spChg>
        <pc:picChg chg="add mod ord modCrop">
          <ac:chgData name="Ingunn Sakshaug" userId="a1a2d5f4-ea4d-4a8b-892b-9f1f2288436d" providerId="ADAL" clId="{2C74B2AD-9D2E-4121-938F-137192CA8AC8}" dt="2022-09-07T08:29:09.677" v="94" actId="18131"/>
          <ac:picMkLst>
            <pc:docMk/>
            <pc:sldMk cId="1677509257" sldId="264"/>
            <ac:picMk id="6" creationId="{22D9FAC5-6E3E-16C9-77F8-D318713ED31B}"/>
          </ac:picMkLst>
        </pc:picChg>
      </pc:sldChg>
      <pc:sldChg chg="new del">
        <pc:chgData name="Ingunn Sakshaug" userId="a1a2d5f4-ea4d-4a8b-892b-9f1f2288436d" providerId="ADAL" clId="{2C74B2AD-9D2E-4121-938F-137192CA8AC8}" dt="2022-09-07T08:29:14.939" v="95" actId="47"/>
        <pc:sldMkLst>
          <pc:docMk/>
          <pc:sldMk cId="1023627965" sldId="265"/>
        </pc:sldMkLst>
      </pc:sldChg>
      <pc:sldChg chg="addSp delSp modSp new mod modClrScheme chgLayout">
        <pc:chgData name="Ingunn Sakshaug" userId="a1a2d5f4-ea4d-4a8b-892b-9f1f2288436d" providerId="ADAL" clId="{2C74B2AD-9D2E-4121-938F-137192CA8AC8}" dt="2022-09-14T12:45:55.291" v="3037" actId="20577"/>
        <pc:sldMkLst>
          <pc:docMk/>
          <pc:sldMk cId="2058449828" sldId="265"/>
        </pc:sldMkLst>
        <pc:spChg chg="del mod ord">
          <ac:chgData name="Ingunn Sakshaug" userId="a1a2d5f4-ea4d-4a8b-892b-9f1f2288436d" providerId="ADAL" clId="{2C74B2AD-9D2E-4121-938F-137192CA8AC8}" dt="2022-09-07T08:45:25.914" v="99" actId="700"/>
          <ac:spMkLst>
            <pc:docMk/>
            <pc:sldMk cId="2058449828" sldId="265"/>
            <ac:spMk id="2" creationId="{2CF6EECA-6A40-62B2-EB4D-51B6B2A07F5E}"/>
          </ac:spMkLst>
        </pc:spChg>
        <pc:spChg chg="add mod ord">
          <ac:chgData name="Ingunn Sakshaug" userId="a1a2d5f4-ea4d-4a8b-892b-9f1f2288436d" providerId="ADAL" clId="{2C74B2AD-9D2E-4121-938F-137192CA8AC8}" dt="2022-09-14T12:45:55.291" v="3037" actId="20577"/>
          <ac:spMkLst>
            <pc:docMk/>
            <pc:sldMk cId="2058449828" sldId="265"/>
            <ac:spMk id="2" creationId="{6A5A44AF-785D-F591-F25A-92A90DEE891F}"/>
          </ac:spMkLst>
        </pc:spChg>
        <pc:spChg chg="del">
          <ac:chgData name="Ingunn Sakshaug" userId="a1a2d5f4-ea4d-4a8b-892b-9f1f2288436d" providerId="ADAL" clId="{2C74B2AD-9D2E-4121-938F-137192CA8AC8}" dt="2022-09-07T08:45:25.914" v="99" actId="700"/>
          <ac:spMkLst>
            <pc:docMk/>
            <pc:sldMk cId="2058449828" sldId="265"/>
            <ac:spMk id="3" creationId="{1CD9CA00-AD79-4523-720C-8CCADDC768D5}"/>
          </ac:spMkLst>
        </pc:spChg>
        <pc:spChg chg="add del mod ord">
          <ac:chgData name="Ingunn Sakshaug" userId="a1a2d5f4-ea4d-4a8b-892b-9f1f2288436d" providerId="ADAL" clId="{2C74B2AD-9D2E-4121-938F-137192CA8AC8}" dt="2022-09-13T10:59:57.738" v="1135" actId="478"/>
          <ac:spMkLst>
            <pc:docMk/>
            <pc:sldMk cId="2058449828" sldId="265"/>
            <ac:spMk id="3" creationId="{BF13D586-EB83-D76E-AF82-7DD59649DE59}"/>
          </ac:spMkLst>
        </pc:spChg>
        <pc:spChg chg="add mod ord">
          <ac:chgData name="Ingunn Sakshaug" userId="a1a2d5f4-ea4d-4a8b-892b-9f1f2288436d" providerId="ADAL" clId="{2C74B2AD-9D2E-4121-938F-137192CA8AC8}" dt="2022-09-13T10:59:37.982" v="1115" actId="700"/>
          <ac:spMkLst>
            <pc:docMk/>
            <pc:sldMk cId="2058449828" sldId="265"/>
            <ac:spMk id="4" creationId="{3C3B1EA0-4516-3EBF-339F-02CB4AD31A35}"/>
          </ac:spMkLst>
        </pc:spChg>
        <pc:spChg chg="del">
          <ac:chgData name="Ingunn Sakshaug" userId="a1a2d5f4-ea4d-4a8b-892b-9f1f2288436d" providerId="ADAL" clId="{2C74B2AD-9D2E-4121-938F-137192CA8AC8}" dt="2022-09-07T08:45:25.914" v="99" actId="700"/>
          <ac:spMkLst>
            <pc:docMk/>
            <pc:sldMk cId="2058449828" sldId="265"/>
            <ac:spMk id="4" creationId="{F3021979-AE4A-7EDF-A59C-581A6C011AB6}"/>
          </ac:spMkLst>
        </pc:spChg>
        <pc:spChg chg="del mod ord">
          <ac:chgData name="Ingunn Sakshaug" userId="a1a2d5f4-ea4d-4a8b-892b-9f1f2288436d" providerId="ADAL" clId="{2C74B2AD-9D2E-4121-938F-137192CA8AC8}" dt="2022-09-07T08:45:25.914" v="99" actId="700"/>
          <ac:spMkLst>
            <pc:docMk/>
            <pc:sldMk cId="2058449828" sldId="265"/>
            <ac:spMk id="5" creationId="{2BCCD0C7-4AA9-B354-D09F-6C64E1A92380}"/>
          </ac:spMkLst>
        </pc:spChg>
        <pc:spChg chg="add del mod ord">
          <ac:chgData name="Ingunn Sakshaug" userId="a1a2d5f4-ea4d-4a8b-892b-9f1f2288436d" providerId="ADAL" clId="{2C74B2AD-9D2E-4121-938F-137192CA8AC8}" dt="2022-09-07T08:45:48.965" v="100" actId="931"/>
          <ac:spMkLst>
            <pc:docMk/>
            <pc:sldMk cId="2058449828" sldId="265"/>
            <ac:spMk id="6" creationId="{A9322151-82CE-C86F-0A67-885AEE0DA06C}"/>
          </ac:spMkLst>
        </pc:spChg>
        <pc:spChg chg="add del mod ord">
          <ac:chgData name="Ingunn Sakshaug" userId="a1a2d5f4-ea4d-4a8b-892b-9f1f2288436d" providerId="ADAL" clId="{2C74B2AD-9D2E-4121-938F-137192CA8AC8}" dt="2022-09-13T10:59:37.982" v="1115" actId="700"/>
          <ac:spMkLst>
            <pc:docMk/>
            <pc:sldMk cId="2058449828" sldId="265"/>
            <ac:spMk id="7" creationId="{091A92E0-3D48-93EA-4292-8C52F7369E06}"/>
          </ac:spMkLst>
        </pc:spChg>
        <pc:spChg chg="add del mod ord">
          <ac:chgData name="Ingunn Sakshaug" userId="a1a2d5f4-ea4d-4a8b-892b-9f1f2288436d" providerId="ADAL" clId="{2C74B2AD-9D2E-4121-938F-137192CA8AC8}" dt="2022-09-13T10:59:37.982" v="1115" actId="700"/>
          <ac:spMkLst>
            <pc:docMk/>
            <pc:sldMk cId="2058449828" sldId="265"/>
            <ac:spMk id="8" creationId="{FB321066-5EAF-5DD4-85E8-37A357EA0193}"/>
          </ac:spMkLst>
        </pc:spChg>
        <pc:picChg chg="add mod ord">
          <ac:chgData name="Ingunn Sakshaug" userId="a1a2d5f4-ea4d-4a8b-892b-9f1f2288436d" providerId="ADAL" clId="{2C74B2AD-9D2E-4121-938F-137192CA8AC8}" dt="2022-09-13T10:59:48.567" v="1117" actId="1076"/>
          <ac:picMkLst>
            <pc:docMk/>
            <pc:sldMk cId="2058449828" sldId="265"/>
            <ac:picMk id="10" creationId="{C39F864E-E7F3-081B-66DB-0BF58C798E8B}"/>
          </ac:picMkLst>
        </pc:picChg>
      </pc:sldChg>
      <pc:sldChg chg="addSp delSp modSp new mod modClrScheme chgLayout">
        <pc:chgData name="Ingunn Sakshaug" userId="a1a2d5f4-ea4d-4a8b-892b-9f1f2288436d" providerId="ADAL" clId="{2C74B2AD-9D2E-4121-938F-137192CA8AC8}" dt="2022-09-19T11:01:55.182" v="3907" actId="20577"/>
        <pc:sldMkLst>
          <pc:docMk/>
          <pc:sldMk cId="952918937" sldId="266"/>
        </pc:sldMkLst>
        <pc:spChg chg="del mod ord">
          <ac:chgData name="Ingunn Sakshaug" userId="a1a2d5f4-ea4d-4a8b-892b-9f1f2288436d" providerId="ADAL" clId="{2C74B2AD-9D2E-4121-938F-137192CA8AC8}" dt="2022-09-07T08:46:58.617" v="107" actId="700"/>
          <ac:spMkLst>
            <pc:docMk/>
            <pc:sldMk cId="952918937" sldId="266"/>
            <ac:spMk id="2" creationId="{03BFD867-0BC4-99F5-393B-73C0AA5C88C0}"/>
          </ac:spMkLst>
        </pc:spChg>
        <pc:spChg chg="del mod ord">
          <ac:chgData name="Ingunn Sakshaug" userId="a1a2d5f4-ea4d-4a8b-892b-9f1f2288436d" providerId="ADAL" clId="{2C74B2AD-9D2E-4121-938F-137192CA8AC8}" dt="2022-09-07T08:46:58.617" v="107" actId="700"/>
          <ac:spMkLst>
            <pc:docMk/>
            <pc:sldMk cId="952918937" sldId="266"/>
            <ac:spMk id="3" creationId="{3C3574FB-B175-F9DB-ABB9-F5506BF97061}"/>
          </ac:spMkLst>
        </pc:spChg>
        <pc:spChg chg="del mod ord">
          <ac:chgData name="Ingunn Sakshaug" userId="a1a2d5f4-ea4d-4a8b-892b-9f1f2288436d" providerId="ADAL" clId="{2C74B2AD-9D2E-4121-938F-137192CA8AC8}" dt="2022-09-07T08:46:58.617" v="107" actId="700"/>
          <ac:spMkLst>
            <pc:docMk/>
            <pc:sldMk cId="952918937" sldId="266"/>
            <ac:spMk id="4" creationId="{02AF340E-8D2D-7F68-6955-F7D3EBC0A1CF}"/>
          </ac:spMkLst>
        </pc:spChg>
        <pc:spChg chg="del mod ord">
          <ac:chgData name="Ingunn Sakshaug" userId="a1a2d5f4-ea4d-4a8b-892b-9f1f2288436d" providerId="ADAL" clId="{2C74B2AD-9D2E-4121-938F-137192CA8AC8}" dt="2022-09-07T08:46:58.617" v="107" actId="700"/>
          <ac:spMkLst>
            <pc:docMk/>
            <pc:sldMk cId="952918937" sldId="266"/>
            <ac:spMk id="5" creationId="{F017C80A-7598-8DFF-7735-B33684249A0E}"/>
          </ac:spMkLst>
        </pc:spChg>
        <pc:spChg chg="add mod ord">
          <ac:chgData name="Ingunn Sakshaug" userId="a1a2d5f4-ea4d-4a8b-892b-9f1f2288436d" providerId="ADAL" clId="{2C74B2AD-9D2E-4121-938F-137192CA8AC8}" dt="2022-09-19T11:01:50.949" v="3898" actId="20577"/>
          <ac:spMkLst>
            <pc:docMk/>
            <pc:sldMk cId="952918937" sldId="266"/>
            <ac:spMk id="6" creationId="{7448F838-6C60-F29B-5B24-516D93C580B1}"/>
          </ac:spMkLst>
        </pc:spChg>
        <pc:spChg chg="add mod ord">
          <ac:chgData name="Ingunn Sakshaug" userId="a1a2d5f4-ea4d-4a8b-892b-9f1f2288436d" providerId="ADAL" clId="{2C74B2AD-9D2E-4121-938F-137192CA8AC8}" dt="2022-09-19T11:01:55.182" v="3907" actId="20577"/>
          <ac:spMkLst>
            <pc:docMk/>
            <pc:sldMk cId="952918937" sldId="266"/>
            <ac:spMk id="7" creationId="{D5C83A0B-E9B5-E40F-9466-866ED2DBC257}"/>
          </ac:spMkLst>
        </pc:spChg>
        <pc:spChg chg="add del mod ord">
          <ac:chgData name="Ingunn Sakshaug" userId="a1a2d5f4-ea4d-4a8b-892b-9f1f2288436d" providerId="ADAL" clId="{2C74B2AD-9D2E-4121-938F-137192CA8AC8}" dt="2022-09-07T09:13:38.813" v="221" actId="478"/>
          <ac:spMkLst>
            <pc:docMk/>
            <pc:sldMk cId="952918937" sldId="266"/>
            <ac:spMk id="8" creationId="{05050EA4-45C9-34F9-FD8B-2AD81ABDD5DC}"/>
          </ac:spMkLst>
        </pc:spChg>
        <pc:spChg chg="add del mod ord">
          <ac:chgData name="Ingunn Sakshaug" userId="a1a2d5f4-ea4d-4a8b-892b-9f1f2288436d" providerId="ADAL" clId="{2C74B2AD-9D2E-4121-938F-137192CA8AC8}" dt="2022-09-07T08:49:09.859" v="218" actId="478"/>
          <ac:spMkLst>
            <pc:docMk/>
            <pc:sldMk cId="952918937" sldId="266"/>
            <ac:spMk id="9" creationId="{87B3E360-4FDC-B4E0-2B0A-0FA8E2F9263F}"/>
          </ac:spMkLst>
        </pc:spChg>
        <pc:spChg chg="add mod ord">
          <ac:chgData name="Ingunn Sakshaug" userId="a1a2d5f4-ea4d-4a8b-892b-9f1f2288436d" providerId="ADAL" clId="{2C74B2AD-9D2E-4121-938F-137192CA8AC8}" dt="2022-09-07T09:14:32.299" v="239" actId="1076"/>
          <ac:spMkLst>
            <pc:docMk/>
            <pc:sldMk cId="952918937" sldId="266"/>
            <ac:spMk id="10" creationId="{B82F5B9D-2EEF-FC60-B899-A53FB88C77D1}"/>
          </ac:spMkLst>
        </pc:spChg>
        <pc:spChg chg="add del mod ord">
          <ac:chgData name="Ingunn Sakshaug" userId="a1a2d5f4-ea4d-4a8b-892b-9f1f2288436d" providerId="ADAL" clId="{2C74B2AD-9D2E-4121-938F-137192CA8AC8}" dt="2022-09-07T09:13:41.726" v="222" actId="478"/>
          <ac:spMkLst>
            <pc:docMk/>
            <pc:sldMk cId="952918937" sldId="266"/>
            <ac:spMk id="11" creationId="{11DAFCD5-FCB4-9287-AF34-C996BFF80306}"/>
          </ac:spMkLst>
        </pc:spChg>
        <pc:spChg chg="add mod ord">
          <ac:chgData name="Ingunn Sakshaug" userId="a1a2d5f4-ea4d-4a8b-892b-9f1f2288436d" providerId="ADAL" clId="{2C74B2AD-9D2E-4121-938F-137192CA8AC8}" dt="2022-09-07T09:14:35.156" v="240" actId="1076"/>
          <ac:spMkLst>
            <pc:docMk/>
            <pc:sldMk cId="952918937" sldId="266"/>
            <ac:spMk id="12" creationId="{2CAD6DA9-E46E-49A1-040B-E89D607BD1C7}"/>
          </ac:spMkLst>
        </pc:spChg>
        <pc:spChg chg="add mod ord">
          <ac:chgData name="Ingunn Sakshaug" userId="a1a2d5f4-ea4d-4a8b-892b-9f1f2288436d" providerId="ADAL" clId="{2C74B2AD-9D2E-4121-938F-137192CA8AC8}" dt="2022-09-07T09:14:39.934" v="241" actId="1076"/>
          <ac:spMkLst>
            <pc:docMk/>
            <pc:sldMk cId="952918937" sldId="266"/>
            <ac:spMk id="13" creationId="{332B2039-769B-FF90-D99F-7BDB7A876344}"/>
          </ac:spMkLst>
        </pc:spChg>
        <pc:spChg chg="add del mod ord">
          <ac:chgData name="Ingunn Sakshaug" userId="a1a2d5f4-ea4d-4a8b-892b-9f1f2288436d" providerId="ADAL" clId="{2C74B2AD-9D2E-4121-938F-137192CA8AC8}" dt="2022-09-07T09:13:45.255" v="223" actId="478"/>
          <ac:spMkLst>
            <pc:docMk/>
            <pc:sldMk cId="952918937" sldId="266"/>
            <ac:spMk id="14" creationId="{D9EA4FDD-64AB-2319-5935-3FDF2398B5FD}"/>
          </ac:spMkLst>
        </pc:spChg>
        <pc:spChg chg="add mod ord">
          <ac:chgData name="Ingunn Sakshaug" userId="a1a2d5f4-ea4d-4a8b-892b-9f1f2288436d" providerId="ADAL" clId="{2C74B2AD-9D2E-4121-938F-137192CA8AC8}" dt="2022-09-07T09:14:42.408" v="242" actId="1076"/>
          <ac:spMkLst>
            <pc:docMk/>
            <pc:sldMk cId="952918937" sldId="266"/>
            <ac:spMk id="15" creationId="{72384CFD-73FC-CC80-3139-73372B74EFDF}"/>
          </ac:spMkLst>
        </pc:spChg>
        <pc:spChg chg="add del mod ord">
          <ac:chgData name="Ingunn Sakshaug" userId="a1a2d5f4-ea4d-4a8b-892b-9f1f2288436d" providerId="ADAL" clId="{2C74B2AD-9D2E-4121-938F-137192CA8AC8}" dt="2022-09-07T09:13:49.782" v="225" actId="478"/>
          <ac:spMkLst>
            <pc:docMk/>
            <pc:sldMk cId="952918937" sldId="266"/>
            <ac:spMk id="16" creationId="{C483AD0E-5FCA-5562-E6B9-5177BE02700C}"/>
          </ac:spMkLst>
        </pc:spChg>
        <pc:spChg chg="add del mod ord">
          <ac:chgData name="Ingunn Sakshaug" userId="a1a2d5f4-ea4d-4a8b-892b-9f1f2288436d" providerId="ADAL" clId="{2C74B2AD-9D2E-4121-938F-137192CA8AC8}" dt="2022-09-07T09:13:47.388" v="224" actId="478"/>
          <ac:spMkLst>
            <pc:docMk/>
            <pc:sldMk cId="952918937" sldId="266"/>
            <ac:spMk id="17" creationId="{75F9A093-D700-5CC9-344E-A313A55DF693}"/>
          </ac:spMkLst>
        </pc:spChg>
        <pc:spChg chg="add mod ord">
          <ac:chgData name="Ingunn Sakshaug" userId="a1a2d5f4-ea4d-4a8b-892b-9f1f2288436d" providerId="ADAL" clId="{2C74B2AD-9D2E-4121-938F-137192CA8AC8}" dt="2022-09-07T09:14:51.617" v="246" actId="1076"/>
          <ac:spMkLst>
            <pc:docMk/>
            <pc:sldMk cId="952918937" sldId="266"/>
            <ac:spMk id="18" creationId="{DBF74954-21F5-0403-D668-E55FDF66598C}"/>
          </ac:spMkLst>
        </pc:spChg>
        <pc:spChg chg="add del mod ord">
          <ac:chgData name="Ingunn Sakshaug" userId="a1a2d5f4-ea4d-4a8b-892b-9f1f2288436d" providerId="ADAL" clId="{2C74B2AD-9D2E-4121-938F-137192CA8AC8}" dt="2022-09-07T09:17:48.669" v="248" actId="931"/>
          <ac:spMkLst>
            <pc:docMk/>
            <pc:sldMk cId="952918937" sldId="266"/>
            <ac:spMk id="19" creationId="{984FB581-FDE3-701B-56A6-636E02C85614}"/>
          </ac:spMkLst>
        </pc:spChg>
        <pc:spChg chg="add mod ord">
          <ac:chgData name="Ingunn Sakshaug" userId="a1a2d5f4-ea4d-4a8b-892b-9f1f2288436d" providerId="ADAL" clId="{2C74B2AD-9D2E-4121-938F-137192CA8AC8}" dt="2022-09-07T09:17:59.183" v="263" actId="20577"/>
          <ac:spMkLst>
            <pc:docMk/>
            <pc:sldMk cId="952918937" sldId="266"/>
            <ac:spMk id="20" creationId="{9CCF0859-98D8-CE67-FF31-254CEAA63CA5}"/>
          </ac:spMkLst>
        </pc:spChg>
        <pc:picChg chg="add mod">
          <ac:chgData name="Ingunn Sakshaug" userId="a1a2d5f4-ea4d-4a8b-892b-9f1f2288436d" providerId="ADAL" clId="{2C74B2AD-9D2E-4121-938F-137192CA8AC8}" dt="2022-09-07T09:17:51.466" v="249" actId="27614"/>
          <ac:picMkLst>
            <pc:docMk/>
            <pc:sldMk cId="952918937" sldId="266"/>
            <ac:picMk id="22" creationId="{17FE7DCD-D9B1-E38E-42E5-8F84112141EB}"/>
          </ac:picMkLst>
        </pc:picChg>
      </pc:sldChg>
      <pc:sldChg chg="addSp delSp modSp new del mod ord">
        <pc:chgData name="Ingunn Sakshaug" userId="a1a2d5f4-ea4d-4a8b-892b-9f1f2288436d" providerId="ADAL" clId="{2C74B2AD-9D2E-4121-938F-137192CA8AC8}" dt="2022-09-14T08:57:58.906" v="2153" actId="47"/>
        <pc:sldMkLst>
          <pc:docMk/>
          <pc:sldMk cId="3583118228" sldId="267"/>
        </pc:sldMkLst>
        <pc:spChg chg="del">
          <ac:chgData name="Ingunn Sakshaug" userId="a1a2d5f4-ea4d-4a8b-892b-9f1f2288436d" providerId="ADAL" clId="{2C74B2AD-9D2E-4121-938F-137192CA8AC8}" dt="2022-09-07T09:19:50.052" v="265" actId="22"/>
          <ac:spMkLst>
            <pc:docMk/>
            <pc:sldMk cId="3583118228" sldId="267"/>
            <ac:spMk id="2" creationId="{45AC59BC-004D-7A7E-87DF-8E2FCC95DE61}"/>
          </ac:spMkLst>
        </pc:spChg>
        <pc:spChg chg="mod">
          <ac:chgData name="Ingunn Sakshaug" userId="a1a2d5f4-ea4d-4a8b-892b-9f1f2288436d" providerId="ADAL" clId="{2C74B2AD-9D2E-4121-938F-137192CA8AC8}" dt="2022-09-07T09:20:27.955" v="273" actId="20577"/>
          <ac:spMkLst>
            <pc:docMk/>
            <pc:sldMk cId="3583118228" sldId="267"/>
            <ac:spMk id="3" creationId="{DA3BC235-6EB7-1D72-9333-0C3F8CCFC406}"/>
          </ac:spMkLst>
        </pc:spChg>
        <pc:spChg chg="add del mod">
          <ac:chgData name="Ingunn Sakshaug" userId="a1a2d5f4-ea4d-4a8b-892b-9f1f2288436d" providerId="ADAL" clId="{2C74B2AD-9D2E-4121-938F-137192CA8AC8}" dt="2022-09-12T11:32:40.868" v="858" actId="478"/>
          <ac:spMkLst>
            <pc:docMk/>
            <pc:sldMk cId="3583118228" sldId="267"/>
            <ac:spMk id="5" creationId="{ECBC5BB3-8968-6F10-2603-B49BEDFDCA76}"/>
          </ac:spMkLst>
        </pc:spChg>
        <pc:picChg chg="add del mod ord modCrop">
          <ac:chgData name="Ingunn Sakshaug" userId="a1a2d5f4-ea4d-4a8b-892b-9f1f2288436d" providerId="ADAL" clId="{2C74B2AD-9D2E-4121-938F-137192CA8AC8}" dt="2022-09-12T11:32:43.136" v="859" actId="1076"/>
          <ac:picMkLst>
            <pc:docMk/>
            <pc:sldMk cId="3583118228" sldId="267"/>
            <ac:picMk id="6" creationId="{21C43B4A-0C5A-9987-AC65-D64065DD4C47}"/>
          </ac:picMkLst>
        </pc:picChg>
      </pc:sldChg>
      <pc:sldChg chg="addSp delSp modSp new mod modClrScheme chgLayout">
        <pc:chgData name="Ingunn Sakshaug" userId="a1a2d5f4-ea4d-4a8b-892b-9f1f2288436d" providerId="ADAL" clId="{2C74B2AD-9D2E-4121-938F-137192CA8AC8}" dt="2022-09-07T09:21:50.988" v="284" actId="20577"/>
        <pc:sldMkLst>
          <pc:docMk/>
          <pc:sldMk cId="760021683" sldId="268"/>
        </pc:sldMkLst>
        <pc:spChg chg="del mod ord">
          <ac:chgData name="Ingunn Sakshaug" userId="a1a2d5f4-ea4d-4a8b-892b-9f1f2288436d" providerId="ADAL" clId="{2C74B2AD-9D2E-4121-938F-137192CA8AC8}" dt="2022-09-07T09:21:08.256" v="275" actId="700"/>
          <ac:spMkLst>
            <pc:docMk/>
            <pc:sldMk cId="760021683" sldId="268"/>
            <ac:spMk id="2" creationId="{547D9131-2A5F-7B5F-DAB4-C92B27F40DDA}"/>
          </ac:spMkLst>
        </pc:spChg>
        <pc:spChg chg="del">
          <ac:chgData name="Ingunn Sakshaug" userId="a1a2d5f4-ea4d-4a8b-892b-9f1f2288436d" providerId="ADAL" clId="{2C74B2AD-9D2E-4121-938F-137192CA8AC8}" dt="2022-09-07T09:21:08.256" v="275" actId="700"/>
          <ac:spMkLst>
            <pc:docMk/>
            <pc:sldMk cId="760021683" sldId="268"/>
            <ac:spMk id="3" creationId="{A7E1A2ED-DA0F-C012-7B05-DBA118D6AC0D}"/>
          </ac:spMkLst>
        </pc:spChg>
        <pc:spChg chg="add del mod ord">
          <ac:chgData name="Ingunn Sakshaug" userId="a1a2d5f4-ea4d-4a8b-892b-9f1f2288436d" providerId="ADAL" clId="{2C74B2AD-9D2E-4121-938F-137192CA8AC8}" dt="2022-09-07T09:21:31.890" v="276" actId="22"/>
          <ac:spMkLst>
            <pc:docMk/>
            <pc:sldMk cId="760021683" sldId="268"/>
            <ac:spMk id="4" creationId="{B2C99C46-0EAB-3801-5777-8255E13979C1}"/>
          </ac:spMkLst>
        </pc:spChg>
        <pc:spChg chg="add mod ord">
          <ac:chgData name="Ingunn Sakshaug" userId="a1a2d5f4-ea4d-4a8b-892b-9f1f2288436d" providerId="ADAL" clId="{2C74B2AD-9D2E-4121-938F-137192CA8AC8}" dt="2022-09-07T09:21:50.988" v="284" actId="20577"/>
          <ac:spMkLst>
            <pc:docMk/>
            <pc:sldMk cId="760021683" sldId="268"/>
            <ac:spMk id="5" creationId="{CC82FECE-CB3C-7E3B-158A-B8088C1126A0}"/>
          </ac:spMkLst>
        </pc:spChg>
        <pc:spChg chg="add mod ord">
          <ac:chgData name="Ingunn Sakshaug" userId="a1a2d5f4-ea4d-4a8b-892b-9f1f2288436d" providerId="ADAL" clId="{2C74B2AD-9D2E-4121-938F-137192CA8AC8}" dt="2022-09-07T09:21:08.256" v="275" actId="700"/>
          <ac:spMkLst>
            <pc:docMk/>
            <pc:sldMk cId="760021683" sldId="268"/>
            <ac:spMk id="6" creationId="{F672CE34-1949-CDB9-B905-8F819431F65D}"/>
          </ac:spMkLst>
        </pc:spChg>
        <pc:picChg chg="add mod ord modCrop">
          <ac:chgData name="Ingunn Sakshaug" userId="a1a2d5f4-ea4d-4a8b-892b-9f1f2288436d" providerId="ADAL" clId="{2C74B2AD-9D2E-4121-938F-137192CA8AC8}" dt="2022-09-07T09:21:40.283" v="278" actId="18131"/>
          <ac:picMkLst>
            <pc:docMk/>
            <pc:sldMk cId="760021683" sldId="268"/>
            <ac:picMk id="8" creationId="{70F9F461-862F-70E9-E4FE-38E5F5F5A34B}"/>
          </ac:picMkLst>
        </pc:picChg>
      </pc:sldChg>
      <pc:sldChg chg="addSp delSp modSp new mod modClrScheme chgLayout">
        <pc:chgData name="Ingunn Sakshaug" userId="a1a2d5f4-ea4d-4a8b-892b-9f1f2288436d" providerId="ADAL" clId="{2C74B2AD-9D2E-4121-938F-137192CA8AC8}" dt="2022-09-07T09:25:36.988" v="326" actId="20577"/>
        <pc:sldMkLst>
          <pc:docMk/>
          <pc:sldMk cId="4015308666" sldId="269"/>
        </pc:sldMkLst>
        <pc:spChg chg="del mod ord">
          <ac:chgData name="Ingunn Sakshaug" userId="a1a2d5f4-ea4d-4a8b-892b-9f1f2288436d" providerId="ADAL" clId="{2C74B2AD-9D2E-4121-938F-137192CA8AC8}" dt="2022-09-07T09:22:14.509" v="286" actId="700"/>
          <ac:spMkLst>
            <pc:docMk/>
            <pc:sldMk cId="4015308666" sldId="269"/>
            <ac:spMk id="2" creationId="{F6E97AA3-2065-2F02-89BA-125D43310A3D}"/>
          </ac:spMkLst>
        </pc:spChg>
        <pc:spChg chg="del mod ord">
          <ac:chgData name="Ingunn Sakshaug" userId="a1a2d5f4-ea4d-4a8b-892b-9f1f2288436d" providerId="ADAL" clId="{2C74B2AD-9D2E-4121-938F-137192CA8AC8}" dt="2022-09-07T09:22:14.509" v="286" actId="700"/>
          <ac:spMkLst>
            <pc:docMk/>
            <pc:sldMk cId="4015308666" sldId="269"/>
            <ac:spMk id="3" creationId="{50ABB2FE-18F3-205C-42DA-7E799177109B}"/>
          </ac:spMkLst>
        </pc:spChg>
        <pc:spChg chg="del">
          <ac:chgData name="Ingunn Sakshaug" userId="a1a2d5f4-ea4d-4a8b-892b-9f1f2288436d" providerId="ADAL" clId="{2C74B2AD-9D2E-4121-938F-137192CA8AC8}" dt="2022-09-07T09:22:14.509" v="286" actId="700"/>
          <ac:spMkLst>
            <pc:docMk/>
            <pc:sldMk cId="4015308666" sldId="269"/>
            <ac:spMk id="4" creationId="{C425CA0E-CDCB-94F4-810F-99E3C9B23703}"/>
          </ac:spMkLst>
        </pc:spChg>
        <pc:spChg chg="del mod ord">
          <ac:chgData name="Ingunn Sakshaug" userId="a1a2d5f4-ea4d-4a8b-892b-9f1f2288436d" providerId="ADAL" clId="{2C74B2AD-9D2E-4121-938F-137192CA8AC8}" dt="2022-09-07T09:22:14.509" v="286" actId="700"/>
          <ac:spMkLst>
            <pc:docMk/>
            <pc:sldMk cId="4015308666" sldId="269"/>
            <ac:spMk id="5" creationId="{BC95960A-2DAD-0554-2EAA-58A1AA21E6C1}"/>
          </ac:spMkLst>
        </pc:spChg>
        <pc:spChg chg="add del mod ord">
          <ac:chgData name="Ingunn Sakshaug" userId="a1a2d5f4-ea4d-4a8b-892b-9f1f2288436d" providerId="ADAL" clId="{2C74B2AD-9D2E-4121-938F-137192CA8AC8}" dt="2022-09-07T09:25:13.791" v="316" actId="22"/>
          <ac:spMkLst>
            <pc:docMk/>
            <pc:sldMk cId="4015308666" sldId="269"/>
            <ac:spMk id="6" creationId="{02D5F20A-1CBB-16F2-DC26-FA7F3D89F22A}"/>
          </ac:spMkLst>
        </pc:spChg>
        <pc:spChg chg="add mod ord">
          <ac:chgData name="Ingunn Sakshaug" userId="a1a2d5f4-ea4d-4a8b-892b-9f1f2288436d" providerId="ADAL" clId="{2C74B2AD-9D2E-4121-938F-137192CA8AC8}" dt="2022-09-07T09:25:36.988" v="326" actId="20577"/>
          <ac:spMkLst>
            <pc:docMk/>
            <pc:sldMk cId="4015308666" sldId="269"/>
            <ac:spMk id="7" creationId="{BBB3605F-228E-12E5-D52C-E06BD7326FD9}"/>
          </ac:spMkLst>
        </pc:spChg>
        <pc:spChg chg="add mod ord">
          <ac:chgData name="Ingunn Sakshaug" userId="a1a2d5f4-ea4d-4a8b-892b-9f1f2288436d" providerId="ADAL" clId="{2C74B2AD-9D2E-4121-938F-137192CA8AC8}" dt="2022-09-07T09:22:14.509" v="286" actId="700"/>
          <ac:spMkLst>
            <pc:docMk/>
            <pc:sldMk cId="4015308666" sldId="269"/>
            <ac:spMk id="8" creationId="{4B9A7BF9-C23C-E2CD-A0BB-B86A8B725D9B}"/>
          </ac:spMkLst>
        </pc:spChg>
        <pc:picChg chg="add mod ord modCrop">
          <ac:chgData name="Ingunn Sakshaug" userId="a1a2d5f4-ea4d-4a8b-892b-9f1f2288436d" providerId="ADAL" clId="{2C74B2AD-9D2E-4121-938F-137192CA8AC8}" dt="2022-09-07T09:25:29.392" v="322" actId="18131"/>
          <ac:picMkLst>
            <pc:docMk/>
            <pc:sldMk cId="4015308666" sldId="269"/>
            <ac:picMk id="10" creationId="{ED301423-97C1-EB72-0BD3-9DFFEB06599B}"/>
          </ac:picMkLst>
        </pc:picChg>
      </pc:sldChg>
      <pc:sldChg chg="addSp delSp modSp new mod modClrScheme chgLayout">
        <pc:chgData name="Ingunn Sakshaug" userId="a1a2d5f4-ea4d-4a8b-892b-9f1f2288436d" providerId="ADAL" clId="{2C74B2AD-9D2E-4121-938F-137192CA8AC8}" dt="2022-09-14T12:46:05.800" v="3049" actId="478"/>
        <pc:sldMkLst>
          <pc:docMk/>
          <pc:sldMk cId="1010134602" sldId="270"/>
        </pc:sldMkLst>
        <pc:spChg chg="add mod ord">
          <ac:chgData name="Ingunn Sakshaug" userId="a1a2d5f4-ea4d-4a8b-892b-9f1f2288436d" providerId="ADAL" clId="{2C74B2AD-9D2E-4121-938F-137192CA8AC8}" dt="2022-09-14T12:46:03.445" v="3048" actId="20577"/>
          <ac:spMkLst>
            <pc:docMk/>
            <pc:sldMk cId="1010134602" sldId="270"/>
            <ac:spMk id="2" creationId="{50B24021-1791-53F6-D5D0-EC2BECEF93C9}"/>
          </ac:spMkLst>
        </pc:spChg>
        <pc:spChg chg="del">
          <ac:chgData name="Ingunn Sakshaug" userId="a1a2d5f4-ea4d-4a8b-892b-9f1f2288436d" providerId="ADAL" clId="{2C74B2AD-9D2E-4121-938F-137192CA8AC8}" dt="2022-09-12T07:34:12.641" v="328" actId="700"/>
          <ac:spMkLst>
            <pc:docMk/>
            <pc:sldMk cId="1010134602" sldId="270"/>
            <ac:spMk id="2" creationId="{9B003B1F-4153-5581-63BA-6613EA9C6D2E}"/>
          </ac:spMkLst>
        </pc:spChg>
        <pc:spChg chg="add del mod ord">
          <ac:chgData name="Ingunn Sakshaug" userId="a1a2d5f4-ea4d-4a8b-892b-9f1f2288436d" providerId="ADAL" clId="{2C74B2AD-9D2E-4121-938F-137192CA8AC8}" dt="2022-09-14T12:46:05.800" v="3049" actId="478"/>
          <ac:spMkLst>
            <pc:docMk/>
            <pc:sldMk cId="1010134602" sldId="270"/>
            <ac:spMk id="3" creationId="{3DCF95A1-E50F-0E93-C839-42C823851358}"/>
          </ac:spMkLst>
        </pc:spChg>
        <pc:spChg chg="del">
          <ac:chgData name="Ingunn Sakshaug" userId="a1a2d5f4-ea4d-4a8b-892b-9f1f2288436d" providerId="ADAL" clId="{2C74B2AD-9D2E-4121-938F-137192CA8AC8}" dt="2022-09-12T07:34:12.641" v="328" actId="700"/>
          <ac:spMkLst>
            <pc:docMk/>
            <pc:sldMk cId="1010134602" sldId="270"/>
            <ac:spMk id="3" creationId="{4A5855E2-E6E0-2B4E-9DBA-706DF0AE5EB7}"/>
          </ac:spMkLst>
        </pc:spChg>
        <pc:spChg chg="del">
          <ac:chgData name="Ingunn Sakshaug" userId="a1a2d5f4-ea4d-4a8b-892b-9f1f2288436d" providerId="ADAL" clId="{2C74B2AD-9D2E-4121-938F-137192CA8AC8}" dt="2022-09-12T07:34:12.641" v="328" actId="700"/>
          <ac:spMkLst>
            <pc:docMk/>
            <pc:sldMk cId="1010134602" sldId="270"/>
            <ac:spMk id="4" creationId="{8F6C5C39-A379-5C72-A046-B0AD48740DF9}"/>
          </ac:spMkLst>
        </pc:spChg>
        <pc:spChg chg="add mod ord">
          <ac:chgData name="Ingunn Sakshaug" userId="a1a2d5f4-ea4d-4a8b-892b-9f1f2288436d" providerId="ADAL" clId="{2C74B2AD-9D2E-4121-938F-137192CA8AC8}" dt="2022-09-13T11:00:04.345" v="1136" actId="700"/>
          <ac:spMkLst>
            <pc:docMk/>
            <pc:sldMk cId="1010134602" sldId="270"/>
            <ac:spMk id="4" creationId="{D7A44E5F-FC24-2888-460D-87F1BDD3A9F0}"/>
          </ac:spMkLst>
        </pc:spChg>
        <pc:spChg chg="del">
          <ac:chgData name="Ingunn Sakshaug" userId="a1a2d5f4-ea4d-4a8b-892b-9f1f2288436d" providerId="ADAL" clId="{2C74B2AD-9D2E-4121-938F-137192CA8AC8}" dt="2022-09-12T07:34:12.641" v="328" actId="700"/>
          <ac:spMkLst>
            <pc:docMk/>
            <pc:sldMk cId="1010134602" sldId="270"/>
            <ac:spMk id="5" creationId="{81035424-041E-0307-15FD-1951B70B2BE7}"/>
          </ac:spMkLst>
        </pc:spChg>
        <pc:spChg chg="del mod ord">
          <ac:chgData name="Ingunn Sakshaug" userId="a1a2d5f4-ea4d-4a8b-892b-9f1f2288436d" providerId="ADAL" clId="{2C74B2AD-9D2E-4121-938F-137192CA8AC8}" dt="2022-09-12T07:34:12.641" v="328" actId="700"/>
          <ac:spMkLst>
            <pc:docMk/>
            <pc:sldMk cId="1010134602" sldId="270"/>
            <ac:spMk id="6" creationId="{E5ECAE8C-DCCE-582F-A637-0212B6CAD24D}"/>
          </ac:spMkLst>
        </pc:spChg>
        <pc:spChg chg="del">
          <ac:chgData name="Ingunn Sakshaug" userId="a1a2d5f4-ea4d-4a8b-892b-9f1f2288436d" providerId="ADAL" clId="{2C74B2AD-9D2E-4121-938F-137192CA8AC8}" dt="2022-09-12T07:34:12.641" v="328" actId="700"/>
          <ac:spMkLst>
            <pc:docMk/>
            <pc:sldMk cId="1010134602" sldId="270"/>
            <ac:spMk id="7" creationId="{ED6182F3-4458-E811-2616-7352483084C2}"/>
          </ac:spMkLst>
        </pc:spChg>
        <pc:spChg chg="del">
          <ac:chgData name="Ingunn Sakshaug" userId="a1a2d5f4-ea4d-4a8b-892b-9f1f2288436d" providerId="ADAL" clId="{2C74B2AD-9D2E-4121-938F-137192CA8AC8}" dt="2022-09-12T07:34:12.641" v="328" actId="700"/>
          <ac:spMkLst>
            <pc:docMk/>
            <pc:sldMk cId="1010134602" sldId="270"/>
            <ac:spMk id="8" creationId="{73FB1A15-89C6-A05F-EB8E-56ECB66E6AC5}"/>
          </ac:spMkLst>
        </pc:spChg>
        <pc:spChg chg="del mod ord">
          <ac:chgData name="Ingunn Sakshaug" userId="a1a2d5f4-ea4d-4a8b-892b-9f1f2288436d" providerId="ADAL" clId="{2C74B2AD-9D2E-4121-938F-137192CA8AC8}" dt="2022-09-12T07:34:12.641" v="328" actId="700"/>
          <ac:spMkLst>
            <pc:docMk/>
            <pc:sldMk cId="1010134602" sldId="270"/>
            <ac:spMk id="9" creationId="{1582A02F-2A68-ACD0-C6A2-FC8743722D3E}"/>
          </ac:spMkLst>
        </pc:spChg>
        <pc:spChg chg="del mod ord">
          <ac:chgData name="Ingunn Sakshaug" userId="a1a2d5f4-ea4d-4a8b-892b-9f1f2288436d" providerId="ADAL" clId="{2C74B2AD-9D2E-4121-938F-137192CA8AC8}" dt="2022-09-12T07:34:12.641" v="328" actId="700"/>
          <ac:spMkLst>
            <pc:docMk/>
            <pc:sldMk cId="1010134602" sldId="270"/>
            <ac:spMk id="10" creationId="{A311FA25-1115-4F19-9B6E-D32972A67AB0}"/>
          </ac:spMkLst>
        </pc:spChg>
        <pc:spChg chg="del">
          <ac:chgData name="Ingunn Sakshaug" userId="a1a2d5f4-ea4d-4a8b-892b-9f1f2288436d" providerId="ADAL" clId="{2C74B2AD-9D2E-4121-938F-137192CA8AC8}" dt="2022-09-12T07:34:12.641" v="328" actId="700"/>
          <ac:spMkLst>
            <pc:docMk/>
            <pc:sldMk cId="1010134602" sldId="270"/>
            <ac:spMk id="11" creationId="{CCDEBD80-1866-C0CB-4CE5-9CD5CDF2855A}"/>
          </ac:spMkLst>
        </pc:spChg>
        <pc:spChg chg="add del mod ord">
          <ac:chgData name="Ingunn Sakshaug" userId="a1a2d5f4-ea4d-4a8b-892b-9f1f2288436d" providerId="ADAL" clId="{2C74B2AD-9D2E-4121-938F-137192CA8AC8}" dt="2022-09-12T07:34:24.836" v="329" actId="931"/>
          <ac:spMkLst>
            <pc:docMk/>
            <pc:sldMk cId="1010134602" sldId="270"/>
            <ac:spMk id="12" creationId="{80C1CE73-B4E7-5938-C26D-AD6C04331B97}"/>
          </ac:spMkLst>
        </pc:spChg>
        <pc:spChg chg="add del mod ord">
          <ac:chgData name="Ingunn Sakshaug" userId="a1a2d5f4-ea4d-4a8b-892b-9f1f2288436d" providerId="ADAL" clId="{2C74B2AD-9D2E-4121-938F-137192CA8AC8}" dt="2022-09-13T11:00:04.345" v="1136" actId="700"/>
          <ac:spMkLst>
            <pc:docMk/>
            <pc:sldMk cId="1010134602" sldId="270"/>
            <ac:spMk id="13" creationId="{9D17A77B-F4E6-FF85-8AE4-E028FB928756}"/>
          </ac:spMkLst>
        </pc:spChg>
        <pc:spChg chg="add del mod ord">
          <ac:chgData name="Ingunn Sakshaug" userId="a1a2d5f4-ea4d-4a8b-892b-9f1f2288436d" providerId="ADAL" clId="{2C74B2AD-9D2E-4121-938F-137192CA8AC8}" dt="2022-09-13T11:00:04.345" v="1136" actId="700"/>
          <ac:spMkLst>
            <pc:docMk/>
            <pc:sldMk cId="1010134602" sldId="270"/>
            <ac:spMk id="14" creationId="{E7F2031D-FD69-C016-454C-6A132C8C7AD9}"/>
          </ac:spMkLst>
        </pc:spChg>
        <pc:picChg chg="add mod ord">
          <ac:chgData name="Ingunn Sakshaug" userId="a1a2d5f4-ea4d-4a8b-892b-9f1f2288436d" providerId="ADAL" clId="{2C74B2AD-9D2E-4121-938F-137192CA8AC8}" dt="2022-09-13T11:00:28.587" v="1167" actId="14100"/>
          <ac:picMkLst>
            <pc:docMk/>
            <pc:sldMk cId="1010134602" sldId="270"/>
            <ac:picMk id="16" creationId="{A78703F4-8D15-7468-A9DD-F81B1936D3B5}"/>
          </ac:picMkLst>
        </pc:picChg>
      </pc:sldChg>
      <pc:sldChg chg="addSp delSp modSp new mod modClrScheme modAnim chgLayout modNotesTx">
        <pc:chgData name="Ingunn Sakshaug" userId="a1a2d5f4-ea4d-4a8b-892b-9f1f2288436d" providerId="ADAL" clId="{2C74B2AD-9D2E-4121-938F-137192CA8AC8}" dt="2022-09-25T13:50:38.824" v="6450" actId="6549"/>
        <pc:sldMkLst>
          <pc:docMk/>
          <pc:sldMk cId="21205950" sldId="271"/>
        </pc:sldMkLst>
        <pc:spChg chg="del">
          <ac:chgData name="Ingunn Sakshaug" userId="a1a2d5f4-ea4d-4a8b-892b-9f1f2288436d" providerId="ADAL" clId="{2C74B2AD-9D2E-4121-938F-137192CA8AC8}" dt="2022-09-12T07:42:23.843" v="336" actId="700"/>
          <ac:spMkLst>
            <pc:docMk/>
            <pc:sldMk cId="21205950" sldId="271"/>
            <ac:spMk id="2" creationId="{5E3B540A-9AB1-AD06-7036-FE7033C8571D}"/>
          </ac:spMkLst>
        </pc:spChg>
        <pc:spChg chg="del mod ord">
          <ac:chgData name="Ingunn Sakshaug" userId="a1a2d5f4-ea4d-4a8b-892b-9f1f2288436d" providerId="ADAL" clId="{2C74B2AD-9D2E-4121-938F-137192CA8AC8}" dt="2022-09-12T07:42:23.843" v="336" actId="700"/>
          <ac:spMkLst>
            <pc:docMk/>
            <pc:sldMk cId="21205950" sldId="271"/>
            <ac:spMk id="3" creationId="{3AEAA7EC-C43C-B8C4-FAEA-36C65D7AB724}"/>
          </ac:spMkLst>
        </pc:spChg>
        <pc:spChg chg="del mod ord">
          <ac:chgData name="Ingunn Sakshaug" userId="a1a2d5f4-ea4d-4a8b-892b-9f1f2288436d" providerId="ADAL" clId="{2C74B2AD-9D2E-4121-938F-137192CA8AC8}" dt="2022-09-12T07:42:23.843" v="336" actId="700"/>
          <ac:spMkLst>
            <pc:docMk/>
            <pc:sldMk cId="21205950" sldId="271"/>
            <ac:spMk id="4" creationId="{2FFAEEB9-1B67-E01D-42EE-9B0534933BA6}"/>
          </ac:spMkLst>
        </pc:spChg>
        <pc:spChg chg="del">
          <ac:chgData name="Ingunn Sakshaug" userId="a1a2d5f4-ea4d-4a8b-892b-9f1f2288436d" providerId="ADAL" clId="{2C74B2AD-9D2E-4121-938F-137192CA8AC8}" dt="2022-09-12T07:42:23.843" v="336" actId="700"/>
          <ac:spMkLst>
            <pc:docMk/>
            <pc:sldMk cId="21205950" sldId="271"/>
            <ac:spMk id="5" creationId="{164A204B-BC68-298F-6765-4BE5BBC256FE}"/>
          </ac:spMkLst>
        </pc:spChg>
        <pc:spChg chg="add mod ord">
          <ac:chgData name="Ingunn Sakshaug" userId="a1a2d5f4-ea4d-4a8b-892b-9f1f2288436d" providerId="ADAL" clId="{2C74B2AD-9D2E-4121-938F-137192CA8AC8}" dt="2022-09-13T11:16:13.421" v="1423" actId="26606"/>
          <ac:spMkLst>
            <pc:docMk/>
            <pc:sldMk cId="21205950" sldId="271"/>
            <ac:spMk id="6" creationId="{7CD5F1E9-DFFC-83D8-6284-22F05E20101C}"/>
          </ac:spMkLst>
        </pc:spChg>
        <pc:spChg chg="add del mod ord">
          <ac:chgData name="Ingunn Sakshaug" userId="a1a2d5f4-ea4d-4a8b-892b-9f1f2288436d" providerId="ADAL" clId="{2C74B2AD-9D2E-4121-938F-137192CA8AC8}" dt="2022-09-13T11:13:55.079" v="1419" actId="931"/>
          <ac:spMkLst>
            <pc:docMk/>
            <pc:sldMk cId="21205950" sldId="271"/>
            <ac:spMk id="7" creationId="{5E87FC0B-6747-CAB9-839C-F9145ECF46C4}"/>
          </ac:spMkLst>
        </pc:spChg>
        <pc:spChg chg="add del mod">
          <ac:chgData name="Ingunn Sakshaug" userId="a1a2d5f4-ea4d-4a8b-892b-9f1f2288436d" providerId="ADAL" clId="{2C74B2AD-9D2E-4121-938F-137192CA8AC8}" dt="2022-09-13T11:16:13.421" v="1422" actId="26606"/>
          <ac:spMkLst>
            <pc:docMk/>
            <pc:sldMk cId="21205950" sldId="271"/>
            <ac:spMk id="11" creationId="{2B369A7D-1C9D-9D72-5B0A-E8DC18599165}"/>
          </ac:spMkLst>
        </pc:spChg>
        <pc:spChg chg="add del mod">
          <ac:chgData name="Ingunn Sakshaug" userId="a1a2d5f4-ea4d-4a8b-892b-9f1f2288436d" providerId="ADAL" clId="{2C74B2AD-9D2E-4121-938F-137192CA8AC8}" dt="2022-09-13T11:16:13.421" v="1422" actId="26606"/>
          <ac:spMkLst>
            <pc:docMk/>
            <pc:sldMk cId="21205950" sldId="271"/>
            <ac:spMk id="13" creationId="{915C4E91-4D02-5FA7-5180-A7F9D9329C7B}"/>
          </ac:spMkLst>
        </pc:spChg>
        <pc:spChg chg="add del mod">
          <ac:chgData name="Ingunn Sakshaug" userId="a1a2d5f4-ea4d-4a8b-892b-9f1f2288436d" providerId="ADAL" clId="{2C74B2AD-9D2E-4121-938F-137192CA8AC8}" dt="2022-09-13T11:16:13.421" v="1422" actId="26606"/>
          <ac:spMkLst>
            <pc:docMk/>
            <pc:sldMk cId="21205950" sldId="271"/>
            <ac:spMk id="15" creationId="{07BDA087-57FF-F18F-13B4-CF02E4EBC3A0}"/>
          </ac:spMkLst>
        </pc:spChg>
        <pc:spChg chg="add del mod">
          <ac:chgData name="Ingunn Sakshaug" userId="a1a2d5f4-ea4d-4a8b-892b-9f1f2288436d" providerId="ADAL" clId="{2C74B2AD-9D2E-4121-938F-137192CA8AC8}" dt="2022-09-13T11:16:13.421" v="1422" actId="26606"/>
          <ac:spMkLst>
            <pc:docMk/>
            <pc:sldMk cId="21205950" sldId="271"/>
            <ac:spMk id="17" creationId="{D940EB57-3B63-7830-14D0-D2D6F516E372}"/>
          </ac:spMkLst>
        </pc:spChg>
        <pc:spChg chg="add del mod">
          <ac:chgData name="Ingunn Sakshaug" userId="a1a2d5f4-ea4d-4a8b-892b-9f1f2288436d" providerId="ADAL" clId="{2C74B2AD-9D2E-4121-938F-137192CA8AC8}" dt="2022-09-13T11:16:13.421" v="1422" actId="26606"/>
          <ac:spMkLst>
            <pc:docMk/>
            <pc:sldMk cId="21205950" sldId="271"/>
            <ac:spMk id="19" creationId="{53902310-3DBB-0667-7A71-EDCCF0613865}"/>
          </ac:spMkLst>
        </pc:spChg>
        <pc:spChg chg="add del mod">
          <ac:chgData name="Ingunn Sakshaug" userId="a1a2d5f4-ea4d-4a8b-892b-9f1f2288436d" providerId="ADAL" clId="{2C74B2AD-9D2E-4121-938F-137192CA8AC8}" dt="2022-09-13T11:16:13.421" v="1422" actId="26606"/>
          <ac:spMkLst>
            <pc:docMk/>
            <pc:sldMk cId="21205950" sldId="271"/>
            <ac:spMk id="21" creationId="{BB3DF3E3-916B-4C37-98F5-5B3D38D855C0}"/>
          </ac:spMkLst>
        </pc:spChg>
        <pc:spChg chg="add del mod">
          <ac:chgData name="Ingunn Sakshaug" userId="a1a2d5f4-ea4d-4a8b-892b-9f1f2288436d" providerId="ADAL" clId="{2C74B2AD-9D2E-4121-938F-137192CA8AC8}" dt="2022-09-13T11:16:13.421" v="1422" actId="26606"/>
          <ac:spMkLst>
            <pc:docMk/>
            <pc:sldMk cId="21205950" sldId="271"/>
            <ac:spMk id="23" creationId="{7AE595AE-09D4-2268-B048-0156E3AAB460}"/>
          </ac:spMkLst>
        </pc:spChg>
        <pc:spChg chg="add del mod">
          <ac:chgData name="Ingunn Sakshaug" userId="a1a2d5f4-ea4d-4a8b-892b-9f1f2288436d" providerId="ADAL" clId="{2C74B2AD-9D2E-4121-938F-137192CA8AC8}" dt="2022-09-13T11:16:13.421" v="1422" actId="26606"/>
          <ac:spMkLst>
            <pc:docMk/>
            <pc:sldMk cId="21205950" sldId="271"/>
            <ac:spMk id="25" creationId="{D10C3F59-C725-B49A-2E11-CA85F4A4F576}"/>
          </ac:spMkLst>
        </pc:spChg>
        <pc:spChg chg="add del mod">
          <ac:chgData name="Ingunn Sakshaug" userId="a1a2d5f4-ea4d-4a8b-892b-9f1f2288436d" providerId="ADAL" clId="{2C74B2AD-9D2E-4121-938F-137192CA8AC8}" dt="2022-09-13T11:16:13.421" v="1422" actId="26606"/>
          <ac:spMkLst>
            <pc:docMk/>
            <pc:sldMk cId="21205950" sldId="271"/>
            <ac:spMk id="27" creationId="{E87E3A37-B920-2431-365F-295EBB007F5E}"/>
          </ac:spMkLst>
        </pc:spChg>
        <pc:spChg chg="add mod">
          <ac:chgData name="Ingunn Sakshaug" userId="a1a2d5f4-ea4d-4a8b-892b-9f1f2288436d" providerId="ADAL" clId="{2C74B2AD-9D2E-4121-938F-137192CA8AC8}" dt="2022-09-13T11:16:13.421" v="1423" actId="26606"/>
          <ac:spMkLst>
            <pc:docMk/>
            <pc:sldMk cId="21205950" sldId="271"/>
            <ac:spMk id="29" creationId="{913C616C-FD7A-4D78-FFD8-EFB4C1222227}"/>
          </ac:spMkLst>
        </pc:spChg>
        <pc:spChg chg="add mod">
          <ac:chgData name="Ingunn Sakshaug" userId="a1a2d5f4-ea4d-4a8b-892b-9f1f2288436d" providerId="ADAL" clId="{2C74B2AD-9D2E-4121-938F-137192CA8AC8}" dt="2022-09-13T11:24:57.892" v="1440" actId="20577"/>
          <ac:spMkLst>
            <pc:docMk/>
            <pc:sldMk cId="21205950" sldId="271"/>
            <ac:spMk id="30" creationId="{32E5E148-79BF-BC00-4D29-C60029D37A14}"/>
          </ac:spMkLst>
        </pc:spChg>
        <pc:picChg chg="add mod">
          <ac:chgData name="Ingunn Sakshaug" userId="a1a2d5f4-ea4d-4a8b-892b-9f1f2288436d" providerId="ADAL" clId="{2C74B2AD-9D2E-4121-938F-137192CA8AC8}" dt="2022-09-13T11:16:13.421" v="1423" actId="26606"/>
          <ac:picMkLst>
            <pc:docMk/>
            <pc:sldMk cId="21205950" sldId="271"/>
            <ac:picMk id="3" creationId="{1EE90CBF-8686-EB25-EB3A-48EE6213EC0A}"/>
          </ac:picMkLst>
        </pc:picChg>
        <pc:picChg chg="add mod">
          <ac:chgData name="Ingunn Sakshaug" userId="a1a2d5f4-ea4d-4a8b-892b-9f1f2288436d" providerId="ADAL" clId="{2C74B2AD-9D2E-4121-938F-137192CA8AC8}" dt="2022-09-24T10:53:10.828" v="5957" actId="14100"/>
          <ac:picMkLst>
            <pc:docMk/>
            <pc:sldMk cId="21205950" sldId="271"/>
            <ac:picMk id="4" creationId="{9B5FC567-B918-3880-69C4-4AF2EC31E1FC}"/>
          </ac:picMkLst>
        </pc:picChg>
      </pc:sldChg>
      <pc:sldChg chg="addSp delSp modSp new mod ord">
        <pc:chgData name="Ingunn Sakshaug" userId="a1a2d5f4-ea4d-4a8b-892b-9f1f2288436d" providerId="ADAL" clId="{2C74B2AD-9D2E-4121-938F-137192CA8AC8}" dt="2022-09-25T13:58:24.146" v="6453"/>
        <pc:sldMkLst>
          <pc:docMk/>
          <pc:sldMk cId="196470762" sldId="272"/>
        </pc:sldMkLst>
        <pc:spChg chg="del">
          <ac:chgData name="Ingunn Sakshaug" userId="a1a2d5f4-ea4d-4a8b-892b-9f1f2288436d" providerId="ADAL" clId="{2C74B2AD-9D2E-4121-938F-137192CA8AC8}" dt="2022-09-12T07:51:39.285" v="449" actId="22"/>
          <ac:spMkLst>
            <pc:docMk/>
            <pc:sldMk cId="196470762" sldId="272"/>
            <ac:spMk id="2" creationId="{7A69C2C4-2819-AD38-4108-C4C6E225D3EC}"/>
          </ac:spMkLst>
        </pc:spChg>
        <pc:spChg chg="mod">
          <ac:chgData name="Ingunn Sakshaug" userId="a1a2d5f4-ea4d-4a8b-892b-9f1f2288436d" providerId="ADAL" clId="{2C74B2AD-9D2E-4121-938F-137192CA8AC8}" dt="2022-09-19T07:37:33.336" v="3251" actId="20577"/>
          <ac:spMkLst>
            <pc:docMk/>
            <pc:sldMk cId="196470762" sldId="272"/>
            <ac:spMk id="3" creationId="{5ACBFC19-7899-4322-C56C-BB1D20280673}"/>
          </ac:spMkLst>
        </pc:spChg>
        <pc:spChg chg="add del mod">
          <ac:chgData name="Ingunn Sakshaug" userId="a1a2d5f4-ea4d-4a8b-892b-9f1f2288436d" providerId="ADAL" clId="{2C74B2AD-9D2E-4121-938F-137192CA8AC8}" dt="2022-09-19T07:37:16.898" v="3238"/>
          <ac:spMkLst>
            <pc:docMk/>
            <pc:sldMk cId="196470762" sldId="272"/>
            <ac:spMk id="4" creationId="{5554E68D-755A-3D3E-3F7F-F69663EE8B6A}"/>
          </ac:spMkLst>
        </pc:spChg>
        <pc:spChg chg="add del mod">
          <ac:chgData name="Ingunn Sakshaug" userId="a1a2d5f4-ea4d-4a8b-892b-9f1f2288436d" providerId="ADAL" clId="{2C74B2AD-9D2E-4121-938F-137192CA8AC8}" dt="2022-09-19T07:37:56.350" v="3253"/>
          <ac:spMkLst>
            <pc:docMk/>
            <pc:sldMk cId="196470762" sldId="272"/>
            <ac:spMk id="8" creationId="{FF796699-3407-D6DF-D7C0-408C6F1353C4}"/>
          </ac:spMkLst>
        </pc:spChg>
        <pc:spChg chg="add del mod">
          <ac:chgData name="Ingunn Sakshaug" userId="a1a2d5f4-ea4d-4a8b-892b-9f1f2288436d" providerId="ADAL" clId="{2C74B2AD-9D2E-4121-938F-137192CA8AC8}" dt="2022-09-19T07:38:21.347" v="3255" actId="22"/>
          <ac:spMkLst>
            <pc:docMk/>
            <pc:sldMk cId="196470762" sldId="272"/>
            <ac:spMk id="11" creationId="{AC340DAD-F64F-3706-428A-4C124C7ABBCD}"/>
          </ac:spMkLst>
        </pc:spChg>
        <pc:graphicFrameChg chg="add del mod">
          <ac:chgData name="Ingunn Sakshaug" userId="a1a2d5f4-ea4d-4a8b-892b-9f1f2288436d" providerId="ADAL" clId="{2C74B2AD-9D2E-4121-938F-137192CA8AC8}" dt="2022-09-19T07:37:41.048" v="3252" actId="478"/>
          <ac:graphicFrameMkLst>
            <pc:docMk/>
            <pc:sldMk cId="196470762" sldId="272"/>
            <ac:graphicFrameMk id="6" creationId="{96C06FC8-9646-5E5F-C906-2910CA578834}"/>
          </ac:graphicFrameMkLst>
        </pc:graphicFrameChg>
        <pc:picChg chg="add del mod ord">
          <ac:chgData name="Ingunn Sakshaug" userId="a1a2d5f4-ea4d-4a8b-892b-9f1f2288436d" providerId="ADAL" clId="{2C74B2AD-9D2E-4121-938F-137192CA8AC8}" dt="2022-09-19T07:36:57.077" v="3237" actId="478"/>
          <ac:picMkLst>
            <pc:docMk/>
            <pc:sldMk cId="196470762" sldId="272"/>
            <ac:picMk id="5" creationId="{84F9DC7E-96E0-1369-F6F9-0A8253A60617}"/>
          </ac:picMkLst>
        </pc:picChg>
        <pc:picChg chg="add del mod">
          <ac:chgData name="Ingunn Sakshaug" userId="a1a2d5f4-ea4d-4a8b-892b-9f1f2288436d" providerId="ADAL" clId="{2C74B2AD-9D2E-4121-938F-137192CA8AC8}" dt="2022-09-19T07:37:59.608" v="3254" actId="478"/>
          <ac:picMkLst>
            <pc:docMk/>
            <pc:sldMk cId="196470762" sldId="272"/>
            <ac:picMk id="9" creationId="{6E905BAE-5A72-4EC0-1D13-1C8CCC2EB845}"/>
          </ac:picMkLst>
        </pc:picChg>
        <pc:picChg chg="add mod ord">
          <ac:chgData name="Ingunn Sakshaug" userId="a1a2d5f4-ea4d-4a8b-892b-9f1f2288436d" providerId="ADAL" clId="{2C74B2AD-9D2E-4121-938F-137192CA8AC8}" dt="2022-09-19T07:38:21.347" v="3255" actId="22"/>
          <ac:picMkLst>
            <pc:docMk/>
            <pc:sldMk cId="196470762" sldId="272"/>
            <ac:picMk id="13" creationId="{EB039E93-61FB-EEE2-02F0-DDC77FD3EB22}"/>
          </ac:picMkLst>
        </pc:picChg>
      </pc:sldChg>
      <pc:sldChg chg="addSp delSp modSp new del mod ord">
        <pc:chgData name="Ingunn Sakshaug" userId="a1a2d5f4-ea4d-4a8b-892b-9f1f2288436d" providerId="ADAL" clId="{2C74B2AD-9D2E-4121-938F-137192CA8AC8}" dt="2022-09-14T08:56:49.318" v="2138" actId="47"/>
        <pc:sldMkLst>
          <pc:docMk/>
          <pc:sldMk cId="3582882795" sldId="273"/>
        </pc:sldMkLst>
        <pc:spChg chg="del">
          <ac:chgData name="Ingunn Sakshaug" userId="a1a2d5f4-ea4d-4a8b-892b-9f1f2288436d" providerId="ADAL" clId="{2C74B2AD-9D2E-4121-938F-137192CA8AC8}" dt="2022-09-12T10:42:19.605" v="812" actId="1957"/>
          <ac:spMkLst>
            <pc:docMk/>
            <pc:sldMk cId="3582882795" sldId="273"/>
            <ac:spMk id="2" creationId="{D04B9724-A19F-8510-0AD2-EC4546036EE5}"/>
          </ac:spMkLst>
        </pc:spChg>
        <pc:spChg chg="mod">
          <ac:chgData name="Ingunn Sakshaug" userId="a1a2d5f4-ea4d-4a8b-892b-9f1f2288436d" providerId="ADAL" clId="{2C74B2AD-9D2E-4121-938F-137192CA8AC8}" dt="2022-09-12T07:52:16.766" v="498" actId="20577"/>
          <ac:spMkLst>
            <pc:docMk/>
            <pc:sldMk cId="3582882795" sldId="273"/>
            <ac:spMk id="3" creationId="{1E1048D2-F8F4-DE9F-D0B6-253C37DFFAB2}"/>
          </ac:spMkLst>
        </pc:spChg>
        <pc:spChg chg="add del mod">
          <ac:chgData name="Ingunn Sakshaug" userId="a1a2d5f4-ea4d-4a8b-892b-9f1f2288436d" providerId="ADAL" clId="{2C74B2AD-9D2E-4121-938F-137192CA8AC8}" dt="2022-09-12T10:44:45.891" v="831" actId="1957"/>
          <ac:spMkLst>
            <pc:docMk/>
            <pc:sldMk cId="3582882795" sldId="273"/>
            <ac:spMk id="8" creationId="{86791629-EBFE-4DE6-4694-A1050FB6AE59}"/>
          </ac:spMkLst>
        </pc:spChg>
        <pc:spChg chg="add mod">
          <ac:chgData name="Ingunn Sakshaug" userId="a1a2d5f4-ea4d-4a8b-892b-9f1f2288436d" providerId="ADAL" clId="{2C74B2AD-9D2E-4121-938F-137192CA8AC8}" dt="2022-09-13T11:51:20.672" v="1503" actId="20577"/>
          <ac:spMkLst>
            <pc:docMk/>
            <pc:sldMk cId="3582882795" sldId="273"/>
            <ac:spMk id="13" creationId="{7E56E07B-AA0D-381A-5634-0C5A1BE89B8D}"/>
          </ac:spMkLst>
        </pc:spChg>
        <pc:graphicFrameChg chg="add del mod">
          <ac:chgData name="Ingunn Sakshaug" userId="a1a2d5f4-ea4d-4a8b-892b-9f1f2288436d" providerId="ADAL" clId="{2C74B2AD-9D2E-4121-938F-137192CA8AC8}" dt="2022-09-12T10:44:05.250" v="829" actId="478"/>
          <ac:graphicFrameMkLst>
            <pc:docMk/>
            <pc:sldMk cId="3582882795" sldId="273"/>
            <ac:graphicFrameMk id="6" creationId="{CC6799DD-054B-0D61-2E79-4DC8A14736B3}"/>
          </ac:graphicFrameMkLst>
        </pc:graphicFrameChg>
        <pc:graphicFrameChg chg="add del mod">
          <ac:chgData name="Ingunn Sakshaug" userId="a1a2d5f4-ea4d-4a8b-892b-9f1f2288436d" providerId="ADAL" clId="{2C74B2AD-9D2E-4121-938F-137192CA8AC8}" dt="2022-09-12T10:45:41.084" v="840" actId="478"/>
          <ac:graphicFrameMkLst>
            <pc:docMk/>
            <pc:sldMk cId="3582882795" sldId="273"/>
            <ac:graphicFrameMk id="11" creationId="{B9450AAA-E397-7222-4640-670582D62833}"/>
          </ac:graphicFrameMkLst>
        </pc:graphicFrameChg>
      </pc:sldChg>
      <pc:sldChg chg="modSp add mod">
        <pc:chgData name="Ingunn Sakshaug" userId="a1a2d5f4-ea4d-4a8b-892b-9f1f2288436d" providerId="ADAL" clId="{2C74B2AD-9D2E-4121-938F-137192CA8AC8}" dt="2022-09-29T08:23:49.150" v="6529" actId="20577"/>
        <pc:sldMkLst>
          <pc:docMk/>
          <pc:sldMk cId="2412296595" sldId="274"/>
        </pc:sldMkLst>
        <pc:spChg chg="mod">
          <ac:chgData name="Ingunn Sakshaug" userId="a1a2d5f4-ea4d-4a8b-892b-9f1f2288436d" providerId="ADAL" clId="{2C74B2AD-9D2E-4121-938F-137192CA8AC8}" dt="2022-09-29T08:23:49.150" v="6529" actId="20577"/>
          <ac:spMkLst>
            <pc:docMk/>
            <pc:sldMk cId="2412296595" sldId="274"/>
            <ac:spMk id="4" creationId="{5222F88D-4DDA-4007-9939-57E98E969679}"/>
          </ac:spMkLst>
        </pc:spChg>
      </pc:sldChg>
      <pc:sldChg chg="modSp add mod">
        <pc:chgData name="Ingunn Sakshaug" userId="a1a2d5f4-ea4d-4a8b-892b-9f1f2288436d" providerId="ADAL" clId="{2C74B2AD-9D2E-4121-938F-137192CA8AC8}" dt="2022-09-29T08:23:53.849" v="6534" actId="20577"/>
        <pc:sldMkLst>
          <pc:docMk/>
          <pc:sldMk cId="3149988976" sldId="275"/>
        </pc:sldMkLst>
        <pc:spChg chg="mod">
          <ac:chgData name="Ingunn Sakshaug" userId="a1a2d5f4-ea4d-4a8b-892b-9f1f2288436d" providerId="ADAL" clId="{2C74B2AD-9D2E-4121-938F-137192CA8AC8}" dt="2022-09-29T08:23:53.849" v="6534" actId="20577"/>
          <ac:spMkLst>
            <pc:docMk/>
            <pc:sldMk cId="3149988976" sldId="275"/>
            <ac:spMk id="6" creationId="{1D74EB66-5030-4647-9A5E-E6469657043B}"/>
          </ac:spMkLst>
        </pc:spChg>
      </pc:sldChg>
      <pc:sldChg chg="add del ord">
        <pc:chgData name="Ingunn Sakshaug" userId="a1a2d5f4-ea4d-4a8b-892b-9f1f2288436d" providerId="ADAL" clId="{2C74B2AD-9D2E-4121-938F-137192CA8AC8}" dt="2022-09-14T08:27:30.589" v="1834" actId="47"/>
        <pc:sldMkLst>
          <pc:docMk/>
          <pc:sldMk cId="3349370461" sldId="1736"/>
        </pc:sldMkLst>
      </pc:sldChg>
      <pc:sldChg chg="modSp add mod ord">
        <pc:chgData name="Ingunn Sakshaug" userId="a1a2d5f4-ea4d-4a8b-892b-9f1f2288436d" providerId="ADAL" clId="{2C74B2AD-9D2E-4121-938F-137192CA8AC8}" dt="2022-09-14T08:27:43.512" v="1839" actId="20577"/>
        <pc:sldMkLst>
          <pc:docMk/>
          <pc:sldMk cId="357013538" sldId="2143677250"/>
        </pc:sldMkLst>
        <pc:spChg chg="mod">
          <ac:chgData name="Ingunn Sakshaug" userId="a1a2d5f4-ea4d-4a8b-892b-9f1f2288436d" providerId="ADAL" clId="{2C74B2AD-9D2E-4121-938F-137192CA8AC8}" dt="2022-09-12T08:06:32.411" v="604" actId="20577"/>
          <ac:spMkLst>
            <pc:docMk/>
            <pc:sldMk cId="357013538" sldId="2143677250"/>
            <ac:spMk id="8" creationId="{9854DF25-2C2B-4C3C-4DCA-76A75B45EBFD}"/>
          </ac:spMkLst>
        </pc:spChg>
        <pc:spChg chg="mod">
          <ac:chgData name="Ingunn Sakshaug" userId="a1a2d5f4-ea4d-4a8b-892b-9f1f2288436d" providerId="ADAL" clId="{2C74B2AD-9D2E-4121-938F-137192CA8AC8}" dt="2022-09-14T08:27:43.512" v="1839" actId="20577"/>
          <ac:spMkLst>
            <pc:docMk/>
            <pc:sldMk cId="357013538" sldId="2143677250"/>
            <ac:spMk id="9" creationId="{69A6936D-A8A9-375F-F1E1-FA5CF0285342}"/>
          </ac:spMkLst>
        </pc:spChg>
        <pc:graphicFrameChg chg="mod">
          <ac:chgData name="Ingunn Sakshaug" userId="a1a2d5f4-ea4d-4a8b-892b-9f1f2288436d" providerId="ADAL" clId="{2C74B2AD-9D2E-4121-938F-137192CA8AC8}" dt="2022-09-12T07:45:15.953" v="444" actId="207"/>
          <ac:graphicFrameMkLst>
            <pc:docMk/>
            <pc:sldMk cId="357013538" sldId="2143677250"/>
            <ac:graphicFrameMk id="4" creationId="{80340905-68BE-DF73-838A-4E642DB1D656}"/>
          </ac:graphicFrameMkLst>
        </pc:graphicFrameChg>
      </pc:sldChg>
      <pc:sldChg chg="addSp delSp modSp add mod ord">
        <pc:chgData name="Ingunn Sakshaug" userId="a1a2d5f4-ea4d-4a8b-892b-9f1f2288436d" providerId="ADAL" clId="{2C74B2AD-9D2E-4121-938F-137192CA8AC8}" dt="2022-09-13T12:17:51.722" v="1645" actId="20577"/>
        <pc:sldMkLst>
          <pc:docMk/>
          <pc:sldMk cId="1067180860" sldId="2143677251"/>
        </pc:sldMkLst>
        <pc:spChg chg="mod">
          <ac:chgData name="Ingunn Sakshaug" userId="a1a2d5f4-ea4d-4a8b-892b-9f1f2288436d" providerId="ADAL" clId="{2C74B2AD-9D2E-4121-938F-137192CA8AC8}" dt="2022-09-13T12:17:51.722" v="1645" actId="20577"/>
          <ac:spMkLst>
            <pc:docMk/>
            <pc:sldMk cId="1067180860" sldId="2143677251"/>
            <ac:spMk id="3" creationId="{ED698693-2AD6-86EB-9A56-EC5ABC0E733B}"/>
          </ac:spMkLst>
        </pc:spChg>
        <pc:spChg chg="add del mod">
          <ac:chgData name="Ingunn Sakshaug" userId="a1a2d5f4-ea4d-4a8b-892b-9f1f2288436d" providerId="ADAL" clId="{2C74B2AD-9D2E-4121-938F-137192CA8AC8}" dt="2022-09-12T07:47:13.820" v="446" actId="22"/>
          <ac:spMkLst>
            <pc:docMk/>
            <pc:sldMk cId="1067180860" sldId="2143677251"/>
            <ac:spMk id="6" creationId="{34F26054-F384-7B0B-FD77-95A620A004CD}"/>
          </ac:spMkLst>
        </pc:spChg>
        <pc:graphicFrameChg chg="del">
          <ac:chgData name="Ingunn Sakshaug" userId="a1a2d5f4-ea4d-4a8b-892b-9f1f2288436d" providerId="ADAL" clId="{2C74B2AD-9D2E-4121-938F-137192CA8AC8}" dt="2022-09-12T07:46:55.616" v="445" actId="478"/>
          <ac:graphicFrameMkLst>
            <pc:docMk/>
            <pc:sldMk cId="1067180860" sldId="2143677251"/>
            <ac:graphicFrameMk id="4" creationId="{DBB14CCE-CB78-9A68-4EAC-667B8DBDCEE9}"/>
          </ac:graphicFrameMkLst>
        </pc:graphicFrameChg>
        <pc:picChg chg="add mod ord">
          <ac:chgData name="Ingunn Sakshaug" userId="a1a2d5f4-ea4d-4a8b-892b-9f1f2288436d" providerId="ADAL" clId="{2C74B2AD-9D2E-4121-938F-137192CA8AC8}" dt="2022-09-12T07:47:24.898" v="448" actId="14100"/>
          <ac:picMkLst>
            <pc:docMk/>
            <pc:sldMk cId="1067180860" sldId="2143677251"/>
            <ac:picMk id="8" creationId="{BC28712E-799E-B9F1-55F6-F8EB76C08D3C}"/>
          </ac:picMkLst>
        </pc:picChg>
      </pc:sldChg>
      <pc:sldChg chg="addSp delSp modSp new mod ord">
        <pc:chgData name="Ingunn Sakshaug" userId="a1a2d5f4-ea4d-4a8b-892b-9f1f2288436d" providerId="ADAL" clId="{2C74B2AD-9D2E-4121-938F-137192CA8AC8}" dt="2022-09-19T10:37:32.448" v="3283" actId="207"/>
        <pc:sldMkLst>
          <pc:docMk/>
          <pc:sldMk cId="4011649435" sldId="2143677252"/>
        </pc:sldMkLst>
        <pc:spChg chg="del">
          <ac:chgData name="Ingunn Sakshaug" userId="a1a2d5f4-ea4d-4a8b-892b-9f1f2288436d" providerId="ADAL" clId="{2C74B2AD-9D2E-4121-938F-137192CA8AC8}" dt="2022-09-12T09:23:15.690" v="781" actId="1957"/>
          <ac:spMkLst>
            <pc:docMk/>
            <pc:sldMk cId="4011649435" sldId="2143677252"/>
            <ac:spMk id="2" creationId="{F4AC0CC4-E9D2-346E-88E8-DFE05E8E6164}"/>
          </ac:spMkLst>
        </pc:spChg>
        <pc:spChg chg="mod">
          <ac:chgData name="Ingunn Sakshaug" userId="a1a2d5f4-ea4d-4a8b-892b-9f1f2288436d" providerId="ADAL" clId="{2C74B2AD-9D2E-4121-938F-137192CA8AC8}" dt="2022-09-13T12:19:02.005" v="1735" actId="6549"/>
          <ac:spMkLst>
            <pc:docMk/>
            <pc:sldMk cId="4011649435" sldId="2143677252"/>
            <ac:spMk id="3" creationId="{2F632E8F-FB95-8AA5-096A-9FC157ED4D0A}"/>
          </ac:spMkLst>
        </pc:spChg>
        <pc:graphicFrameChg chg="add mod">
          <ac:chgData name="Ingunn Sakshaug" userId="a1a2d5f4-ea4d-4a8b-892b-9f1f2288436d" providerId="ADAL" clId="{2C74B2AD-9D2E-4121-938F-137192CA8AC8}" dt="2022-09-19T10:37:32.448" v="3283" actId="207"/>
          <ac:graphicFrameMkLst>
            <pc:docMk/>
            <pc:sldMk cId="4011649435" sldId="2143677252"/>
            <ac:graphicFrameMk id="6" creationId="{59BE7037-5B90-8061-FE77-2746750D7ED5}"/>
          </ac:graphicFrameMkLst>
        </pc:graphicFrameChg>
      </pc:sldChg>
      <pc:sldChg chg="addSp delSp modSp new mod ord">
        <pc:chgData name="Ingunn Sakshaug" userId="a1a2d5f4-ea4d-4a8b-892b-9f1f2288436d" providerId="ADAL" clId="{2C74B2AD-9D2E-4121-938F-137192CA8AC8}" dt="2022-09-24T10:56:48.524" v="6008" actId="22"/>
        <pc:sldMkLst>
          <pc:docMk/>
          <pc:sldMk cId="4091972959" sldId="2143677253"/>
        </pc:sldMkLst>
        <pc:spChg chg="del">
          <ac:chgData name="Ingunn Sakshaug" userId="a1a2d5f4-ea4d-4a8b-892b-9f1f2288436d" providerId="ADAL" clId="{2C74B2AD-9D2E-4121-938F-137192CA8AC8}" dt="2022-09-12T10:35:13.868" v="799" actId="1957"/>
          <ac:spMkLst>
            <pc:docMk/>
            <pc:sldMk cId="4091972959" sldId="2143677253"/>
            <ac:spMk id="2" creationId="{2E37ECBE-EA23-1985-6025-49604BD1B16D}"/>
          </ac:spMkLst>
        </pc:spChg>
        <pc:spChg chg="mod">
          <ac:chgData name="Ingunn Sakshaug" userId="a1a2d5f4-ea4d-4a8b-892b-9f1f2288436d" providerId="ADAL" clId="{2C74B2AD-9D2E-4121-938F-137192CA8AC8}" dt="2022-09-20T09:52:31.802" v="4387" actId="20577"/>
          <ac:spMkLst>
            <pc:docMk/>
            <pc:sldMk cId="4091972959" sldId="2143677253"/>
            <ac:spMk id="3" creationId="{4C5212E2-6888-68B1-E8D3-A821B6A93CB4}"/>
          </ac:spMkLst>
        </pc:spChg>
        <pc:spChg chg="add del">
          <ac:chgData name="Ingunn Sakshaug" userId="a1a2d5f4-ea4d-4a8b-892b-9f1f2288436d" providerId="ADAL" clId="{2C74B2AD-9D2E-4121-938F-137192CA8AC8}" dt="2022-09-24T10:56:48.524" v="6008" actId="22"/>
          <ac:spMkLst>
            <pc:docMk/>
            <pc:sldMk cId="4091972959" sldId="2143677253"/>
            <ac:spMk id="4" creationId="{3C601AE7-51E5-7A49-42E6-AE9B075418FA}"/>
          </ac:spMkLst>
        </pc:spChg>
        <pc:graphicFrameChg chg="add mod">
          <ac:chgData name="Ingunn Sakshaug" userId="a1a2d5f4-ea4d-4a8b-892b-9f1f2288436d" providerId="ADAL" clId="{2C74B2AD-9D2E-4121-938F-137192CA8AC8}" dt="2022-09-19T10:38:37.318" v="3288" actId="207"/>
          <ac:graphicFrameMkLst>
            <pc:docMk/>
            <pc:sldMk cId="4091972959" sldId="2143677253"/>
            <ac:graphicFrameMk id="6" creationId="{07D5A13E-A392-3A0A-A89D-9583ECB9622B}"/>
          </ac:graphicFrameMkLst>
        </pc:graphicFrameChg>
      </pc:sldChg>
      <pc:sldChg chg="addSp delSp modSp new del mod">
        <pc:chgData name="Ingunn Sakshaug" userId="a1a2d5f4-ea4d-4a8b-892b-9f1f2288436d" providerId="ADAL" clId="{2C74B2AD-9D2E-4121-938F-137192CA8AC8}" dt="2022-09-14T09:48:41.196" v="2281" actId="47"/>
        <pc:sldMkLst>
          <pc:docMk/>
          <pc:sldMk cId="3957628753" sldId="2143677254"/>
        </pc:sldMkLst>
        <pc:spChg chg="del">
          <ac:chgData name="Ingunn Sakshaug" userId="a1a2d5f4-ea4d-4a8b-892b-9f1f2288436d" providerId="ADAL" clId="{2C74B2AD-9D2E-4121-938F-137192CA8AC8}" dt="2022-09-12T08:09:03.098" v="641" actId="478"/>
          <ac:spMkLst>
            <pc:docMk/>
            <pc:sldMk cId="3957628753" sldId="2143677254"/>
            <ac:spMk id="2" creationId="{16A7E15D-3DE3-8D51-9FE9-851F2BD06D40}"/>
          </ac:spMkLst>
        </pc:spChg>
        <pc:spChg chg="mod">
          <ac:chgData name="Ingunn Sakshaug" userId="a1a2d5f4-ea4d-4a8b-892b-9f1f2288436d" providerId="ADAL" clId="{2C74B2AD-9D2E-4121-938F-137192CA8AC8}" dt="2022-09-13T12:18:22.787" v="1687" actId="20577"/>
          <ac:spMkLst>
            <pc:docMk/>
            <pc:sldMk cId="3957628753" sldId="2143677254"/>
            <ac:spMk id="3" creationId="{14BE11C2-2594-B180-9F0B-929FCD6F4D56}"/>
          </ac:spMkLst>
        </pc:spChg>
        <pc:picChg chg="add mod">
          <ac:chgData name="Ingunn Sakshaug" userId="a1a2d5f4-ea4d-4a8b-892b-9f1f2288436d" providerId="ADAL" clId="{2C74B2AD-9D2E-4121-938F-137192CA8AC8}" dt="2022-09-12T08:11:03.551" v="656" actId="1076"/>
          <ac:picMkLst>
            <pc:docMk/>
            <pc:sldMk cId="3957628753" sldId="2143677254"/>
            <ac:picMk id="5" creationId="{002853FE-946A-43B2-75C9-373C05502B05}"/>
          </ac:picMkLst>
        </pc:picChg>
        <pc:picChg chg="add mod">
          <ac:chgData name="Ingunn Sakshaug" userId="a1a2d5f4-ea4d-4a8b-892b-9f1f2288436d" providerId="ADAL" clId="{2C74B2AD-9D2E-4121-938F-137192CA8AC8}" dt="2022-09-12T08:11:06.317" v="657" actId="1076"/>
          <ac:picMkLst>
            <pc:docMk/>
            <pc:sldMk cId="3957628753" sldId="2143677254"/>
            <ac:picMk id="7" creationId="{88A3AD6E-3709-6F7C-CB51-C0069924851F}"/>
          </ac:picMkLst>
        </pc:picChg>
        <pc:picChg chg="add mod">
          <ac:chgData name="Ingunn Sakshaug" userId="a1a2d5f4-ea4d-4a8b-892b-9f1f2288436d" providerId="ADAL" clId="{2C74B2AD-9D2E-4121-938F-137192CA8AC8}" dt="2022-09-12T08:11:37.806" v="662" actId="1076"/>
          <ac:picMkLst>
            <pc:docMk/>
            <pc:sldMk cId="3957628753" sldId="2143677254"/>
            <ac:picMk id="9" creationId="{D71478C6-5910-3C2A-223E-084FB64BB22A}"/>
          </ac:picMkLst>
        </pc:picChg>
        <pc:picChg chg="add mod">
          <ac:chgData name="Ingunn Sakshaug" userId="a1a2d5f4-ea4d-4a8b-892b-9f1f2288436d" providerId="ADAL" clId="{2C74B2AD-9D2E-4121-938F-137192CA8AC8}" dt="2022-09-12T08:11:43.754" v="663" actId="1076"/>
          <ac:picMkLst>
            <pc:docMk/>
            <pc:sldMk cId="3957628753" sldId="2143677254"/>
            <ac:picMk id="11" creationId="{7266D082-B300-6065-475F-056EC0E86BDA}"/>
          </ac:picMkLst>
        </pc:picChg>
        <pc:picChg chg="add mod">
          <ac:chgData name="Ingunn Sakshaug" userId="a1a2d5f4-ea4d-4a8b-892b-9f1f2288436d" providerId="ADAL" clId="{2C74B2AD-9D2E-4121-938F-137192CA8AC8}" dt="2022-09-12T08:11:52.388" v="665" actId="14100"/>
          <ac:picMkLst>
            <pc:docMk/>
            <pc:sldMk cId="3957628753" sldId="2143677254"/>
            <ac:picMk id="13" creationId="{116FC66C-A3EE-4506-EF4C-BE39A9764530}"/>
          </ac:picMkLst>
        </pc:picChg>
        <pc:picChg chg="add mod">
          <ac:chgData name="Ingunn Sakshaug" userId="a1a2d5f4-ea4d-4a8b-892b-9f1f2288436d" providerId="ADAL" clId="{2C74B2AD-9D2E-4121-938F-137192CA8AC8}" dt="2022-09-12T08:12:10.239" v="668" actId="1076"/>
          <ac:picMkLst>
            <pc:docMk/>
            <pc:sldMk cId="3957628753" sldId="2143677254"/>
            <ac:picMk id="15" creationId="{851FF4EF-5868-9EDF-6E8D-9C90FD03F2C3}"/>
          </ac:picMkLst>
        </pc:picChg>
      </pc:sldChg>
      <pc:sldChg chg="new del">
        <pc:chgData name="Ingunn Sakshaug" userId="a1a2d5f4-ea4d-4a8b-892b-9f1f2288436d" providerId="ADAL" clId="{2C74B2AD-9D2E-4121-938F-137192CA8AC8}" dt="2022-09-12T07:58:55.106" v="571" actId="47"/>
        <pc:sldMkLst>
          <pc:docMk/>
          <pc:sldMk cId="2188018713" sldId="2143677255"/>
        </pc:sldMkLst>
      </pc:sldChg>
      <pc:sldChg chg="addSp delSp modSp add del mod">
        <pc:chgData name="Ingunn Sakshaug" userId="a1a2d5f4-ea4d-4a8b-892b-9f1f2288436d" providerId="ADAL" clId="{2C74B2AD-9D2E-4121-938F-137192CA8AC8}" dt="2022-09-14T09:48:42.496" v="2282" actId="47"/>
        <pc:sldMkLst>
          <pc:docMk/>
          <pc:sldMk cId="2782451598" sldId="2143677255"/>
        </pc:sldMkLst>
        <pc:spChg chg="mod">
          <ac:chgData name="Ingunn Sakshaug" userId="a1a2d5f4-ea4d-4a8b-892b-9f1f2288436d" providerId="ADAL" clId="{2C74B2AD-9D2E-4121-938F-137192CA8AC8}" dt="2022-09-13T12:18:35.551" v="1688"/>
          <ac:spMkLst>
            <pc:docMk/>
            <pc:sldMk cId="2782451598" sldId="2143677255"/>
            <ac:spMk id="3" creationId="{14BE11C2-2594-B180-9F0B-929FCD6F4D56}"/>
          </ac:spMkLst>
        </pc:spChg>
        <pc:picChg chg="add mod">
          <ac:chgData name="Ingunn Sakshaug" userId="a1a2d5f4-ea4d-4a8b-892b-9f1f2288436d" providerId="ADAL" clId="{2C74B2AD-9D2E-4121-938F-137192CA8AC8}" dt="2022-09-12T08:13:01.691" v="679" actId="1076"/>
          <ac:picMkLst>
            <pc:docMk/>
            <pc:sldMk cId="2782451598" sldId="2143677255"/>
            <ac:picMk id="4" creationId="{21F2D829-5B53-0CB7-6F43-0FE697DA70CD}"/>
          </ac:picMkLst>
        </pc:picChg>
        <pc:picChg chg="del mod">
          <ac:chgData name="Ingunn Sakshaug" userId="a1a2d5f4-ea4d-4a8b-892b-9f1f2288436d" providerId="ADAL" clId="{2C74B2AD-9D2E-4121-938F-137192CA8AC8}" dt="2022-09-12T08:12:58.508" v="678" actId="478"/>
          <ac:picMkLst>
            <pc:docMk/>
            <pc:sldMk cId="2782451598" sldId="2143677255"/>
            <ac:picMk id="5" creationId="{002853FE-946A-43B2-75C9-373C05502B05}"/>
          </ac:picMkLst>
        </pc:picChg>
        <pc:picChg chg="del">
          <ac:chgData name="Ingunn Sakshaug" userId="a1a2d5f4-ea4d-4a8b-892b-9f1f2288436d" providerId="ADAL" clId="{2C74B2AD-9D2E-4121-938F-137192CA8AC8}" dt="2022-09-12T08:13:03.274" v="680" actId="478"/>
          <ac:picMkLst>
            <pc:docMk/>
            <pc:sldMk cId="2782451598" sldId="2143677255"/>
            <ac:picMk id="7" creationId="{88A3AD6E-3709-6F7C-CB51-C0069924851F}"/>
          </ac:picMkLst>
        </pc:picChg>
        <pc:picChg chg="add mod">
          <ac:chgData name="Ingunn Sakshaug" userId="a1a2d5f4-ea4d-4a8b-892b-9f1f2288436d" providerId="ADAL" clId="{2C74B2AD-9D2E-4121-938F-137192CA8AC8}" dt="2022-09-12T08:13:16.350" v="683" actId="1076"/>
          <ac:picMkLst>
            <pc:docMk/>
            <pc:sldMk cId="2782451598" sldId="2143677255"/>
            <ac:picMk id="8" creationId="{99F103FF-AE52-951A-693B-FE8BCB453EA0}"/>
          </ac:picMkLst>
        </pc:picChg>
        <pc:picChg chg="del">
          <ac:chgData name="Ingunn Sakshaug" userId="a1a2d5f4-ea4d-4a8b-892b-9f1f2288436d" providerId="ADAL" clId="{2C74B2AD-9D2E-4121-938F-137192CA8AC8}" dt="2022-09-12T08:12:23.964" v="670" actId="478"/>
          <ac:picMkLst>
            <pc:docMk/>
            <pc:sldMk cId="2782451598" sldId="2143677255"/>
            <ac:picMk id="9" creationId="{D71478C6-5910-3C2A-223E-084FB64BB22A}"/>
          </ac:picMkLst>
        </pc:picChg>
        <pc:picChg chg="del">
          <ac:chgData name="Ingunn Sakshaug" userId="a1a2d5f4-ea4d-4a8b-892b-9f1f2288436d" providerId="ADAL" clId="{2C74B2AD-9D2E-4121-938F-137192CA8AC8}" dt="2022-09-12T08:12:28.412" v="672" actId="478"/>
          <ac:picMkLst>
            <pc:docMk/>
            <pc:sldMk cId="2782451598" sldId="2143677255"/>
            <ac:picMk id="11" creationId="{7266D082-B300-6065-475F-056EC0E86BDA}"/>
          </ac:picMkLst>
        </pc:picChg>
        <pc:picChg chg="add mod">
          <ac:chgData name="Ingunn Sakshaug" userId="a1a2d5f4-ea4d-4a8b-892b-9f1f2288436d" providerId="ADAL" clId="{2C74B2AD-9D2E-4121-938F-137192CA8AC8}" dt="2022-09-12T08:13:45.201" v="686" actId="14100"/>
          <ac:picMkLst>
            <pc:docMk/>
            <pc:sldMk cId="2782451598" sldId="2143677255"/>
            <ac:picMk id="12" creationId="{24D4EB06-AB8A-ABBA-E001-1763783869A1}"/>
          </ac:picMkLst>
        </pc:picChg>
        <pc:picChg chg="del">
          <ac:chgData name="Ingunn Sakshaug" userId="a1a2d5f4-ea4d-4a8b-892b-9f1f2288436d" providerId="ADAL" clId="{2C74B2AD-9D2E-4121-938F-137192CA8AC8}" dt="2022-09-12T08:12:26.249" v="671" actId="478"/>
          <ac:picMkLst>
            <pc:docMk/>
            <pc:sldMk cId="2782451598" sldId="2143677255"/>
            <ac:picMk id="13" creationId="{116FC66C-A3EE-4506-EF4C-BE39A9764530}"/>
          </ac:picMkLst>
        </pc:picChg>
        <pc:picChg chg="del">
          <ac:chgData name="Ingunn Sakshaug" userId="a1a2d5f4-ea4d-4a8b-892b-9f1f2288436d" providerId="ADAL" clId="{2C74B2AD-9D2E-4121-938F-137192CA8AC8}" dt="2022-09-12T08:12:30.514" v="673" actId="478"/>
          <ac:picMkLst>
            <pc:docMk/>
            <pc:sldMk cId="2782451598" sldId="2143677255"/>
            <ac:picMk id="15" creationId="{851FF4EF-5868-9EDF-6E8D-9C90FD03F2C3}"/>
          </ac:picMkLst>
        </pc:picChg>
        <pc:picChg chg="add mod">
          <ac:chgData name="Ingunn Sakshaug" userId="a1a2d5f4-ea4d-4a8b-892b-9f1f2288436d" providerId="ADAL" clId="{2C74B2AD-9D2E-4121-938F-137192CA8AC8}" dt="2022-09-12T08:15:05.796" v="689" actId="1076"/>
          <ac:picMkLst>
            <pc:docMk/>
            <pc:sldMk cId="2782451598" sldId="2143677255"/>
            <ac:picMk id="16" creationId="{B5A961D3-A209-1D13-EC9C-B3F6A6810D90}"/>
          </ac:picMkLst>
        </pc:picChg>
      </pc:sldChg>
      <pc:sldChg chg="addSp delSp modSp new del mod">
        <pc:chgData name="Ingunn Sakshaug" userId="a1a2d5f4-ea4d-4a8b-892b-9f1f2288436d" providerId="ADAL" clId="{2C74B2AD-9D2E-4121-938F-137192CA8AC8}" dt="2022-09-14T09:48:46.321" v="2283" actId="47"/>
        <pc:sldMkLst>
          <pc:docMk/>
          <pc:sldMk cId="4116904835" sldId="2143677256"/>
        </pc:sldMkLst>
        <pc:spChg chg="del">
          <ac:chgData name="Ingunn Sakshaug" userId="a1a2d5f4-ea4d-4a8b-892b-9f1f2288436d" providerId="ADAL" clId="{2C74B2AD-9D2E-4121-938F-137192CA8AC8}" dt="2022-09-12T09:12:25.261" v="701" actId="22"/>
          <ac:spMkLst>
            <pc:docMk/>
            <pc:sldMk cId="4116904835" sldId="2143677256"/>
            <ac:spMk id="2" creationId="{9DC1F6A4-0C3B-038E-0BB1-69C93CD472EC}"/>
          </ac:spMkLst>
        </pc:spChg>
        <pc:spChg chg="mod">
          <ac:chgData name="Ingunn Sakshaug" userId="a1a2d5f4-ea4d-4a8b-892b-9f1f2288436d" providerId="ADAL" clId="{2C74B2AD-9D2E-4121-938F-137192CA8AC8}" dt="2022-09-13T12:18:39.635" v="1689"/>
          <ac:spMkLst>
            <pc:docMk/>
            <pc:sldMk cId="4116904835" sldId="2143677256"/>
            <ac:spMk id="3" creationId="{E844AA98-0B7C-A949-ADD1-55C0132D8CE3}"/>
          </ac:spMkLst>
        </pc:spChg>
        <pc:picChg chg="add mod ord">
          <ac:chgData name="Ingunn Sakshaug" userId="a1a2d5f4-ea4d-4a8b-892b-9f1f2288436d" providerId="ADAL" clId="{2C74B2AD-9D2E-4121-938F-137192CA8AC8}" dt="2022-09-12T09:12:27.567" v="702" actId="1076"/>
          <ac:picMkLst>
            <pc:docMk/>
            <pc:sldMk cId="4116904835" sldId="2143677256"/>
            <ac:picMk id="5" creationId="{0C725C5E-2836-E5C8-3BD8-866ED0612E08}"/>
          </ac:picMkLst>
        </pc:picChg>
        <pc:picChg chg="add mod">
          <ac:chgData name="Ingunn Sakshaug" userId="a1a2d5f4-ea4d-4a8b-892b-9f1f2288436d" providerId="ADAL" clId="{2C74B2AD-9D2E-4121-938F-137192CA8AC8}" dt="2022-09-12T09:12:52.116" v="725" actId="1076"/>
          <ac:picMkLst>
            <pc:docMk/>
            <pc:sldMk cId="4116904835" sldId="2143677256"/>
            <ac:picMk id="7" creationId="{0E6525A2-861F-6E12-7052-353C87C21F35}"/>
          </ac:picMkLst>
        </pc:picChg>
        <pc:picChg chg="add mod">
          <ac:chgData name="Ingunn Sakshaug" userId="a1a2d5f4-ea4d-4a8b-892b-9f1f2288436d" providerId="ADAL" clId="{2C74B2AD-9D2E-4121-938F-137192CA8AC8}" dt="2022-09-12T09:13:24.985" v="728" actId="14100"/>
          <ac:picMkLst>
            <pc:docMk/>
            <pc:sldMk cId="4116904835" sldId="2143677256"/>
            <ac:picMk id="9" creationId="{0A05BC83-D1C4-D2DE-E9D4-79AD1DB91F70}"/>
          </ac:picMkLst>
        </pc:picChg>
        <pc:picChg chg="add mod">
          <ac:chgData name="Ingunn Sakshaug" userId="a1a2d5f4-ea4d-4a8b-892b-9f1f2288436d" providerId="ADAL" clId="{2C74B2AD-9D2E-4121-938F-137192CA8AC8}" dt="2022-09-12T09:13:51.914" v="733" actId="1076"/>
          <ac:picMkLst>
            <pc:docMk/>
            <pc:sldMk cId="4116904835" sldId="2143677256"/>
            <ac:picMk id="11" creationId="{7EF47AC9-325F-C5DA-9DF6-85A1258C9904}"/>
          </ac:picMkLst>
        </pc:picChg>
        <pc:picChg chg="add mod">
          <ac:chgData name="Ingunn Sakshaug" userId="a1a2d5f4-ea4d-4a8b-892b-9f1f2288436d" providerId="ADAL" clId="{2C74B2AD-9D2E-4121-938F-137192CA8AC8}" dt="2022-09-12T09:14:22.225" v="735" actId="1076"/>
          <ac:picMkLst>
            <pc:docMk/>
            <pc:sldMk cId="4116904835" sldId="2143677256"/>
            <ac:picMk id="13" creationId="{13D31DF0-E2ED-E87A-13DC-BCBDB5A241A8}"/>
          </ac:picMkLst>
        </pc:picChg>
        <pc:picChg chg="add mod">
          <ac:chgData name="Ingunn Sakshaug" userId="a1a2d5f4-ea4d-4a8b-892b-9f1f2288436d" providerId="ADAL" clId="{2C74B2AD-9D2E-4121-938F-137192CA8AC8}" dt="2022-09-12T09:14:52.520" v="740" actId="14100"/>
          <ac:picMkLst>
            <pc:docMk/>
            <pc:sldMk cId="4116904835" sldId="2143677256"/>
            <ac:picMk id="15" creationId="{190047D7-4F91-13CB-D5ED-FE9FDBA42570}"/>
          </ac:picMkLst>
        </pc:picChg>
      </pc:sldChg>
      <pc:sldChg chg="addSp delSp modSp add mod">
        <pc:chgData name="Ingunn Sakshaug" userId="a1a2d5f4-ea4d-4a8b-892b-9f1f2288436d" providerId="ADAL" clId="{2C74B2AD-9D2E-4121-938F-137192CA8AC8}" dt="2022-09-13T12:18:46.589" v="1709" actId="20577"/>
        <pc:sldMkLst>
          <pc:docMk/>
          <pc:sldMk cId="1145402281" sldId="2143677257"/>
        </pc:sldMkLst>
        <pc:spChg chg="mod">
          <ac:chgData name="Ingunn Sakshaug" userId="a1a2d5f4-ea4d-4a8b-892b-9f1f2288436d" providerId="ADAL" clId="{2C74B2AD-9D2E-4121-938F-137192CA8AC8}" dt="2022-09-13T12:18:46.589" v="1709" actId="20577"/>
          <ac:spMkLst>
            <pc:docMk/>
            <pc:sldMk cId="1145402281" sldId="2143677257"/>
            <ac:spMk id="3" creationId="{E844AA98-0B7C-A949-ADD1-55C0132D8CE3}"/>
          </ac:spMkLst>
        </pc:spChg>
        <pc:spChg chg="add del mod">
          <ac:chgData name="Ingunn Sakshaug" userId="a1a2d5f4-ea4d-4a8b-892b-9f1f2288436d" providerId="ADAL" clId="{2C74B2AD-9D2E-4121-938F-137192CA8AC8}" dt="2022-09-12T09:21:15.979" v="769" actId="478"/>
          <ac:spMkLst>
            <pc:docMk/>
            <pc:sldMk cId="1145402281" sldId="2143677257"/>
            <ac:spMk id="4" creationId="{B4724C1B-B104-BAEA-18A5-0059CF3082C7}"/>
          </ac:spMkLst>
        </pc:spChg>
        <pc:picChg chg="del">
          <ac:chgData name="Ingunn Sakshaug" userId="a1a2d5f4-ea4d-4a8b-892b-9f1f2288436d" providerId="ADAL" clId="{2C74B2AD-9D2E-4121-938F-137192CA8AC8}" dt="2022-09-12T09:21:08.817" v="768" actId="478"/>
          <ac:picMkLst>
            <pc:docMk/>
            <pc:sldMk cId="1145402281" sldId="2143677257"/>
            <ac:picMk id="5" creationId="{0C725C5E-2836-E5C8-3BD8-866ED0612E08}"/>
          </ac:picMkLst>
        </pc:picChg>
        <pc:picChg chg="add mod">
          <ac:chgData name="Ingunn Sakshaug" userId="a1a2d5f4-ea4d-4a8b-892b-9f1f2288436d" providerId="ADAL" clId="{2C74B2AD-9D2E-4121-938F-137192CA8AC8}" dt="2022-09-12T09:21:40.589" v="773" actId="1076"/>
          <ac:picMkLst>
            <pc:docMk/>
            <pc:sldMk cId="1145402281" sldId="2143677257"/>
            <ac:picMk id="8" creationId="{3DEE106B-E1ED-0CFC-EDD4-3A69BC41DDEC}"/>
          </ac:picMkLst>
        </pc:picChg>
        <pc:picChg chg="del">
          <ac:chgData name="Ingunn Sakshaug" userId="a1a2d5f4-ea4d-4a8b-892b-9f1f2288436d" providerId="ADAL" clId="{2C74B2AD-9D2E-4121-938F-137192CA8AC8}" dt="2022-09-12T09:21:17.638" v="770" actId="478"/>
          <ac:picMkLst>
            <pc:docMk/>
            <pc:sldMk cId="1145402281" sldId="2143677257"/>
            <ac:picMk id="9" creationId="{0A05BC83-D1C4-D2DE-E9D4-79AD1DB91F70}"/>
          </ac:picMkLst>
        </pc:picChg>
        <pc:picChg chg="add mod">
          <ac:chgData name="Ingunn Sakshaug" userId="a1a2d5f4-ea4d-4a8b-892b-9f1f2288436d" providerId="ADAL" clId="{2C74B2AD-9D2E-4121-938F-137192CA8AC8}" dt="2022-09-12T09:22:02.239" v="776" actId="14100"/>
          <ac:picMkLst>
            <pc:docMk/>
            <pc:sldMk cId="1145402281" sldId="2143677257"/>
            <ac:picMk id="12" creationId="{0230F319-9FF3-48E1-2569-3130C5E32127}"/>
          </ac:picMkLst>
        </pc:picChg>
        <pc:picChg chg="del">
          <ac:chgData name="Ingunn Sakshaug" userId="a1a2d5f4-ea4d-4a8b-892b-9f1f2288436d" providerId="ADAL" clId="{2C74B2AD-9D2E-4121-938F-137192CA8AC8}" dt="2022-09-12T09:21:19.335" v="771" actId="478"/>
          <ac:picMkLst>
            <pc:docMk/>
            <pc:sldMk cId="1145402281" sldId="2143677257"/>
            <ac:picMk id="13" creationId="{13D31DF0-E2ED-E87A-13DC-BCBDB5A241A8}"/>
          </ac:picMkLst>
        </pc:picChg>
        <pc:picChg chg="add mod">
          <ac:chgData name="Ingunn Sakshaug" userId="a1a2d5f4-ea4d-4a8b-892b-9f1f2288436d" providerId="ADAL" clId="{2C74B2AD-9D2E-4121-938F-137192CA8AC8}" dt="2022-09-12T09:22:28.848" v="779" actId="14100"/>
          <ac:picMkLst>
            <pc:docMk/>
            <pc:sldMk cId="1145402281" sldId="2143677257"/>
            <ac:picMk id="16" creationId="{4BA385C7-BE4D-FDEF-7FAF-482411B25CE3}"/>
          </ac:picMkLst>
        </pc:picChg>
      </pc:sldChg>
      <pc:sldChg chg="addSp delSp modSp add del mod ord">
        <pc:chgData name="Ingunn Sakshaug" userId="a1a2d5f4-ea4d-4a8b-892b-9f1f2288436d" providerId="ADAL" clId="{2C74B2AD-9D2E-4121-938F-137192CA8AC8}" dt="2022-09-14T08:59:07.121" v="2162" actId="47"/>
        <pc:sldMkLst>
          <pc:docMk/>
          <pc:sldMk cId="3276510106" sldId="2143677258"/>
        </pc:sldMkLst>
        <pc:spChg chg="add del mod">
          <ac:chgData name="Ingunn Sakshaug" userId="a1a2d5f4-ea4d-4a8b-892b-9f1f2288436d" providerId="ADAL" clId="{2C74B2AD-9D2E-4121-938F-137192CA8AC8}" dt="2022-09-12T11:31:12.563" v="849" actId="22"/>
          <ac:spMkLst>
            <pc:docMk/>
            <pc:sldMk cId="3276510106" sldId="2143677258"/>
            <ac:spMk id="5" creationId="{EB4750B6-57C8-B004-689A-687F685DE7B8}"/>
          </ac:spMkLst>
        </pc:spChg>
        <pc:picChg chg="del">
          <ac:chgData name="Ingunn Sakshaug" userId="a1a2d5f4-ea4d-4a8b-892b-9f1f2288436d" providerId="ADAL" clId="{2C74B2AD-9D2E-4121-938F-137192CA8AC8}" dt="2022-09-12T11:30:32.964" v="846" actId="478"/>
          <ac:picMkLst>
            <pc:docMk/>
            <pc:sldMk cId="3276510106" sldId="2143677258"/>
            <ac:picMk id="6" creationId="{21C43B4A-0C5A-9987-AC65-D64065DD4C47}"/>
          </ac:picMkLst>
        </pc:picChg>
        <pc:picChg chg="add mod ord modCrop">
          <ac:chgData name="Ingunn Sakshaug" userId="a1a2d5f4-ea4d-4a8b-892b-9f1f2288436d" providerId="ADAL" clId="{2C74B2AD-9D2E-4121-938F-137192CA8AC8}" dt="2022-09-12T11:31:25.271" v="851" actId="18131"/>
          <ac:picMkLst>
            <pc:docMk/>
            <pc:sldMk cId="3276510106" sldId="2143677258"/>
            <ac:picMk id="8" creationId="{21276F37-BFB8-4C37-169D-E02B9C55623E}"/>
          </ac:picMkLst>
        </pc:picChg>
      </pc:sldChg>
      <pc:sldChg chg="add del">
        <pc:chgData name="Ingunn Sakshaug" userId="a1a2d5f4-ea4d-4a8b-892b-9f1f2288436d" providerId="ADAL" clId="{2C74B2AD-9D2E-4121-938F-137192CA8AC8}" dt="2022-09-12T11:30:35.521" v="847" actId="47"/>
        <pc:sldMkLst>
          <pc:docMk/>
          <pc:sldMk cId="456563121" sldId="2143677259"/>
        </pc:sldMkLst>
      </pc:sldChg>
      <pc:sldChg chg="addSp delSp modSp add del mod ord">
        <pc:chgData name="Ingunn Sakshaug" userId="a1a2d5f4-ea4d-4a8b-892b-9f1f2288436d" providerId="ADAL" clId="{2C74B2AD-9D2E-4121-938F-137192CA8AC8}" dt="2022-09-14T08:59:08.123" v="2163" actId="47"/>
        <pc:sldMkLst>
          <pc:docMk/>
          <pc:sldMk cId="2409625032" sldId="2143677259"/>
        </pc:sldMkLst>
        <pc:spChg chg="del">
          <ac:chgData name="Ingunn Sakshaug" userId="a1a2d5f4-ea4d-4a8b-892b-9f1f2288436d" providerId="ADAL" clId="{2C74B2AD-9D2E-4121-938F-137192CA8AC8}" dt="2022-09-12T11:31:53.616" v="852" actId="22"/>
          <ac:spMkLst>
            <pc:docMk/>
            <pc:sldMk cId="2409625032" sldId="2143677259"/>
            <ac:spMk id="5" creationId="{EB4750B6-57C8-B004-689A-687F685DE7B8}"/>
          </ac:spMkLst>
        </pc:spChg>
        <pc:picChg chg="add mod ord modCrop">
          <ac:chgData name="Ingunn Sakshaug" userId="a1a2d5f4-ea4d-4a8b-892b-9f1f2288436d" providerId="ADAL" clId="{2C74B2AD-9D2E-4121-938F-137192CA8AC8}" dt="2022-09-12T11:32:09.803" v="855" actId="18131"/>
          <ac:picMkLst>
            <pc:docMk/>
            <pc:sldMk cId="2409625032" sldId="2143677259"/>
            <ac:picMk id="6" creationId="{5B7F9358-C4C1-7E9C-480E-8C4225BA7987}"/>
          </ac:picMkLst>
        </pc:picChg>
      </pc:sldChg>
      <pc:sldChg chg="addSp delSp modSp new mod">
        <pc:chgData name="Ingunn Sakshaug" userId="a1a2d5f4-ea4d-4a8b-892b-9f1f2288436d" providerId="ADAL" clId="{2C74B2AD-9D2E-4121-938F-137192CA8AC8}" dt="2022-09-14T09:53:50.077" v="2351" actId="1076"/>
        <pc:sldMkLst>
          <pc:docMk/>
          <pc:sldMk cId="3745434494" sldId="2143677260"/>
        </pc:sldMkLst>
        <pc:spChg chg="del">
          <ac:chgData name="Ingunn Sakshaug" userId="a1a2d5f4-ea4d-4a8b-892b-9f1f2288436d" providerId="ADAL" clId="{2C74B2AD-9D2E-4121-938F-137192CA8AC8}" dt="2022-09-13T09:20:20.247" v="951" actId="22"/>
          <ac:spMkLst>
            <pc:docMk/>
            <pc:sldMk cId="3745434494" sldId="2143677260"/>
            <ac:spMk id="2" creationId="{E548D129-B2FF-082C-5F6F-2392F1EF0B0E}"/>
          </ac:spMkLst>
        </pc:spChg>
        <pc:spChg chg="mod">
          <ac:chgData name="Ingunn Sakshaug" userId="a1a2d5f4-ea4d-4a8b-892b-9f1f2288436d" providerId="ADAL" clId="{2C74B2AD-9D2E-4121-938F-137192CA8AC8}" dt="2022-09-13T09:20:25.421" v="955" actId="20577"/>
          <ac:spMkLst>
            <pc:docMk/>
            <pc:sldMk cId="3745434494" sldId="2143677260"/>
            <ac:spMk id="3" creationId="{30F05AF5-26E1-1682-266D-C9E9987222FF}"/>
          </ac:spMkLst>
        </pc:spChg>
        <pc:spChg chg="mod">
          <ac:chgData name="Ingunn Sakshaug" userId="a1a2d5f4-ea4d-4a8b-892b-9f1f2288436d" providerId="ADAL" clId="{2C74B2AD-9D2E-4121-938F-137192CA8AC8}" dt="2022-09-14T09:53:50.077" v="2351" actId="1076"/>
          <ac:spMkLst>
            <pc:docMk/>
            <pc:sldMk cId="3745434494" sldId="2143677260"/>
            <ac:spMk id="4" creationId="{900C2A07-75FF-8C7A-26CA-586C1C183324}"/>
          </ac:spMkLst>
        </pc:spChg>
        <pc:picChg chg="add mod ord modCrop">
          <ac:chgData name="Ingunn Sakshaug" userId="a1a2d5f4-ea4d-4a8b-892b-9f1f2288436d" providerId="ADAL" clId="{2C74B2AD-9D2E-4121-938F-137192CA8AC8}" dt="2022-09-13T09:20:20.247" v="951" actId="22"/>
          <ac:picMkLst>
            <pc:docMk/>
            <pc:sldMk cId="3745434494" sldId="2143677260"/>
            <ac:picMk id="6" creationId="{27ACB02F-B5DB-E616-7280-B6DEF2E4D2B0}"/>
          </ac:picMkLst>
        </pc:picChg>
      </pc:sldChg>
      <pc:sldChg chg="addSp delSp modSp new mod">
        <pc:chgData name="Ingunn Sakshaug" userId="a1a2d5f4-ea4d-4a8b-892b-9f1f2288436d" providerId="ADAL" clId="{2C74B2AD-9D2E-4121-938F-137192CA8AC8}" dt="2022-09-13T09:20:57.729" v="963" actId="20577"/>
        <pc:sldMkLst>
          <pc:docMk/>
          <pc:sldMk cId="1392576292" sldId="2143677261"/>
        </pc:sldMkLst>
        <pc:spChg chg="del">
          <ac:chgData name="Ingunn Sakshaug" userId="a1a2d5f4-ea4d-4a8b-892b-9f1f2288436d" providerId="ADAL" clId="{2C74B2AD-9D2E-4121-938F-137192CA8AC8}" dt="2022-09-13T09:20:51.724" v="957" actId="22"/>
          <ac:spMkLst>
            <pc:docMk/>
            <pc:sldMk cId="1392576292" sldId="2143677261"/>
            <ac:spMk id="2" creationId="{9D2E2595-5CE1-C997-19BC-99F6DBAC3F24}"/>
          </ac:spMkLst>
        </pc:spChg>
        <pc:spChg chg="mod">
          <ac:chgData name="Ingunn Sakshaug" userId="a1a2d5f4-ea4d-4a8b-892b-9f1f2288436d" providerId="ADAL" clId="{2C74B2AD-9D2E-4121-938F-137192CA8AC8}" dt="2022-09-13T09:20:57.729" v="963" actId="20577"/>
          <ac:spMkLst>
            <pc:docMk/>
            <pc:sldMk cId="1392576292" sldId="2143677261"/>
            <ac:spMk id="3" creationId="{E902E2E0-C3C7-8CF7-06B1-2171B8F25F8B}"/>
          </ac:spMkLst>
        </pc:spChg>
        <pc:picChg chg="add mod ord modCrop">
          <ac:chgData name="Ingunn Sakshaug" userId="a1a2d5f4-ea4d-4a8b-892b-9f1f2288436d" providerId="ADAL" clId="{2C74B2AD-9D2E-4121-938F-137192CA8AC8}" dt="2022-09-13T09:20:51.724" v="957" actId="22"/>
          <ac:picMkLst>
            <pc:docMk/>
            <pc:sldMk cId="1392576292" sldId="2143677261"/>
            <ac:picMk id="6" creationId="{BE37E7C9-8E84-ABB3-8C34-F53622DB8FCE}"/>
          </ac:picMkLst>
        </pc:picChg>
      </pc:sldChg>
      <pc:sldChg chg="addSp delSp modSp new mod">
        <pc:chgData name="Ingunn Sakshaug" userId="a1a2d5f4-ea4d-4a8b-892b-9f1f2288436d" providerId="ADAL" clId="{2C74B2AD-9D2E-4121-938F-137192CA8AC8}" dt="2022-09-13T12:17:58.599" v="1647" actId="20577"/>
        <pc:sldMkLst>
          <pc:docMk/>
          <pc:sldMk cId="1651552036" sldId="2143677262"/>
        </pc:sldMkLst>
        <pc:spChg chg="del">
          <ac:chgData name="Ingunn Sakshaug" userId="a1a2d5f4-ea4d-4a8b-892b-9f1f2288436d" providerId="ADAL" clId="{2C74B2AD-9D2E-4121-938F-137192CA8AC8}" dt="2022-09-13T10:50:32.856" v="965" actId="22"/>
          <ac:spMkLst>
            <pc:docMk/>
            <pc:sldMk cId="1651552036" sldId="2143677262"/>
            <ac:spMk id="2" creationId="{6A14C8B4-806A-6F19-C260-C499FC6C83B9}"/>
          </ac:spMkLst>
        </pc:spChg>
        <pc:spChg chg="mod">
          <ac:chgData name="Ingunn Sakshaug" userId="a1a2d5f4-ea4d-4a8b-892b-9f1f2288436d" providerId="ADAL" clId="{2C74B2AD-9D2E-4121-938F-137192CA8AC8}" dt="2022-09-13T12:17:58.599" v="1647" actId="20577"/>
          <ac:spMkLst>
            <pc:docMk/>
            <pc:sldMk cId="1651552036" sldId="2143677262"/>
            <ac:spMk id="3" creationId="{62ED0089-C3E3-1ACD-4314-84AC797611BD}"/>
          </ac:spMkLst>
        </pc:spChg>
        <pc:picChg chg="add mod ord">
          <ac:chgData name="Ingunn Sakshaug" userId="a1a2d5f4-ea4d-4a8b-892b-9f1f2288436d" providerId="ADAL" clId="{2C74B2AD-9D2E-4121-938F-137192CA8AC8}" dt="2022-09-13T10:50:32.856" v="965" actId="22"/>
          <ac:picMkLst>
            <pc:docMk/>
            <pc:sldMk cId="1651552036" sldId="2143677262"/>
            <ac:picMk id="5" creationId="{DAFE555F-D685-BF19-1C34-510A0D977E0B}"/>
          </ac:picMkLst>
        </pc:picChg>
      </pc:sldChg>
      <pc:sldChg chg="addSp delSp modSp new mod">
        <pc:chgData name="Ingunn Sakshaug" userId="a1a2d5f4-ea4d-4a8b-892b-9f1f2288436d" providerId="ADAL" clId="{2C74B2AD-9D2E-4121-938F-137192CA8AC8}" dt="2022-09-13T12:18:07.280" v="1651" actId="20577"/>
        <pc:sldMkLst>
          <pc:docMk/>
          <pc:sldMk cId="3267961015" sldId="2143677263"/>
        </pc:sldMkLst>
        <pc:spChg chg="del">
          <ac:chgData name="Ingunn Sakshaug" userId="a1a2d5f4-ea4d-4a8b-892b-9f1f2288436d" providerId="ADAL" clId="{2C74B2AD-9D2E-4121-938F-137192CA8AC8}" dt="2022-09-13T10:53:00.426" v="1114" actId="22"/>
          <ac:spMkLst>
            <pc:docMk/>
            <pc:sldMk cId="3267961015" sldId="2143677263"/>
            <ac:spMk id="2" creationId="{7E8FDB97-24AA-D167-C9BB-3DFC3CA5C070}"/>
          </ac:spMkLst>
        </pc:spChg>
        <pc:spChg chg="mod">
          <ac:chgData name="Ingunn Sakshaug" userId="a1a2d5f4-ea4d-4a8b-892b-9f1f2288436d" providerId="ADAL" clId="{2C74B2AD-9D2E-4121-938F-137192CA8AC8}" dt="2022-09-13T12:18:07.280" v="1651" actId="20577"/>
          <ac:spMkLst>
            <pc:docMk/>
            <pc:sldMk cId="3267961015" sldId="2143677263"/>
            <ac:spMk id="3" creationId="{49F74520-2410-D87F-C800-0A6C382FB74E}"/>
          </ac:spMkLst>
        </pc:spChg>
        <pc:picChg chg="add mod ord">
          <ac:chgData name="Ingunn Sakshaug" userId="a1a2d5f4-ea4d-4a8b-892b-9f1f2288436d" providerId="ADAL" clId="{2C74B2AD-9D2E-4121-938F-137192CA8AC8}" dt="2022-09-13T10:53:00.426" v="1114" actId="22"/>
          <ac:picMkLst>
            <pc:docMk/>
            <pc:sldMk cId="3267961015" sldId="2143677263"/>
            <ac:picMk id="5" creationId="{16A6E06E-14FC-898D-904A-BE87A0309B61}"/>
          </ac:picMkLst>
        </pc:picChg>
      </pc:sldChg>
      <pc:sldChg chg="addSp delSp modSp new mod modClrScheme chgLayout">
        <pc:chgData name="Ingunn Sakshaug" userId="a1a2d5f4-ea4d-4a8b-892b-9f1f2288436d" providerId="ADAL" clId="{2C74B2AD-9D2E-4121-938F-137192CA8AC8}" dt="2022-09-14T12:46:15.169" v="3061" actId="478"/>
        <pc:sldMkLst>
          <pc:docMk/>
          <pc:sldMk cId="2587400284" sldId="2143677264"/>
        </pc:sldMkLst>
        <pc:spChg chg="del">
          <ac:chgData name="Ingunn Sakshaug" userId="a1a2d5f4-ea4d-4a8b-892b-9f1f2288436d" providerId="ADAL" clId="{2C74B2AD-9D2E-4121-938F-137192CA8AC8}" dt="2022-09-13T11:00:35.617" v="1169" actId="700"/>
          <ac:spMkLst>
            <pc:docMk/>
            <pc:sldMk cId="2587400284" sldId="2143677264"/>
            <ac:spMk id="2" creationId="{0CF2E24A-B524-7F2B-36BD-F8A628EEFDDA}"/>
          </ac:spMkLst>
        </pc:spChg>
        <pc:spChg chg="del mod ord">
          <ac:chgData name="Ingunn Sakshaug" userId="a1a2d5f4-ea4d-4a8b-892b-9f1f2288436d" providerId="ADAL" clId="{2C74B2AD-9D2E-4121-938F-137192CA8AC8}" dt="2022-09-13T11:00:35.617" v="1169" actId="700"/>
          <ac:spMkLst>
            <pc:docMk/>
            <pc:sldMk cId="2587400284" sldId="2143677264"/>
            <ac:spMk id="3" creationId="{FA897CDC-24F4-8F41-555D-A0A58BFBFCD6}"/>
          </ac:spMkLst>
        </pc:spChg>
        <pc:spChg chg="del mod ord">
          <ac:chgData name="Ingunn Sakshaug" userId="a1a2d5f4-ea4d-4a8b-892b-9f1f2288436d" providerId="ADAL" clId="{2C74B2AD-9D2E-4121-938F-137192CA8AC8}" dt="2022-09-13T11:00:35.617" v="1169" actId="700"/>
          <ac:spMkLst>
            <pc:docMk/>
            <pc:sldMk cId="2587400284" sldId="2143677264"/>
            <ac:spMk id="4" creationId="{F34DD25E-B168-881E-A984-7DC8355FE581}"/>
          </ac:spMkLst>
        </pc:spChg>
        <pc:spChg chg="add mod ord">
          <ac:chgData name="Ingunn Sakshaug" userId="a1a2d5f4-ea4d-4a8b-892b-9f1f2288436d" providerId="ADAL" clId="{2C74B2AD-9D2E-4121-938F-137192CA8AC8}" dt="2022-09-14T12:46:12.849" v="3060" actId="20577"/>
          <ac:spMkLst>
            <pc:docMk/>
            <pc:sldMk cId="2587400284" sldId="2143677264"/>
            <ac:spMk id="5" creationId="{C65B4D5C-9CE5-799B-7E28-150C84654B3B}"/>
          </ac:spMkLst>
        </pc:spChg>
        <pc:spChg chg="add del mod ord">
          <ac:chgData name="Ingunn Sakshaug" userId="a1a2d5f4-ea4d-4a8b-892b-9f1f2288436d" providerId="ADAL" clId="{2C74B2AD-9D2E-4121-938F-137192CA8AC8}" dt="2022-09-14T12:46:15.169" v="3061" actId="478"/>
          <ac:spMkLst>
            <pc:docMk/>
            <pc:sldMk cId="2587400284" sldId="2143677264"/>
            <ac:spMk id="6" creationId="{B459A22F-6222-1ABA-0C77-FA47F9900A45}"/>
          </ac:spMkLst>
        </pc:spChg>
        <pc:spChg chg="add mod ord">
          <ac:chgData name="Ingunn Sakshaug" userId="a1a2d5f4-ea4d-4a8b-892b-9f1f2288436d" providerId="ADAL" clId="{2C74B2AD-9D2E-4121-938F-137192CA8AC8}" dt="2022-09-13T11:00:35.617" v="1169" actId="700"/>
          <ac:spMkLst>
            <pc:docMk/>
            <pc:sldMk cId="2587400284" sldId="2143677264"/>
            <ac:spMk id="7" creationId="{B886FE34-69B1-E93C-2FD4-CD766DC05699}"/>
          </ac:spMkLst>
        </pc:spChg>
        <pc:picChg chg="add mod">
          <ac:chgData name="Ingunn Sakshaug" userId="a1a2d5f4-ea4d-4a8b-892b-9f1f2288436d" providerId="ADAL" clId="{2C74B2AD-9D2E-4121-938F-137192CA8AC8}" dt="2022-09-13T11:01:09.988" v="1191" actId="1076"/>
          <ac:picMkLst>
            <pc:docMk/>
            <pc:sldMk cId="2587400284" sldId="2143677264"/>
            <ac:picMk id="9" creationId="{81A002C2-4C8D-CDCB-7CA9-268AAFDFFD19}"/>
          </ac:picMkLst>
        </pc:picChg>
      </pc:sldChg>
      <pc:sldChg chg="addSp delSp modSp new mod modClrScheme chgLayout">
        <pc:chgData name="Ingunn Sakshaug" userId="a1a2d5f4-ea4d-4a8b-892b-9f1f2288436d" providerId="ADAL" clId="{2C74B2AD-9D2E-4121-938F-137192CA8AC8}" dt="2022-09-14T12:46:29.724" v="3075" actId="20577"/>
        <pc:sldMkLst>
          <pc:docMk/>
          <pc:sldMk cId="1383979310" sldId="2143677265"/>
        </pc:sldMkLst>
        <pc:spChg chg="del">
          <ac:chgData name="Ingunn Sakshaug" userId="a1a2d5f4-ea4d-4a8b-892b-9f1f2288436d" providerId="ADAL" clId="{2C74B2AD-9D2E-4121-938F-137192CA8AC8}" dt="2022-09-13T11:01:20.174" v="1193" actId="700"/>
          <ac:spMkLst>
            <pc:docMk/>
            <pc:sldMk cId="1383979310" sldId="2143677265"/>
            <ac:spMk id="2" creationId="{3AD0D14C-B864-F9EC-DC31-E973F163FC18}"/>
          </ac:spMkLst>
        </pc:spChg>
        <pc:spChg chg="del mod ord">
          <ac:chgData name="Ingunn Sakshaug" userId="a1a2d5f4-ea4d-4a8b-892b-9f1f2288436d" providerId="ADAL" clId="{2C74B2AD-9D2E-4121-938F-137192CA8AC8}" dt="2022-09-13T11:01:20.174" v="1193" actId="700"/>
          <ac:spMkLst>
            <pc:docMk/>
            <pc:sldMk cId="1383979310" sldId="2143677265"/>
            <ac:spMk id="3" creationId="{862F8220-A335-6B2D-99E3-37A115603BF0}"/>
          </ac:spMkLst>
        </pc:spChg>
        <pc:spChg chg="del mod ord">
          <ac:chgData name="Ingunn Sakshaug" userId="a1a2d5f4-ea4d-4a8b-892b-9f1f2288436d" providerId="ADAL" clId="{2C74B2AD-9D2E-4121-938F-137192CA8AC8}" dt="2022-09-13T11:01:20.174" v="1193" actId="700"/>
          <ac:spMkLst>
            <pc:docMk/>
            <pc:sldMk cId="1383979310" sldId="2143677265"/>
            <ac:spMk id="4" creationId="{90A939EC-DADA-6F05-6E96-F508DA79C5AD}"/>
          </ac:spMkLst>
        </pc:spChg>
        <pc:spChg chg="add mod ord">
          <ac:chgData name="Ingunn Sakshaug" userId="a1a2d5f4-ea4d-4a8b-892b-9f1f2288436d" providerId="ADAL" clId="{2C74B2AD-9D2E-4121-938F-137192CA8AC8}" dt="2022-09-14T12:46:29.724" v="3075" actId="20577"/>
          <ac:spMkLst>
            <pc:docMk/>
            <pc:sldMk cId="1383979310" sldId="2143677265"/>
            <ac:spMk id="5" creationId="{C6B0D5DA-A960-3969-BD54-F2F6EA3F345B}"/>
          </ac:spMkLst>
        </pc:spChg>
        <pc:spChg chg="add del mod ord">
          <ac:chgData name="Ingunn Sakshaug" userId="a1a2d5f4-ea4d-4a8b-892b-9f1f2288436d" providerId="ADAL" clId="{2C74B2AD-9D2E-4121-938F-137192CA8AC8}" dt="2022-09-14T12:46:27.305" v="3073" actId="478"/>
          <ac:spMkLst>
            <pc:docMk/>
            <pc:sldMk cId="1383979310" sldId="2143677265"/>
            <ac:spMk id="6" creationId="{A43001F0-9693-31F0-57B8-2AFC19A73953}"/>
          </ac:spMkLst>
        </pc:spChg>
        <pc:spChg chg="add mod ord">
          <ac:chgData name="Ingunn Sakshaug" userId="a1a2d5f4-ea4d-4a8b-892b-9f1f2288436d" providerId="ADAL" clId="{2C74B2AD-9D2E-4121-938F-137192CA8AC8}" dt="2022-09-13T11:01:20.174" v="1193" actId="700"/>
          <ac:spMkLst>
            <pc:docMk/>
            <pc:sldMk cId="1383979310" sldId="2143677265"/>
            <ac:spMk id="7" creationId="{1E445A0D-D251-867F-39BF-1FFF99A0BA59}"/>
          </ac:spMkLst>
        </pc:spChg>
        <pc:picChg chg="add mod">
          <ac:chgData name="Ingunn Sakshaug" userId="a1a2d5f4-ea4d-4a8b-892b-9f1f2288436d" providerId="ADAL" clId="{2C74B2AD-9D2E-4121-938F-137192CA8AC8}" dt="2022-09-13T11:01:41.602" v="1212" actId="1076"/>
          <ac:picMkLst>
            <pc:docMk/>
            <pc:sldMk cId="1383979310" sldId="2143677265"/>
            <ac:picMk id="9" creationId="{38A7B1C8-6F8B-D355-003B-3699E0FF497D}"/>
          </ac:picMkLst>
        </pc:picChg>
      </pc:sldChg>
      <pc:sldChg chg="addSp delSp modSp add mod ord">
        <pc:chgData name="Ingunn Sakshaug" userId="a1a2d5f4-ea4d-4a8b-892b-9f1f2288436d" providerId="ADAL" clId="{2C74B2AD-9D2E-4121-938F-137192CA8AC8}" dt="2022-09-19T10:46:14.209" v="3292"/>
        <pc:sldMkLst>
          <pc:docMk/>
          <pc:sldMk cId="752365585" sldId="2143677266"/>
        </pc:sldMkLst>
        <pc:spChg chg="mod">
          <ac:chgData name="Ingunn Sakshaug" userId="a1a2d5f4-ea4d-4a8b-892b-9f1f2288436d" providerId="ADAL" clId="{2C74B2AD-9D2E-4121-938F-137192CA8AC8}" dt="2022-09-14T12:46:41.544" v="3091" actId="20577"/>
          <ac:spMkLst>
            <pc:docMk/>
            <pc:sldMk cId="752365585" sldId="2143677266"/>
            <ac:spMk id="5" creationId="{C6B0D5DA-A960-3969-BD54-F2F6EA3F345B}"/>
          </ac:spMkLst>
        </pc:spChg>
        <pc:spChg chg="del">
          <ac:chgData name="Ingunn Sakshaug" userId="a1a2d5f4-ea4d-4a8b-892b-9f1f2288436d" providerId="ADAL" clId="{2C74B2AD-9D2E-4121-938F-137192CA8AC8}" dt="2022-09-14T12:46:44.544" v="3092" actId="478"/>
          <ac:spMkLst>
            <pc:docMk/>
            <pc:sldMk cId="752365585" sldId="2143677266"/>
            <ac:spMk id="6" creationId="{A43001F0-9693-31F0-57B8-2AFC19A73953}"/>
          </ac:spMkLst>
        </pc:spChg>
        <pc:picChg chg="add mod">
          <ac:chgData name="Ingunn Sakshaug" userId="a1a2d5f4-ea4d-4a8b-892b-9f1f2288436d" providerId="ADAL" clId="{2C74B2AD-9D2E-4121-938F-137192CA8AC8}" dt="2022-09-13T11:02:03.849" v="1221" actId="14100"/>
          <ac:picMkLst>
            <pc:docMk/>
            <pc:sldMk cId="752365585" sldId="2143677266"/>
            <ac:picMk id="3" creationId="{BC76CA96-2E86-842A-2740-B6C8CCFBEBED}"/>
          </ac:picMkLst>
        </pc:picChg>
        <pc:picChg chg="del">
          <ac:chgData name="Ingunn Sakshaug" userId="a1a2d5f4-ea4d-4a8b-892b-9f1f2288436d" providerId="ADAL" clId="{2C74B2AD-9D2E-4121-938F-137192CA8AC8}" dt="2022-09-13T11:01:53.516" v="1218" actId="478"/>
          <ac:picMkLst>
            <pc:docMk/>
            <pc:sldMk cId="752365585" sldId="2143677266"/>
            <ac:picMk id="9" creationId="{38A7B1C8-6F8B-D355-003B-3699E0FF497D}"/>
          </ac:picMkLst>
        </pc:picChg>
      </pc:sldChg>
      <pc:sldChg chg="addSp delSp modSp add mod ord">
        <pc:chgData name="Ingunn Sakshaug" userId="a1a2d5f4-ea4d-4a8b-892b-9f1f2288436d" providerId="ADAL" clId="{2C74B2AD-9D2E-4121-938F-137192CA8AC8}" dt="2022-09-19T10:46:58.668" v="3307" actId="1076"/>
        <pc:sldMkLst>
          <pc:docMk/>
          <pc:sldMk cId="2751169592" sldId="2143677267"/>
        </pc:sldMkLst>
        <pc:spChg chg="mod">
          <ac:chgData name="Ingunn Sakshaug" userId="a1a2d5f4-ea4d-4a8b-892b-9f1f2288436d" providerId="ADAL" clId="{2C74B2AD-9D2E-4121-938F-137192CA8AC8}" dt="2022-09-14T12:46:51.696" v="3103" actId="20577"/>
          <ac:spMkLst>
            <pc:docMk/>
            <pc:sldMk cId="2751169592" sldId="2143677267"/>
            <ac:spMk id="5" creationId="{C6B0D5DA-A960-3969-BD54-F2F6EA3F345B}"/>
          </ac:spMkLst>
        </pc:spChg>
        <pc:spChg chg="del">
          <ac:chgData name="Ingunn Sakshaug" userId="a1a2d5f4-ea4d-4a8b-892b-9f1f2288436d" providerId="ADAL" clId="{2C74B2AD-9D2E-4121-938F-137192CA8AC8}" dt="2022-09-14T12:46:54.772" v="3104" actId="478"/>
          <ac:spMkLst>
            <pc:docMk/>
            <pc:sldMk cId="2751169592" sldId="2143677267"/>
            <ac:spMk id="6" creationId="{A43001F0-9693-31F0-57B8-2AFC19A73953}"/>
          </ac:spMkLst>
        </pc:spChg>
        <pc:picChg chg="add mod">
          <ac:chgData name="Ingunn Sakshaug" userId="a1a2d5f4-ea4d-4a8b-892b-9f1f2288436d" providerId="ADAL" clId="{2C74B2AD-9D2E-4121-938F-137192CA8AC8}" dt="2022-09-19T10:46:58.668" v="3307" actId="1076"/>
          <ac:picMkLst>
            <pc:docMk/>
            <pc:sldMk cId="2751169592" sldId="2143677267"/>
            <ac:picMk id="3" creationId="{F31490C8-F681-4CC5-27A0-C02311A464C3}"/>
          </ac:picMkLst>
        </pc:picChg>
        <pc:picChg chg="del">
          <ac:chgData name="Ingunn Sakshaug" userId="a1a2d5f4-ea4d-4a8b-892b-9f1f2288436d" providerId="ADAL" clId="{2C74B2AD-9D2E-4121-938F-137192CA8AC8}" dt="2022-09-13T11:02:11.312" v="1223" actId="478"/>
          <ac:picMkLst>
            <pc:docMk/>
            <pc:sldMk cId="2751169592" sldId="2143677267"/>
            <ac:picMk id="9" creationId="{38A7B1C8-6F8B-D355-003B-3699E0FF497D}"/>
          </ac:picMkLst>
        </pc:picChg>
      </pc:sldChg>
      <pc:sldChg chg="addSp delSp modSp add mod">
        <pc:chgData name="Ingunn Sakshaug" userId="a1a2d5f4-ea4d-4a8b-892b-9f1f2288436d" providerId="ADAL" clId="{2C74B2AD-9D2E-4121-938F-137192CA8AC8}" dt="2022-09-14T12:47:04.586" v="3116" actId="478"/>
        <pc:sldMkLst>
          <pc:docMk/>
          <pc:sldMk cId="2269394410" sldId="2143677268"/>
        </pc:sldMkLst>
        <pc:spChg chg="mod">
          <ac:chgData name="Ingunn Sakshaug" userId="a1a2d5f4-ea4d-4a8b-892b-9f1f2288436d" providerId="ADAL" clId="{2C74B2AD-9D2E-4121-938F-137192CA8AC8}" dt="2022-09-14T12:47:01.735" v="3115" actId="20577"/>
          <ac:spMkLst>
            <pc:docMk/>
            <pc:sldMk cId="2269394410" sldId="2143677268"/>
            <ac:spMk id="5" creationId="{C6B0D5DA-A960-3969-BD54-F2F6EA3F345B}"/>
          </ac:spMkLst>
        </pc:spChg>
        <pc:spChg chg="del">
          <ac:chgData name="Ingunn Sakshaug" userId="a1a2d5f4-ea4d-4a8b-892b-9f1f2288436d" providerId="ADAL" clId="{2C74B2AD-9D2E-4121-938F-137192CA8AC8}" dt="2022-09-14T12:47:04.586" v="3116" actId="478"/>
          <ac:spMkLst>
            <pc:docMk/>
            <pc:sldMk cId="2269394410" sldId="2143677268"/>
            <ac:spMk id="6" creationId="{A43001F0-9693-31F0-57B8-2AFC19A73953}"/>
          </ac:spMkLst>
        </pc:spChg>
        <pc:picChg chg="add mod">
          <ac:chgData name="Ingunn Sakshaug" userId="a1a2d5f4-ea4d-4a8b-892b-9f1f2288436d" providerId="ADAL" clId="{2C74B2AD-9D2E-4121-938F-137192CA8AC8}" dt="2022-09-13T11:02:49.570" v="1242" actId="1076"/>
          <ac:picMkLst>
            <pc:docMk/>
            <pc:sldMk cId="2269394410" sldId="2143677268"/>
            <ac:picMk id="3" creationId="{78A85D5A-3B40-5EA5-B7A5-F210B4EDC94B}"/>
          </ac:picMkLst>
        </pc:picChg>
        <pc:picChg chg="del">
          <ac:chgData name="Ingunn Sakshaug" userId="a1a2d5f4-ea4d-4a8b-892b-9f1f2288436d" providerId="ADAL" clId="{2C74B2AD-9D2E-4121-938F-137192CA8AC8}" dt="2022-09-13T11:02:35.233" v="1239" actId="478"/>
          <ac:picMkLst>
            <pc:docMk/>
            <pc:sldMk cId="2269394410" sldId="2143677268"/>
            <ac:picMk id="9" creationId="{38A7B1C8-6F8B-D355-003B-3699E0FF497D}"/>
          </ac:picMkLst>
        </pc:picChg>
      </pc:sldChg>
      <pc:sldChg chg="addSp delSp modSp new mod modClrScheme chgLayout">
        <pc:chgData name="Ingunn Sakshaug" userId="a1a2d5f4-ea4d-4a8b-892b-9f1f2288436d" providerId="ADAL" clId="{2C74B2AD-9D2E-4121-938F-137192CA8AC8}" dt="2022-09-13T11:03:55.640" v="1253" actId="1076"/>
        <pc:sldMkLst>
          <pc:docMk/>
          <pc:sldMk cId="2883425808" sldId="2143677269"/>
        </pc:sldMkLst>
        <pc:spChg chg="del mod ord">
          <ac:chgData name="Ingunn Sakshaug" userId="a1a2d5f4-ea4d-4a8b-892b-9f1f2288436d" providerId="ADAL" clId="{2C74B2AD-9D2E-4121-938F-137192CA8AC8}" dt="2022-09-13T11:03:14.796" v="1247" actId="700"/>
          <ac:spMkLst>
            <pc:docMk/>
            <pc:sldMk cId="2883425808" sldId="2143677269"/>
            <ac:spMk id="2" creationId="{0A9A9F21-7735-90B6-1515-2287EF1BC2D8}"/>
          </ac:spMkLst>
        </pc:spChg>
        <pc:spChg chg="del mod ord">
          <ac:chgData name="Ingunn Sakshaug" userId="a1a2d5f4-ea4d-4a8b-892b-9f1f2288436d" providerId="ADAL" clId="{2C74B2AD-9D2E-4121-938F-137192CA8AC8}" dt="2022-09-13T11:03:14.796" v="1247" actId="700"/>
          <ac:spMkLst>
            <pc:docMk/>
            <pc:sldMk cId="2883425808" sldId="2143677269"/>
            <ac:spMk id="3" creationId="{3CC50840-6A6A-76D3-6A70-8FA71A38D51B}"/>
          </ac:spMkLst>
        </pc:spChg>
        <pc:spChg chg="del">
          <ac:chgData name="Ingunn Sakshaug" userId="a1a2d5f4-ea4d-4a8b-892b-9f1f2288436d" providerId="ADAL" clId="{2C74B2AD-9D2E-4121-938F-137192CA8AC8}" dt="2022-09-13T11:03:14.796" v="1247" actId="700"/>
          <ac:spMkLst>
            <pc:docMk/>
            <pc:sldMk cId="2883425808" sldId="2143677269"/>
            <ac:spMk id="4" creationId="{21DEB88F-15B0-3FD5-9AF5-F5435FAE4EC5}"/>
          </ac:spMkLst>
        </pc:spChg>
        <pc:spChg chg="add del mod ord">
          <ac:chgData name="Ingunn Sakshaug" userId="a1a2d5f4-ea4d-4a8b-892b-9f1f2288436d" providerId="ADAL" clId="{2C74B2AD-9D2E-4121-938F-137192CA8AC8}" dt="2022-09-13T11:03:17.808" v="1248" actId="478"/>
          <ac:spMkLst>
            <pc:docMk/>
            <pc:sldMk cId="2883425808" sldId="2143677269"/>
            <ac:spMk id="5" creationId="{3BC58E84-A825-6CF5-9C89-FFBE2BA2F881}"/>
          </ac:spMkLst>
        </pc:spChg>
        <pc:spChg chg="add del mod ord">
          <ac:chgData name="Ingunn Sakshaug" userId="a1a2d5f4-ea4d-4a8b-892b-9f1f2288436d" providerId="ADAL" clId="{2C74B2AD-9D2E-4121-938F-137192CA8AC8}" dt="2022-09-13T11:03:37.560" v="1249" actId="22"/>
          <ac:spMkLst>
            <pc:docMk/>
            <pc:sldMk cId="2883425808" sldId="2143677269"/>
            <ac:spMk id="6" creationId="{1E8DDAFE-C76B-DADF-F888-17ACE2415B2A}"/>
          </ac:spMkLst>
        </pc:spChg>
        <pc:spChg chg="add del mod">
          <ac:chgData name="Ingunn Sakshaug" userId="a1a2d5f4-ea4d-4a8b-892b-9f1f2288436d" providerId="ADAL" clId="{2C74B2AD-9D2E-4121-938F-137192CA8AC8}" dt="2022-09-13T11:03:48.850" v="1252" actId="478"/>
          <ac:spMkLst>
            <pc:docMk/>
            <pc:sldMk cId="2883425808" sldId="2143677269"/>
            <ac:spMk id="13" creationId="{A83C72D7-1E58-94FC-8823-F52F234269D7}"/>
          </ac:spMkLst>
        </pc:spChg>
        <pc:spChg chg="add mod">
          <ac:chgData name="Ingunn Sakshaug" userId="a1a2d5f4-ea4d-4a8b-892b-9f1f2288436d" providerId="ADAL" clId="{2C74B2AD-9D2E-4121-938F-137192CA8AC8}" dt="2022-09-13T11:03:55.640" v="1253" actId="1076"/>
          <ac:spMkLst>
            <pc:docMk/>
            <pc:sldMk cId="2883425808" sldId="2143677269"/>
            <ac:spMk id="15" creationId="{18BE24A9-2365-5E8C-7DF7-15F5498D702C}"/>
          </ac:spMkLst>
        </pc:spChg>
        <pc:picChg chg="add mod ord">
          <ac:chgData name="Ingunn Sakshaug" userId="a1a2d5f4-ea4d-4a8b-892b-9f1f2288436d" providerId="ADAL" clId="{2C74B2AD-9D2E-4121-938F-137192CA8AC8}" dt="2022-09-13T11:03:43.505" v="1251" actId="26606"/>
          <ac:picMkLst>
            <pc:docMk/>
            <pc:sldMk cId="2883425808" sldId="2143677269"/>
            <ac:picMk id="8" creationId="{F2BCFBE6-40E4-0925-0E00-883B84DB1F94}"/>
          </ac:picMkLst>
        </pc:picChg>
      </pc:sldChg>
      <pc:sldChg chg="addSp delSp modSp new mod ord modClrScheme chgLayout">
        <pc:chgData name="Ingunn Sakshaug" userId="a1a2d5f4-ea4d-4a8b-892b-9f1f2288436d" providerId="ADAL" clId="{2C74B2AD-9D2E-4121-938F-137192CA8AC8}" dt="2022-09-19T10:46:14.209" v="3292"/>
        <pc:sldMkLst>
          <pc:docMk/>
          <pc:sldMk cId="4289256559" sldId="2143677270"/>
        </pc:sldMkLst>
        <pc:spChg chg="del mod ord">
          <ac:chgData name="Ingunn Sakshaug" userId="a1a2d5f4-ea4d-4a8b-892b-9f1f2288436d" providerId="ADAL" clId="{2C74B2AD-9D2E-4121-938F-137192CA8AC8}" dt="2022-09-13T11:04:06.355" v="1255" actId="700"/>
          <ac:spMkLst>
            <pc:docMk/>
            <pc:sldMk cId="4289256559" sldId="2143677270"/>
            <ac:spMk id="2" creationId="{44ACFDFC-67EF-7A19-A3A0-3AB65A624518}"/>
          </ac:spMkLst>
        </pc:spChg>
        <pc:spChg chg="del mod ord">
          <ac:chgData name="Ingunn Sakshaug" userId="a1a2d5f4-ea4d-4a8b-892b-9f1f2288436d" providerId="ADAL" clId="{2C74B2AD-9D2E-4121-938F-137192CA8AC8}" dt="2022-09-13T11:04:06.355" v="1255" actId="700"/>
          <ac:spMkLst>
            <pc:docMk/>
            <pc:sldMk cId="4289256559" sldId="2143677270"/>
            <ac:spMk id="3" creationId="{B8759CBD-01D7-88E9-28BC-24BF43DC892C}"/>
          </ac:spMkLst>
        </pc:spChg>
        <pc:spChg chg="del">
          <ac:chgData name="Ingunn Sakshaug" userId="a1a2d5f4-ea4d-4a8b-892b-9f1f2288436d" providerId="ADAL" clId="{2C74B2AD-9D2E-4121-938F-137192CA8AC8}" dt="2022-09-13T11:04:06.355" v="1255" actId="700"/>
          <ac:spMkLst>
            <pc:docMk/>
            <pc:sldMk cId="4289256559" sldId="2143677270"/>
            <ac:spMk id="4" creationId="{3A2E3D77-0131-D072-DC3F-4E05E3D4FEBC}"/>
          </ac:spMkLst>
        </pc:spChg>
        <pc:spChg chg="add del mod ord">
          <ac:chgData name="Ingunn Sakshaug" userId="a1a2d5f4-ea4d-4a8b-892b-9f1f2288436d" providerId="ADAL" clId="{2C74B2AD-9D2E-4121-938F-137192CA8AC8}" dt="2022-09-13T11:04:57.068" v="1257" actId="26606"/>
          <ac:spMkLst>
            <pc:docMk/>
            <pc:sldMk cId="4289256559" sldId="2143677270"/>
            <ac:spMk id="5" creationId="{400C8E6E-954E-F043-04A6-2C95A8110E42}"/>
          </ac:spMkLst>
        </pc:spChg>
        <pc:spChg chg="add del mod ord">
          <ac:chgData name="Ingunn Sakshaug" userId="a1a2d5f4-ea4d-4a8b-892b-9f1f2288436d" providerId="ADAL" clId="{2C74B2AD-9D2E-4121-938F-137192CA8AC8}" dt="2022-09-13T11:04:55.116" v="1256" actId="22"/>
          <ac:spMkLst>
            <pc:docMk/>
            <pc:sldMk cId="4289256559" sldId="2143677270"/>
            <ac:spMk id="6" creationId="{AD3DAB20-7FF6-C696-EE8F-0C650DA0B7C9}"/>
          </ac:spMkLst>
        </pc:spChg>
        <pc:spChg chg="add mod">
          <ac:chgData name="Ingunn Sakshaug" userId="a1a2d5f4-ea4d-4a8b-892b-9f1f2288436d" providerId="ADAL" clId="{2C74B2AD-9D2E-4121-938F-137192CA8AC8}" dt="2022-09-13T11:04:57.068" v="1257" actId="26606"/>
          <ac:spMkLst>
            <pc:docMk/>
            <pc:sldMk cId="4289256559" sldId="2143677270"/>
            <ac:spMk id="13" creationId="{EFF3EED3-C9F9-2364-F674-B8821793BD40}"/>
          </ac:spMkLst>
        </pc:spChg>
        <pc:spChg chg="add mod">
          <ac:chgData name="Ingunn Sakshaug" userId="a1a2d5f4-ea4d-4a8b-892b-9f1f2288436d" providerId="ADAL" clId="{2C74B2AD-9D2E-4121-938F-137192CA8AC8}" dt="2022-09-13T11:05:00.607" v="1258" actId="1076"/>
          <ac:spMkLst>
            <pc:docMk/>
            <pc:sldMk cId="4289256559" sldId="2143677270"/>
            <ac:spMk id="15" creationId="{7E070BD9-9976-C2FD-2EBB-AD8D17789506}"/>
          </ac:spMkLst>
        </pc:spChg>
        <pc:picChg chg="add mod ord">
          <ac:chgData name="Ingunn Sakshaug" userId="a1a2d5f4-ea4d-4a8b-892b-9f1f2288436d" providerId="ADAL" clId="{2C74B2AD-9D2E-4121-938F-137192CA8AC8}" dt="2022-09-13T11:04:57.068" v="1257" actId="26606"/>
          <ac:picMkLst>
            <pc:docMk/>
            <pc:sldMk cId="4289256559" sldId="2143677270"/>
            <ac:picMk id="8" creationId="{CFEB2C4C-A8C3-B8FF-FC4E-FF28AE40C9E6}"/>
          </ac:picMkLst>
        </pc:picChg>
      </pc:sldChg>
      <pc:sldChg chg="addSp delSp modSp new mod ord modClrScheme chgLayout">
        <pc:chgData name="Ingunn Sakshaug" userId="a1a2d5f4-ea4d-4a8b-892b-9f1f2288436d" providerId="ADAL" clId="{2C74B2AD-9D2E-4121-938F-137192CA8AC8}" dt="2022-09-20T09:09:58.903" v="4077" actId="478"/>
        <pc:sldMkLst>
          <pc:docMk/>
          <pc:sldMk cId="1204486852" sldId="2143677271"/>
        </pc:sldMkLst>
        <pc:spChg chg="del mod ord">
          <ac:chgData name="Ingunn Sakshaug" userId="a1a2d5f4-ea4d-4a8b-892b-9f1f2288436d" providerId="ADAL" clId="{2C74B2AD-9D2E-4121-938F-137192CA8AC8}" dt="2022-09-13T11:05:10.515" v="1260" actId="700"/>
          <ac:spMkLst>
            <pc:docMk/>
            <pc:sldMk cId="1204486852" sldId="2143677271"/>
            <ac:spMk id="2" creationId="{C9133B5A-8E64-9558-3590-52541F2CADBE}"/>
          </ac:spMkLst>
        </pc:spChg>
        <pc:spChg chg="del mod ord">
          <ac:chgData name="Ingunn Sakshaug" userId="a1a2d5f4-ea4d-4a8b-892b-9f1f2288436d" providerId="ADAL" clId="{2C74B2AD-9D2E-4121-938F-137192CA8AC8}" dt="2022-09-13T11:05:10.515" v="1260" actId="700"/>
          <ac:spMkLst>
            <pc:docMk/>
            <pc:sldMk cId="1204486852" sldId="2143677271"/>
            <ac:spMk id="3" creationId="{A3E784C8-CA7C-7943-F36C-8AFD77845BCC}"/>
          </ac:spMkLst>
        </pc:spChg>
        <pc:spChg chg="del">
          <ac:chgData name="Ingunn Sakshaug" userId="a1a2d5f4-ea4d-4a8b-892b-9f1f2288436d" providerId="ADAL" clId="{2C74B2AD-9D2E-4121-938F-137192CA8AC8}" dt="2022-09-13T11:05:10.515" v="1260" actId="700"/>
          <ac:spMkLst>
            <pc:docMk/>
            <pc:sldMk cId="1204486852" sldId="2143677271"/>
            <ac:spMk id="4" creationId="{87D173B3-A54B-EF0B-4456-2A31D79D56A1}"/>
          </ac:spMkLst>
        </pc:spChg>
        <pc:spChg chg="add del mod ord">
          <ac:chgData name="Ingunn Sakshaug" userId="a1a2d5f4-ea4d-4a8b-892b-9f1f2288436d" providerId="ADAL" clId="{2C74B2AD-9D2E-4121-938F-137192CA8AC8}" dt="2022-09-13T11:05:40.173" v="1263" actId="26606"/>
          <ac:spMkLst>
            <pc:docMk/>
            <pc:sldMk cId="1204486852" sldId="2143677271"/>
            <ac:spMk id="5" creationId="{B28DBAE3-4100-7710-D5D7-8975DD01C091}"/>
          </ac:spMkLst>
        </pc:spChg>
        <pc:spChg chg="add del mod ord">
          <ac:chgData name="Ingunn Sakshaug" userId="a1a2d5f4-ea4d-4a8b-892b-9f1f2288436d" providerId="ADAL" clId="{2C74B2AD-9D2E-4121-938F-137192CA8AC8}" dt="2022-09-13T11:05:36.397" v="1262" actId="22"/>
          <ac:spMkLst>
            <pc:docMk/>
            <pc:sldMk cId="1204486852" sldId="2143677271"/>
            <ac:spMk id="6" creationId="{F9A468F9-9664-1727-B1C0-AEAC9F76CFE3}"/>
          </ac:spMkLst>
        </pc:spChg>
        <pc:spChg chg="add del mod">
          <ac:chgData name="Ingunn Sakshaug" userId="a1a2d5f4-ea4d-4a8b-892b-9f1f2288436d" providerId="ADAL" clId="{2C74B2AD-9D2E-4121-938F-137192CA8AC8}" dt="2022-09-20T09:09:58.903" v="4077" actId="478"/>
          <ac:spMkLst>
            <pc:docMk/>
            <pc:sldMk cId="1204486852" sldId="2143677271"/>
            <ac:spMk id="13" creationId="{F83FD709-041C-F4A3-6301-C3E2A8432C14}"/>
          </ac:spMkLst>
        </pc:spChg>
        <pc:spChg chg="add mod">
          <ac:chgData name="Ingunn Sakshaug" userId="a1a2d5f4-ea4d-4a8b-892b-9f1f2288436d" providerId="ADAL" clId="{2C74B2AD-9D2E-4121-938F-137192CA8AC8}" dt="2022-09-13T11:05:43.599" v="1264" actId="1076"/>
          <ac:spMkLst>
            <pc:docMk/>
            <pc:sldMk cId="1204486852" sldId="2143677271"/>
            <ac:spMk id="15" creationId="{2C50189A-03D4-0D16-D074-772F875C8C0E}"/>
          </ac:spMkLst>
        </pc:spChg>
        <pc:picChg chg="add mod ord">
          <ac:chgData name="Ingunn Sakshaug" userId="a1a2d5f4-ea4d-4a8b-892b-9f1f2288436d" providerId="ADAL" clId="{2C74B2AD-9D2E-4121-938F-137192CA8AC8}" dt="2022-09-13T11:05:40.173" v="1263" actId="26606"/>
          <ac:picMkLst>
            <pc:docMk/>
            <pc:sldMk cId="1204486852" sldId="2143677271"/>
            <ac:picMk id="8" creationId="{C8A6B09A-4DD5-BE7B-9602-7E64EC5883D4}"/>
          </ac:picMkLst>
        </pc:picChg>
      </pc:sldChg>
      <pc:sldChg chg="addSp delSp modSp add mod modClrScheme chgLayout">
        <pc:chgData name="Ingunn Sakshaug" userId="a1a2d5f4-ea4d-4a8b-892b-9f1f2288436d" providerId="ADAL" clId="{2C74B2AD-9D2E-4121-938F-137192CA8AC8}" dt="2022-09-13T11:06:16.068" v="1267" actId="1076"/>
        <pc:sldMkLst>
          <pc:docMk/>
          <pc:sldMk cId="3399527314" sldId="2143677272"/>
        </pc:sldMkLst>
        <pc:spChg chg="del">
          <ac:chgData name="Ingunn Sakshaug" userId="a1a2d5f4-ea4d-4a8b-892b-9f1f2288436d" providerId="ADAL" clId="{2C74B2AD-9D2E-4121-938F-137192CA8AC8}" dt="2022-09-13T11:06:10.280" v="1266" actId="26606"/>
          <ac:spMkLst>
            <pc:docMk/>
            <pc:sldMk cId="3399527314" sldId="2143677272"/>
            <ac:spMk id="5" creationId="{B28DBAE3-4100-7710-D5D7-8975DD01C091}"/>
          </ac:spMkLst>
        </pc:spChg>
        <pc:spChg chg="del">
          <ac:chgData name="Ingunn Sakshaug" userId="a1a2d5f4-ea4d-4a8b-892b-9f1f2288436d" providerId="ADAL" clId="{2C74B2AD-9D2E-4121-938F-137192CA8AC8}" dt="2022-09-13T11:06:08.118" v="1265" actId="22"/>
          <ac:spMkLst>
            <pc:docMk/>
            <pc:sldMk cId="3399527314" sldId="2143677272"/>
            <ac:spMk id="6" creationId="{F9A468F9-9664-1727-B1C0-AEAC9F76CFE3}"/>
          </ac:spMkLst>
        </pc:spChg>
        <pc:spChg chg="add mod">
          <ac:chgData name="Ingunn Sakshaug" userId="a1a2d5f4-ea4d-4a8b-892b-9f1f2288436d" providerId="ADAL" clId="{2C74B2AD-9D2E-4121-938F-137192CA8AC8}" dt="2022-09-13T11:06:10.280" v="1266" actId="26606"/>
          <ac:spMkLst>
            <pc:docMk/>
            <pc:sldMk cId="3399527314" sldId="2143677272"/>
            <ac:spMk id="10" creationId="{5A14E653-F78D-D22A-B874-D6811CC98BFC}"/>
          </ac:spMkLst>
        </pc:spChg>
        <pc:spChg chg="add mod">
          <ac:chgData name="Ingunn Sakshaug" userId="a1a2d5f4-ea4d-4a8b-892b-9f1f2288436d" providerId="ADAL" clId="{2C74B2AD-9D2E-4121-938F-137192CA8AC8}" dt="2022-09-13T11:06:16.068" v="1267" actId="1076"/>
          <ac:spMkLst>
            <pc:docMk/>
            <pc:sldMk cId="3399527314" sldId="2143677272"/>
            <ac:spMk id="12" creationId="{2463EB14-4688-522F-F26E-F3D2491C9A34}"/>
          </ac:spMkLst>
        </pc:spChg>
        <pc:picChg chg="add mod ord">
          <ac:chgData name="Ingunn Sakshaug" userId="a1a2d5f4-ea4d-4a8b-892b-9f1f2288436d" providerId="ADAL" clId="{2C74B2AD-9D2E-4121-938F-137192CA8AC8}" dt="2022-09-13T11:06:10.280" v="1266" actId="26606"/>
          <ac:picMkLst>
            <pc:docMk/>
            <pc:sldMk cId="3399527314" sldId="2143677272"/>
            <ac:picMk id="3" creationId="{A78DB01E-B9F1-4F68-4D60-4EAFF3E97835}"/>
          </ac:picMkLst>
        </pc:picChg>
      </pc:sldChg>
      <pc:sldChg chg="addSp delSp modSp new mod modNotesTx">
        <pc:chgData name="Ingunn Sakshaug" userId="a1a2d5f4-ea4d-4a8b-892b-9f1f2288436d" providerId="ADAL" clId="{2C74B2AD-9D2E-4121-938F-137192CA8AC8}" dt="2022-09-20T09:52:17.914" v="4371" actId="20577"/>
        <pc:sldMkLst>
          <pc:docMk/>
          <pc:sldMk cId="3546157824" sldId="2143677273"/>
        </pc:sldMkLst>
        <pc:spChg chg="del">
          <ac:chgData name="Ingunn Sakshaug" userId="a1a2d5f4-ea4d-4a8b-892b-9f1f2288436d" providerId="ADAL" clId="{2C74B2AD-9D2E-4121-938F-137192CA8AC8}" dt="2022-09-13T12:00:37.777" v="1505" actId="22"/>
          <ac:spMkLst>
            <pc:docMk/>
            <pc:sldMk cId="3546157824" sldId="2143677273"/>
            <ac:spMk id="2" creationId="{EBCDEDB3-5BD8-DA41-6688-A79FEFC69753}"/>
          </ac:spMkLst>
        </pc:spChg>
        <pc:spChg chg="del">
          <ac:chgData name="Ingunn Sakshaug" userId="a1a2d5f4-ea4d-4a8b-892b-9f1f2288436d" providerId="ADAL" clId="{2C74B2AD-9D2E-4121-938F-137192CA8AC8}" dt="2022-09-13T12:00:42.221" v="1506" actId="478"/>
          <ac:spMkLst>
            <pc:docMk/>
            <pc:sldMk cId="3546157824" sldId="2143677273"/>
            <ac:spMk id="3" creationId="{AD1B5763-862D-CE1D-04C6-B8411E901B4A}"/>
          </ac:spMkLst>
        </pc:spChg>
        <pc:picChg chg="add mod ord">
          <ac:chgData name="Ingunn Sakshaug" userId="a1a2d5f4-ea4d-4a8b-892b-9f1f2288436d" providerId="ADAL" clId="{2C74B2AD-9D2E-4121-938F-137192CA8AC8}" dt="2022-09-13T12:00:56.003" v="1510" actId="14100"/>
          <ac:picMkLst>
            <pc:docMk/>
            <pc:sldMk cId="3546157824" sldId="2143677273"/>
            <ac:picMk id="5" creationId="{2EB5129F-221D-D25E-8991-1736CD1D9FF4}"/>
          </ac:picMkLst>
        </pc:picChg>
      </pc:sldChg>
      <pc:sldChg chg="modSp add del mod">
        <pc:chgData name="Ingunn Sakshaug" userId="a1a2d5f4-ea4d-4a8b-892b-9f1f2288436d" providerId="ADAL" clId="{2C74B2AD-9D2E-4121-938F-137192CA8AC8}" dt="2022-09-14T08:30:16.211" v="1844" actId="47"/>
        <pc:sldMkLst>
          <pc:docMk/>
          <pc:sldMk cId="3346814454" sldId="2143677274"/>
        </pc:sldMkLst>
        <pc:spChg chg="mod">
          <ac:chgData name="Ingunn Sakshaug" userId="a1a2d5f4-ea4d-4a8b-892b-9f1f2288436d" providerId="ADAL" clId="{2C74B2AD-9D2E-4121-938F-137192CA8AC8}" dt="2022-09-13T12:15:19.231" v="1526" actId="20577"/>
          <ac:spMkLst>
            <pc:docMk/>
            <pc:sldMk cId="3346814454" sldId="2143677274"/>
            <ac:spMk id="2" creationId="{B9DD9AE3-B0D3-7F29-F2CD-2272147786D3}"/>
          </ac:spMkLst>
        </pc:spChg>
      </pc:sldChg>
      <pc:sldChg chg="addSp delSp modSp new mod modClrScheme modAnim chgLayout modNotesTx">
        <pc:chgData name="Ingunn Sakshaug" userId="a1a2d5f4-ea4d-4a8b-892b-9f1f2288436d" providerId="ADAL" clId="{2C74B2AD-9D2E-4121-938F-137192CA8AC8}" dt="2022-09-20T09:18:45.719" v="4184" actId="478"/>
        <pc:sldMkLst>
          <pc:docMk/>
          <pc:sldMk cId="1639638386" sldId="2143677275"/>
        </pc:sldMkLst>
        <pc:spChg chg="del mod ord">
          <ac:chgData name="Ingunn Sakshaug" userId="a1a2d5f4-ea4d-4a8b-892b-9f1f2288436d" providerId="ADAL" clId="{2C74B2AD-9D2E-4121-938F-137192CA8AC8}" dt="2022-09-13T12:23:10.696" v="1760" actId="700"/>
          <ac:spMkLst>
            <pc:docMk/>
            <pc:sldMk cId="1639638386" sldId="2143677275"/>
            <ac:spMk id="2" creationId="{8C47ABE4-ABE1-A276-E986-5FC43431984C}"/>
          </ac:spMkLst>
        </pc:spChg>
        <pc:spChg chg="del">
          <ac:chgData name="Ingunn Sakshaug" userId="a1a2d5f4-ea4d-4a8b-892b-9f1f2288436d" providerId="ADAL" clId="{2C74B2AD-9D2E-4121-938F-137192CA8AC8}" dt="2022-09-13T12:23:10.696" v="1760" actId="700"/>
          <ac:spMkLst>
            <pc:docMk/>
            <pc:sldMk cId="1639638386" sldId="2143677275"/>
            <ac:spMk id="3" creationId="{1694453B-DFC0-9828-7301-0C7471186687}"/>
          </ac:spMkLst>
        </pc:spChg>
        <pc:spChg chg="del">
          <ac:chgData name="Ingunn Sakshaug" userId="a1a2d5f4-ea4d-4a8b-892b-9f1f2288436d" providerId="ADAL" clId="{2C74B2AD-9D2E-4121-938F-137192CA8AC8}" dt="2022-09-13T12:23:10.696" v="1760" actId="700"/>
          <ac:spMkLst>
            <pc:docMk/>
            <pc:sldMk cId="1639638386" sldId="2143677275"/>
            <ac:spMk id="4" creationId="{DC84816E-3F61-1EF5-FC02-BD71E6C6E686}"/>
          </ac:spMkLst>
        </pc:spChg>
        <pc:spChg chg="del mod ord">
          <ac:chgData name="Ingunn Sakshaug" userId="a1a2d5f4-ea4d-4a8b-892b-9f1f2288436d" providerId="ADAL" clId="{2C74B2AD-9D2E-4121-938F-137192CA8AC8}" dt="2022-09-13T12:23:10.696" v="1760" actId="700"/>
          <ac:spMkLst>
            <pc:docMk/>
            <pc:sldMk cId="1639638386" sldId="2143677275"/>
            <ac:spMk id="5" creationId="{8BA9E7AB-7FF3-07EB-E8DE-B573E96C3B8A}"/>
          </ac:spMkLst>
        </pc:spChg>
        <pc:spChg chg="add del mod ord">
          <ac:chgData name="Ingunn Sakshaug" userId="a1a2d5f4-ea4d-4a8b-892b-9f1f2288436d" providerId="ADAL" clId="{2C74B2AD-9D2E-4121-938F-137192CA8AC8}" dt="2022-09-13T12:23:28.723" v="1761" actId="931"/>
          <ac:spMkLst>
            <pc:docMk/>
            <pc:sldMk cId="1639638386" sldId="2143677275"/>
            <ac:spMk id="6" creationId="{0C276B59-4139-26DC-CE42-C2AD9601AA4F}"/>
          </ac:spMkLst>
        </pc:spChg>
        <pc:spChg chg="add del mod ord">
          <ac:chgData name="Ingunn Sakshaug" userId="a1a2d5f4-ea4d-4a8b-892b-9f1f2288436d" providerId="ADAL" clId="{2C74B2AD-9D2E-4121-938F-137192CA8AC8}" dt="2022-09-20T09:18:45.719" v="4184" actId="478"/>
          <ac:spMkLst>
            <pc:docMk/>
            <pc:sldMk cId="1639638386" sldId="2143677275"/>
            <ac:spMk id="7" creationId="{2C95CF98-09F0-6B5E-D055-855782CF118D}"/>
          </ac:spMkLst>
        </pc:spChg>
        <pc:spChg chg="add mod ord">
          <ac:chgData name="Ingunn Sakshaug" userId="a1a2d5f4-ea4d-4a8b-892b-9f1f2288436d" providerId="ADAL" clId="{2C74B2AD-9D2E-4121-938F-137192CA8AC8}" dt="2022-09-13T12:23:10.696" v="1760" actId="700"/>
          <ac:spMkLst>
            <pc:docMk/>
            <pc:sldMk cId="1639638386" sldId="2143677275"/>
            <ac:spMk id="8" creationId="{3751E8BB-8366-5ED4-A66C-371E9E2203D7}"/>
          </ac:spMkLst>
        </pc:spChg>
        <pc:picChg chg="add mod">
          <ac:chgData name="Ingunn Sakshaug" userId="a1a2d5f4-ea4d-4a8b-892b-9f1f2288436d" providerId="ADAL" clId="{2C74B2AD-9D2E-4121-938F-137192CA8AC8}" dt="2022-09-13T12:23:30.115" v="1763" actId="962"/>
          <ac:picMkLst>
            <pc:docMk/>
            <pc:sldMk cId="1639638386" sldId="2143677275"/>
            <ac:picMk id="10" creationId="{9CEE6F89-A041-C597-C93F-90AFC285F5A2}"/>
          </ac:picMkLst>
        </pc:picChg>
        <pc:picChg chg="add mod">
          <ac:chgData name="Ingunn Sakshaug" userId="a1a2d5f4-ea4d-4a8b-892b-9f1f2288436d" providerId="ADAL" clId="{2C74B2AD-9D2E-4121-938F-137192CA8AC8}" dt="2022-09-13T12:24:42.904" v="1768" actId="207"/>
          <ac:picMkLst>
            <pc:docMk/>
            <pc:sldMk cId="1639638386" sldId="2143677275"/>
            <ac:picMk id="12" creationId="{2963B308-305B-75E7-54F9-3056F0FD6EDB}"/>
          </ac:picMkLst>
        </pc:picChg>
        <pc:picChg chg="add mod">
          <ac:chgData name="Ingunn Sakshaug" userId="a1a2d5f4-ea4d-4a8b-892b-9f1f2288436d" providerId="ADAL" clId="{2C74B2AD-9D2E-4121-938F-137192CA8AC8}" dt="2022-09-13T12:24:55.432" v="1770" actId="1076"/>
          <ac:picMkLst>
            <pc:docMk/>
            <pc:sldMk cId="1639638386" sldId="2143677275"/>
            <ac:picMk id="14" creationId="{047FB6A3-53FC-486B-E6D0-BFEE8C827395}"/>
          </ac:picMkLst>
        </pc:picChg>
        <pc:picChg chg="add mod">
          <ac:chgData name="Ingunn Sakshaug" userId="a1a2d5f4-ea4d-4a8b-892b-9f1f2288436d" providerId="ADAL" clId="{2C74B2AD-9D2E-4121-938F-137192CA8AC8}" dt="2022-09-13T12:25:02.138" v="1772" actId="1076"/>
          <ac:picMkLst>
            <pc:docMk/>
            <pc:sldMk cId="1639638386" sldId="2143677275"/>
            <ac:picMk id="16" creationId="{B26D4706-4471-B71D-34D2-62F6C3638CB2}"/>
          </ac:picMkLst>
        </pc:picChg>
        <pc:picChg chg="add mod">
          <ac:chgData name="Ingunn Sakshaug" userId="a1a2d5f4-ea4d-4a8b-892b-9f1f2288436d" providerId="ADAL" clId="{2C74B2AD-9D2E-4121-938F-137192CA8AC8}" dt="2022-09-13T12:25:06.961" v="1774" actId="1076"/>
          <ac:picMkLst>
            <pc:docMk/>
            <pc:sldMk cId="1639638386" sldId="2143677275"/>
            <ac:picMk id="18" creationId="{23C65BA5-3198-9A77-E28E-4B6CA9496451}"/>
          </ac:picMkLst>
        </pc:picChg>
        <pc:picChg chg="add mod">
          <ac:chgData name="Ingunn Sakshaug" userId="a1a2d5f4-ea4d-4a8b-892b-9f1f2288436d" providerId="ADAL" clId="{2C74B2AD-9D2E-4121-938F-137192CA8AC8}" dt="2022-09-13T12:25:12.414" v="1776" actId="1076"/>
          <ac:picMkLst>
            <pc:docMk/>
            <pc:sldMk cId="1639638386" sldId="2143677275"/>
            <ac:picMk id="20" creationId="{8C84B62F-AD5A-44F5-5CCA-91764EE9B06B}"/>
          </ac:picMkLst>
        </pc:picChg>
        <pc:picChg chg="add mod">
          <ac:chgData name="Ingunn Sakshaug" userId="a1a2d5f4-ea4d-4a8b-892b-9f1f2288436d" providerId="ADAL" clId="{2C74B2AD-9D2E-4121-938F-137192CA8AC8}" dt="2022-09-13T12:25:46.224" v="1778" actId="1076"/>
          <ac:picMkLst>
            <pc:docMk/>
            <pc:sldMk cId="1639638386" sldId="2143677275"/>
            <ac:picMk id="22" creationId="{F96B1091-BFF7-455D-78F9-6932ED1661F2}"/>
          </ac:picMkLst>
        </pc:picChg>
        <pc:picChg chg="add mod">
          <ac:chgData name="Ingunn Sakshaug" userId="a1a2d5f4-ea4d-4a8b-892b-9f1f2288436d" providerId="ADAL" clId="{2C74B2AD-9D2E-4121-938F-137192CA8AC8}" dt="2022-09-13T12:25:52.396" v="1780" actId="1076"/>
          <ac:picMkLst>
            <pc:docMk/>
            <pc:sldMk cId="1639638386" sldId="2143677275"/>
            <ac:picMk id="24" creationId="{68B67396-1F4D-130D-CA57-9ECEA7735BEC}"/>
          </ac:picMkLst>
        </pc:picChg>
        <pc:picChg chg="add mod">
          <ac:chgData name="Ingunn Sakshaug" userId="a1a2d5f4-ea4d-4a8b-892b-9f1f2288436d" providerId="ADAL" clId="{2C74B2AD-9D2E-4121-938F-137192CA8AC8}" dt="2022-09-13T12:26:20.522" v="1784" actId="1076"/>
          <ac:picMkLst>
            <pc:docMk/>
            <pc:sldMk cId="1639638386" sldId="2143677275"/>
            <ac:picMk id="26" creationId="{A2754A67-03DA-E837-A30D-65C546A349F9}"/>
          </ac:picMkLst>
        </pc:picChg>
        <pc:picChg chg="add mod">
          <ac:chgData name="Ingunn Sakshaug" userId="a1a2d5f4-ea4d-4a8b-892b-9f1f2288436d" providerId="ADAL" clId="{2C74B2AD-9D2E-4121-938F-137192CA8AC8}" dt="2022-09-13T12:26:25.669" v="1786" actId="1076"/>
          <ac:picMkLst>
            <pc:docMk/>
            <pc:sldMk cId="1639638386" sldId="2143677275"/>
            <ac:picMk id="28" creationId="{593AF769-56AA-A509-2A2C-2D36DED7A934}"/>
          </ac:picMkLst>
        </pc:picChg>
        <pc:picChg chg="add mod">
          <ac:chgData name="Ingunn Sakshaug" userId="a1a2d5f4-ea4d-4a8b-892b-9f1f2288436d" providerId="ADAL" clId="{2C74B2AD-9D2E-4121-938F-137192CA8AC8}" dt="2022-09-13T12:27:40.397" v="1788" actId="1076"/>
          <ac:picMkLst>
            <pc:docMk/>
            <pc:sldMk cId="1639638386" sldId="2143677275"/>
            <ac:picMk id="30" creationId="{9166C02A-ECD3-F6F1-D197-493EA647753D}"/>
          </ac:picMkLst>
        </pc:picChg>
        <pc:picChg chg="add mod">
          <ac:chgData name="Ingunn Sakshaug" userId="a1a2d5f4-ea4d-4a8b-892b-9f1f2288436d" providerId="ADAL" clId="{2C74B2AD-9D2E-4121-938F-137192CA8AC8}" dt="2022-09-13T12:27:46.354" v="1790" actId="1076"/>
          <ac:picMkLst>
            <pc:docMk/>
            <pc:sldMk cId="1639638386" sldId="2143677275"/>
            <ac:picMk id="32" creationId="{D0BE09C4-1D1E-214D-4917-90ECC617F1B5}"/>
          </ac:picMkLst>
        </pc:picChg>
      </pc:sldChg>
      <pc:sldChg chg="addSp delSp modSp new mod ord">
        <pc:chgData name="Ingunn Sakshaug" userId="a1a2d5f4-ea4d-4a8b-892b-9f1f2288436d" providerId="ADAL" clId="{2C74B2AD-9D2E-4121-938F-137192CA8AC8}" dt="2022-09-14T07:47:53.391" v="1799"/>
        <pc:sldMkLst>
          <pc:docMk/>
          <pc:sldMk cId="2113365507" sldId="2143677276"/>
        </pc:sldMkLst>
        <pc:spChg chg="del">
          <ac:chgData name="Ingunn Sakshaug" userId="a1a2d5f4-ea4d-4a8b-892b-9f1f2288436d" providerId="ADAL" clId="{2C74B2AD-9D2E-4121-938F-137192CA8AC8}" dt="2022-09-14T07:42:56.849" v="1794" actId="22"/>
          <ac:spMkLst>
            <pc:docMk/>
            <pc:sldMk cId="2113365507" sldId="2143677276"/>
            <ac:spMk id="2" creationId="{23929CBA-AC17-E995-63C1-8E3E5A13CBBF}"/>
          </ac:spMkLst>
        </pc:spChg>
        <pc:spChg chg="del">
          <ac:chgData name="Ingunn Sakshaug" userId="a1a2d5f4-ea4d-4a8b-892b-9f1f2288436d" providerId="ADAL" clId="{2C74B2AD-9D2E-4121-938F-137192CA8AC8}" dt="2022-09-14T07:43:01.058" v="1795" actId="478"/>
          <ac:spMkLst>
            <pc:docMk/>
            <pc:sldMk cId="2113365507" sldId="2143677276"/>
            <ac:spMk id="3" creationId="{969C0FE5-B81B-01B8-F0EB-1674820F65FF}"/>
          </ac:spMkLst>
        </pc:spChg>
        <pc:picChg chg="add mod ord">
          <ac:chgData name="Ingunn Sakshaug" userId="a1a2d5f4-ea4d-4a8b-892b-9f1f2288436d" providerId="ADAL" clId="{2C74B2AD-9D2E-4121-938F-137192CA8AC8}" dt="2022-09-14T07:43:09.191" v="1797" actId="1076"/>
          <ac:picMkLst>
            <pc:docMk/>
            <pc:sldMk cId="2113365507" sldId="2143677276"/>
            <ac:picMk id="5" creationId="{636F87DC-1C6E-E8CC-FEA2-69025D60591D}"/>
          </ac:picMkLst>
        </pc:picChg>
      </pc:sldChg>
      <pc:sldChg chg="addSp delSp modSp new add del mod">
        <pc:chgData name="Ingunn Sakshaug" userId="a1a2d5f4-ea4d-4a8b-892b-9f1f2288436d" providerId="ADAL" clId="{2C74B2AD-9D2E-4121-938F-137192CA8AC8}" dt="2022-09-28T12:48:09.063" v="6482" actId="1076"/>
        <pc:sldMkLst>
          <pc:docMk/>
          <pc:sldMk cId="2226321679" sldId="2143677277"/>
        </pc:sldMkLst>
        <pc:spChg chg="del">
          <ac:chgData name="Ingunn Sakshaug" userId="a1a2d5f4-ea4d-4a8b-892b-9f1f2288436d" providerId="ADAL" clId="{2C74B2AD-9D2E-4121-938F-137192CA8AC8}" dt="2022-09-14T08:38:27.712" v="1861" actId="478"/>
          <ac:spMkLst>
            <pc:docMk/>
            <pc:sldMk cId="2226321679" sldId="2143677277"/>
            <ac:spMk id="2" creationId="{BB928DF9-3A73-5124-B17B-8E0FF34178F5}"/>
          </ac:spMkLst>
        </pc:spChg>
        <pc:spChg chg="mod">
          <ac:chgData name="Ingunn Sakshaug" userId="a1a2d5f4-ea4d-4a8b-892b-9f1f2288436d" providerId="ADAL" clId="{2C74B2AD-9D2E-4121-938F-137192CA8AC8}" dt="2022-09-14T08:38:20.171" v="1860" actId="20577"/>
          <ac:spMkLst>
            <pc:docMk/>
            <pc:sldMk cId="2226321679" sldId="2143677277"/>
            <ac:spMk id="3" creationId="{9E5F9055-4091-27B6-B8CA-09B116CC3F65}"/>
          </ac:spMkLst>
        </pc:spChg>
        <pc:spChg chg="add mod">
          <ac:chgData name="Ingunn Sakshaug" userId="a1a2d5f4-ea4d-4a8b-892b-9f1f2288436d" providerId="ADAL" clId="{2C74B2AD-9D2E-4121-938F-137192CA8AC8}" dt="2022-09-14T08:51:34.919" v="2068" actId="1076"/>
          <ac:spMkLst>
            <pc:docMk/>
            <pc:sldMk cId="2226321679" sldId="2143677277"/>
            <ac:spMk id="4" creationId="{AD11FE09-4BF8-D4FE-2CF1-8513C7359168}"/>
          </ac:spMkLst>
        </pc:spChg>
        <pc:spChg chg="add mod">
          <ac:chgData name="Ingunn Sakshaug" userId="a1a2d5f4-ea4d-4a8b-892b-9f1f2288436d" providerId="ADAL" clId="{2C74B2AD-9D2E-4121-938F-137192CA8AC8}" dt="2022-09-14T08:51:39.309" v="2069" actId="1076"/>
          <ac:spMkLst>
            <pc:docMk/>
            <pc:sldMk cId="2226321679" sldId="2143677277"/>
            <ac:spMk id="6" creationId="{00F5C54F-EEB8-2540-8864-F953699D5C1B}"/>
          </ac:spMkLst>
        </pc:spChg>
        <pc:spChg chg="add mod">
          <ac:chgData name="Ingunn Sakshaug" userId="a1a2d5f4-ea4d-4a8b-892b-9f1f2288436d" providerId="ADAL" clId="{2C74B2AD-9D2E-4121-938F-137192CA8AC8}" dt="2022-09-14T08:52:22.632" v="2079" actId="1076"/>
          <ac:spMkLst>
            <pc:docMk/>
            <pc:sldMk cId="2226321679" sldId="2143677277"/>
            <ac:spMk id="8" creationId="{01C87C1E-BA5A-8B1B-E39F-5A30BE5147B4}"/>
          </ac:spMkLst>
        </pc:spChg>
        <pc:spChg chg="add mod">
          <ac:chgData name="Ingunn Sakshaug" userId="a1a2d5f4-ea4d-4a8b-892b-9f1f2288436d" providerId="ADAL" clId="{2C74B2AD-9D2E-4121-938F-137192CA8AC8}" dt="2022-09-14T08:52:26.840" v="2080" actId="1076"/>
          <ac:spMkLst>
            <pc:docMk/>
            <pc:sldMk cId="2226321679" sldId="2143677277"/>
            <ac:spMk id="10" creationId="{AB4B467A-7401-5836-09F1-7FCE38BA7DEB}"/>
          </ac:spMkLst>
        </pc:spChg>
        <pc:spChg chg="add mod">
          <ac:chgData name="Ingunn Sakshaug" userId="a1a2d5f4-ea4d-4a8b-892b-9f1f2288436d" providerId="ADAL" clId="{2C74B2AD-9D2E-4121-938F-137192CA8AC8}" dt="2022-09-14T09:02:18.032" v="2188" actId="1076"/>
          <ac:spMkLst>
            <pc:docMk/>
            <pc:sldMk cId="2226321679" sldId="2143677277"/>
            <ac:spMk id="12" creationId="{0C178CC1-7019-CCB6-5C04-4C99BCB2AF0F}"/>
          </ac:spMkLst>
        </pc:spChg>
        <pc:spChg chg="add mod">
          <ac:chgData name="Ingunn Sakshaug" userId="a1a2d5f4-ea4d-4a8b-892b-9f1f2288436d" providerId="ADAL" clId="{2C74B2AD-9D2E-4121-938F-137192CA8AC8}" dt="2022-09-14T08:51:50.649" v="2072" actId="1076"/>
          <ac:spMkLst>
            <pc:docMk/>
            <pc:sldMk cId="2226321679" sldId="2143677277"/>
            <ac:spMk id="14" creationId="{DA117733-D5BA-3114-6ACA-C5E26F806B97}"/>
          </ac:spMkLst>
        </pc:spChg>
        <pc:spChg chg="add mod">
          <ac:chgData name="Ingunn Sakshaug" userId="a1a2d5f4-ea4d-4a8b-892b-9f1f2288436d" providerId="ADAL" clId="{2C74B2AD-9D2E-4121-938F-137192CA8AC8}" dt="2022-09-14T08:52:18.086" v="2078" actId="1076"/>
          <ac:spMkLst>
            <pc:docMk/>
            <pc:sldMk cId="2226321679" sldId="2143677277"/>
            <ac:spMk id="16" creationId="{5391468E-D48A-7E4A-C22D-730F2179D105}"/>
          </ac:spMkLst>
        </pc:spChg>
        <pc:spChg chg="add mod">
          <ac:chgData name="Ingunn Sakshaug" userId="a1a2d5f4-ea4d-4a8b-892b-9f1f2288436d" providerId="ADAL" clId="{2C74B2AD-9D2E-4121-938F-137192CA8AC8}" dt="2022-09-14T08:51:58.297" v="2074" actId="1076"/>
          <ac:spMkLst>
            <pc:docMk/>
            <pc:sldMk cId="2226321679" sldId="2143677277"/>
            <ac:spMk id="18" creationId="{EC8307EA-8920-3DE3-71B3-160112F443E0}"/>
          </ac:spMkLst>
        </pc:spChg>
        <pc:spChg chg="add mod">
          <ac:chgData name="Ingunn Sakshaug" userId="a1a2d5f4-ea4d-4a8b-892b-9f1f2288436d" providerId="ADAL" clId="{2C74B2AD-9D2E-4121-938F-137192CA8AC8}" dt="2022-09-14T08:52:01.352" v="2075" actId="1076"/>
          <ac:spMkLst>
            <pc:docMk/>
            <pc:sldMk cId="2226321679" sldId="2143677277"/>
            <ac:spMk id="20" creationId="{C914117A-33A8-E41C-6BE3-E975FD486CDB}"/>
          </ac:spMkLst>
        </pc:spChg>
        <pc:spChg chg="add mod">
          <ac:chgData name="Ingunn Sakshaug" userId="a1a2d5f4-ea4d-4a8b-892b-9f1f2288436d" providerId="ADAL" clId="{2C74B2AD-9D2E-4121-938F-137192CA8AC8}" dt="2022-09-14T08:52:04.888" v="2076" actId="1076"/>
          <ac:spMkLst>
            <pc:docMk/>
            <pc:sldMk cId="2226321679" sldId="2143677277"/>
            <ac:spMk id="22" creationId="{EB39E666-5EB7-C765-0AD6-2DD5A923A26B}"/>
          </ac:spMkLst>
        </pc:spChg>
        <pc:spChg chg="add del mod">
          <ac:chgData name="Ingunn Sakshaug" userId="a1a2d5f4-ea4d-4a8b-892b-9f1f2288436d" providerId="ADAL" clId="{2C74B2AD-9D2E-4121-938F-137192CA8AC8}" dt="2022-09-14T08:52:10.767" v="2077" actId="1076"/>
          <ac:spMkLst>
            <pc:docMk/>
            <pc:sldMk cId="2226321679" sldId="2143677277"/>
            <ac:spMk id="24" creationId="{135090E4-3C26-56CC-AB1B-F1A9D00D7366}"/>
          </ac:spMkLst>
        </pc:spChg>
        <pc:spChg chg="add mod">
          <ac:chgData name="Ingunn Sakshaug" userId="a1a2d5f4-ea4d-4a8b-892b-9f1f2288436d" providerId="ADAL" clId="{2C74B2AD-9D2E-4121-938F-137192CA8AC8}" dt="2022-09-14T08:51:26.326" v="2067" actId="255"/>
          <ac:spMkLst>
            <pc:docMk/>
            <pc:sldMk cId="2226321679" sldId="2143677277"/>
            <ac:spMk id="26" creationId="{C024D0C3-6D43-D8F8-7BC0-932A2DA385B7}"/>
          </ac:spMkLst>
        </pc:spChg>
        <pc:picChg chg="add mod">
          <ac:chgData name="Ingunn Sakshaug" userId="a1a2d5f4-ea4d-4a8b-892b-9f1f2288436d" providerId="ADAL" clId="{2C74B2AD-9D2E-4121-938F-137192CA8AC8}" dt="2022-09-20T09:07:49.024" v="4047" actId="1076"/>
          <ac:picMkLst>
            <pc:docMk/>
            <pc:sldMk cId="2226321679" sldId="2143677277"/>
            <ac:picMk id="2" creationId="{09A8C1AB-9F99-A18D-0E5B-6C7E664DA4AE}"/>
          </ac:picMkLst>
        </pc:picChg>
        <pc:picChg chg="add mod">
          <ac:chgData name="Ingunn Sakshaug" userId="a1a2d5f4-ea4d-4a8b-892b-9f1f2288436d" providerId="ADAL" clId="{2C74B2AD-9D2E-4121-938F-137192CA8AC8}" dt="2022-09-20T09:09:05.669" v="4068" actId="1076"/>
          <ac:picMkLst>
            <pc:docMk/>
            <pc:sldMk cId="2226321679" sldId="2143677277"/>
            <ac:picMk id="5" creationId="{30079FE6-3199-1553-5A2F-E95AB261171C}"/>
          </ac:picMkLst>
        </pc:picChg>
        <pc:picChg chg="add mod">
          <ac:chgData name="Ingunn Sakshaug" userId="a1a2d5f4-ea4d-4a8b-892b-9f1f2288436d" providerId="ADAL" clId="{2C74B2AD-9D2E-4121-938F-137192CA8AC8}" dt="2022-09-20T09:09:08.721" v="4069" actId="1076"/>
          <ac:picMkLst>
            <pc:docMk/>
            <pc:sldMk cId="2226321679" sldId="2143677277"/>
            <ac:picMk id="7" creationId="{272A308D-0E99-9CBD-FEDE-C6FF6CE5A2D1}"/>
          </ac:picMkLst>
        </pc:picChg>
        <pc:picChg chg="add mod">
          <ac:chgData name="Ingunn Sakshaug" userId="a1a2d5f4-ea4d-4a8b-892b-9f1f2288436d" providerId="ADAL" clId="{2C74B2AD-9D2E-4121-938F-137192CA8AC8}" dt="2022-09-20T09:09:30.517" v="4076" actId="1076"/>
          <ac:picMkLst>
            <pc:docMk/>
            <pc:sldMk cId="2226321679" sldId="2143677277"/>
            <ac:picMk id="9" creationId="{2C713DC0-AA6A-43E5-5272-1829333A61C3}"/>
          </ac:picMkLst>
        </pc:picChg>
        <pc:picChg chg="add mod">
          <ac:chgData name="Ingunn Sakshaug" userId="a1a2d5f4-ea4d-4a8b-892b-9f1f2288436d" providerId="ADAL" clId="{2C74B2AD-9D2E-4121-938F-137192CA8AC8}" dt="2022-09-20T09:09:16.274" v="4072" actId="688"/>
          <ac:picMkLst>
            <pc:docMk/>
            <pc:sldMk cId="2226321679" sldId="2143677277"/>
            <ac:picMk id="11" creationId="{0CA74C37-C200-3FBC-DF17-6E9A2C71A971}"/>
          </ac:picMkLst>
        </pc:picChg>
        <pc:picChg chg="add mod">
          <ac:chgData name="Ingunn Sakshaug" userId="a1a2d5f4-ea4d-4a8b-892b-9f1f2288436d" providerId="ADAL" clId="{2C74B2AD-9D2E-4121-938F-137192CA8AC8}" dt="2022-09-20T09:09:21.083" v="4073" actId="1076"/>
          <ac:picMkLst>
            <pc:docMk/>
            <pc:sldMk cId="2226321679" sldId="2143677277"/>
            <ac:picMk id="15" creationId="{F63AE1E8-DC8D-5315-4413-87A72B6361FF}"/>
          </ac:picMkLst>
        </pc:picChg>
        <pc:picChg chg="add mod">
          <ac:chgData name="Ingunn Sakshaug" userId="a1a2d5f4-ea4d-4a8b-892b-9f1f2288436d" providerId="ADAL" clId="{2C74B2AD-9D2E-4121-938F-137192CA8AC8}" dt="2022-09-28T12:48:09.063" v="6482" actId="1076"/>
          <ac:picMkLst>
            <pc:docMk/>
            <pc:sldMk cId="2226321679" sldId="2143677277"/>
            <ac:picMk id="17" creationId="{84016F24-6773-19DE-5E93-445D119DEF9D}"/>
          </ac:picMkLst>
        </pc:picChg>
        <pc:picChg chg="add mod">
          <ac:chgData name="Ingunn Sakshaug" userId="a1a2d5f4-ea4d-4a8b-892b-9f1f2288436d" providerId="ADAL" clId="{2C74B2AD-9D2E-4121-938F-137192CA8AC8}" dt="2022-09-28T12:47:47.231" v="6479" actId="1076"/>
          <ac:picMkLst>
            <pc:docMk/>
            <pc:sldMk cId="2226321679" sldId="2143677277"/>
            <ac:picMk id="19" creationId="{B2394ED1-EBAF-29B3-27C2-B97EFB68CEFF}"/>
          </ac:picMkLst>
        </pc:picChg>
        <pc:picChg chg="add mod">
          <ac:chgData name="Ingunn Sakshaug" userId="a1a2d5f4-ea4d-4a8b-892b-9f1f2288436d" providerId="ADAL" clId="{2C74B2AD-9D2E-4121-938F-137192CA8AC8}" dt="2022-09-20T09:07:38.486" v="4044" actId="1076"/>
          <ac:picMkLst>
            <pc:docMk/>
            <pc:sldMk cId="2226321679" sldId="2143677277"/>
            <ac:picMk id="21" creationId="{AE268D42-8428-6469-5788-17825BD397EC}"/>
          </ac:picMkLst>
        </pc:picChg>
        <pc:picChg chg="add mod">
          <ac:chgData name="Ingunn Sakshaug" userId="a1a2d5f4-ea4d-4a8b-892b-9f1f2288436d" providerId="ADAL" clId="{2C74B2AD-9D2E-4121-938F-137192CA8AC8}" dt="2022-09-28T12:45:54.367" v="6461" actId="1076"/>
          <ac:picMkLst>
            <pc:docMk/>
            <pc:sldMk cId="2226321679" sldId="2143677277"/>
            <ac:picMk id="23" creationId="{4EB561C4-8DAC-4C28-35DE-5F93D23779F5}"/>
          </ac:picMkLst>
        </pc:picChg>
        <pc:picChg chg="add mod">
          <ac:chgData name="Ingunn Sakshaug" userId="a1a2d5f4-ea4d-4a8b-892b-9f1f2288436d" providerId="ADAL" clId="{2C74B2AD-9D2E-4121-938F-137192CA8AC8}" dt="2022-09-28T12:46:11.454" v="6463" actId="1076"/>
          <ac:picMkLst>
            <pc:docMk/>
            <pc:sldMk cId="2226321679" sldId="2143677277"/>
            <ac:picMk id="25" creationId="{D3DDE8A9-3771-575F-6DF0-68791AA89308}"/>
          </ac:picMkLst>
        </pc:picChg>
        <pc:picChg chg="add mod">
          <ac:chgData name="Ingunn Sakshaug" userId="a1a2d5f4-ea4d-4a8b-892b-9f1f2288436d" providerId="ADAL" clId="{2C74B2AD-9D2E-4121-938F-137192CA8AC8}" dt="2022-09-28T12:46:35.454" v="6466" actId="1076"/>
          <ac:picMkLst>
            <pc:docMk/>
            <pc:sldMk cId="2226321679" sldId="2143677277"/>
            <ac:picMk id="27" creationId="{B71071D0-0124-697A-A16C-CB03FF9D659E}"/>
          </ac:picMkLst>
        </pc:picChg>
        <pc:picChg chg="add mod ord">
          <ac:chgData name="Ingunn Sakshaug" userId="a1a2d5f4-ea4d-4a8b-892b-9f1f2288436d" providerId="ADAL" clId="{2C74B2AD-9D2E-4121-938F-137192CA8AC8}" dt="2022-09-28T12:46:14.060" v="6464" actId="166"/>
          <ac:picMkLst>
            <pc:docMk/>
            <pc:sldMk cId="2226321679" sldId="2143677277"/>
            <ac:picMk id="28" creationId="{A7C18781-B6E2-5EA4-8605-E093913FA6C5}"/>
          </ac:picMkLst>
        </pc:picChg>
        <pc:picChg chg="add mod">
          <ac:chgData name="Ingunn Sakshaug" userId="a1a2d5f4-ea4d-4a8b-892b-9f1f2288436d" providerId="ADAL" clId="{2C74B2AD-9D2E-4121-938F-137192CA8AC8}" dt="2022-09-28T12:47:12.732" v="6470" actId="1076"/>
          <ac:picMkLst>
            <pc:docMk/>
            <pc:sldMk cId="2226321679" sldId="2143677277"/>
            <ac:picMk id="29" creationId="{0B239480-42C4-31D8-E8F4-ECFE0CAC1ECD}"/>
          </ac:picMkLst>
        </pc:picChg>
        <pc:picChg chg="add mod">
          <ac:chgData name="Ingunn Sakshaug" userId="a1a2d5f4-ea4d-4a8b-892b-9f1f2288436d" providerId="ADAL" clId="{2C74B2AD-9D2E-4121-938F-137192CA8AC8}" dt="2022-09-28T12:47:20.551" v="6472" actId="1076"/>
          <ac:picMkLst>
            <pc:docMk/>
            <pc:sldMk cId="2226321679" sldId="2143677277"/>
            <ac:picMk id="30" creationId="{C3893761-3DCB-A5BF-CD52-03AB3656202E}"/>
          </ac:picMkLst>
        </pc:picChg>
        <pc:picChg chg="add del mod">
          <ac:chgData name="Ingunn Sakshaug" userId="a1a2d5f4-ea4d-4a8b-892b-9f1f2288436d" providerId="ADAL" clId="{2C74B2AD-9D2E-4121-938F-137192CA8AC8}" dt="2022-09-14T08:54:01.585" v="2096" actId="478"/>
          <ac:picMkLst>
            <pc:docMk/>
            <pc:sldMk cId="2226321679" sldId="2143677277"/>
            <ac:picMk id="30" creationId="{C884AA99-48F4-5097-7D00-BCD2A66FFAD2}"/>
          </ac:picMkLst>
        </pc:picChg>
        <pc:picChg chg="add mod">
          <ac:chgData name="Ingunn Sakshaug" userId="a1a2d5f4-ea4d-4a8b-892b-9f1f2288436d" providerId="ADAL" clId="{2C74B2AD-9D2E-4121-938F-137192CA8AC8}" dt="2022-09-28T12:47:43.649" v="6478" actId="1076"/>
          <ac:picMkLst>
            <pc:docMk/>
            <pc:sldMk cId="2226321679" sldId="2143677277"/>
            <ac:picMk id="31" creationId="{AE452741-872B-19DC-7F07-E58B0EEBF2D6}"/>
          </ac:picMkLst>
        </pc:picChg>
        <pc:picChg chg="add mod">
          <ac:chgData name="Ingunn Sakshaug" userId="a1a2d5f4-ea4d-4a8b-892b-9f1f2288436d" providerId="ADAL" clId="{2C74B2AD-9D2E-4121-938F-137192CA8AC8}" dt="2022-09-28T12:47:53.838" v="6481" actId="1076"/>
          <ac:picMkLst>
            <pc:docMk/>
            <pc:sldMk cId="2226321679" sldId="2143677277"/>
            <ac:picMk id="32" creationId="{18B2C7BA-00D9-AE5B-8A59-3811034DBEAC}"/>
          </ac:picMkLst>
        </pc:picChg>
        <pc:picChg chg="add del mod">
          <ac:chgData name="Ingunn Sakshaug" userId="a1a2d5f4-ea4d-4a8b-892b-9f1f2288436d" providerId="ADAL" clId="{2C74B2AD-9D2E-4121-938F-137192CA8AC8}" dt="2022-09-14T08:54:03.727" v="2097" actId="478"/>
          <ac:picMkLst>
            <pc:docMk/>
            <pc:sldMk cId="2226321679" sldId="2143677277"/>
            <ac:picMk id="32" creationId="{41A7405E-90BD-4315-17BC-B42FECEDA196}"/>
          </ac:picMkLst>
        </pc:picChg>
        <pc:picChg chg="add del mod">
          <ac:chgData name="Ingunn Sakshaug" userId="a1a2d5f4-ea4d-4a8b-892b-9f1f2288436d" providerId="ADAL" clId="{2C74B2AD-9D2E-4121-938F-137192CA8AC8}" dt="2022-09-14T08:54:05.942" v="2098" actId="478"/>
          <ac:picMkLst>
            <pc:docMk/>
            <pc:sldMk cId="2226321679" sldId="2143677277"/>
            <ac:picMk id="34" creationId="{22CBE0BB-BABB-7CDF-1539-C00ECFF50E97}"/>
          </ac:picMkLst>
        </pc:picChg>
        <pc:picChg chg="add mod">
          <ac:chgData name="Ingunn Sakshaug" userId="a1a2d5f4-ea4d-4a8b-892b-9f1f2288436d" providerId="ADAL" clId="{2C74B2AD-9D2E-4121-938F-137192CA8AC8}" dt="2022-09-14T08:54:27.686" v="2105" actId="1076"/>
          <ac:picMkLst>
            <pc:docMk/>
            <pc:sldMk cId="2226321679" sldId="2143677277"/>
            <ac:picMk id="36" creationId="{676C69E3-0D25-287B-B879-34E3588058E4}"/>
          </ac:picMkLst>
        </pc:picChg>
        <pc:picChg chg="add mod">
          <ac:chgData name="Ingunn Sakshaug" userId="a1a2d5f4-ea4d-4a8b-892b-9f1f2288436d" providerId="ADAL" clId="{2C74B2AD-9D2E-4121-938F-137192CA8AC8}" dt="2022-09-19T10:32:14.826" v="3263" actId="1076"/>
          <ac:picMkLst>
            <pc:docMk/>
            <pc:sldMk cId="2226321679" sldId="2143677277"/>
            <ac:picMk id="38" creationId="{6D2C7E95-E081-0451-B1F4-08DCA3E93746}"/>
          </ac:picMkLst>
        </pc:picChg>
        <pc:picChg chg="add mod">
          <ac:chgData name="Ingunn Sakshaug" userId="a1a2d5f4-ea4d-4a8b-892b-9f1f2288436d" providerId="ADAL" clId="{2C74B2AD-9D2E-4121-938F-137192CA8AC8}" dt="2022-09-14T08:54:55.913" v="2112" actId="1076"/>
          <ac:picMkLst>
            <pc:docMk/>
            <pc:sldMk cId="2226321679" sldId="2143677277"/>
            <ac:picMk id="40" creationId="{E91652DF-ACFF-69AC-B5F4-7983E0334342}"/>
          </ac:picMkLst>
        </pc:picChg>
        <pc:picChg chg="add mod">
          <ac:chgData name="Ingunn Sakshaug" userId="a1a2d5f4-ea4d-4a8b-892b-9f1f2288436d" providerId="ADAL" clId="{2C74B2AD-9D2E-4121-938F-137192CA8AC8}" dt="2022-09-14T08:54:15.407" v="2102" actId="1076"/>
          <ac:picMkLst>
            <pc:docMk/>
            <pc:sldMk cId="2226321679" sldId="2143677277"/>
            <ac:picMk id="42" creationId="{4EF21E92-1E5E-B0BF-38E3-8E8471D62E6C}"/>
          </ac:picMkLst>
        </pc:picChg>
        <pc:picChg chg="add del">
          <ac:chgData name="Ingunn Sakshaug" userId="a1a2d5f4-ea4d-4a8b-892b-9f1f2288436d" providerId="ADAL" clId="{2C74B2AD-9D2E-4121-938F-137192CA8AC8}" dt="2022-09-14T08:54:37.743" v="2107" actId="478"/>
          <ac:picMkLst>
            <pc:docMk/>
            <pc:sldMk cId="2226321679" sldId="2143677277"/>
            <ac:picMk id="44" creationId="{73DFB0ED-C0F6-407E-1ED2-0CEDACCFC998}"/>
          </ac:picMkLst>
        </pc:picChg>
        <pc:picChg chg="add mod">
          <ac:chgData name="Ingunn Sakshaug" userId="a1a2d5f4-ea4d-4a8b-892b-9f1f2288436d" providerId="ADAL" clId="{2C74B2AD-9D2E-4121-938F-137192CA8AC8}" dt="2022-09-14T08:54:43.635" v="2109" actId="1076"/>
          <ac:picMkLst>
            <pc:docMk/>
            <pc:sldMk cId="2226321679" sldId="2143677277"/>
            <ac:picMk id="46" creationId="{F034E969-90A0-3067-BB83-13F4D02DC199}"/>
          </ac:picMkLst>
        </pc:picChg>
        <pc:picChg chg="add mod">
          <ac:chgData name="Ingunn Sakshaug" userId="a1a2d5f4-ea4d-4a8b-892b-9f1f2288436d" providerId="ADAL" clId="{2C74B2AD-9D2E-4121-938F-137192CA8AC8}" dt="2022-09-14T08:54:52.897" v="2111" actId="1076"/>
          <ac:picMkLst>
            <pc:docMk/>
            <pc:sldMk cId="2226321679" sldId="2143677277"/>
            <ac:picMk id="48" creationId="{12A8F86E-82E2-438A-3CC6-D4B9DF742F40}"/>
          </ac:picMkLst>
        </pc:picChg>
        <pc:picChg chg="add mod">
          <ac:chgData name="Ingunn Sakshaug" userId="a1a2d5f4-ea4d-4a8b-892b-9f1f2288436d" providerId="ADAL" clId="{2C74B2AD-9D2E-4121-938F-137192CA8AC8}" dt="2022-09-14T08:55:04.581" v="2114" actId="1076"/>
          <ac:picMkLst>
            <pc:docMk/>
            <pc:sldMk cId="2226321679" sldId="2143677277"/>
            <ac:picMk id="50" creationId="{F88E64F0-EF0A-6624-E1E6-06DA277CEAD3}"/>
          </ac:picMkLst>
        </pc:picChg>
        <pc:picChg chg="add mod">
          <ac:chgData name="Ingunn Sakshaug" userId="a1a2d5f4-ea4d-4a8b-892b-9f1f2288436d" providerId="ADAL" clId="{2C74B2AD-9D2E-4121-938F-137192CA8AC8}" dt="2022-09-14T08:55:08.263" v="2116" actId="1076"/>
          <ac:picMkLst>
            <pc:docMk/>
            <pc:sldMk cId="2226321679" sldId="2143677277"/>
            <ac:picMk id="52" creationId="{90DFDE8E-F3E5-584F-5BC5-59D25B11BBE9}"/>
          </ac:picMkLst>
        </pc:picChg>
        <pc:picChg chg="add mod">
          <ac:chgData name="Ingunn Sakshaug" userId="a1a2d5f4-ea4d-4a8b-892b-9f1f2288436d" providerId="ADAL" clId="{2C74B2AD-9D2E-4121-938F-137192CA8AC8}" dt="2022-09-20T09:08:04.969" v="4051" actId="1076"/>
          <ac:picMkLst>
            <pc:docMk/>
            <pc:sldMk cId="2226321679" sldId="2143677277"/>
            <ac:picMk id="54" creationId="{9D43799B-61FC-D696-B1C7-28BE959CF513}"/>
          </ac:picMkLst>
        </pc:picChg>
        <pc:picChg chg="add mod">
          <ac:chgData name="Ingunn Sakshaug" userId="a1a2d5f4-ea4d-4a8b-892b-9f1f2288436d" providerId="ADAL" clId="{2C74B2AD-9D2E-4121-938F-137192CA8AC8}" dt="2022-09-20T09:08:22.579" v="4055" actId="1076"/>
          <ac:picMkLst>
            <pc:docMk/>
            <pc:sldMk cId="2226321679" sldId="2143677277"/>
            <ac:picMk id="56" creationId="{8F10DF9F-E256-08FD-630E-A80E32A3C840}"/>
          </ac:picMkLst>
        </pc:picChg>
        <pc:picChg chg="add del">
          <ac:chgData name="Ingunn Sakshaug" userId="a1a2d5f4-ea4d-4a8b-892b-9f1f2288436d" providerId="ADAL" clId="{2C74B2AD-9D2E-4121-938F-137192CA8AC8}" dt="2022-09-14T08:55:41.598" v="2123" actId="478"/>
          <ac:picMkLst>
            <pc:docMk/>
            <pc:sldMk cId="2226321679" sldId="2143677277"/>
            <ac:picMk id="58" creationId="{0D5F0840-8F78-0A10-B11E-0394D72D2B5F}"/>
          </ac:picMkLst>
        </pc:picChg>
        <pc:picChg chg="add mod">
          <ac:chgData name="Ingunn Sakshaug" userId="a1a2d5f4-ea4d-4a8b-892b-9f1f2288436d" providerId="ADAL" clId="{2C74B2AD-9D2E-4121-938F-137192CA8AC8}" dt="2022-09-20T09:08:02.141" v="4050" actId="1076"/>
          <ac:picMkLst>
            <pc:docMk/>
            <pc:sldMk cId="2226321679" sldId="2143677277"/>
            <ac:picMk id="60" creationId="{37DAD2C4-87A4-28E9-F178-F882DC064EAA}"/>
          </ac:picMkLst>
        </pc:picChg>
        <pc:picChg chg="add mod">
          <ac:chgData name="Ingunn Sakshaug" userId="a1a2d5f4-ea4d-4a8b-892b-9f1f2288436d" providerId="ADAL" clId="{2C74B2AD-9D2E-4121-938F-137192CA8AC8}" dt="2022-09-20T09:07:44.065" v="4046" actId="1076"/>
          <ac:picMkLst>
            <pc:docMk/>
            <pc:sldMk cId="2226321679" sldId="2143677277"/>
            <ac:picMk id="62" creationId="{401DEE31-DE34-C9E7-501B-4FC58EAC5249}"/>
          </ac:picMkLst>
        </pc:picChg>
        <pc:picChg chg="add mod">
          <ac:chgData name="Ingunn Sakshaug" userId="a1a2d5f4-ea4d-4a8b-892b-9f1f2288436d" providerId="ADAL" clId="{2C74B2AD-9D2E-4121-938F-137192CA8AC8}" dt="2022-09-20T09:07:42.092" v="4045" actId="1076"/>
          <ac:picMkLst>
            <pc:docMk/>
            <pc:sldMk cId="2226321679" sldId="2143677277"/>
            <ac:picMk id="64" creationId="{223A4EF1-4C5D-1A60-DA62-7FF6A31EA617}"/>
          </ac:picMkLst>
        </pc:picChg>
        <pc:picChg chg="add mod">
          <ac:chgData name="Ingunn Sakshaug" userId="a1a2d5f4-ea4d-4a8b-892b-9f1f2288436d" providerId="ADAL" clId="{2C74B2AD-9D2E-4121-938F-137192CA8AC8}" dt="2022-09-20T09:08:10.271" v="4052" actId="1076"/>
          <ac:picMkLst>
            <pc:docMk/>
            <pc:sldMk cId="2226321679" sldId="2143677277"/>
            <ac:picMk id="66" creationId="{86E329D2-9E21-5BC1-E326-FCDE7A7279B6}"/>
          </ac:picMkLst>
        </pc:picChg>
        <pc:picChg chg="add mod">
          <ac:chgData name="Ingunn Sakshaug" userId="a1a2d5f4-ea4d-4a8b-892b-9f1f2288436d" providerId="ADAL" clId="{2C74B2AD-9D2E-4121-938F-137192CA8AC8}" dt="2022-09-20T09:08:15.566" v="4053" actId="1076"/>
          <ac:picMkLst>
            <pc:docMk/>
            <pc:sldMk cId="2226321679" sldId="2143677277"/>
            <ac:picMk id="68" creationId="{B97E8E1A-5D4E-5E17-97EA-CF71AE80E4DB}"/>
          </ac:picMkLst>
        </pc:picChg>
        <pc:picChg chg="add mod">
          <ac:chgData name="Ingunn Sakshaug" userId="a1a2d5f4-ea4d-4a8b-892b-9f1f2288436d" providerId="ADAL" clId="{2C74B2AD-9D2E-4121-938F-137192CA8AC8}" dt="2022-09-20T09:08:17.697" v="4054" actId="1076"/>
          <ac:picMkLst>
            <pc:docMk/>
            <pc:sldMk cId="2226321679" sldId="2143677277"/>
            <ac:picMk id="70" creationId="{21102C6B-86A4-46D4-925F-99DA3CFECA6F}"/>
          </ac:picMkLst>
        </pc:picChg>
        <pc:picChg chg="add mod">
          <ac:chgData name="Ingunn Sakshaug" userId="a1a2d5f4-ea4d-4a8b-892b-9f1f2288436d" providerId="ADAL" clId="{2C74B2AD-9D2E-4121-938F-137192CA8AC8}" dt="2022-09-20T09:08:39.626" v="4061" actId="1076"/>
          <ac:picMkLst>
            <pc:docMk/>
            <pc:sldMk cId="2226321679" sldId="2143677277"/>
            <ac:picMk id="72" creationId="{D9FD9661-8142-8AF1-40E4-75BC27E626D8}"/>
          </ac:picMkLst>
        </pc:picChg>
        <pc:picChg chg="add mod">
          <ac:chgData name="Ingunn Sakshaug" userId="a1a2d5f4-ea4d-4a8b-892b-9f1f2288436d" providerId="ADAL" clId="{2C74B2AD-9D2E-4121-938F-137192CA8AC8}" dt="2022-09-14T08:57:29.792" v="2145" actId="14100"/>
          <ac:picMkLst>
            <pc:docMk/>
            <pc:sldMk cId="2226321679" sldId="2143677277"/>
            <ac:picMk id="74" creationId="{FDBF1445-B1E9-0605-3B72-B046A90F77EA}"/>
          </ac:picMkLst>
        </pc:picChg>
        <pc:picChg chg="add mod">
          <ac:chgData name="Ingunn Sakshaug" userId="a1a2d5f4-ea4d-4a8b-892b-9f1f2288436d" providerId="ADAL" clId="{2C74B2AD-9D2E-4121-938F-137192CA8AC8}" dt="2022-09-20T09:08:31.468" v="4058" actId="1076"/>
          <ac:picMkLst>
            <pc:docMk/>
            <pc:sldMk cId="2226321679" sldId="2143677277"/>
            <ac:picMk id="76" creationId="{65811ABF-FAEA-3740-C4E9-A476A0341D17}"/>
          </ac:picMkLst>
        </pc:picChg>
        <pc:picChg chg="add mod">
          <ac:chgData name="Ingunn Sakshaug" userId="a1a2d5f4-ea4d-4a8b-892b-9f1f2288436d" providerId="ADAL" clId="{2C74B2AD-9D2E-4121-938F-137192CA8AC8}" dt="2022-09-20T09:08:34.422" v="4059" actId="1076"/>
          <ac:picMkLst>
            <pc:docMk/>
            <pc:sldMk cId="2226321679" sldId="2143677277"/>
            <ac:picMk id="78" creationId="{A8DC1966-A399-0310-62DF-24331E30D4F1}"/>
          </ac:picMkLst>
        </pc:picChg>
        <pc:picChg chg="add mod">
          <ac:chgData name="Ingunn Sakshaug" userId="a1a2d5f4-ea4d-4a8b-892b-9f1f2288436d" providerId="ADAL" clId="{2C74B2AD-9D2E-4121-938F-137192CA8AC8}" dt="2022-09-20T09:08:36.201" v="4060" actId="1076"/>
          <ac:picMkLst>
            <pc:docMk/>
            <pc:sldMk cId="2226321679" sldId="2143677277"/>
            <ac:picMk id="80" creationId="{80DB3FA4-C0F2-5C30-5A60-7F6E10DEDC4D}"/>
          </ac:picMkLst>
        </pc:picChg>
        <pc:picChg chg="add mod">
          <ac:chgData name="Ingunn Sakshaug" userId="a1a2d5f4-ea4d-4a8b-892b-9f1f2288436d" providerId="ADAL" clId="{2C74B2AD-9D2E-4121-938F-137192CA8AC8}" dt="2022-09-20T09:08:25.924" v="4056" actId="1076"/>
          <ac:picMkLst>
            <pc:docMk/>
            <pc:sldMk cId="2226321679" sldId="2143677277"/>
            <ac:picMk id="82" creationId="{836AB3C2-5048-FF22-A729-1EA3C16EAE6E}"/>
          </ac:picMkLst>
        </pc:picChg>
        <pc:picChg chg="add mod">
          <ac:chgData name="Ingunn Sakshaug" userId="a1a2d5f4-ea4d-4a8b-892b-9f1f2288436d" providerId="ADAL" clId="{2C74B2AD-9D2E-4121-938F-137192CA8AC8}" dt="2022-09-20T09:08:29" v="4057" actId="1076"/>
          <ac:picMkLst>
            <pc:docMk/>
            <pc:sldMk cId="2226321679" sldId="2143677277"/>
            <ac:picMk id="84" creationId="{D486F0BC-B660-0DA0-C8C0-D40E2BF6D3F5}"/>
          </ac:picMkLst>
        </pc:picChg>
        <pc:picChg chg="add mod">
          <ac:chgData name="Ingunn Sakshaug" userId="a1a2d5f4-ea4d-4a8b-892b-9f1f2288436d" providerId="ADAL" clId="{2C74B2AD-9D2E-4121-938F-137192CA8AC8}" dt="2022-09-20T09:09:10.596" v="4070" actId="1076"/>
          <ac:picMkLst>
            <pc:docMk/>
            <pc:sldMk cId="2226321679" sldId="2143677277"/>
            <ac:picMk id="86" creationId="{2F82E618-FB40-C9F3-FAA4-BB8C3F296BEA}"/>
          </ac:picMkLst>
        </pc:picChg>
        <pc:picChg chg="add mod">
          <ac:chgData name="Ingunn Sakshaug" userId="a1a2d5f4-ea4d-4a8b-892b-9f1f2288436d" providerId="ADAL" clId="{2C74B2AD-9D2E-4121-938F-137192CA8AC8}" dt="2022-09-20T09:07:57.859" v="4049" actId="1076"/>
          <ac:picMkLst>
            <pc:docMk/>
            <pc:sldMk cId="2226321679" sldId="2143677277"/>
            <ac:picMk id="88" creationId="{ECA942D3-6636-53AF-CDF4-C8CA2DFAF9B8}"/>
          </ac:picMkLst>
        </pc:picChg>
        <pc:picChg chg="add mod">
          <ac:chgData name="Ingunn Sakshaug" userId="a1a2d5f4-ea4d-4a8b-892b-9f1f2288436d" providerId="ADAL" clId="{2C74B2AD-9D2E-4121-938F-137192CA8AC8}" dt="2022-09-20T09:07:50.854" v="4048" actId="1076"/>
          <ac:picMkLst>
            <pc:docMk/>
            <pc:sldMk cId="2226321679" sldId="2143677277"/>
            <ac:picMk id="90" creationId="{26735D5B-6BE4-91CD-7AFF-25A913480AAD}"/>
          </ac:picMkLst>
        </pc:picChg>
        <pc:picChg chg="add del mod">
          <ac:chgData name="Ingunn Sakshaug" userId="a1a2d5f4-ea4d-4a8b-892b-9f1f2288436d" providerId="ADAL" clId="{2C74B2AD-9D2E-4121-938F-137192CA8AC8}" dt="2022-09-20T09:07:12.979" v="4040" actId="478"/>
          <ac:picMkLst>
            <pc:docMk/>
            <pc:sldMk cId="2226321679" sldId="2143677277"/>
            <ac:picMk id="92" creationId="{DC99D8C4-FAD3-6163-689B-7552F7739CC9}"/>
          </ac:picMkLst>
        </pc:picChg>
        <pc:picChg chg="add mod ord">
          <ac:chgData name="Ingunn Sakshaug" userId="a1a2d5f4-ea4d-4a8b-892b-9f1f2288436d" providerId="ADAL" clId="{2C74B2AD-9D2E-4121-938F-137192CA8AC8}" dt="2022-09-28T12:47:24.010" v="6473" actId="166"/>
          <ac:picMkLst>
            <pc:docMk/>
            <pc:sldMk cId="2226321679" sldId="2143677277"/>
            <ac:picMk id="94" creationId="{1D553921-B57C-F548-2831-38D2DE8E838F}"/>
          </ac:picMkLst>
        </pc:picChg>
        <pc:picChg chg="add mod">
          <ac:chgData name="Ingunn Sakshaug" userId="a1a2d5f4-ea4d-4a8b-892b-9f1f2288436d" providerId="ADAL" clId="{2C74B2AD-9D2E-4121-938F-137192CA8AC8}" dt="2022-09-20T09:08:59.751" v="4066" actId="1076"/>
          <ac:picMkLst>
            <pc:docMk/>
            <pc:sldMk cId="2226321679" sldId="2143677277"/>
            <ac:picMk id="96" creationId="{3CD464B1-4064-3049-9EB4-5B54A2A68798}"/>
          </ac:picMkLst>
        </pc:picChg>
        <pc:picChg chg="add mod ord">
          <ac:chgData name="Ingunn Sakshaug" userId="a1a2d5f4-ea4d-4a8b-892b-9f1f2288436d" providerId="ADAL" clId="{2C74B2AD-9D2E-4121-938F-137192CA8AC8}" dt="2022-09-28T12:47:28.855" v="6474" actId="166"/>
          <ac:picMkLst>
            <pc:docMk/>
            <pc:sldMk cId="2226321679" sldId="2143677277"/>
            <ac:picMk id="98" creationId="{8E7BC1CB-54D4-0A55-F6D2-A0821EB5C826}"/>
          </ac:picMkLst>
        </pc:picChg>
        <pc:picChg chg="add mod ord">
          <ac:chgData name="Ingunn Sakshaug" userId="a1a2d5f4-ea4d-4a8b-892b-9f1f2288436d" providerId="ADAL" clId="{2C74B2AD-9D2E-4121-938F-137192CA8AC8}" dt="2022-09-28T12:46:45.021" v="6468" actId="1076"/>
          <ac:picMkLst>
            <pc:docMk/>
            <pc:sldMk cId="2226321679" sldId="2143677277"/>
            <ac:picMk id="100" creationId="{37288BDC-83C9-899F-BD41-2B53B8872F6A}"/>
          </ac:picMkLst>
        </pc:picChg>
      </pc:sldChg>
      <pc:sldChg chg="addSp delSp modSp new mod">
        <pc:chgData name="Ingunn Sakshaug" userId="a1a2d5f4-ea4d-4a8b-892b-9f1f2288436d" providerId="ADAL" clId="{2C74B2AD-9D2E-4121-938F-137192CA8AC8}" dt="2022-09-14T09:51:39.319" v="2339" actId="1076"/>
        <pc:sldMkLst>
          <pc:docMk/>
          <pc:sldMk cId="1379982537" sldId="2143677278"/>
        </pc:sldMkLst>
        <pc:spChg chg="del">
          <ac:chgData name="Ingunn Sakshaug" userId="a1a2d5f4-ea4d-4a8b-892b-9f1f2288436d" providerId="ADAL" clId="{2C74B2AD-9D2E-4121-938F-137192CA8AC8}" dt="2022-09-14T09:42:27.535" v="2203" actId="1957"/>
          <ac:spMkLst>
            <pc:docMk/>
            <pc:sldMk cId="1379982537" sldId="2143677278"/>
            <ac:spMk id="2" creationId="{D5D9BB71-3973-E572-AA59-AE732C479337}"/>
          </ac:spMkLst>
        </pc:spChg>
        <pc:spChg chg="mod">
          <ac:chgData name="Ingunn Sakshaug" userId="a1a2d5f4-ea4d-4a8b-892b-9f1f2288436d" providerId="ADAL" clId="{2C74B2AD-9D2E-4121-938F-137192CA8AC8}" dt="2022-09-14T09:46:51.842" v="2255" actId="20577"/>
          <ac:spMkLst>
            <pc:docMk/>
            <pc:sldMk cId="1379982537" sldId="2143677278"/>
            <ac:spMk id="3" creationId="{C89943FA-9015-4F5A-93E9-D20128C158A6}"/>
          </ac:spMkLst>
        </pc:spChg>
        <pc:graphicFrameChg chg="add mod">
          <ac:chgData name="Ingunn Sakshaug" userId="a1a2d5f4-ea4d-4a8b-892b-9f1f2288436d" providerId="ADAL" clId="{2C74B2AD-9D2E-4121-938F-137192CA8AC8}" dt="2022-09-14T09:42:27.535" v="2203" actId="1957"/>
          <ac:graphicFrameMkLst>
            <pc:docMk/>
            <pc:sldMk cId="1379982537" sldId="2143677278"/>
            <ac:graphicFrameMk id="6" creationId="{0257046F-F0E6-6F10-E4AE-DEA88E45B68B}"/>
          </ac:graphicFrameMkLst>
        </pc:graphicFrameChg>
        <pc:picChg chg="add mod">
          <ac:chgData name="Ingunn Sakshaug" userId="a1a2d5f4-ea4d-4a8b-892b-9f1f2288436d" providerId="ADAL" clId="{2C74B2AD-9D2E-4121-938F-137192CA8AC8}" dt="2022-09-14T09:47:06.581" v="2258" actId="1076"/>
          <ac:picMkLst>
            <pc:docMk/>
            <pc:sldMk cId="1379982537" sldId="2143677278"/>
            <ac:picMk id="8" creationId="{FEF29556-A0C0-FE6E-B3C4-2D0F48D59211}"/>
          </ac:picMkLst>
        </pc:picChg>
        <pc:picChg chg="add mod">
          <ac:chgData name="Ingunn Sakshaug" userId="a1a2d5f4-ea4d-4a8b-892b-9f1f2288436d" providerId="ADAL" clId="{2C74B2AD-9D2E-4121-938F-137192CA8AC8}" dt="2022-09-14T09:47:23.952" v="2262" actId="1076"/>
          <ac:picMkLst>
            <pc:docMk/>
            <pc:sldMk cId="1379982537" sldId="2143677278"/>
            <ac:picMk id="10" creationId="{C86B0C91-2C67-5284-96C6-834769CD33FB}"/>
          </ac:picMkLst>
        </pc:picChg>
        <pc:picChg chg="add mod">
          <ac:chgData name="Ingunn Sakshaug" userId="a1a2d5f4-ea4d-4a8b-892b-9f1f2288436d" providerId="ADAL" clId="{2C74B2AD-9D2E-4121-938F-137192CA8AC8}" dt="2022-09-14T09:47:36.992" v="2265" actId="1076"/>
          <ac:picMkLst>
            <pc:docMk/>
            <pc:sldMk cId="1379982537" sldId="2143677278"/>
            <ac:picMk id="12" creationId="{E73EC037-6E3E-8964-E2EA-945F9444ACE9}"/>
          </ac:picMkLst>
        </pc:picChg>
        <pc:picChg chg="add mod">
          <ac:chgData name="Ingunn Sakshaug" userId="a1a2d5f4-ea4d-4a8b-892b-9f1f2288436d" providerId="ADAL" clId="{2C74B2AD-9D2E-4121-938F-137192CA8AC8}" dt="2022-09-14T09:47:50.041" v="2268" actId="1076"/>
          <ac:picMkLst>
            <pc:docMk/>
            <pc:sldMk cId="1379982537" sldId="2143677278"/>
            <ac:picMk id="14" creationId="{D5C3E0CB-ACBF-1121-D12F-5832F0780CEF}"/>
          </ac:picMkLst>
        </pc:picChg>
        <pc:picChg chg="add mod">
          <ac:chgData name="Ingunn Sakshaug" userId="a1a2d5f4-ea4d-4a8b-892b-9f1f2288436d" providerId="ADAL" clId="{2C74B2AD-9D2E-4121-938F-137192CA8AC8}" dt="2022-09-14T09:48:01.663" v="2271" actId="1076"/>
          <ac:picMkLst>
            <pc:docMk/>
            <pc:sldMk cId="1379982537" sldId="2143677278"/>
            <ac:picMk id="16" creationId="{63656E3A-7E3C-DCA6-CB9A-D063D9B295F8}"/>
          </ac:picMkLst>
        </pc:picChg>
        <pc:picChg chg="add mod">
          <ac:chgData name="Ingunn Sakshaug" userId="a1a2d5f4-ea4d-4a8b-892b-9f1f2288436d" providerId="ADAL" clId="{2C74B2AD-9D2E-4121-938F-137192CA8AC8}" dt="2022-09-14T09:48:15.065" v="2274" actId="1076"/>
          <ac:picMkLst>
            <pc:docMk/>
            <pc:sldMk cId="1379982537" sldId="2143677278"/>
            <ac:picMk id="18" creationId="{7EBBA98E-A4EA-13D1-F67E-F072DA91DCC4}"/>
          </ac:picMkLst>
        </pc:picChg>
        <pc:picChg chg="add mod">
          <ac:chgData name="Ingunn Sakshaug" userId="a1a2d5f4-ea4d-4a8b-892b-9f1f2288436d" providerId="ADAL" clId="{2C74B2AD-9D2E-4121-938F-137192CA8AC8}" dt="2022-09-14T09:48:26.561" v="2277" actId="1076"/>
          <ac:picMkLst>
            <pc:docMk/>
            <pc:sldMk cId="1379982537" sldId="2143677278"/>
            <ac:picMk id="20" creationId="{1EBF52B7-3AE2-B36D-3A13-B72B3117C66A}"/>
          </ac:picMkLst>
        </pc:picChg>
        <pc:picChg chg="add mod">
          <ac:chgData name="Ingunn Sakshaug" userId="a1a2d5f4-ea4d-4a8b-892b-9f1f2288436d" providerId="ADAL" clId="{2C74B2AD-9D2E-4121-938F-137192CA8AC8}" dt="2022-09-14T09:48:37.573" v="2280" actId="1076"/>
          <ac:picMkLst>
            <pc:docMk/>
            <pc:sldMk cId="1379982537" sldId="2143677278"/>
            <ac:picMk id="22" creationId="{44D7F513-BC20-EE5C-AB45-C42893493529}"/>
          </ac:picMkLst>
        </pc:picChg>
        <pc:picChg chg="add mod">
          <ac:chgData name="Ingunn Sakshaug" userId="a1a2d5f4-ea4d-4a8b-892b-9f1f2288436d" providerId="ADAL" clId="{2C74B2AD-9D2E-4121-938F-137192CA8AC8}" dt="2022-09-14T09:48:57.931" v="2285" actId="1076"/>
          <ac:picMkLst>
            <pc:docMk/>
            <pc:sldMk cId="1379982537" sldId="2143677278"/>
            <ac:picMk id="24" creationId="{C7399B64-C932-0A02-F425-B82947AB9C5A}"/>
          </ac:picMkLst>
        </pc:picChg>
        <pc:picChg chg="add mod">
          <ac:chgData name="Ingunn Sakshaug" userId="a1a2d5f4-ea4d-4a8b-892b-9f1f2288436d" providerId="ADAL" clId="{2C74B2AD-9D2E-4121-938F-137192CA8AC8}" dt="2022-09-14T09:49:02.709" v="2287" actId="1076"/>
          <ac:picMkLst>
            <pc:docMk/>
            <pc:sldMk cId="1379982537" sldId="2143677278"/>
            <ac:picMk id="26" creationId="{999E2602-3818-4D8A-F833-694D9AC735F1}"/>
          </ac:picMkLst>
        </pc:picChg>
        <pc:picChg chg="add mod">
          <ac:chgData name="Ingunn Sakshaug" userId="a1a2d5f4-ea4d-4a8b-892b-9f1f2288436d" providerId="ADAL" clId="{2C74B2AD-9D2E-4121-938F-137192CA8AC8}" dt="2022-09-14T09:49:07.802" v="2289" actId="1076"/>
          <ac:picMkLst>
            <pc:docMk/>
            <pc:sldMk cId="1379982537" sldId="2143677278"/>
            <ac:picMk id="28" creationId="{B4D7AA65-2EF1-FC01-2465-634BE4EB9E64}"/>
          </ac:picMkLst>
        </pc:picChg>
        <pc:picChg chg="add mod">
          <ac:chgData name="Ingunn Sakshaug" userId="a1a2d5f4-ea4d-4a8b-892b-9f1f2288436d" providerId="ADAL" clId="{2C74B2AD-9D2E-4121-938F-137192CA8AC8}" dt="2022-09-14T09:49:16.157" v="2291" actId="1076"/>
          <ac:picMkLst>
            <pc:docMk/>
            <pc:sldMk cId="1379982537" sldId="2143677278"/>
            <ac:picMk id="30" creationId="{3719D4AF-041C-79C5-02D9-FDE22CEBDB08}"/>
          </ac:picMkLst>
        </pc:picChg>
        <pc:picChg chg="add mod">
          <ac:chgData name="Ingunn Sakshaug" userId="a1a2d5f4-ea4d-4a8b-892b-9f1f2288436d" providerId="ADAL" clId="{2C74B2AD-9D2E-4121-938F-137192CA8AC8}" dt="2022-09-14T09:49:21.617" v="2293" actId="1076"/>
          <ac:picMkLst>
            <pc:docMk/>
            <pc:sldMk cId="1379982537" sldId="2143677278"/>
            <ac:picMk id="32" creationId="{C1B74D3F-360E-AC1D-B977-8B5B8B4875BC}"/>
          </ac:picMkLst>
        </pc:picChg>
        <pc:picChg chg="add mod">
          <ac:chgData name="Ingunn Sakshaug" userId="a1a2d5f4-ea4d-4a8b-892b-9f1f2288436d" providerId="ADAL" clId="{2C74B2AD-9D2E-4121-938F-137192CA8AC8}" dt="2022-09-14T09:49:28.353" v="2295" actId="1076"/>
          <ac:picMkLst>
            <pc:docMk/>
            <pc:sldMk cId="1379982537" sldId="2143677278"/>
            <ac:picMk id="34" creationId="{CBE8E9F7-943C-5D63-91CE-FFE1F3F46D7D}"/>
          </ac:picMkLst>
        </pc:picChg>
        <pc:picChg chg="add mod">
          <ac:chgData name="Ingunn Sakshaug" userId="a1a2d5f4-ea4d-4a8b-892b-9f1f2288436d" providerId="ADAL" clId="{2C74B2AD-9D2E-4121-938F-137192CA8AC8}" dt="2022-09-14T09:49:35.417" v="2297" actId="1076"/>
          <ac:picMkLst>
            <pc:docMk/>
            <pc:sldMk cId="1379982537" sldId="2143677278"/>
            <ac:picMk id="36" creationId="{6F32F1A2-A656-B805-80B7-170D3579D74F}"/>
          </ac:picMkLst>
        </pc:picChg>
        <pc:picChg chg="add mod">
          <ac:chgData name="Ingunn Sakshaug" userId="a1a2d5f4-ea4d-4a8b-892b-9f1f2288436d" providerId="ADAL" clId="{2C74B2AD-9D2E-4121-938F-137192CA8AC8}" dt="2022-09-14T09:49:39.123" v="2299" actId="1076"/>
          <ac:picMkLst>
            <pc:docMk/>
            <pc:sldMk cId="1379982537" sldId="2143677278"/>
            <ac:picMk id="38" creationId="{E5ED1FB7-D094-B081-BE52-03503D371D89}"/>
          </ac:picMkLst>
        </pc:picChg>
        <pc:picChg chg="add mod">
          <ac:chgData name="Ingunn Sakshaug" userId="a1a2d5f4-ea4d-4a8b-892b-9f1f2288436d" providerId="ADAL" clId="{2C74B2AD-9D2E-4121-938F-137192CA8AC8}" dt="2022-09-14T09:49:43.620" v="2301" actId="1076"/>
          <ac:picMkLst>
            <pc:docMk/>
            <pc:sldMk cId="1379982537" sldId="2143677278"/>
            <ac:picMk id="40" creationId="{C165E543-4710-9498-1D8C-56631CCB59B6}"/>
          </ac:picMkLst>
        </pc:picChg>
        <pc:picChg chg="add mod">
          <ac:chgData name="Ingunn Sakshaug" userId="a1a2d5f4-ea4d-4a8b-892b-9f1f2288436d" providerId="ADAL" clId="{2C74B2AD-9D2E-4121-938F-137192CA8AC8}" dt="2022-09-14T09:49:58.367" v="2303" actId="1076"/>
          <ac:picMkLst>
            <pc:docMk/>
            <pc:sldMk cId="1379982537" sldId="2143677278"/>
            <ac:picMk id="42" creationId="{9D4D2E2C-FC8A-570B-F45F-314F4AE4E0C1}"/>
          </ac:picMkLst>
        </pc:picChg>
        <pc:picChg chg="add mod">
          <ac:chgData name="Ingunn Sakshaug" userId="a1a2d5f4-ea4d-4a8b-892b-9f1f2288436d" providerId="ADAL" clId="{2C74B2AD-9D2E-4121-938F-137192CA8AC8}" dt="2022-09-14T09:50:02.556" v="2305" actId="1076"/>
          <ac:picMkLst>
            <pc:docMk/>
            <pc:sldMk cId="1379982537" sldId="2143677278"/>
            <ac:picMk id="44" creationId="{3AA07810-9172-0688-419A-43D366EE2785}"/>
          </ac:picMkLst>
        </pc:picChg>
        <pc:picChg chg="add mod">
          <ac:chgData name="Ingunn Sakshaug" userId="a1a2d5f4-ea4d-4a8b-892b-9f1f2288436d" providerId="ADAL" clId="{2C74B2AD-9D2E-4121-938F-137192CA8AC8}" dt="2022-09-14T09:50:06.913" v="2307" actId="1076"/>
          <ac:picMkLst>
            <pc:docMk/>
            <pc:sldMk cId="1379982537" sldId="2143677278"/>
            <ac:picMk id="46" creationId="{E5B47616-614C-D242-BD6E-A01D0F798196}"/>
          </ac:picMkLst>
        </pc:picChg>
        <pc:picChg chg="add mod">
          <ac:chgData name="Ingunn Sakshaug" userId="a1a2d5f4-ea4d-4a8b-892b-9f1f2288436d" providerId="ADAL" clId="{2C74B2AD-9D2E-4121-938F-137192CA8AC8}" dt="2022-09-14T09:50:11.863" v="2309" actId="1076"/>
          <ac:picMkLst>
            <pc:docMk/>
            <pc:sldMk cId="1379982537" sldId="2143677278"/>
            <ac:picMk id="48" creationId="{9B0B1F7D-9447-3195-E5CE-3D9005133562}"/>
          </ac:picMkLst>
        </pc:picChg>
        <pc:picChg chg="add mod">
          <ac:chgData name="Ingunn Sakshaug" userId="a1a2d5f4-ea4d-4a8b-892b-9f1f2288436d" providerId="ADAL" clId="{2C74B2AD-9D2E-4121-938F-137192CA8AC8}" dt="2022-09-14T09:50:18.421" v="2311" actId="1076"/>
          <ac:picMkLst>
            <pc:docMk/>
            <pc:sldMk cId="1379982537" sldId="2143677278"/>
            <ac:picMk id="50" creationId="{A0F49021-54A2-8DAB-AB95-5492150DBC5B}"/>
          </ac:picMkLst>
        </pc:picChg>
        <pc:picChg chg="add mod">
          <ac:chgData name="Ingunn Sakshaug" userId="a1a2d5f4-ea4d-4a8b-892b-9f1f2288436d" providerId="ADAL" clId="{2C74B2AD-9D2E-4121-938F-137192CA8AC8}" dt="2022-09-14T09:50:23.057" v="2313" actId="1076"/>
          <ac:picMkLst>
            <pc:docMk/>
            <pc:sldMk cId="1379982537" sldId="2143677278"/>
            <ac:picMk id="52" creationId="{E52CCC3E-6665-C6B0-F045-E922E5FC38D4}"/>
          </ac:picMkLst>
        </pc:picChg>
        <pc:picChg chg="add mod">
          <ac:chgData name="Ingunn Sakshaug" userId="a1a2d5f4-ea4d-4a8b-892b-9f1f2288436d" providerId="ADAL" clId="{2C74B2AD-9D2E-4121-938F-137192CA8AC8}" dt="2022-09-14T09:50:28.941" v="2315" actId="1076"/>
          <ac:picMkLst>
            <pc:docMk/>
            <pc:sldMk cId="1379982537" sldId="2143677278"/>
            <ac:picMk id="54" creationId="{76DDC96B-3887-9F76-813E-E8D88CFC8563}"/>
          </ac:picMkLst>
        </pc:picChg>
        <pc:picChg chg="add mod">
          <ac:chgData name="Ingunn Sakshaug" userId="a1a2d5f4-ea4d-4a8b-892b-9f1f2288436d" providerId="ADAL" clId="{2C74B2AD-9D2E-4121-938F-137192CA8AC8}" dt="2022-09-14T09:50:33.436" v="2317" actId="1076"/>
          <ac:picMkLst>
            <pc:docMk/>
            <pc:sldMk cId="1379982537" sldId="2143677278"/>
            <ac:picMk id="56" creationId="{B1FDFE0D-B908-A06B-B812-3A7B4B1EFC6A}"/>
          </ac:picMkLst>
        </pc:picChg>
        <pc:picChg chg="add mod">
          <ac:chgData name="Ingunn Sakshaug" userId="a1a2d5f4-ea4d-4a8b-892b-9f1f2288436d" providerId="ADAL" clId="{2C74B2AD-9D2E-4121-938F-137192CA8AC8}" dt="2022-09-14T09:50:40.697" v="2319" actId="1076"/>
          <ac:picMkLst>
            <pc:docMk/>
            <pc:sldMk cId="1379982537" sldId="2143677278"/>
            <ac:picMk id="58" creationId="{EF700A6C-BEE4-6D7B-3555-B64A050EBC95}"/>
          </ac:picMkLst>
        </pc:picChg>
        <pc:picChg chg="add mod">
          <ac:chgData name="Ingunn Sakshaug" userId="a1a2d5f4-ea4d-4a8b-892b-9f1f2288436d" providerId="ADAL" clId="{2C74B2AD-9D2E-4121-938F-137192CA8AC8}" dt="2022-09-14T09:50:44.645" v="2321" actId="1076"/>
          <ac:picMkLst>
            <pc:docMk/>
            <pc:sldMk cId="1379982537" sldId="2143677278"/>
            <ac:picMk id="60" creationId="{8FF83F04-7FE9-9BCC-0969-CF25234A27CF}"/>
          </ac:picMkLst>
        </pc:picChg>
        <pc:picChg chg="add mod">
          <ac:chgData name="Ingunn Sakshaug" userId="a1a2d5f4-ea4d-4a8b-892b-9f1f2288436d" providerId="ADAL" clId="{2C74B2AD-9D2E-4121-938F-137192CA8AC8}" dt="2022-09-14T09:50:48.256" v="2323" actId="1076"/>
          <ac:picMkLst>
            <pc:docMk/>
            <pc:sldMk cId="1379982537" sldId="2143677278"/>
            <ac:picMk id="62" creationId="{1E9359A9-9EC8-1F61-05C4-E1834229DA81}"/>
          </ac:picMkLst>
        </pc:picChg>
        <pc:picChg chg="add mod">
          <ac:chgData name="Ingunn Sakshaug" userId="a1a2d5f4-ea4d-4a8b-892b-9f1f2288436d" providerId="ADAL" clId="{2C74B2AD-9D2E-4121-938F-137192CA8AC8}" dt="2022-09-14T09:50:52.156" v="2325" actId="1076"/>
          <ac:picMkLst>
            <pc:docMk/>
            <pc:sldMk cId="1379982537" sldId="2143677278"/>
            <ac:picMk id="64" creationId="{3F696127-41A5-BADF-DB7A-9D7AFB6460E3}"/>
          </ac:picMkLst>
        </pc:picChg>
        <pc:picChg chg="add mod">
          <ac:chgData name="Ingunn Sakshaug" userId="a1a2d5f4-ea4d-4a8b-892b-9f1f2288436d" providerId="ADAL" clId="{2C74B2AD-9D2E-4121-938F-137192CA8AC8}" dt="2022-09-14T09:50:59.018" v="2327" actId="1076"/>
          <ac:picMkLst>
            <pc:docMk/>
            <pc:sldMk cId="1379982537" sldId="2143677278"/>
            <ac:picMk id="66" creationId="{4764BD94-FA8F-612A-BF34-BC83BE5D9D85}"/>
          </ac:picMkLst>
        </pc:picChg>
        <pc:picChg chg="add mod">
          <ac:chgData name="Ingunn Sakshaug" userId="a1a2d5f4-ea4d-4a8b-892b-9f1f2288436d" providerId="ADAL" clId="{2C74B2AD-9D2E-4121-938F-137192CA8AC8}" dt="2022-09-14T09:51:02.392" v="2329" actId="1076"/>
          <ac:picMkLst>
            <pc:docMk/>
            <pc:sldMk cId="1379982537" sldId="2143677278"/>
            <ac:picMk id="68" creationId="{040107F2-1B01-8025-C30F-DB38FD68E8BA}"/>
          </ac:picMkLst>
        </pc:picChg>
        <pc:picChg chg="add mod">
          <ac:chgData name="Ingunn Sakshaug" userId="a1a2d5f4-ea4d-4a8b-892b-9f1f2288436d" providerId="ADAL" clId="{2C74B2AD-9D2E-4121-938F-137192CA8AC8}" dt="2022-09-14T09:51:07.452" v="2331" actId="1076"/>
          <ac:picMkLst>
            <pc:docMk/>
            <pc:sldMk cId="1379982537" sldId="2143677278"/>
            <ac:picMk id="70" creationId="{E723B5CD-A22D-DD0D-C855-3DDC39C12EFB}"/>
          </ac:picMkLst>
        </pc:picChg>
        <pc:picChg chg="add mod">
          <ac:chgData name="Ingunn Sakshaug" userId="a1a2d5f4-ea4d-4a8b-892b-9f1f2288436d" providerId="ADAL" clId="{2C74B2AD-9D2E-4121-938F-137192CA8AC8}" dt="2022-09-14T09:51:39.319" v="2339" actId="1076"/>
          <ac:picMkLst>
            <pc:docMk/>
            <pc:sldMk cId="1379982537" sldId="2143677278"/>
            <ac:picMk id="72" creationId="{AEA18837-B634-BD96-6126-4697FD052A35}"/>
          </ac:picMkLst>
        </pc:picChg>
        <pc:picChg chg="add mod">
          <ac:chgData name="Ingunn Sakshaug" userId="a1a2d5f4-ea4d-4a8b-892b-9f1f2288436d" providerId="ADAL" clId="{2C74B2AD-9D2E-4121-938F-137192CA8AC8}" dt="2022-09-14T09:51:35.678" v="2338" actId="1076"/>
          <ac:picMkLst>
            <pc:docMk/>
            <pc:sldMk cId="1379982537" sldId="2143677278"/>
            <ac:picMk id="74" creationId="{9D479021-C81F-BA1D-3554-AA5B99E200F2}"/>
          </ac:picMkLst>
        </pc:picChg>
        <pc:picChg chg="add mod">
          <ac:chgData name="Ingunn Sakshaug" userId="a1a2d5f4-ea4d-4a8b-892b-9f1f2288436d" providerId="ADAL" clId="{2C74B2AD-9D2E-4121-938F-137192CA8AC8}" dt="2022-09-14T09:51:32.804" v="2337" actId="1076"/>
          <ac:picMkLst>
            <pc:docMk/>
            <pc:sldMk cId="1379982537" sldId="2143677278"/>
            <ac:picMk id="76" creationId="{71E1F784-930E-52AA-8EE8-E87B025A9912}"/>
          </ac:picMkLst>
        </pc:picChg>
      </pc:sldChg>
      <pc:sldChg chg="addSp delSp modSp new mod modClrScheme chgLayout">
        <pc:chgData name="Ingunn Sakshaug" userId="a1a2d5f4-ea4d-4a8b-892b-9f1f2288436d" providerId="ADAL" clId="{2C74B2AD-9D2E-4121-938F-137192CA8AC8}" dt="2022-09-29T08:21:53.469" v="6523" actId="20577"/>
        <pc:sldMkLst>
          <pc:docMk/>
          <pc:sldMk cId="371310362" sldId="2143677279"/>
        </pc:sldMkLst>
        <pc:spChg chg="del mod ord">
          <ac:chgData name="Ingunn Sakshaug" userId="a1a2d5f4-ea4d-4a8b-892b-9f1f2288436d" providerId="ADAL" clId="{2C74B2AD-9D2E-4121-938F-137192CA8AC8}" dt="2022-09-14T09:54:15.005" v="2353" actId="700"/>
          <ac:spMkLst>
            <pc:docMk/>
            <pc:sldMk cId="371310362" sldId="2143677279"/>
            <ac:spMk id="2" creationId="{40C67ED9-093E-1A74-B72C-94515DF0D0C2}"/>
          </ac:spMkLst>
        </pc:spChg>
        <pc:spChg chg="del mod ord">
          <ac:chgData name="Ingunn Sakshaug" userId="a1a2d5f4-ea4d-4a8b-892b-9f1f2288436d" providerId="ADAL" clId="{2C74B2AD-9D2E-4121-938F-137192CA8AC8}" dt="2022-09-14T09:54:15.005" v="2353" actId="700"/>
          <ac:spMkLst>
            <pc:docMk/>
            <pc:sldMk cId="371310362" sldId="2143677279"/>
            <ac:spMk id="3" creationId="{5CB322DC-612B-B92B-4F06-E9EBA7008666}"/>
          </ac:spMkLst>
        </pc:spChg>
        <pc:spChg chg="add del mod ord">
          <ac:chgData name="Ingunn Sakshaug" userId="a1a2d5f4-ea4d-4a8b-892b-9f1f2288436d" providerId="ADAL" clId="{2C74B2AD-9D2E-4121-938F-137192CA8AC8}" dt="2022-09-14T09:54:26.987" v="2354" actId="478"/>
          <ac:spMkLst>
            <pc:docMk/>
            <pc:sldMk cId="371310362" sldId="2143677279"/>
            <ac:spMk id="4" creationId="{230E492E-C509-2E04-FF64-D3EF43D8BA1C}"/>
          </ac:spMkLst>
        </pc:spChg>
        <pc:spChg chg="add mod ord">
          <ac:chgData name="Ingunn Sakshaug" userId="a1a2d5f4-ea4d-4a8b-892b-9f1f2288436d" providerId="ADAL" clId="{2C74B2AD-9D2E-4121-938F-137192CA8AC8}" dt="2022-09-29T08:21:53.469" v="6523" actId="20577"/>
          <ac:spMkLst>
            <pc:docMk/>
            <pc:sldMk cId="371310362" sldId="2143677279"/>
            <ac:spMk id="5" creationId="{4B43AA18-9DE0-7EDC-EA4F-89104D0C386B}"/>
          </ac:spMkLst>
        </pc:spChg>
      </pc:sldChg>
      <pc:sldChg chg="modSp new del mod ord">
        <pc:chgData name="Ingunn Sakshaug" userId="a1a2d5f4-ea4d-4a8b-892b-9f1f2288436d" providerId="ADAL" clId="{2C74B2AD-9D2E-4121-938F-137192CA8AC8}" dt="2022-09-29T08:21:40.837" v="6483" actId="47"/>
        <pc:sldMkLst>
          <pc:docMk/>
          <pc:sldMk cId="869819692" sldId="2143677280"/>
        </pc:sldMkLst>
        <pc:spChg chg="mod">
          <ac:chgData name="Ingunn Sakshaug" userId="a1a2d5f4-ea4d-4a8b-892b-9f1f2288436d" providerId="ADAL" clId="{2C74B2AD-9D2E-4121-938F-137192CA8AC8}" dt="2022-09-14T09:56:51.881" v="2357" actId="27636"/>
          <ac:spMkLst>
            <pc:docMk/>
            <pc:sldMk cId="869819692" sldId="2143677280"/>
            <ac:spMk id="2" creationId="{8A414987-FB66-F48D-B7EC-DCCF1D8F7C34}"/>
          </ac:spMkLst>
        </pc:spChg>
        <pc:spChg chg="mod">
          <ac:chgData name="Ingunn Sakshaug" userId="a1a2d5f4-ea4d-4a8b-892b-9f1f2288436d" providerId="ADAL" clId="{2C74B2AD-9D2E-4121-938F-137192CA8AC8}" dt="2022-09-14T09:56:55.704" v="2360" actId="20577"/>
          <ac:spMkLst>
            <pc:docMk/>
            <pc:sldMk cId="869819692" sldId="2143677280"/>
            <ac:spMk id="3" creationId="{2F05F61A-8809-8868-195C-943E9250D323}"/>
          </ac:spMkLst>
        </pc:spChg>
      </pc:sldChg>
      <pc:sldChg chg="modSp new mod">
        <pc:chgData name="Ingunn Sakshaug" userId="a1a2d5f4-ea4d-4a8b-892b-9f1f2288436d" providerId="ADAL" clId="{2C74B2AD-9D2E-4121-938F-137192CA8AC8}" dt="2022-09-29T08:30:38.025" v="7415" actId="790"/>
        <pc:sldMkLst>
          <pc:docMk/>
          <pc:sldMk cId="3848954474" sldId="2143677281"/>
        </pc:sldMkLst>
        <pc:spChg chg="mod">
          <ac:chgData name="Ingunn Sakshaug" userId="a1a2d5f4-ea4d-4a8b-892b-9f1f2288436d" providerId="ADAL" clId="{2C74B2AD-9D2E-4121-938F-137192CA8AC8}" dt="2022-09-29T08:30:38.025" v="7415" actId="790"/>
          <ac:spMkLst>
            <pc:docMk/>
            <pc:sldMk cId="3848954474" sldId="2143677281"/>
            <ac:spMk id="2" creationId="{281CEA7C-6A14-5049-C18F-749278E906F8}"/>
          </ac:spMkLst>
        </pc:spChg>
        <pc:spChg chg="mod">
          <ac:chgData name="Ingunn Sakshaug" userId="a1a2d5f4-ea4d-4a8b-892b-9f1f2288436d" providerId="ADAL" clId="{2C74B2AD-9D2E-4121-938F-137192CA8AC8}" dt="2022-09-14T12:29:08.646" v="2376" actId="20577"/>
          <ac:spMkLst>
            <pc:docMk/>
            <pc:sldMk cId="3848954474" sldId="2143677281"/>
            <ac:spMk id="3" creationId="{7E24DDF2-71B5-89C2-D152-D8E8A4DD08E6}"/>
          </ac:spMkLst>
        </pc:spChg>
      </pc:sldChg>
      <pc:sldChg chg="addSp delSp modSp new mod modClrScheme chgLayout">
        <pc:chgData name="Ingunn Sakshaug" userId="a1a2d5f4-ea4d-4a8b-892b-9f1f2288436d" providerId="ADAL" clId="{2C74B2AD-9D2E-4121-938F-137192CA8AC8}" dt="2022-09-14T12:44:19.085" v="3010" actId="14100"/>
        <pc:sldMkLst>
          <pc:docMk/>
          <pc:sldMk cId="2335220233" sldId="2143677282"/>
        </pc:sldMkLst>
        <pc:spChg chg="del mod ord">
          <ac:chgData name="Ingunn Sakshaug" userId="a1a2d5f4-ea4d-4a8b-892b-9f1f2288436d" providerId="ADAL" clId="{2C74B2AD-9D2E-4121-938F-137192CA8AC8}" dt="2022-09-14T12:37:14.289" v="2961" actId="700"/>
          <ac:spMkLst>
            <pc:docMk/>
            <pc:sldMk cId="2335220233" sldId="2143677282"/>
            <ac:spMk id="2" creationId="{BB159A1B-7F4C-780C-EF49-A9AACC002369}"/>
          </ac:spMkLst>
        </pc:spChg>
        <pc:spChg chg="del">
          <ac:chgData name="Ingunn Sakshaug" userId="a1a2d5f4-ea4d-4a8b-892b-9f1f2288436d" providerId="ADAL" clId="{2C74B2AD-9D2E-4121-938F-137192CA8AC8}" dt="2022-09-14T12:37:14.289" v="2961" actId="700"/>
          <ac:spMkLst>
            <pc:docMk/>
            <pc:sldMk cId="2335220233" sldId="2143677282"/>
            <ac:spMk id="3" creationId="{3FE27B44-4B28-453A-C2AF-CD571EEFE6BD}"/>
          </ac:spMkLst>
        </pc:spChg>
        <pc:spChg chg="del">
          <ac:chgData name="Ingunn Sakshaug" userId="a1a2d5f4-ea4d-4a8b-892b-9f1f2288436d" providerId="ADAL" clId="{2C74B2AD-9D2E-4121-938F-137192CA8AC8}" dt="2022-09-14T12:37:14.289" v="2961" actId="700"/>
          <ac:spMkLst>
            <pc:docMk/>
            <pc:sldMk cId="2335220233" sldId="2143677282"/>
            <ac:spMk id="4" creationId="{04B62322-6F8F-8051-AAB7-7BB67CC1293C}"/>
          </ac:spMkLst>
        </pc:spChg>
        <pc:spChg chg="add del mod ord">
          <ac:chgData name="Ingunn Sakshaug" userId="a1a2d5f4-ea4d-4a8b-892b-9f1f2288436d" providerId="ADAL" clId="{2C74B2AD-9D2E-4121-938F-137192CA8AC8}" dt="2022-09-14T12:43:24.511" v="3003" actId="20577"/>
          <ac:spMkLst>
            <pc:docMk/>
            <pc:sldMk cId="2335220233" sldId="2143677282"/>
            <ac:spMk id="5" creationId="{A70651D6-AFDA-62C6-9247-08D44FCDD4D4}"/>
          </ac:spMkLst>
        </pc:spChg>
        <pc:spChg chg="add del mod ord">
          <ac:chgData name="Ingunn Sakshaug" userId="a1a2d5f4-ea4d-4a8b-892b-9f1f2288436d" providerId="ADAL" clId="{2C74B2AD-9D2E-4121-938F-137192CA8AC8}" dt="2022-09-14T12:42:25.757" v="2962" actId="22"/>
          <ac:spMkLst>
            <pc:docMk/>
            <pc:sldMk cId="2335220233" sldId="2143677282"/>
            <ac:spMk id="6" creationId="{89AA5CF5-A6F2-9AB6-589D-7DF2E0473246}"/>
          </ac:spMkLst>
        </pc:spChg>
        <pc:picChg chg="add mod ord">
          <ac:chgData name="Ingunn Sakshaug" userId="a1a2d5f4-ea4d-4a8b-892b-9f1f2288436d" providerId="ADAL" clId="{2C74B2AD-9D2E-4121-938F-137192CA8AC8}" dt="2022-09-14T12:44:19.085" v="3010" actId="14100"/>
          <ac:picMkLst>
            <pc:docMk/>
            <pc:sldMk cId="2335220233" sldId="2143677282"/>
            <ac:picMk id="8" creationId="{FDD7318F-259D-DDCD-E856-A4BADA57E855}"/>
          </ac:picMkLst>
        </pc:picChg>
      </pc:sldChg>
      <pc:sldChg chg="addSp delSp modSp add mod">
        <pc:chgData name="Ingunn Sakshaug" userId="a1a2d5f4-ea4d-4a8b-892b-9f1f2288436d" providerId="ADAL" clId="{2C74B2AD-9D2E-4121-938F-137192CA8AC8}" dt="2022-09-14T12:44:10.093" v="3008" actId="14100"/>
        <pc:sldMkLst>
          <pc:docMk/>
          <pc:sldMk cId="1333510638" sldId="2143677283"/>
        </pc:sldMkLst>
        <pc:spChg chg="add del mod">
          <ac:chgData name="Ingunn Sakshaug" userId="a1a2d5f4-ea4d-4a8b-892b-9f1f2288436d" providerId="ADAL" clId="{2C74B2AD-9D2E-4121-938F-137192CA8AC8}" dt="2022-09-14T12:44:02.737" v="3006" actId="22"/>
          <ac:spMkLst>
            <pc:docMk/>
            <pc:sldMk cId="1333510638" sldId="2143677283"/>
            <ac:spMk id="3" creationId="{03F4C0E2-4A7C-7E7C-7C62-9A9ABD468ECD}"/>
          </ac:spMkLst>
        </pc:spChg>
        <pc:picChg chg="add mod ord">
          <ac:chgData name="Ingunn Sakshaug" userId="a1a2d5f4-ea4d-4a8b-892b-9f1f2288436d" providerId="ADAL" clId="{2C74B2AD-9D2E-4121-938F-137192CA8AC8}" dt="2022-09-14T12:44:10.093" v="3008" actId="14100"/>
          <ac:picMkLst>
            <pc:docMk/>
            <pc:sldMk cId="1333510638" sldId="2143677283"/>
            <ac:picMk id="6" creationId="{9067F944-1B3F-70EA-F3CB-670E4343D30B}"/>
          </ac:picMkLst>
        </pc:picChg>
        <pc:picChg chg="del">
          <ac:chgData name="Ingunn Sakshaug" userId="a1a2d5f4-ea4d-4a8b-892b-9f1f2288436d" providerId="ADAL" clId="{2C74B2AD-9D2E-4121-938F-137192CA8AC8}" dt="2022-09-14T12:43:46.417" v="3005" actId="478"/>
          <ac:picMkLst>
            <pc:docMk/>
            <pc:sldMk cId="1333510638" sldId="2143677283"/>
            <ac:picMk id="8" creationId="{FDD7318F-259D-DDCD-E856-A4BADA57E855}"/>
          </ac:picMkLst>
        </pc:picChg>
      </pc:sldChg>
      <pc:sldChg chg="addSp delSp modSp add mod">
        <pc:chgData name="Ingunn Sakshaug" userId="a1a2d5f4-ea4d-4a8b-892b-9f1f2288436d" providerId="ADAL" clId="{2C74B2AD-9D2E-4121-938F-137192CA8AC8}" dt="2022-09-14T12:45:06.593" v="3015" actId="14100"/>
        <pc:sldMkLst>
          <pc:docMk/>
          <pc:sldMk cId="1983985823" sldId="2143677284"/>
        </pc:sldMkLst>
        <pc:spChg chg="add del mod">
          <ac:chgData name="Ingunn Sakshaug" userId="a1a2d5f4-ea4d-4a8b-892b-9f1f2288436d" providerId="ADAL" clId="{2C74B2AD-9D2E-4121-938F-137192CA8AC8}" dt="2022-09-14T12:45:00.251" v="3013" actId="22"/>
          <ac:spMkLst>
            <pc:docMk/>
            <pc:sldMk cId="1983985823" sldId="2143677284"/>
            <ac:spMk id="3" creationId="{E24E6213-E296-4122-6DFD-8ABDFAB4BFC5}"/>
          </ac:spMkLst>
        </pc:spChg>
        <pc:picChg chg="del">
          <ac:chgData name="Ingunn Sakshaug" userId="a1a2d5f4-ea4d-4a8b-892b-9f1f2288436d" providerId="ADAL" clId="{2C74B2AD-9D2E-4121-938F-137192CA8AC8}" dt="2022-09-14T12:44:41.204" v="3012" actId="478"/>
          <ac:picMkLst>
            <pc:docMk/>
            <pc:sldMk cId="1983985823" sldId="2143677284"/>
            <ac:picMk id="6" creationId="{9067F944-1B3F-70EA-F3CB-670E4343D30B}"/>
          </ac:picMkLst>
        </pc:picChg>
        <pc:picChg chg="add mod ord">
          <ac:chgData name="Ingunn Sakshaug" userId="a1a2d5f4-ea4d-4a8b-892b-9f1f2288436d" providerId="ADAL" clId="{2C74B2AD-9D2E-4121-938F-137192CA8AC8}" dt="2022-09-14T12:45:06.593" v="3015" actId="14100"/>
          <ac:picMkLst>
            <pc:docMk/>
            <pc:sldMk cId="1983985823" sldId="2143677284"/>
            <ac:picMk id="7" creationId="{996B8163-67D8-7993-3D6D-8DABCF1900BE}"/>
          </ac:picMkLst>
        </pc:picChg>
      </pc:sldChg>
      <pc:sldChg chg="addSp delSp modSp new mod ord">
        <pc:chgData name="Ingunn Sakshaug" userId="a1a2d5f4-ea4d-4a8b-892b-9f1f2288436d" providerId="ADAL" clId="{2C74B2AD-9D2E-4121-938F-137192CA8AC8}" dt="2022-09-14T13:24:26.607" v="3236"/>
        <pc:sldMkLst>
          <pc:docMk/>
          <pc:sldMk cId="3224520262" sldId="2143677285"/>
        </pc:sldMkLst>
        <pc:spChg chg="del">
          <ac:chgData name="Ingunn Sakshaug" userId="a1a2d5f4-ea4d-4a8b-892b-9f1f2288436d" providerId="ADAL" clId="{2C74B2AD-9D2E-4121-938F-137192CA8AC8}" dt="2022-09-14T13:19:33.837" v="3137" actId="22"/>
          <ac:spMkLst>
            <pc:docMk/>
            <pc:sldMk cId="3224520262" sldId="2143677285"/>
            <ac:spMk id="2" creationId="{B388E71E-6D0F-AB69-AD98-80CD804C22BA}"/>
          </ac:spMkLst>
        </pc:spChg>
        <pc:spChg chg="del">
          <ac:chgData name="Ingunn Sakshaug" userId="a1a2d5f4-ea4d-4a8b-892b-9f1f2288436d" providerId="ADAL" clId="{2C74B2AD-9D2E-4121-938F-137192CA8AC8}" dt="2022-09-14T13:19:38.100" v="3138" actId="478"/>
          <ac:spMkLst>
            <pc:docMk/>
            <pc:sldMk cId="3224520262" sldId="2143677285"/>
            <ac:spMk id="3" creationId="{6F146015-48FB-BF96-AD03-89C3295649E2}"/>
          </ac:spMkLst>
        </pc:spChg>
        <pc:spChg chg="add del mod">
          <ac:chgData name="Ingunn Sakshaug" userId="a1a2d5f4-ea4d-4a8b-892b-9f1f2288436d" providerId="ADAL" clId="{2C74B2AD-9D2E-4121-938F-137192CA8AC8}" dt="2022-09-14T13:23:13.274" v="3229" actId="478"/>
          <ac:spMkLst>
            <pc:docMk/>
            <pc:sldMk cId="3224520262" sldId="2143677285"/>
            <ac:spMk id="6" creationId="{E5FEFE02-2560-1167-BD8C-80EBB226B424}"/>
          </ac:spMkLst>
        </pc:spChg>
        <pc:spChg chg="add mod">
          <ac:chgData name="Ingunn Sakshaug" userId="a1a2d5f4-ea4d-4a8b-892b-9f1f2288436d" providerId="ADAL" clId="{2C74B2AD-9D2E-4121-938F-137192CA8AC8}" dt="2022-09-14T13:23:16.634" v="3230" actId="1076"/>
          <ac:spMkLst>
            <pc:docMk/>
            <pc:sldMk cId="3224520262" sldId="2143677285"/>
            <ac:spMk id="7" creationId="{03C200B5-C60F-CAF3-0240-D2E827ACCF95}"/>
          </ac:spMkLst>
        </pc:spChg>
        <pc:picChg chg="add mod ord">
          <ac:chgData name="Ingunn Sakshaug" userId="a1a2d5f4-ea4d-4a8b-892b-9f1f2288436d" providerId="ADAL" clId="{2C74B2AD-9D2E-4121-938F-137192CA8AC8}" dt="2022-09-14T13:19:44.688" v="3140" actId="14100"/>
          <ac:picMkLst>
            <pc:docMk/>
            <pc:sldMk cId="3224520262" sldId="2143677285"/>
            <ac:picMk id="5" creationId="{3A270E29-51CC-E9A9-8812-F4D82CA87E67}"/>
          </ac:picMkLst>
        </pc:picChg>
      </pc:sldChg>
      <pc:sldChg chg="addSp delSp modSp new mod ord">
        <pc:chgData name="Ingunn Sakshaug" userId="a1a2d5f4-ea4d-4a8b-892b-9f1f2288436d" providerId="ADAL" clId="{2C74B2AD-9D2E-4121-938F-137192CA8AC8}" dt="2022-09-14T13:24:26.607" v="3236"/>
        <pc:sldMkLst>
          <pc:docMk/>
          <pc:sldMk cId="3447087297" sldId="2143677286"/>
        </pc:sldMkLst>
        <pc:spChg chg="del">
          <ac:chgData name="Ingunn Sakshaug" userId="a1a2d5f4-ea4d-4a8b-892b-9f1f2288436d" providerId="ADAL" clId="{2C74B2AD-9D2E-4121-938F-137192CA8AC8}" dt="2022-09-14T13:22:16.035" v="3184" actId="22"/>
          <ac:spMkLst>
            <pc:docMk/>
            <pc:sldMk cId="3447087297" sldId="2143677286"/>
            <ac:spMk id="2" creationId="{16113268-71B3-74EA-58B5-106FBFEC68CC}"/>
          </ac:spMkLst>
        </pc:spChg>
        <pc:spChg chg="mod">
          <ac:chgData name="Ingunn Sakshaug" userId="a1a2d5f4-ea4d-4a8b-892b-9f1f2288436d" providerId="ADAL" clId="{2C74B2AD-9D2E-4121-938F-137192CA8AC8}" dt="2022-09-14T13:23:01.003" v="3226" actId="1076"/>
          <ac:spMkLst>
            <pc:docMk/>
            <pc:sldMk cId="3447087297" sldId="2143677286"/>
            <ac:spMk id="3" creationId="{E431927C-7A01-6A03-B3BA-717FED5A0EEF}"/>
          </ac:spMkLst>
        </pc:spChg>
        <pc:picChg chg="add mod ord">
          <ac:chgData name="Ingunn Sakshaug" userId="a1a2d5f4-ea4d-4a8b-892b-9f1f2288436d" providerId="ADAL" clId="{2C74B2AD-9D2E-4121-938F-137192CA8AC8}" dt="2022-09-14T13:23:03.745" v="3227" actId="1076"/>
          <ac:picMkLst>
            <pc:docMk/>
            <pc:sldMk cId="3447087297" sldId="2143677286"/>
            <ac:picMk id="5" creationId="{230C7B96-476E-6226-B967-CB0D5FABC651}"/>
          </ac:picMkLst>
        </pc:picChg>
      </pc:sldChg>
      <pc:sldChg chg="addSp delSp modSp add mod">
        <pc:chgData name="Ingunn Sakshaug" userId="a1a2d5f4-ea4d-4a8b-892b-9f1f2288436d" providerId="ADAL" clId="{2C74B2AD-9D2E-4121-938F-137192CA8AC8}" dt="2022-09-19T10:46:45.971" v="3303" actId="20577"/>
        <pc:sldMkLst>
          <pc:docMk/>
          <pc:sldMk cId="3274189847" sldId="2143677287"/>
        </pc:sldMkLst>
        <pc:spChg chg="mod">
          <ac:chgData name="Ingunn Sakshaug" userId="a1a2d5f4-ea4d-4a8b-892b-9f1f2288436d" providerId="ADAL" clId="{2C74B2AD-9D2E-4121-938F-137192CA8AC8}" dt="2022-09-19T10:46:45.971" v="3303" actId="20577"/>
          <ac:spMkLst>
            <pc:docMk/>
            <pc:sldMk cId="3274189847" sldId="2143677287"/>
            <ac:spMk id="5" creationId="{C6B0D5DA-A960-3969-BD54-F2F6EA3F345B}"/>
          </ac:spMkLst>
        </pc:spChg>
        <pc:picChg chg="del">
          <ac:chgData name="Ingunn Sakshaug" userId="a1a2d5f4-ea4d-4a8b-892b-9f1f2288436d" providerId="ADAL" clId="{2C74B2AD-9D2E-4121-938F-137192CA8AC8}" dt="2022-09-19T10:46:22.452" v="3294" actId="478"/>
          <ac:picMkLst>
            <pc:docMk/>
            <pc:sldMk cId="3274189847" sldId="2143677287"/>
            <ac:picMk id="3" creationId="{BC76CA96-2E86-842A-2740-B6C8CCFBEBED}"/>
          </ac:picMkLst>
        </pc:picChg>
        <pc:picChg chg="add mod">
          <ac:chgData name="Ingunn Sakshaug" userId="a1a2d5f4-ea4d-4a8b-892b-9f1f2288436d" providerId="ADAL" clId="{2C74B2AD-9D2E-4121-938F-137192CA8AC8}" dt="2022-09-19T10:46:38.035" v="3298" actId="14100"/>
          <ac:picMkLst>
            <pc:docMk/>
            <pc:sldMk cId="3274189847" sldId="2143677287"/>
            <ac:picMk id="4" creationId="{CE1FDA73-322F-A091-4077-BF5839379DF5}"/>
          </ac:picMkLst>
        </pc:picChg>
      </pc:sldChg>
      <pc:sldChg chg="addSp delSp modSp new mod modClrScheme chgLayout">
        <pc:chgData name="Ingunn Sakshaug" userId="a1a2d5f4-ea4d-4a8b-892b-9f1f2288436d" providerId="ADAL" clId="{2C74B2AD-9D2E-4121-938F-137192CA8AC8}" dt="2022-09-19T10:47:37.342" v="3329" actId="5793"/>
        <pc:sldMkLst>
          <pc:docMk/>
          <pc:sldMk cId="349111467" sldId="2143677288"/>
        </pc:sldMkLst>
        <pc:spChg chg="del mod ord">
          <ac:chgData name="Ingunn Sakshaug" userId="a1a2d5f4-ea4d-4a8b-892b-9f1f2288436d" providerId="ADAL" clId="{2C74B2AD-9D2E-4121-938F-137192CA8AC8}" dt="2022-09-19T10:47:06.493" v="3309" actId="700"/>
          <ac:spMkLst>
            <pc:docMk/>
            <pc:sldMk cId="349111467" sldId="2143677288"/>
            <ac:spMk id="2" creationId="{F805CDDB-78BD-1909-18F0-649249B6B780}"/>
          </ac:spMkLst>
        </pc:spChg>
        <pc:spChg chg="del mod ord">
          <ac:chgData name="Ingunn Sakshaug" userId="a1a2d5f4-ea4d-4a8b-892b-9f1f2288436d" providerId="ADAL" clId="{2C74B2AD-9D2E-4121-938F-137192CA8AC8}" dt="2022-09-19T10:47:06.493" v="3309" actId="700"/>
          <ac:spMkLst>
            <pc:docMk/>
            <pc:sldMk cId="349111467" sldId="2143677288"/>
            <ac:spMk id="3" creationId="{3784409C-75F7-00F8-9734-23D747233144}"/>
          </ac:spMkLst>
        </pc:spChg>
        <pc:spChg chg="del">
          <ac:chgData name="Ingunn Sakshaug" userId="a1a2d5f4-ea4d-4a8b-892b-9f1f2288436d" providerId="ADAL" clId="{2C74B2AD-9D2E-4121-938F-137192CA8AC8}" dt="2022-09-19T10:47:06.493" v="3309" actId="700"/>
          <ac:spMkLst>
            <pc:docMk/>
            <pc:sldMk cId="349111467" sldId="2143677288"/>
            <ac:spMk id="4" creationId="{FBA91787-F567-757F-5605-5C3DE39DE3F4}"/>
          </ac:spMkLst>
        </pc:spChg>
        <pc:spChg chg="add mod ord">
          <ac:chgData name="Ingunn Sakshaug" userId="a1a2d5f4-ea4d-4a8b-892b-9f1f2288436d" providerId="ADAL" clId="{2C74B2AD-9D2E-4121-938F-137192CA8AC8}" dt="2022-09-19T10:47:23.400" v="3324" actId="20577"/>
          <ac:spMkLst>
            <pc:docMk/>
            <pc:sldMk cId="349111467" sldId="2143677288"/>
            <ac:spMk id="5" creationId="{BDF1EAC5-F8B1-015C-12A5-CEE126F746A7}"/>
          </ac:spMkLst>
        </pc:spChg>
        <pc:spChg chg="add mod ord">
          <ac:chgData name="Ingunn Sakshaug" userId="a1a2d5f4-ea4d-4a8b-892b-9f1f2288436d" providerId="ADAL" clId="{2C74B2AD-9D2E-4121-938F-137192CA8AC8}" dt="2022-09-19T10:47:37.342" v="3329" actId="5793"/>
          <ac:spMkLst>
            <pc:docMk/>
            <pc:sldMk cId="349111467" sldId="2143677288"/>
            <ac:spMk id="6" creationId="{B8DA50D0-2626-0A10-6AF0-C38070B93D53}"/>
          </ac:spMkLst>
        </pc:spChg>
      </pc:sldChg>
      <pc:sldChg chg="modSp new mod">
        <pc:chgData name="Ingunn Sakshaug" userId="a1a2d5f4-ea4d-4a8b-892b-9f1f2288436d" providerId="ADAL" clId="{2C74B2AD-9D2E-4121-938F-137192CA8AC8}" dt="2022-09-19T10:48:06.458" v="3348" actId="5793"/>
        <pc:sldMkLst>
          <pc:docMk/>
          <pc:sldMk cId="194360602" sldId="2143677289"/>
        </pc:sldMkLst>
        <pc:spChg chg="mod">
          <ac:chgData name="Ingunn Sakshaug" userId="a1a2d5f4-ea4d-4a8b-892b-9f1f2288436d" providerId="ADAL" clId="{2C74B2AD-9D2E-4121-938F-137192CA8AC8}" dt="2022-09-19T10:48:06.458" v="3348" actId="5793"/>
          <ac:spMkLst>
            <pc:docMk/>
            <pc:sldMk cId="194360602" sldId="2143677289"/>
            <ac:spMk id="2" creationId="{59CBF6EC-4987-287F-4222-30C68EAF658A}"/>
          </ac:spMkLst>
        </pc:spChg>
        <pc:spChg chg="mod">
          <ac:chgData name="Ingunn Sakshaug" userId="a1a2d5f4-ea4d-4a8b-892b-9f1f2288436d" providerId="ADAL" clId="{2C74B2AD-9D2E-4121-938F-137192CA8AC8}" dt="2022-09-19T10:47:50.807" v="3343" actId="20577"/>
          <ac:spMkLst>
            <pc:docMk/>
            <pc:sldMk cId="194360602" sldId="2143677289"/>
            <ac:spMk id="3" creationId="{F2FA9FB1-4EAF-DF50-DBDC-6FC434B65060}"/>
          </ac:spMkLst>
        </pc:spChg>
      </pc:sldChg>
      <pc:sldChg chg="modSp new mod">
        <pc:chgData name="Ingunn Sakshaug" userId="a1a2d5f4-ea4d-4a8b-892b-9f1f2288436d" providerId="ADAL" clId="{2C74B2AD-9D2E-4121-938F-137192CA8AC8}" dt="2022-09-19T10:49:09.270" v="3441" actId="27636"/>
        <pc:sldMkLst>
          <pc:docMk/>
          <pc:sldMk cId="79058160" sldId="2143677290"/>
        </pc:sldMkLst>
        <pc:spChg chg="mod">
          <ac:chgData name="Ingunn Sakshaug" userId="a1a2d5f4-ea4d-4a8b-892b-9f1f2288436d" providerId="ADAL" clId="{2C74B2AD-9D2E-4121-938F-137192CA8AC8}" dt="2022-09-19T10:49:09.270" v="3441" actId="27636"/>
          <ac:spMkLst>
            <pc:docMk/>
            <pc:sldMk cId="79058160" sldId="2143677290"/>
            <ac:spMk id="2" creationId="{C9066D82-4807-4BE2-847C-FC6EE63BD637}"/>
          </ac:spMkLst>
        </pc:spChg>
        <pc:spChg chg="mod">
          <ac:chgData name="Ingunn Sakshaug" userId="a1a2d5f4-ea4d-4a8b-892b-9f1f2288436d" providerId="ADAL" clId="{2C74B2AD-9D2E-4121-938F-137192CA8AC8}" dt="2022-09-19T10:48:38.327" v="3419" actId="20577"/>
          <ac:spMkLst>
            <pc:docMk/>
            <pc:sldMk cId="79058160" sldId="2143677290"/>
            <ac:spMk id="3" creationId="{41817986-7004-FB1F-5DBD-23CE2663E94A}"/>
          </ac:spMkLst>
        </pc:spChg>
      </pc:sldChg>
      <pc:sldChg chg="modSp new del mod">
        <pc:chgData name="Ingunn Sakshaug" userId="a1a2d5f4-ea4d-4a8b-892b-9f1f2288436d" providerId="ADAL" clId="{2C74B2AD-9D2E-4121-938F-137192CA8AC8}" dt="2022-09-19T11:10:23.703" v="3997" actId="47"/>
        <pc:sldMkLst>
          <pc:docMk/>
          <pc:sldMk cId="294913776" sldId="2143677291"/>
        </pc:sldMkLst>
        <pc:spChg chg="mod">
          <ac:chgData name="Ingunn Sakshaug" userId="a1a2d5f4-ea4d-4a8b-892b-9f1f2288436d" providerId="ADAL" clId="{2C74B2AD-9D2E-4121-938F-137192CA8AC8}" dt="2022-09-19T10:50:04.086" v="3467" actId="20577"/>
          <ac:spMkLst>
            <pc:docMk/>
            <pc:sldMk cId="294913776" sldId="2143677291"/>
            <ac:spMk id="2" creationId="{F075F0FB-17A8-194A-0DAB-1AC1E2CEE36E}"/>
          </ac:spMkLst>
        </pc:spChg>
        <pc:spChg chg="mod">
          <ac:chgData name="Ingunn Sakshaug" userId="a1a2d5f4-ea4d-4a8b-892b-9f1f2288436d" providerId="ADAL" clId="{2C74B2AD-9D2E-4121-938F-137192CA8AC8}" dt="2022-09-19T10:49:45.202" v="3461" actId="20577"/>
          <ac:spMkLst>
            <pc:docMk/>
            <pc:sldMk cId="294913776" sldId="2143677291"/>
            <ac:spMk id="3" creationId="{ABD3D7D7-30F0-C37D-9122-BD29B50EA63A}"/>
          </ac:spMkLst>
        </pc:spChg>
      </pc:sldChg>
      <pc:sldChg chg="addSp modSp new mod modClrScheme chgLayout">
        <pc:chgData name="Ingunn Sakshaug" userId="a1a2d5f4-ea4d-4a8b-892b-9f1f2288436d" providerId="ADAL" clId="{2C74B2AD-9D2E-4121-938F-137192CA8AC8}" dt="2022-09-19T11:10:39.624" v="3999" actId="255"/>
        <pc:sldMkLst>
          <pc:docMk/>
          <pc:sldMk cId="332663004" sldId="2143677292"/>
        </pc:sldMkLst>
        <pc:spChg chg="mod ord">
          <ac:chgData name="Ingunn Sakshaug" userId="a1a2d5f4-ea4d-4a8b-892b-9f1f2288436d" providerId="ADAL" clId="{2C74B2AD-9D2E-4121-938F-137192CA8AC8}" dt="2022-09-19T11:10:39.624" v="3999" actId="255"/>
          <ac:spMkLst>
            <pc:docMk/>
            <pc:sldMk cId="332663004" sldId="2143677292"/>
            <ac:spMk id="2" creationId="{0D105B28-5CF0-10E7-0B46-44ACBB1293D9}"/>
          </ac:spMkLst>
        </pc:spChg>
        <pc:spChg chg="mod ord">
          <ac:chgData name="Ingunn Sakshaug" userId="a1a2d5f4-ea4d-4a8b-892b-9f1f2288436d" providerId="ADAL" clId="{2C74B2AD-9D2E-4121-938F-137192CA8AC8}" dt="2022-09-19T11:10:05.195" v="3992" actId="700"/>
          <ac:spMkLst>
            <pc:docMk/>
            <pc:sldMk cId="332663004" sldId="2143677292"/>
            <ac:spMk id="3" creationId="{070A865D-7842-6534-88C7-68D16E5D18E6}"/>
          </ac:spMkLst>
        </pc:spChg>
        <pc:spChg chg="add mod ord">
          <ac:chgData name="Ingunn Sakshaug" userId="a1a2d5f4-ea4d-4a8b-892b-9f1f2288436d" providerId="ADAL" clId="{2C74B2AD-9D2E-4121-938F-137192CA8AC8}" dt="2022-09-19T11:10:13.779" v="3994"/>
          <ac:spMkLst>
            <pc:docMk/>
            <pc:sldMk cId="332663004" sldId="2143677292"/>
            <ac:spMk id="4" creationId="{4DFB70A0-3EAD-7A91-E0A1-7B87F7E92392}"/>
          </ac:spMkLst>
        </pc:spChg>
        <pc:spChg chg="add mod ord">
          <ac:chgData name="Ingunn Sakshaug" userId="a1a2d5f4-ea4d-4a8b-892b-9f1f2288436d" providerId="ADAL" clId="{2C74B2AD-9D2E-4121-938F-137192CA8AC8}" dt="2022-09-19T11:10:20.062" v="3996" actId="27636"/>
          <ac:spMkLst>
            <pc:docMk/>
            <pc:sldMk cId="332663004" sldId="2143677292"/>
            <ac:spMk id="5" creationId="{1EC64ECC-2856-B33E-04F1-568D99F5D15B}"/>
          </ac:spMkLst>
        </pc:spChg>
      </pc:sldChg>
      <pc:sldChg chg="modSp new mod">
        <pc:chgData name="Ingunn Sakshaug" userId="a1a2d5f4-ea4d-4a8b-892b-9f1f2288436d" providerId="ADAL" clId="{2C74B2AD-9D2E-4121-938F-137192CA8AC8}" dt="2022-09-19T10:51:36.415" v="3556" actId="20577"/>
        <pc:sldMkLst>
          <pc:docMk/>
          <pc:sldMk cId="1517548100" sldId="2143677293"/>
        </pc:sldMkLst>
        <pc:spChg chg="mod">
          <ac:chgData name="Ingunn Sakshaug" userId="a1a2d5f4-ea4d-4a8b-892b-9f1f2288436d" providerId="ADAL" clId="{2C74B2AD-9D2E-4121-938F-137192CA8AC8}" dt="2022-09-19T10:51:36.415" v="3556" actId="20577"/>
          <ac:spMkLst>
            <pc:docMk/>
            <pc:sldMk cId="1517548100" sldId="2143677293"/>
            <ac:spMk id="2" creationId="{94EC93DD-D5A7-9791-5B1D-B4C786098633}"/>
          </ac:spMkLst>
        </pc:spChg>
        <pc:spChg chg="mod">
          <ac:chgData name="Ingunn Sakshaug" userId="a1a2d5f4-ea4d-4a8b-892b-9f1f2288436d" providerId="ADAL" clId="{2C74B2AD-9D2E-4121-938F-137192CA8AC8}" dt="2022-09-19T10:51:11.547" v="3549" actId="20577"/>
          <ac:spMkLst>
            <pc:docMk/>
            <pc:sldMk cId="1517548100" sldId="2143677293"/>
            <ac:spMk id="3" creationId="{31475A0E-1A1F-7FC8-F33A-FF7350A2CEEE}"/>
          </ac:spMkLst>
        </pc:spChg>
      </pc:sldChg>
      <pc:sldChg chg="addSp delSp modSp add mod">
        <pc:chgData name="Ingunn Sakshaug" userId="a1a2d5f4-ea4d-4a8b-892b-9f1f2288436d" providerId="ADAL" clId="{2C74B2AD-9D2E-4121-938F-137192CA8AC8}" dt="2022-09-19T10:53:28.561" v="3689" actId="14100"/>
        <pc:sldMkLst>
          <pc:docMk/>
          <pc:sldMk cId="4256399300" sldId="2143677294"/>
        </pc:sldMkLst>
        <pc:spChg chg="mod">
          <ac:chgData name="Ingunn Sakshaug" userId="a1a2d5f4-ea4d-4a8b-892b-9f1f2288436d" providerId="ADAL" clId="{2C74B2AD-9D2E-4121-938F-137192CA8AC8}" dt="2022-09-19T10:53:11.844" v="3684" actId="20577"/>
          <ac:spMkLst>
            <pc:docMk/>
            <pc:sldMk cId="4256399300" sldId="2143677294"/>
            <ac:spMk id="5" creationId="{C6B0D5DA-A960-3969-BD54-F2F6EA3F345B}"/>
          </ac:spMkLst>
        </pc:spChg>
        <pc:picChg chg="del">
          <ac:chgData name="Ingunn Sakshaug" userId="a1a2d5f4-ea4d-4a8b-892b-9f1f2288436d" providerId="ADAL" clId="{2C74B2AD-9D2E-4121-938F-137192CA8AC8}" dt="2022-09-19T10:53:13.907" v="3685" actId="478"/>
          <ac:picMkLst>
            <pc:docMk/>
            <pc:sldMk cId="4256399300" sldId="2143677294"/>
            <ac:picMk id="3" creationId="{F31490C8-F681-4CC5-27A0-C02311A464C3}"/>
          </ac:picMkLst>
        </pc:picChg>
        <pc:picChg chg="add mod">
          <ac:chgData name="Ingunn Sakshaug" userId="a1a2d5f4-ea4d-4a8b-892b-9f1f2288436d" providerId="ADAL" clId="{2C74B2AD-9D2E-4121-938F-137192CA8AC8}" dt="2022-09-19T10:53:28.561" v="3689" actId="14100"/>
          <ac:picMkLst>
            <pc:docMk/>
            <pc:sldMk cId="4256399300" sldId="2143677294"/>
            <ac:picMk id="4" creationId="{D0D81063-B812-255F-D94F-65389039E200}"/>
          </ac:picMkLst>
        </pc:picChg>
      </pc:sldChg>
      <pc:sldChg chg="addSp delSp modSp new mod modClrScheme chgLayout">
        <pc:chgData name="Ingunn Sakshaug" userId="a1a2d5f4-ea4d-4a8b-892b-9f1f2288436d" providerId="ADAL" clId="{2C74B2AD-9D2E-4121-938F-137192CA8AC8}" dt="2022-09-19T10:54:23.171" v="3715" actId="20577"/>
        <pc:sldMkLst>
          <pc:docMk/>
          <pc:sldMk cId="4140675831" sldId="2143677295"/>
        </pc:sldMkLst>
        <pc:spChg chg="del mod ord">
          <ac:chgData name="Ingunn Sakshaug" userId="a1a2d5f4-ea4d-4a8b-892b-9f1f2288436d" providerId="ADAL" clId="{2C74B2AD-9D2E-4121-938F-137192CA8AC8}" dt="2022-09-19T10:53:38.514" v="3691" actId="700"/>
          <ac:spMkLst>
            <pc:docMk/>
            <pc:sldMk cId="4140675831" sldId="2143677295"/>
            <ac:spMk id="2" creationId="{AB0F5406-CC7A-CE50-AE72-B689A37505AA}"/>
          </ac:spMkLst>
        </pc:spChg>
        <pc:spChg chg="del mod ord">
          <ac:chgData name="Ingunn Sakshaug" userId="a1a2d5f4-ea4d-4a8b-892b-9f1f2288436d" providerId="ADAL" clId="{2C74B2AD-9D2E-4121-938F-137192CA8AC8}" dt="2022-09-19T10:53:38.514" v="3691" actId="700"/>
          <ac:spMkLst>
            <pc:docMk/>
            <pc:sldMk cId="4140675831" sldId="2143677295"/>
            <ac:spMk id="3" creationId="{718814C0-1C73-9E0F-0587-FCB80E704524}"/>
          </ac:spMkLst>
        </pc:spChg>
        <pc:spChg chg="del">
          <ac:chgData name="Ingunn Sakshaug" userId="a1a2d5f4-ea4d-4a8b-892b-9f1f2288436d" providerId="ADAL" clId="{2C74B2AD-9D2E-4121-938F-137192CA8AC8}" dt="2022-09-19T10:53:38.514" v="3691" actId="700"/>
          <ac:spMkLst>
            <pc:docMk/>
            <pc:sldMk cId="4140675831" sldId="2143677295"/>
            <ac:spMk id="4" creationId="{021AE965-C432-F54C-9E28-54D3C9A60566}"/>
          </ac:spMkLst>
        </pc:spChg>
        <pc:spChg chg="add mod ord">
          <ac:chgData name="Ingunn Sakshaug" userId="a1a2d5f4-ea4d-4a8b-892b-9f1f2288436d" providerId="ADAL" clId="{2C74B2AD-9D2E-4121-938F-137192CA8AC8}" dt="2022-09-19T10:54:10.983" v="3710" actId="20577"/>
          <ac:spMkLst>
            <pc:docMk/>
            <pc:sldMk cId="4140675831" sldId="2143677295"/>
            <ac:spMk id="5" creationId="{EECA1B30-D6A0-3365-F9B5-9C5B1320FEB7}"/>
          </ac:spMkLst>
        </pc:spChg>
        <pc:spChg chg="add mod ord">
          <ac:chgData name="Ingunn Sakshaug" userId="a1a2d5f4-ea4d-4a8b-892b-9f1f2288436d" providerId="ADAL" clId="{2C74B2AD-9D2E-4121-938F-137192CA8AC8}" dt="2022-09-19T10:54:23.171" v="3715" actId="20577"/>
          <ac:spMkLst>
            <pc:docMk/>
            <pc:sldMk cId="4140675831" sldId="2143677295"/>
            <ac:spMk id="6" creationId="{0C880029-EC38-A583-772C-69F60FDF5942}"/>
          </ac:spMkLst>
        </pc:spChg>
      </pc:sldChg>
      <pc:sldChg chg="modSp new mod">
        <pc:chgData name="Ingunn Sakshaug" userId="a1a2d5f4-ea4d-4a8b-892b-9f1f2288436d" providerId="ADAL" clId="{2C74B2AD-9D2E-4121-938F-137192CA8AC8}" dt="2022-09-19T10:56:44.688" v="3786" actId="20577"/>
        <pc:sldMkLst>
          <pc:docMk/>
          <pc:sldMk cId="1900218762" sldId="2143677296"/>
        </pc:sldMkLst>
        <pc:spChg chg="mod">
          <ac:chgData name="Ingunn Sakshaug" userId="a1a2d5f4-ea4d-4a8b-892b-9f1f2288436d" providerId="ADAL" clId="{2C74B2AD-9D2E-4121-938F-137192CA8AC8}" dt="2022-09-19T10:56:44.688" v="3786" actId="20577"/>
          <ac:spMkLst>
            <pc:docMk/>
            <pc:sldMk cId="1900218762" sldId="2143677296"/>
            <ac:spMk id="2" creationId="{41E1699A-BCA7-5E3B-375E-C7F4D9EBFC3B}"/>
          </ac:spMkLst>
        </pc:spChg>
        <pc:spChg chg="mod">
          <ac:chgData name="Ingunn Sakshaug" userId="a1a2d5f4-ea4d-4a8b-892b-9f1f2288436d" providerId="ADAL" clId="{2C74B2AD-9D2E-4121-938F-137192CA8AC8}" dt="2022-09-19T10:54:43.017" v="3729" actId="20577"/>
          <ac:spMkLst>
            <pc:docMk/>
            <pc:sldMk cId="1900218762" sldId="2143677296"/>
            <ac:spMk id="3" creationId="{BDD1ADC9-E3A6-D264-D394-F90B0FF2098A}"/>
          </ac:spMkLst>
        </pc:spChg>
      </pc:sldChg>
      <pc:sldChg chg="addSp modSp new mod modClrScheme chgLayout">
        <pc:chgData name="Ingunn Sakshaug" userId="a1a2d5f4-ea4d-4a8b-892b-9f1f2288436d" providerId="ADAL" clId="{2C74B2AD-9D2E-4121-938F-137192CA8AC8}" dt="2022-09-20T10:00:32.315" v="4655" actId="20577"/>
        <pc:sldMkLst>
          <pc:docMk/>
          <pc:sldMk cId="3927609511" sldId="2143677297"/>
        </pc:sldMkLst>
        <pc:spChg chg="mod ord">
          <ac:chgData name="Ingunn Sakshaug" userId="a1a2d5f4-ea4d-4a8b-892b-9f1f2288436d" providerId="ADAL" clId="{2C74B2AD-9D2E-4121-938F-137192CA8AC8}" dt="2022-09-20T09:59:19.474" v="4600" actId="20577"/>
          <ac:spMkLst>
            <pc:docMk/>
            <pc:sldMk cId="3927609511" sldId="2143677297"/>
            <ac:spMk id="2" creationId="{7BBE1F13-FB26-D263-C073-FB534F6232CA}"/>
          </ac:spMkLst>
        </pc:spChg>
        <pc:spChg chg="mod ord">
          <ac:chgData name="Ingunn Sakshaug" userId="a1a2d5f4-ea4d-4a8b-892b-9f1f2288436d" providerId="ADAL" clId="{2C74B2AD-9D2E-4121-938F-137192CA8AC8}" dt="2022-09-19T11:02:20.769" v="3908" actId="700"/>
          <ac:spMkLst>
            <pc:docMk/>
            <pc:sldMk cId="3927609511" sldId="2143677297"/>
            <ac:spMk id="3" creationId="{535B4975-02F1-94F0-30CB-716AA20BAD7F}"/>
          </ac:spMkLst>
        </pc:spChg>
        <pc:spChg chg="add mod ord">
          <ac:chgData name="Ingunn Sakshaug" userId="a1a2d5f4-ea4d-4a8b-892b-9f1f2288436d" providerId="ADAL" clId="{2C74B2AD-9D2E-4121-938F-137192CA8AC8}" dt="2022-09-20T09:59:29.508" v="4601" actId="2711"/>
          <ac:spMkLst>
            <pc:docMk/>
            <pc:sldMk cId="3927609511" sldId="2143677297"/>
            <ac:spMk id="4" creationId="{4F5F3180-BB80-02FB-1240-2EE6AEA05C85}"/>
          </ac:spMkLst>
        </pc:spChg>
        <pc:spChg chg="add mod ord">
          <ac:chgData name="Ingunn Sakshaug" userId="a1a2d5f4-ea4d-4a8b-892b-9f1f2288436d" providerId="ADAL" clId="{2C74B2AD-9D2E-4121-938F-137192CA8AC8}" dt="2022-09-20T10:00:32.315" v="4655" actId="20577"/>
          <ac:spMkLst>
            <pc:docMk/>
            <pc:sldMk cId="3927609511" sldId="2143677297"/>
            <ac:spMk id="5" creationId="{36DB8C3C-449F-8B8B-5FAD-22A99CDD3E8B}"/>
          </ac:spMkLst>
        </pc:spChg>
      </pc:sldChg>
      <pc:sldChg chg="addSp delSp modSp new mod modClrScheme chgLayout">
        <pc:chgData name="Ingunn Sakshaug" userId="a1a2d5f4-ea4d-4a8b-892b-9f1f2288436d" providerId="ADAL" clId="{2C74B2AD-9D2E-4121-938F-137192CA8AC8}" dt="2022-09-20T09:13:46.271" v="4159" actId="20577"/>
        <pc:sldMkLst>
          <pc:docMk/>
          <pc:sldMk cId="97197912" sldId="2143677298"/>
        </pc:sldMkLst>
        <pc:spChg chg="del mod ord">
          <ac:chgData name="Ingunn Sakshaug" userId="a1a2d5f4-ea4d-4a8b-892b-9f1f2288436d" providerId="ADAL" clId="{2C74B2AD-9D2E-4121-938F-137192CA8AC8}" dt="2022-09-20T09:10:06.724" v="4079" actId="700"/>
          <ac:spMkLst>
            <pc:docMk/>
            <pc:sldMk cId="97197912" sldId="2143677298"/>
            <ac:spMk id="2" creationId="{D29AFB56-A8E5-4D9B-1A9E-D52ECA2359A3}"/>
          </ac:spMkLst>
        </pc:spChg>
        <pc:spChg chg="del">
          <ac:chgData name="Ingunn Sakshaug" userId="a1a2d5f4-ea4d-4a8b-892b-9f1f2288436d" providerId="ADAL" clId="{2C74B2AD-9D2E-4121-938F-137192CA8AC8}" dt="2022-09-20T09:10:06.724" v="4079" actId="700"/>
          <ac:spMkLst>
            <pc:docMk/>
            <pc:sldMk cId="97197912" sldId="2143677298"/>
            <ac:spMk id="3" creationId="{EA572F1E-2F6F-7380-AC00-8D25B6DA550F}"/>
          </ac:spMkLst>
        </pc:spChg>
        <pc:spChg chg="del">
          <ac:chgData name="Ingunn Sakshaug" userId="a1a2d5f4-ea4d-4a8b-892b-9f1f2288436d" providerId="ADAL" clId="{2C74B2AD-9D2E-4121-938F-137192CA8AC8}" dt="2022-09-20T09:10:06.724" v="4079" actId="700"/>
          <ac:spMkLst>
            <pc:docMk/>
            <pc:sldMk cId="97197912" sldId="2143677298"/>
            <ac:spMk id="4" creationId="{5EB43E58-BE08-BB69-971B-9A2484861779}"/>
          </ac:spMkLst>
        </pc:spChg>
        <pc:spChg chg="add mod ord">
          <ac:chgData name="Ingunn Sakshaug" userId="a1a2d5f4-ea4d-4a8b-892b-9f1f2288436d" providerId="ADAL" clId="{2C74B2AD-9D2E-4121-938F-137192CA8AC8}" dt="2022-09-20T09:10:58.685" v="4097" actId="700"/>
          <ac:spMkLst>
            <pc:docMk/>
            <pc:sldMk cId="97197912" sldId="2143677298"/>
            <ac:spMk id="5" creationId="{F67EF7D6-8986-C4FF-0B9F-425FCD4DE30C}"/>
          </ac:spMkLst>
        </pc:spChg>
        <pc:spChg chg="add mod ord">
          <ac:chgData name="Ingunn Sakshaug" userId="a1a2d5f4-ea4d-4a8b-892b-9f1f2288436d" providerId="ADAL" clId="{2C74B2AD-9D2E-4121-938F-137192CA8AC8}" dt="2022-09-20T09:13:07.179" v="4129" actId="15"/>
          <ac:spMkLst>
            <pc:docMk/>
            <pc:sldMk cId="97197912" sldId="2143677298"/>
            <ac:spMk id="6" creationId="{BB5692D8-D473-37B9-B2B2-88A8EDBD7EF9}"/>
          </ac:spMkLst>
        </pc:spChg>
        <pc:spChg chg="add mod ord">
          <ac:chgData name="Ingunn Sakshaug" userId="a1a2d5f4-ea4d-4a8b-892b-9f1f2288436d" providerId="ADAL" clId="{2C74B2AD-9D2E-4121-938F-137192CA8AC8}" dt="2022-09-20T09:13:14.602" v="4148" actId="20577"/>
          <ac:spMkLst>
            <pc:docMk/>
            <pc:sldMk cId="97197912" sldId="2143677298"/>
            <ac:spMk id="7" creationId="{0CC3A59A-C706-2D27-01DD-54806E2E62D5}"/>
          </ac:spMkLst>
        </pc:spChg>
        <pc:spChg chg="add mod ord">
          <ac:chgData name="Ingunn Sakshaug" userId="a1a2d5f4-ea4d-4a8b-892b-9f1f2288436d" providerId="ADAL" clId="{2C74B2AD-9D2E-4121-938F-137192CA8AC8}" dt="2022-09-20T09:13:46.271" v="4159" actId="20577"/>
          <ac:spMkLst>
            <pc:docMk/>
            <pc:sldMk cId="97197912" sldId="2143677298"/>
            <ac:spMk id="8" creationId="{BA42ACE0-5B99-5DFC-F113-D5347037DA28}"/>
          </ac:spMkLst>
        </pc:spChg>
      </pc:sldChg>
      <pc:sldChg chg="modSp new del mod">
        <pc:chgData name="Ingunn Sakshaug" userId="a1a2d5f4-ea4d-4a8b-892b-9f1f2288436d" providerId="ADAL" clId="{2C74B2AD-9D2E-4121-938F-137192CA8AC8}" dt="2022-09-19T11:04:55.463" v="3991" actId="47"/>
        <pc:sldMkLst>
          <pc:docMk/>
          <pc:sldMk cId="3631274359" sldId="2143677298"/>
        </pc:sldMkLst>
        <pc:spChg chg="mod">
          <ac:chgData name="Ingunn Sakshaug" userId="a1a2d5f4-ea4d-4a8b-892b-9f1f2288436d" providerId="ADAL" clId="{2C74B2AD-9D2E-4121-938F-137192CA8AC8}" dt="2022-09-19T10:59:15.418" v="3869" actId="20577"/>
          <ac:spMkLst>
            <pc:docMk/>
            <pc:sldMk cId="3631274359" sldId="2143677298"/>
            <ac:spMk id="2" creationId="{EEDC9288-ECE6-0543-9A4D-BCB65C1653C6}"/>
          </ac:spMkLst>
        </pc:spChg>
        <pc:spChg chg="mod">
          <ac:chgData name="Ingunn Sakshaug" userId="a1a2d5f4-ea4d-4a8b-892b-9f1f2288436d" providerId="ADAL" clId="{2C74B2AD-9D2E-4121-938F-137192CA8AC8}" dt="2022-09-19T10:58:37.118" v="3850" actId="20577"/>
          <ac:spMkLst>
            <pc:docMk/>
            <pc:sldMk cId="3631274359" sldId="2143677298"/>
            <ac:spMk id="3" creationId="{082B87E3-B1D5-7CD2-5892-6D30F9B791F3}"/>
          </ac:spMkLst>
        </pc:spChg>
      </pc:sldChg>
      <pc:sldChg chg="addSp delSp modSp new mod modClrScheme chgLayout">
        <pc:chgData name="Ingunn Sakshaug" userId="a1a2d5f4-ea4d-4a8b-892b-9f1f2288436d" providerId="ADAL" clId="{2C74B2AD-9D2E-4121-938F-137192CA8AC8}" dt="2022-09-20T09:14:56.857" v="4183" actId="2711"/>
        <pc:sldMkLst>
          <pc:docMk/>
          <pc:sldMk cId="562157373" sldId="2143677299"/>
        </pc:sldMkLst>
        <pc:spChg chg="del">
          <ac:chgData name="Ingunn Sakshaug" userId="a1a2d5f4-ea4d-4a8b-892b-9f1f2288436d" providerId="ADAL" clId="{2C74B2AD-9D2E-4121-938F-137192CA8AC8}" dt="2022-09-20T09:13:56.373" v="4161" actId="700"/>
          <ac:spMkLst>
            <pc:docMk/>
            <pc:sldMk cId="562157373" sldId="2143677299"/>
            <ac:spMk id="2" creationId="{AD86EA11-DA1F-AE8D-1CA9-339E94A9B66D}"/>
          </ac:spMkLst>
        </pc:spChg>
        <pc:spChg chg="del">
          <ac:chgData name="Ingunn Sakshaug" userId="a1a2d5f4-ea4d-4a8b-892b-9f1f2288436d" providerId="ADAL" clId="{2C74B2AD-9D2E-4121-938F-137192CA8AC8}" dt="2022-09-20T09:13:56.373" v="4161" actId="700"/>
          <ac:spMkLst>
            <pc:docMk/>
            <pc:sldMk cId="562157373" sldId="2143677299"/>
            <ac:spMk id="3" creationId="{9269B434-B715-A8DF-4AB9-37126764F0EB}"/>
          </ac:spMkLst>
        </pc:spChg>
        <pc:spChg chg="del mod ord">
          <ac:chgData name="Ingunn Sakshaug" userId="a1a2d5f4-ea4d-4a8b-892b-9f1f2288436d" providerId="ADAL" clId="{2C74B2AD-9D2E-4121-938F-137192CA8AC8}" dt="2022-09-20T09:13:56.373" v="4161" actId="700"/>
          <ac:spMkLst>
            <pc:docMk/>
            <pc:sldMk cId="562157373" sldId="2143677299"/>
            <ac:spMk id="4" creationId="{98F7F070-B421-3085-7D50-832428364D16}"/>
          </ac:spMkLst>
        </pc:spChg>
        <pc:spChg chg="del mod ord">
          <ac:chgData name="Ingunn Sakshaug" userId="a1a2d5f4-ea4d-4a8b-892b-9f1f2288436d" providerId="ADAL" clId="{2C74B2AD-9D2E-4121-938F-137192CA8AC8}" dt="2022-09-20T09:13:56.373" v="4161" actId="700"/>
          <ac:spMkLst>
            <pc:docMk/>
            <pc:sldMk cId="562157373" sldId="2143677299"/>
            <ac:spMk id="5" creationId="{A0F217A0-05EA-1954-9882-E3524C4AEF0A}"/>
          </ac:spMkLst>
        </pc:spChg>
        <pc:spChg chg="add mod ord">
          <ac:chgData name="Ingunn Sakshaug" userId="a1a2d5f4-ea4d-4a8b-892b-9f1f2288436d" providerId="ADAL" clId="{2C74B2AD-9D2E-4121-938F-137192CA8AC8}" dt="2022-09-20T09:14:30.030" v="4179" actId="20577"/>
          <ac:spMkLst>
            <pc:docMk/>
            <pc:sldMk cId="562157373" sldId="2143677299"/>
            <ac:spMk id="6" creationId="{7D1D8FD4-E14F-7662-670E-0A6382A285BA}"/>
          </ac:spMkLst>
        </pc:spChg>
        <pc:spChg chg="add mod ord">
          <ac:chgData name="Ingunn Sakshaug" userId="a1a2d5f4-ea4d-4a8b-892b-9f1f2288436d" providerId="ADAL" clId="{2C74B2AD-9D2E-4121-938F-137192CA8AC8}" dt="2022-09-20T09:14:56.857" v="4183" actId="2711"/>
          <ac:spMkLst>
            <pc:docMk/>
            <pc:sldMk cId="562157373" sldId="2143677299"/>
            <ac:spMk id="7" creationId="{21028357-1C17-76D8-5C97-EA8F67C3F562}"/>
          </ac:spMkLst>
        </pc:spChg>
      </pc:sldChg>
      <pc:sldChg chg="addSp delSp modSp new mod modClrScheme chgLayout modNotesTx">
        <pc:chgData name="Ingunn Sakshaug" userId="a1a2d5f4-ea4d-4a8b-892b-9f1f2288436d" providerId="ADAL" clId="{2C74B2AD-9D2E-4121-938F-137192CA8AC8}" dt="2022-09-20T10:05:58.459" v="4664"/>
        <pc:sldMkLst>
          <pc:docMk/>
          <pc:sldMk cId="3093136980" sldId="2143677300"/>
        </pc:sldMkLst>
        <pc:spChg chg="del mod ord">
          <ac:chgData name="Ingunn Sakshaug" userId="a1a2d5f4-ea4d-4a8b-892b-9f1f2288436d" providerId="ADAL" clId="{2C74B2AD-9D2E-4121-938F-137192CA8AC8}" dt="2022-09-20T09:53:08.535" v="4389" actId="700"/>
          <ac:spMkLst>
            <pc:docMk/>
            <pc:sldMk cId="3093136980" sldId="2143677300"/>
            <ac:spMk id="2" creationId="{21D30F8A-5C7F-D6DF-AB31-D5109546112C}"/>
          </ac:spMkLst>
        </pc:spChg>
        <pc:spChg chg="del mod ord">
          <ac:chgData name="Ingunn Sakshaug" userId="a1a2d5f4-ea4d-4a8b-892b-9f1f2288436d" providerId="ADAL" clId="{2C74B2AD-9D2E-4121-938F-137192CA8AC8}" dt="2022-09-20T09:53:08.535" v="4389" actId="700"/>
          <ac:spMkLst>
            <pc:docMk/>
            <pc:sldMk cId="3093136980" sldId="2143677300"/>
            <ac:spMk id="3" creationId="{161C6D2F-A16A-5CBE-82FC-2E03EA0225C3}"/>
          </ac:spMkLst>
        </pc:spChg>
        <pc:spChg chg="add del mod ord">
          <ac:chgData name="Ingunn Sakshaug" userId="a1a2d5f4-ea4d-4a8b-892b-9f1f2288436d" providerId="ADAL" clId="{2C74B2AD-9D2E-4121-938F-137192CA8AC8}" dt="2022-09-20T09:53:20.874" v="4390" actId="700"/>
          <ac:spMkLst>
            <pc:docMk/>
            <pc:sldMk cId="3093136980" sldId="2143677300"/>
            <ac:spMk id="4" creationId="{B82CA082-B231-4F48-26B4-43E138C6EE8F}"/>
          </ac:spMkLst>
        </pc:spChg>
        <pc:spChg chg="add del mod ord">
          <ac:chgData name="Ingunn Sakshaug" userId="a1a2d5f4-ea4d-4a8b-892b-9f1f2288436d" providerId="ADAL" clId="{2C74B2AD-9D2E-4121-938F-137192CA8AC8}" dt="2022-09-20T09:53:20.874" v="4390" actId="700"/>
          <ac:spMkLst>
            <pc:docMk/>
            <pc:sldMk cId="3093136980" sldId="2143677300"/>
            <ac:spMk id="5" creationId="{8DBA8420-8B4D-6587-C75E-CCB210C8B91E}"/>
          </ac:spMkLst>
        </pc:spChg>
        <pc:spChg chg="add del mod ord">
          <ac:chgData name="Ingunn Sakshaug" userId="a1a2d5f4-ea4d-4a8b-892b-9f1f2288436d" providerId="ADAL" clId="{2C74B2AD-9D2E-4121-938F-137192CA8AC8}" dt="2022-09-20T09:53:20.874" v="4390" actId="700"/>
          <ac:spMkLst>
            <pc:docMk/>
            <pc:sldMk cId="3093136980" sldId="2143677300"/>
            <ac:spMk id="6" creationId="{A7BAF7BB-1238-ABA2-493E-AAF358FEAB7F}"/>
          </ac:spMkLst>
        </pc:spChg>
        <pc:spChg chg="add del mod ord">
          <ac:chgData name="Ingunn Sakshaug" userId="a1a2d5f4-ea4d-4a8b-892b-9f1f2288436d" providerId="ADAL" clId="{2C74B2AD-9D2E-4121-938F-137192CA8AC8}" dt="2022-09-20T09:53:20.874" v="4390" actId="700"/>
          <ac:spMkLst>
            <pc:docMk/>
            <pc:sldMk cId="3093136980" sldId="2143677300"/>
            <ac:spMk id="7" creationId="{5A717351-1A02-AA7D-A4D1-CC6CDE3FF468}"/>
          </ac:spMkLst>
        </pc:spChg>
        <pc:spChg chg="add del mod ord">
          <ac:chgData name="Ingunn Sakshaug" userId="a1a2d5f4-ea4d-4a8b-892b-9f1f2288436d" providerId="ADAL" clId="{2C74B2AD-9D2E-4121-938F-137192CA8AC8}" dt="2022-09-20T09:53:20.874" v="4390" actId="700"/>
          <ac:spMkLst>
            <pc:docMk/>
            <pc:sldMk cId="3093136980" sldId="2143677300"/>
            <ac:spMk id="8" creationId="{32169CD9-A014-C0B7-8360-DACC4882A335}"/>
          </ac:spMkLst>
        </pc:spChg>
        <pc:spChg chg="add del mod ord">
          <ac:chgData name="Ingunn Sakshaug" userId="a1a2d5f4-ea4d-4a8b-892b-9f1f2288436d" providerId="ADAL" clId="{2C74B2AD-9D2E-4121-938F-137192CA8AC8}" dt="2022-09-20T09:53:20.874" v="4390" actId="700"/>
          <ac:spMkLst>
            <pc:docMk/>
            <pc:sldMk cId="3093136980" sldId="2143677300"/>
            <ac:spMk id="9" creationId="{7FD518ED-3D30-6B51-26E5-22109FC0BD21}"/>
          </ac:spMkLst>
        </pc:spChg>
        <pc:spChg chg="add del mod ord">
          <ac:chgData name="Ingunn Sakshaug" userId="a1a2d5f4-ea4d-4a8b-892b-9f1f2288436d" providerId="ADAL" clId="{2C74B2AD-9D2E-4121-938F-137192CA8AC8}" dt="2022-09-20T09:53:20.874" v="4390" actId="700"/>
          <ac:spMkLst>
            <pc:docMk/>
            <pc:sldMk cId="3093136980" sldId="2143677300"/>
            <ac:spMk id="10" creationId="{8E5CABED-D260-3EA6-68F5-9D4223E96F73}"/>
          </ac:spMkLst>
        </pc:spChg>
        <pc:spChg chg="add del mod ord">
          <ac:chgData name="Ingunn Sakshaug" userId="a1a2d5f4-ea4d-4a8b-892b-9f1f2288436d" providerId="ADAL" clId="{2C74B2AD-9D2E-4121-938F-137192CA8AC8}" dt="2022-09-20T09:53:20.874" v="4390" actId="700"/>
          <ac:spMkLst>
            <pc:docMk/>
            <pc:sldMk cId="3093136980" sldId="2143677300"/>
            <ac:spMk id="11" creationId="{554B4BDC-2F91-3CB6-7201-A40FC028A8B9}"/>
          </ac:spMkLst>
        </pc:spChg>
        <pc:spChg chg="add del mod ord">
          <ac:chgData name="Ingunn Sakshaug" userId="a1a2d5f4-ea4d-4a8b-892b-9f1f2288436d" providerId="ADAL" clId="{2C74B2AD-9D2E-4121-938F-137192CA8AC8}" dt="2022-09-20T09:53:20.874" v="4390" actId="700"/>
          <ac:spMkLst>
            <pc:docMk/>
            <pc:sldMk cId="3093136980" sldId="2143677300"/>
            <ac:spMk id="12" creationId="{A7C18AD3-9693-4DF3-8785-437816BA5973}"/>
          </ac:spMkLst>
        </pc:spChg>
        <pc:spChg chg="add del mod ord">
          <ac:chgData name="Ingunn Sakshaug" userId="a1a2d5f4-ea4d-4a8b-892b-9f1f2288436d" providerId="ADAL" clId="{2C74B2AD-9D2E-4121-938F-137192CA8AC8}" dt="2022-09-20T09:53:20.874" v="4390" actId="700"/>
          <ac:spMkLst>
            <pc:docMk/>
            <pc:sldMk cId="3093136980" sldId="2143677300"/>
            <ac:spMk id="13" creationId="{35337C21-905E-2E0F-DA9D-02D9B6FDD9B2}"/>
          </ac:spMkLst>
        </pc:spChg>
        <pc:spChg chg="add del mod ord">
          <ac:chgData name="Ingunn Sakshaug" userId="a1a2d5f4-ea4d-4a8b-892b-9f1f2288436d" providerId="ADAL" clId="{2C74B2AD-9D2E-4121-938F-137192CA8AC8}" dt="2022-09-20T09:53:20.874" v="4390" actId="700"/>
          <ac:spMkLst>
            <pc:docMk/>
            <pc:sldMk cId="3093136980" sldId="2143677300"/>
            <ac:spMk id="14" creationId="{92C43B1F-E944-1417-2064-D993CE6982D8}"/>
          </ac:spMkLst>
        </pc:spChg>
        <pc:spChg chg="add del mod ord">
          <ac:chgData name="Ingunn Sakshaug" userId="a1a2d5f4-ea4d-4a8b-892b-9f1f2288436d" providerId="ADAL" clId="{2C74B2AD-9D2E-4121-938F-137192CA8AC8}" dt="2022-09-20T09:53:20.874" v="4390" actId="700"/>
          <ac:spMkLst>
            <pc:docMk/>
            <pc:sldMk cId="3093136980" sldId="2143677300"/>
            <ac:spMk id="15" creationId="{2E1D2B70-2148-6FCD-EA54-434216AAC631}"/>
          </ac:spMkLst>
        </pc:spChg>
        <pc:spChg chg="add del mod ord">
          <ac:chgData name="Ingunn Sakshaug" userId="a1a2d5f4-ea4d-4a8b-892b-9f1f2288436d" providerId="ADAL" clId="{2C74B2AD-9D2E-4121-938F-137192CA8AC8}" dt="2022-09-20T09:53:20.874" v="4390" actId="700"/>
          <ac:spMkLst>
            <pc:docMk/>
            <pc:sldMk cId="3093136980" sldId="2143677300"/>
            <ac:spMk id="16" creationId="{4BD064A8-B312-560E-BDB3-6755F25807C1}"/>
          </ac:spMkLst>
        </pc:spChg>
        <pc:spChg chg="add del mod ord">
          <ac:chgData name="Ingunn Sakshaug" userId="a1a2d5f4-ea4d-4a8b-892b-9f1f2288436d" providerId="ADAL" clId="{2C74B2AD-9D2E-4121-938F-137192CA8AC8}" dt="2022-09-20T09:53:20.874" v="4390" actId="700"/>
          <ac:spMkLst>
            <pc:docMk/>
            <pc:sldMk cId="3093136980" sldId="2143677300"/>
            <ac:spMk id="17" creationId="{ED1134BC-326B-D3A8-F76F-904BCD28A042}"/>
          </ac:spMkLst>
        </pc:spChg>
        <pc:spChg chg="add del mod ord">
          <ac:chgData name="Ingunn Sakshaug" userId="a1a2d5f4-ea4d-4a8b-892b-9f1f2288436d" providerId="ADAL" clId="{2C74B2AD-9D2E-4121-938F-137192CA8AC8}" dt="2022-09-20T09:53:20.874" v="4390" actId="700"/>
          <ac:spMkLst>
            <pc:docMk/>
            <pc:sldMk cId="3093136980" sldId="2143677300"/>
            <ac:spMk id="18" creationId="{24E1C01B-56AE-9C39-6F38-9E465092CE02}"/>
          </ac:spMkLst>
        </pc:spChg>
        <pc:spChg chg="add mod ord">
          <ac:chgData name="Ingunn Sakshaug" userId="a1a2d5f4-ea4d-4a8b-892b-9f1f2288436d" providerId="ADAL" clId="{2C74B2AD-9D2E-4121-938F-137192CA8AC8}" dt="2022-09-20T09:54:49.795" v="4412" actId="700"/>
          <ac:spMkLst>
            <pc:docMk/>
            <pc:sldMk cId="3093136980" sldId="2143677300"/>
            <ac:spMk id="19" creationId="{5E82A4AB-565D-2AAE-642A-7A8BB174E2F9}"/>
          </ac:spMkLst>
        </pc:spChg>
        <pc:spChg chg="add del mod ord">
          <ac:chgData name="Ingunn Sakshaug" userId="a1a2d5f4-ea4d-4a8b-892b-9f1f2288436d" providerId="ADAL" clId="{2C74B2AD-9D2E-4121-938F-137192CA8AC8}" dt="2022-09-20T09:54:49.795" v="4412" actId="700"/>
          <ac:spMkLst>
            <pc:docMk/>
            <pc:sldMk cId="3093136980" sldId="2143677300"/>
            <ac:spMk id="20" creationId="{C71F5B27-557C-8258-56AF-41554D17FDBA}"/>
          </ac:spMkLst>
        </pc:spChg>
        <pc:spChg chg="add del mod ord">
          <ac:chgData name="Ingunn Sakshaug" userId="a1a2d5f4-ea4d-4a8b-892b-9f1f2288436d" providerId="ADAL" clId="{2C74B2AD-9D2E-4121-938F-137192CA8AC8}" dt="2022-09-20T09:54:49.795" v="4412" actId="700"/>
          <ac:spMkLst>
            <pc:docMk/>
            <pc:sldMk cId="3093136980" sldId="2143677300"/>
            <ac:spMk id="21" creationId="{1F7E25FB-AD63-368C-8B10-61BF08D86CE5}"/>
          </ac:spMkLst>
        </pc:spChg>
        <pc:spChg chg="add del mod ord">
          <ac:chgData name="Ingunn Sakshaug" userId="a1a2d5f4-ea4d-4a8b-892b-9f1f2288436d" providerId="ADAL" clId="{2C74B2AD-9D2E-4121-938F-137192CA8AC8}" dt="2022-09-20T09:54:49.795" v="4412" actId="700"/>
          <ac:spMkLst>
            <pc:docMk/>
            <pc:sldMk cId="3093136980" sldId="2143677300"/>
            <ac:spMk id="22" creationId="{03A12619-CA16-BEAF-F860-E0F5FB1475A3}"/>
          </ac:spMkLst>
        </pc:spChg>
        <pc:spChg chg="add del mod ord">
          <ac:chgData name="Ingunn Sakshaug" userId="a1a2d5f4-ea4d-4a8b-892b-9f1f2288436d" providerId="ADAL" clId="{2C74B2AD-9D2E-4121-938F-137192CA8AC8}" dt="2022-09-20T09:54:49.795" v="4412" actId="700"/>
          <ac:spMkLst>
            <pc:docMk/>
            <pc:sldMk cId="3093136980" sldId="2143677300"/>
            <ac:spMk id="23" creationId="{D0DBEFCE-8D6C-2715-DC36-B64AD4472D89}"/>
          </ac:spMkLst>
        </pc:spChg>
        <pc:spChg chg="add del mod ord">
          <ac:chgData name="Ingunn Sakshaug" userId="a1a2d5f4-ea4d-4a8b-892b-9f1f2288436d" providerId="ADAL" clId="{2C74B2AD-9D2E-4121-938F-137192CA8AC8}" dt="2022-09-20T09:54:49.795" v="4412" actId="700"/>
          <ac:spMkLst>
            <pc:docMk/>
            <pc:sldMk cId="3093136980" sldId="2143677300"/>
            <ac:spMk id="24" creationId="{3A92F71E-706B-EF2D-E1E8-55669BCBAC74}"/>
          </ac:spMkLst>
        </pc:spChg>
        <pc:spChg chg="add del mod ord">
          <ac:chgData name="Ingunn Sakshaug" userId="a1a2d5f4-ea4d-4a8b-892b-9f1f2288436d" providerId="ADAL" clId="{2C74B2AD-9D2E-4121-938F-137192CA8AC8}" dt="2022-09-20T09:54:49.795" v="4412" actId="700"/>
          <ac:spMkLst>
            <pc:docMk/>
            <pc:sldMk cId="3093136980" sldId="2143677300"/>
            <ac:spMk id="25" creationId="{358B5309-F073-90A1-4A5A-FF86FD8850F9}"/>
          </ac:spMkLst>
        </pc:spChg>
        <pc:spChg chg="add del mod ord">
          <ac:chgData name="Ingunn Sakshaug" userId="a1a2d5f4-ea4d-4a8b-892b-9f1f2288436d" providerId="ADAL" clId="{2C74B2AD-9D2E-4121-938F-137192CA8AC8}" dt="2022-09-20T09:54:49.795" v="4412" actId="700"/>
          <ac:spMkLst>
            <pc:docMk/>
            <pc:sldMk cId="3093136980" sldId="2143677300"/>
            <ac:spMk id="26" creationId="{3B5C8468-1760-158A-24C0-9474FD9060F8}"/>
          </ac:spMkLst>
        </pc:spChg>
        <pc:spChg chg="add del mod ord">
          <ac:chgData name="Ingunn Sakshaug" userId="a1a2d5f4-ea4d-4a8b-892b-9f1f2288436d" providerId="ADAL" clId="{2C74B2AD-9D2E-4121-938F-137192CA8AC8}" dt="2022-09-20T09:54:49.795" v="4412" actId="700"/>
          <ac:spMkLst>
            <pc:docMk/>
            <pc:sldMk cId="3093136980" sldId="2143677300"/>
            <ac:spMk id="27" creationId="{A746DB63-20CF-AEE4-8459-E969253B21DA}"/>
          </ac:spMkLst>
        </pc:spChg>
        <pc:spChg chg="add del mod ord">
          <ac:chgData name="Ingunn Sakshaug" userId="a1a2d5f4-ea4d-4a8b-892b-9f1f2288436d" providerId="ADAL" clId="{2C74B2AD-9D2E-4121-938F-137192CA8AC8}" dt="2022-09-20T09:54:49.795" v="4412" actId="700"/>
          <ac:spMkLst>
            <pc:docMk/>
            <pc:sldMk cId="3093136980" sldId="2143677300"/>
            <ac:spMk id="28" creationId="{37732006-9B4E-5A36-9503-E7F48F337263}"/>
          </ac:spMkLst>
        </pc:spChg>
        <pc:spChg chg="add del mod ord">
          <ac:chgData name="Ingunn Sakshaug" userId="a1a2d5f4-ea4d-4a8b-892b-9f1f2288436d" providerId="ADAL" clId="{2C74B2AD-9D2E-4121-938F-137192CA8AC8}" dt="2022-09-20T09:54:49.795" v="4412" actId="700"/>
          <ac:spMkLst>
            <pc:docMk/>
            <pc:sldMk cId="3093136980" sldId="2143677300"/>
            <ac:spMk id="29" creationId="{715A379A-D569-7106-28A9-FF6822992715}"/>
          </ac:spMkLst>
        </pc:spChg>
        <pc:spChg chg="add del mod ord">
          <ac:chgData name="Ingunn Sakshaug" userId="a1a2d5f4-ea4d-4a8b-892b-9f1f2288436d" providerId="ADAL" clId="{2C74B2AD-9D2E-4121-938F-137192CA8AC8}" dt="2022-09-20T09:54:49.795" v="4412" actId="700"/>
          <ac:spMkLst>
            <pc:docMk/>
            <pc:sldMk cId="3093136980" sldId="2143677300"/>
            <ac:spMk id="30" creationId="{7F77C30E-23D3-839D-B5D7-097C856BAF7A}"/>
          </ac:spMkLst>
        </pc:spChg>
        <pc:spChg chg="add del mod ord">
          <ac:chgData name="Ingunn Sakshaug" userId="a1a2d5f4-ea4d-4a8b-892b-9f1f2288436d" providerId="ADAL" clId="{2C74B2AD-9D2E-4121-938F-137192CA8AC8}" dt="2022-09-20T09:54:49.795" v="4412" actId="700"/>
          <ac:spMkLst>
            <pc:docMk/>
            <pc:sldMk cId="3093136980" sldId="2143677300"/>
            <ac:spMk id="31" creationId="{4C344ED9-400F-1142-2867-D7F68A5ADD09}"/>
          </ac:spMkLst>
        </pc:spChg>
        <pc:spChg chg="add mod ord">
          <ac:chgData name="Ingunn Sakshaug" userId="a1a2d5f4-ea4d-4a8b-892b-9f1f2288436d" providerId="ADAL" clId="{2C74B2AD-9D2E-4121-938F-137192CA8AC8}" dt="2022-09-20T09:54:58.943" v="4434" actId="20577"/>
          <ac:spMkLst>
            <pc:docMk/>
            <pc:sldMk cId="3093136980" sldId="2143677300"/>
            <ac:spMk id="32" creationId="{EFB48505-03E6-1843-56CE-796B9F095013}"/>
          </ac:spMkLst>
        </pc:spChg>
        <pc:spChg chg="add mod ord">
          <ac:chgData name="Ingunn Sakshaug" userId="a1a2d5f4-ea4d-4a8b-892b-9f1f2288436d" providerId="ADAL" clId="{2C74B2AD-9D2E-4121-938F-137192CA8AC8}" dt="2022-09-20T09:55:08.868" v="4465" actId="20577"/>
          <ac:spMkLst>
            <pc:docMk/>
            <pc:sldMk cId="3093136980" sldId="2143677300"/>
            <ac:spMk id="33" creationId="{448CB8B3-20FE-63D4-2172-B635B6896C9E}"/>
          </ac:spMkLst>
        </pc:spChg>
        <pc:spChg chg="add del mod ord">
          <ac:chgData name="Ingunn Sakshaug" userId="a1a2d5f4-ea4d-4a8b-892b-9f1f2288436d" providerId="ADAL" clId="{2C74B2AD-9D2E-4121-938F-137192CA8AC8}" dt="2022-09-20T09:56:30.339" v="4520"/>
          <ac:spMkLst>
            <pc:docMk/>
            <pc:sldMk cId="3093136980" sldId="2143677300"/>
            <ac:spMk id="34" creationId="{F833028B-4DEA-2469-2A10-2E87D6896575}"/>
          </ac:spMkLst>
        </pc:spChg>
        <pc:spChg chg="add mod ord">
          <ac:chgData name="Ingunn Sakshaug" userId="a1a2d5f4-ea4d-4a8b-892b-9f1f2288436d" providerId="ADAL" clId="{2C74B2AD-9D2E-4121-938F-137192CA8AC8}" dt="2022-09-20T10:04:53.187" v="4660" actId="1076"/>
          <ac:spMkLst>
            <pc:docMk/>
            <pc:sldMk cId="3093136980" sldId="2143677300"/>
            <ac:spMk id="35" creationId="{EEE0E669-30A6-C93D-C8D7-6DB083F31FF2}"/>
          </ac:spMkLst>
        </pc:spChg>
        <pc:spChg chg="add mod ord">
          <ac:chgData name="Ingunn Sakshaug" userId="a1a2d5f4-ea4d-4a8b-892b-9f1f2288436d" providerId="ADAL" clId="{2C74B2AD-9D2E-4121-938F-137192CA8AC8}" dt="2022-09-20T10:05:01.198" v="4662" actId="14100"/>
          <ac:spMkLst>
            <pc:docMk/>
            <pc:sldMk cId="3093136980" sldId="2143677300"/>
            <ac:spMk id="36" creationId="{F0A477D1-945C-2E89-80D1-977BD6BB59D6}"/>
          </ac:spMkLst>
        </pc:spChg>
        <pc:spChg chg="add del mod ord">
          <ac:chgData name="Ingunn Sakshaug" userId="a1a2d5f4-ea4d-4a8b-892b-9f1f2288436d" providerId="ADAL" clId="{2C74B2AD-9D2E-4121-938F-137192CA8AC8}" dt="2022-09-20T10:04:38.020" v="4657" actId="478"/>
          <ac:spMkLst>
            <pc:docMk/>
            <pc:sldMk cId="3093136980" sldId="2143677300"/>
            <ac:spMk id="37" creationId="{CFA6A557-6E52-3D4E-8991-F1584FF0FB25}"/>
          </ac:spMkLst>
        </pc:spChg>
        <pc:spChg chg="add del mod ord">
          <ac:chgData name="Ingunn Sakshaug" userId="a1a2d5f4-ea4d-4a8b-892b-9f1f2288436d" providerId="ADAL" clId="{2C74B2AD-9D2E-4121-938F-137192CA8AC8}" dt="2022-09-20T10:04:36.561" v="4656" actId="478"/>
          <ac:spMkLst>
            <pc:docMk/>
            <pc:sldMk cId="3093136980" sldId="2143677300"/>
            <ac:spMk id="38" creationId="{2FDAD513-FF4F-AE03-DE97-2FE6809887A8}"/>
          </ac:spMkLst>
        </pc:spChg>
        <pc:spChg chg="add del mod ord">
          <ac:chgData name="Ingunn Sakshaug" userId="a1a2d5f4-ea4d-4a8b-892b-9f1f2288436d" providerId="ADAL" clId="{2C74B2AD-9D2E-4121-938F-137192CA8AC8}" dt="2022-09-20T10:04:40.573" v="4659" actId="478"/>
          <ac:spMkLst>
            <pc:docMk/>
            <pc:sldMk cId="3093136980" sldId="2143677300"/>
            <ac:spMk id="39" creationId="{8C4E06A0-75C4-A8AE-1E66-5F2EFBAF707D}"/>
          </ac:spMkLst>
        </pc:spChg>
        <pc:spChg chg="add del mod ord">
          <ac:chgData name="Ingunn Sakshaug" userId="a1a2d5f4-ea4d-4a8b-892b-9f1f2288436d" providerId="ADAL" clId="{2C74B2AD-9D2E-4121-938F-137192CA8AC8}" dt="2022-09-20T10:04:39.642" v="4658" actId="478"/>
          <ac:spMkLst>
            <pc:docMk/>
            <pc:sldMk cId="3093136980" sldId="2143677300"/>
            <ac:spMk id="40" creationId="{2243DC8E-AA43-CE10-4E61-978206812CC6}"/>
          </ac:spMkLst>
        </pc:spChg>
        <pc:spChg chg="add mod ord">
          <ac:chgData name="Ingunn Sakshaug" userId="a1a2d5f4-ea4d-4a8b-892b-9f1f2288436d" providerId="ADAL" clId="{2C74B2AD-9D2E-4121-938F-137192CA8AC8}" dt="2022-09-20T09:54:49.795" v="4412" actId="700"/>
          <ac:spMkLst>
            <pc:docMk/>
            <pc:sldMk cId="3093136980" sldId="2143677300"/>
            <ac:spMk id="41" creationId="{803A5D2D-2B51-9BE5-B532-1223D8A65344}"/>
          </ac:spMkLst>
        </pc:spChg>
        <pc:picChg chg="add mod">
          <ac:chgData name="Ingunn Sakshaug" userId="a1a2d5f4-ea4d-4a8b-892b-9f1f2288436d" providerId="ADAL" clId="{2C74B2AD-9D2E-4121-938F-137192CA8AC8}" dt="2022-09-20T09:56:30.339" v="4520"/>
          <ac:picMkLst>
            <pc:docMk/>
            <pc:sldMk cId="3093136980" sldId="2143677300"/>
            <ac:picMk id="1026" creationId="{EE520E1F-3897-737D-9855-3EA0985C3548}"/>
          </ac:picMkLst>
        </pc:picChg>
      </pc:sldChg>
      <pc:sldChg chg="addSp delSp modSp new mod modClrScheme chgLayout">
        <pc:chgData name="Ingunn Sakshaug" userId="a1a2d5f4-ea4d-4a8b-892b-9f1f2288436d" providerId="ADAL" clId="{2C74B2AD-9D2E-4121-938F-137192CA8AC8}" dt="2022-09-20T10:12:57.875" v="5626" actId="20577"/>
        <pc:sldMkLst>
          <pc:docMk/>
          <pc:sldMk cId="2535058780" sldId="2143677301"/>
        </pc:sldMkLst>
        <pc:spChg chg="del">
          <ac:chgData name="Ingunn Sakshaug" userId="a1a2d5f4-ea4d-4a8b-892b-9f1f2288436d" providerId="ADAL" clId="{2C74B2AD-9D2E-4121-938F-137192CA8AC8}" dt="2022-09-20T10:06:08.277" v="4665" actId="700"/>
          <ac:spMkLst>
            <pc:docMk/>
            <pc:sldMk cId="2535058780" sldId="2143677301"/>
            <ac:spMk id="2" creationId="{0081110A-3AF3-0F43-371B-A3886E107D4F}"/>
          </ac:spMkLst>
        </pc:spChg>
        <pc:spChg chg="del mod ord">
          <ac:chgData name="Ingunn Sakshaug" userId="a1a2d5f4-ea4d-4a8b-892b-9f1f2288436d" providerId="ADAL" clId="{2C74B2AD-9D2E-4121-938F-137192CA8AC8}" dt="2022-09-20T10:06:08.277" v="4665" actId="700"/>
          <ac:spMkLst>
            <pc:docMk/>
            <pc:sldMk cId="2535058780" sldId="2143677301"/>
            <ac:spMk id="3" creationId="{EF206114-AE6F-7AA3-C074-873E413F38CA}"/>
          </ac:spMkLst>
        </pc:spChg>
        <pc:spChg chg="del">
          <ac:chgData name="Ingunn Sakshaug" userId="a1a2d5f4-ea4d-4a8b-892b-9f1f2288436d" providerId="ADAL" clId="{2C74B2AD-9D2E-4121-938F-137192CA8AC8}" dt="2022-09-20T10:06:08.277" v="4665" actId="700"/>
          <ac:spMkLst>
            <pc:docMk/>
            <pc:sldMk cId="2535058780" sldId="2143677301"/>
            <ac:spMk id="4" creationId="{4E021063-7739-7F08-AE0F-E47728BAEE4C}"/>
          </ac:spMkLst>
        </pc:spChg>
        <pc:spChg chg="del">
          <ac:chgData name="Ingunn Sakshaug" userId="a1a2d5f4-ea4d-4a8b-892b-9f1f2288436d" providerId="ADAL" clId="{2C74B2AD-9D2E-4121-938F-137192CA8AC8}" dt="2022-09-20T10:06:08.277" v="4665" actId="700"/>
          <ac:spMkLst>
            <pc:docMk/>
            <pc:sldMk cId="2535058780" sldId="2143677301"/>
            <ac:spMk id="5" creationId="{791C66E2-4D3B-F724-0592-AB173B799698}"/>
          </ac:spMkLst>
        </pc:spChg>
        <pc:spChg chg="del">
          <ac:chgData name="Ingunn Sakshaug" userId="a1a2d5f4-ea4d-4a8b-892b-9f1f2288436d" providerId="ADAL" clId="{2C74B2AD-9D2E-4121-938F-137192CA8AC8}" dt="2022-09-20T10:06:08.277" v="4665" actId="700"/>
          <ac:spMkLst>
            <pc:docMk/>
            <pc:sldMk cId="2535058780" sldId="2143677301"/>
            <ac:spMk id="6" creationId="{CBDF7461-A43E-B659-0A30-86A464E3FC3C}"/>
          </ac:spMkLst>
        </pc:spChg>
        <pc:spChg chg="del">
          <ac:chgData name="Ingunn Sakshaug" userId="a1a2d5f4-ea4d-4a8b-892b-9f1f2288436d" providerId="ADAL" clId="{2C74B2AD-9D2E-4121-938F-137192CA8AC8}" dt="2022-09-20T10:06:08.277" v="4665" actId="700"/>
          <ac:spMkLst>
            <pc:docMk/>
            <pc:sldMk cId="2535058780" sldId="2143677301"/>
            <ac:spMk id="7" creationId="{ECEA6F62-9747-8F46-7104-56C5DA18C2C3}"/>
          </ac:spMkLst>
        </pc:spChg>
        <pc:spChg chg="del">
          <ac:chgData name="Ingunn Sakshaug" userId="a1a2d5f4-ea4d-4a8b-892b-9f1f2288436d" providerId="ADAL" clId="{2C74B2AD-9D2E-4121-938F-137192CA8AC8}" dt="2022-09-20T10:06:08.277" v="4665" actId="700"/>
          <ac:spMkLst>
            <pc:docMk/>
            <pc:sldMk cId="2535058780" sldId="2143677301"/>
            <ac:spMk id="8" creationId="{FE559D17-DD65-E89C-D21B-9B8DAC0999A4}"/>
          </ac:spMkLst>
        </pc:spChg>
        <pc:spChg chg="del">
          <ac:chgData name="Ingunn Sakshaug" userId="a1a2d5f4-ea4d-4a8b-892b-9f1f2288436d" providerId="ADAL" clId="{2C74B2AD-9D2E-4121-938F-137192CA8AC8}" dt="2022-09-20T10:06:08.277" v="4665" actId="700"/>
          <ac:spMkLst>
            <pc:docMk/>
            <pc:sldMk cId="2535058780" sldId="2143677301"/>
            <ac:spMk id="9" creationId="{02D3500F-8AC5-E316-0A2C-FC1A7EFB111D}"/>
          </ac:spMkLst>
        </pc:spChg>
        <pc:spChg chg="del mod ord">
          <ac:chgData name="Ingunn Sakshaug" userId="a1a2d5f4-ea4d-4a8b-892b-9f1f2288436d" providerId="ADAL" clId="{2C74B2AD-9D2E-4121-938F-137192CA8AC8}" dt="2022-09-20T10:06:08.277" v="4665" actId="700"/>
          <ac:spMkLst>
            <pc:docMk/>
            <pc:sldMk cId="2535058780" sldId="2143677301"/>
            <ac:spMk id="10" creationId="{4A491129-A1EC-9345-C251-B48B763C5B25}"/>
          </ac:spMkLst>
        </pc:spChg>
        <pc:spChg chg="del mod ord">
          <ac:chgData name="Ingunn Sakshaug" userId="a1a2d5f4-ea4d-4a8b-892b-9f1f2288436d" providerId="ADAL" clId="{2C74B2AD-9D2E-4121-938F-137192CA8AC8}" dt="2022-09-20T10:06:08.277" v="4665" actId="700"/>
          <ac:spMkLst>
            <pc:docMk/>
            <pc:sldMk cId="2535058780" sldId="2143677301"/>
            <ac:spMk id="11" creationId="{1E16293F-4CD2-7EE0-955B-593F700D9870}"/>
          </ac:spMkLst>
        </pc:spChg>
        <pc:spChg chg="del mod ord">
          <ac:chgData name="Ingunn Sakshaug" userId="a1a2d5f4-ea4d-4a8b-892b-9f1f2288436d" providerId="ADAL" clId="{2C74B2AD-9D2E-4121-938F-137192CA8AC8}" dt="2022-09-20T10:06:08.277" v="4665" actId="700"/>
          <ac:spMkLst>
            <pc:docMk/>
            <pc:sldMk cId="2535058780" sldId="2143677301"/>
            <ac:spMk id="12" creationId="{7A99CB8C-5B2B-3AC5-E546-6EC3B96048FB}"/>
          </ac:spMkLst>
        </pc:spChg>
        <pc:spChg chg="add mod ord">
          <ac:chgData name="Ingunn Sakshaug" userId="a1a2d5f4-ea4d-4a8b-892b-9f1f2288436d" providerId="ADAL" clId="{2C74B2AD-9D2E-4121-938F-137192CA8AC8}" dt="2022-09-20T10:10:50.932" v="5228" actId="20577"/>
          <ac:spMkLst>
            <pc:docMk/>
            <pc:sldMk cId="2535058780" sldId="2143677301"/>
            <ac:spMk id="13" creationId="{ADD403AF-019A-0495-FE9D-2059A58D76AB}"/>
          </ac:spMkLst>
        </pc:spChg>
        <pc:spChg chg="add mod ord">
          <ac:chgData name="Ingunn Sakshaug" userId="a1a2d5f4-ea4d-4a8b-892b-9f1f2288436d" providerId="ADAL" clId="{2C74B2AD-9D2E-4121-938F-137192CA8AC8}" dt="2022-09-20T10:12:57.875" v="5626" actId="20577"/>
          <ac:spMkLst>
            <pc:docMk/>
            <pc:sldMk cId="2535058780" sldId="2143677301"/>
            <ac:spMk id="14" creationId="{B75B1205-5333-3B52-00B2-3BF14DA6E22E}"/>
          </ac:spMkLst>
        </pc:spChg>
        <pc:spChg chg="add mod ord">
          <ac:chgData name="Ingunn Sakshaug" userId="a1a2d5f4-ea4d-4a8b-892b-9f1f2288436d" providerId="ADAL" clId="{2C74B2AD-9D2E-4121-938F-137192CA8AC8}" dt="2022-09-20T10:06:11.414" v="4668" actId="20577"/>
          <ac:spMkLst>
            <pc:docMk/>
            <pc:sldMk cId="2535058780" sldId="2143677301"/>
            <ac:spMk id="15" creationId="{D3D69A24-BEC8-50CB-C532-044676CD289A}"/>
          </ac:spMkLst>
        </pc:spChg>
        <pc:spChg chg="add mod ord">
          <ac:chgData name="Ingunn Sakshaug" userId="a1a2d5f4-ea4d-4a8b-892b-9f1f2288436d" providerId="ADAL" clId="{2C74B2AD-9D2E-4121-938F-137192CA8AC8}" dt="2022-09-20T10:10:24.096" v="5191" actId="20577"/>
          <ac:spMkLst>
            <pc:docMk/>
            <pc:sldMk cId="2535058780" sldId="2143677301"/>
            <ac:spMk id="16" creationId="{E017BF2A-0519-8099-2BA7-0BFEABCFD959}"/>
          </ac:spMkLst>
        </pc:spChg>
      </pc:sldChg>
      <pc:sldChg chg="addSp delSp modSp new mod modClrScheme chgLayout">
        <pc:chgData name="Ingunn Sakshaug" userId="a1a2d5f4-ea4d-4a8b-892b-9f1f2288436d" providerId="ADAL" clId="{2C74B2AD-9D2E-4121-938F-137192CA8AC8}" dt="2022-09-21T11:47:28.045" v="5670" actId="14100"/>
        <pc:sldMkLst>
          <pc:docMk/>
          <pc:sldMk cId="1675055049" sldId="2143677302"/>
        </pc:sldMkLst>
        <pc:spChg chg="del">
          <ac:chgData name="Ingunn Sakshaug" userId="a1a2d5f4-ea4d-4a8b-892b-9f1f2288436d" providerId="ADAL" clId="{2C74B2AD-9D2E-4121-938F-137192CA8AC8}" dt="2022-09-21T11:46:45.190" v="5629" actId="22"/>
          <ac:spMkLst>
            <pc:docMk/>
            <pc:sldMk cId="1675055049" sldId="2143677302"/>
            <ac:spMk id="2" creationId="{03FCCCE8-6EB4-0208-36DB-EB3908ADF4EE}"/>
          </ac:spMkLst>
        </pc:spChg>
        <pc:spChg chg="del">
          <ac:chgData name="Ingunn Sakshaug" userId="a1a2d5f4-ea4d-4a8b-892b-9f1f2288436d" providerId="ADAL" clId="{2C74B2AD-9D2E-4121-938F-137192CA8AC8}" dt="2022-09-21T11:46:47.101" v="5630" actId="26606"/>
          <ac:spMkLst>
            <pc:docMk/>
            <pc:sldMk cId="1675055049" sldId="2143677302"/>
            <ac:spMk id="3" creationId="{D6067DE7-90DC-8DF6-8CF9-3A25F674186F}"/>
          </ac:spMkLst>
        </pc:spChg>
        <pc:spChg chg="add mod">
          <ac:chgData name="Ingunn Sakshaug" userId="a1a2d5f4-ea4d-4a8b-892b-9f1f2288436d" providerId="ADAL" clId="{2C74B2AD-9D2E-4121-938F-137192CA8AC8}" dt="2022-09-21T11:47:19.486" v="5667" actId="255"/>
          <ac:spMkLst>
            <pc:docMk/>
            <pc:sldMk cId="1675055049" sldId="2143677302"/>
            <ac:spMk id="10" creationId="{BF0D9FF5-C662-20B7-6090-6C49B2FD86F7}"/>
          </ac:spMkLst>
        </pc:spChg>
        <pc:picChg chg="add mod ord">
          <ac:chgData name="Ingunn Sakshaug" userId="a1a2d5f4-ea4d-4a8b-892b-9f1f2288436d" providerId="ADAL" clId="{2C74B2AD-9D2E-4121-938F-137192CA8AC8}" dt="2022-09-21T11:47:28.045" v="5670" actId="14100"/>
          <ac:picMkLst>
            <pc:docMk/>
            <pc:sldMk cId="1675055049" sldId="2143677302"/>
            <ac:picMk id="5" creationId="{A853C8AB-0254-F95A-092A-F55164922F81}"/>
          </ac:picMkLst>
        </pc:picChg>
      </pc:sldChg>
      <pc:sldChg chg="addSp delSp modSp add mod">
        <pc:chgData name="Ingunn Sakshaug" userId="a1a2d5f4-ea4d-4a8b-892b-9f1f2288436d" providerId="ADAL" clId="{2C74B2AD-9D2E-4121-938F-137192CA8AC8}" dt="2022-09-21T11:48:08.944" v="5675" actId="14100"/>
        <pc:sldMkLst>
          <pc:docMk/>
          <pc:sldMk cId="3461773232" sldId="2143677303"/>
        </pc:sldMkLst>
        <pc:spChg chg="add del mod">
          <ac:chgData name="Ingunn Sakshaug" userId="a1a2d5f4-ea4d-4a8b-892b-9f1f2288436d" providerId="ADAL" clId="{2C74B2AD-9D2E-4121-938F-137192CA8AC8}" dt="2022-09-21T11:48:03.365" v="5673" actId="22"/>
          <ac:spMkLst>
            <pc:docMk/>
            <pc:sldMk cId="3461773232" sldId="2143677303"/>
            <ac:spMk id="3" creationId="{7848E907-4B22-2CC7-5AE9-E9BFB2E71EB5}"/>
          </ac:spMkLst>
        </pc:spChg>
        <pc:picChg chg="del">
          <ac:chgData name="Ingunn Sakshaug" userId="a1a2d5f4-ea4d-4a8b-892b-9f1f2288436d" providerId="ADAL" clId="{2C74B2AD-9D2E-4121-938F-137192CA8AC8}" dt="2022-09-21T11:47:34.841" v="5672" actId="478"/>
          <ac:picMkLst>
            <pc:docMk/>
            <pc:sldMk cId="3461773232" sldId="2143677303"/>
            <ac:picMk id="5" creationId="{A853C8AB-0254-F95A-092A-F55164922F81}"/>
          </ac:picMkLst>
        </pc:picChg>
        <pc:picChg chg="add mod ord">
          <ac:chgData name="Ingunn Sakshaug" userId="a1a2d5f4-ea4d-4a8b-892b-9f1f2288436d" providerId="ADAL" clId="{2C74B2AD-9D2E-4121-938F-137192CA8AC8}" dt="2022-09-21T11:48:08.944" v="5675" actId="14100"/>
          <ac:picMkLst>
            <pc:docMk/>
            <pc:sldMk cId="3461773232" sldId="2143677303"/>
            <ac:picMk id="6" creationId="{B70FD316-8E53-A600-7C39-FCC15A5385A0}"/>
          </ac:picMkLst>
        </pc:picChg>
      </pc:sldChg>
      <pc:sldChg chg="addSp delSp modSp add mod">
        <pc:chgData name="Ingunn Sakshaug" userId="a1a2d5f4-ea4d-4a8b-892b-9f1f2288436d" providerId="ADAL" clId="{2C74B2AD-9D2E-4121-938F-137192CA8AC8}" dt="2022-09-21T11:48:48.370" v="5682" actId="14100"/>
        <pc:sldMkLst>
          <pc:docMk/>
          <pc:sldMk cId="1707679191" sldId="2143677304"/>
        </pc:sldMkLst>
        <pc:spChg chg="add del mod">
          <ac:chgData name="Ingunn Sakshaug" userId="a1a2d5f4-ea4d-4a8b-892b-9f1f2288436d" providerId="ADAL" clId="{2C74B2AD-9D2E-4121-938F-137192CA8AC8}" dt="2022-09-21T11:48:42.317" v="5680" actId="22"/>
          <ac:spMkLst>
            <pc:docMk/>
            <pc:sldMk cId="1707679191" sldId="2143677304"/>
            <ac:spMk id="3" creationId="{67BE7AF6-2D9B-52CD-BB9C-3068A5B0FC57}"/>
          </ac:spMkLst>
        </pc:spChg>
        <pc:picChg chg="add mod ord">
          <ac:chgData name="Ingunn Sakshaug" userId="a1a2d5f4-ea4d-4a8b-892b-9f1f2288436d" providerId="ADAL" clId="{2C74B2AD-9D2E-4121-938F-137192CA8AC8}" dt="2022-09-21T11:48:48.370" v="5682" actId="14100"/>
          <ac:picMkLst>
            <pc:docMk/>
            <pc:sldMk cId="1707679191" sldId="2143677304"/>
            <ac:picMk id="5" creationId="{2A73A629-BB53-A9A1-D616-E93628EC48C8}"/>
          </ac:picMkLst>
        </pc:picChg>
        <pc:picChg chg="del">
          <ac:chgData name="Ingunn Sakshaug" userId="a1a2d5f4-ea4d-4a8b-892b-9f1f2288436d" providerId="ADAL" clId="{2C74B2AD-9D2E-4121-938F-137192CA8AC8}" dt="2022-09-21T11:48:14.410" v="5677" actId="478"/>
          <ac:picMkLst>
            <pc:docMk/>
            <pc:sldMk cId="1707679191" sldId="2143677304"/>
            <ac:picMk id="6" creationId="{B70FD316-8E53-A600-7C39-FCC15A5385A0}"/>
          </ac:picMkLst>
        </pc:picChg>
      </pc:sldChg>
      <pc:sldChg chg="addSp delSp modSp add mod">
        <pc:chgData name="Ingunn Sakshaug" userId="a1a2d5f4-ea4d-4a8b-892b-9f1f2288436d" providerId="ADAL" clId="{2C74B2AD-9D2E-4121-938F-137192CA8AC8}" dt="2022-09-21T11:49:34.167" v="5685" actId="14100"/>
        <pc:sldMkLst>
          <pc:docMk/>
          <pc:sldMk cId="2843499841" sldId="2143677305"/>
        </pc:sldMkLst>
        <pc:spChg chg="del">
          <ac:chgData name="Ingunn Sakshaug" userId="a1a2d5f4-ea4d-4a8b-892b-9f1f2288436d" providerId="ADAL" clId="{2C74B2AD-9D2E-4121-938F-137192CA8AC8}" dt="2022-09-21T11:49:29.743" v="5683" actId="22"/>
          <ac:spMkLst>
            <pc:docMk/>
            <pc:sldMk cId="2843499841" sldId="2143677305"/>
            <ac:spMk id="3" creationId="{67BE7AF6-2D9B-52CD-BB9C-3068A5B0FC57}"/>
          </ac:spMkLst>
        </pc:spChg>
        <pc:picChg chg="add mod ord">
          <ac:chgData name="Ingunn Sakshaug" userId="a1a2d5f4-ea4d-4a8b-892b-9f1f2288436d" providerId="ADAL" clId="{2C74B2AD-9D2E-4121-938F-137192CA8AC8}" dt="2022-09-21T11:49:34.167" v="5685" actId="14100"/>
          <ac:picMkLst>
            <pc:docMk/>
            <pc:sldMk cId="2843499841" sldId="2143677305"/>
            <ac:picMk id="4" creationId="{18693914-B27D-EAAF-A8B7-0D19E8CC61C5}"/>
          </ac:picMkLst>
        </pc:picChg>
      </pc:sldChg>
      <pc:sldChg chg="addSp delSp modSp add mod">
        <pc:chgData name="Ingunn Sakshaug" userId="a1a2d5f4-ea4d-4a8b-892b-9f1f2288436d" providerId="ADAL" clId="{2C74B2AD-9D2E-4121-938F-137192CA8AC8}" dt="2022-09-21T11:50:40.162" v="5691" actId="14100"/>
        <pc:sldMkLst>
          <pc:docMk/>
          <pc:sldMk cId="406372489" sldId="2143677306"/>
        </pc:sldMkLst>
        <pc:spChg chg="del">
          <ac:chgData name="Ingunn Sakshaug" userId="a1a2d5f4-ea4d-4a8b-892b-9f1f2288436d" providerId="ADAL" clId="{2C74B2AD-9D2E-4121-938F-137192CA8AC8}" dt="2022-09-21T11:50:32.540" v="5688" actId="22"/>
          <ac:spMkLst>
            <pc:docMk/>
            <pc:sldMk cId="406372489" sldId="2143677306"/>
            <ac:spMk id="3" creationId="{67BE7AF6-2D9B-52CD-BB9C-3068A5B0FC57}"/>
          </ac:spMkLst>
        </pc:spChg>
        <pc:picChg chg="add mod ord">
          <ac:chgData name="Ingunn Sakshaug" userId="a1a2d5f4-ea4d-4a8b-892b-9f1f2288436d" providerId="ADAL" clId="{2C74B2AD-9D2E-4121-938F-137192CA8AC8}" dt="2022-09-21T11:50:40.162" v="5691" actId="14100"/>
          <ac:picMkLst>
            <pc:docMk/>
            <pc:sldMk cId="406372489" sldId="2143677306"/>
            <ac:picMk id="4" creationId="{A677DCB1-4E49-8367-3CE3-1B9E0AF65028}"/>
          </ac:picMkLst>
        </pc:picChg>
      </pc:sldChg>
      <pc:sldChg chg="addSp delSp modSp add mod">
        <pc:chgData name="Ingunn Sakshaug" userId="a1a2d5f4-ea4d-4a8b-892b-9f1f2288436d" providerId="ADAL" clId="{2C74B2AD-9D2E-4121-938F-137192CA8AC8}" dt="2022-09-21T11:52:51.452" v="5702" actId="1076"/>
        <pc:sldMkLst>
          <pc:docMk/>
          <pc:sldMk cId="2084016947" sldId="2143677307"/>
        </pc:sldMkLst>
        <pc:spChg chg="del">
          <ac:chgData name="Ingunn Sakshaug" userId="a1a2d5f4-ea4d-4a8b-892b-9f1f2288436d" providerId="ADAL" clId="{2C74B2AD-9D2E-4121-938F-137192CA8AC8}" dt="2022-09-21T11:52:42.977" v="5699" actId="22"/>
          <ac:spMkLst>
            <pc:docMk/>
            <pc:sldMk cId="2084016947" sldId="2143677307"/>
            <ac:spMk id="3" creationId="{67BE7AF6-2D9B-52CD-BB9C-3068A5B0FC57}"/>
          </ac:spMkLst>
        </pc:spChg>
        <pc:spChg chg="mod">
          <ac:chgData name="Ingunn Sakshaug" userId="a1a2d5f4-ea4d-4a8b-892b-9f1f2288436d" providerId="ADAL" clId="{2C74B2AD-9D2E-4121-938F-137192CA8AC8}" dt="2022-09-21T11:52:19.257" v="5698" actId="20577"/>
          <ac:spMkLst>
            <pc:docMk/>
            <pc:sldMk cId="2084016947" sldId="2143677307"/>
            <ac:spMk id="10" creationId="{BF0D9FF5-C662-20B7-6090-6C49B2FD86F7}"/>
          </ac:spMkLst>
        </pc:spChg>
        <pc:picChg chg="add mod ord">
          <ac:chgData name="Ingunn Sakshaug" userId="a1a2d5f4-ea4d-4a8b-892b-9f1f2288436d" providerId="ADAL" clId="{2C74B2AD-9D2E-4121-938F-137192CA8AC8}" dt="2022-09-21T11:52:51.452" v="5702" actId="1076"/>
          <ac:picMkLst>
            <pc:docMk/>
            <pc:sldMk cId="2084016947" sldId="2143677307"/>
            <ac:picMk id="4" creationId="{CD24D232-4284-677D-3192-FD5C0622E1D7}"/>
          </ac:picMkLst>
        </pc:picChg>
      </pc:sldChg>
      <pc:sldChg chg="add del">
        <pc:chgData name="Ingunn Sakshaug" userId="a1a2d5f4-ea4d-4a8b-892b-9f1f2288436d" providerId="ADAL" clId="{2C74B2AD-9D2E-4121-938F-137192CA8AC8}" dt="2022-09-21T11:52:53.842" v="5703" actId="47"/>
        <pc:sldMkLst>
          <pc:docMk/>
          <pc:sldMk cId="193331810" sldId="2143677308"/>
        </pc:sldMkLst>
      </pc:sldChg>
      <pc:sldChg chg="addSp delSp modSp add mod">
        <pc:chgData name="Ingunn Sakshaug" userId="a1a2d5f4-ea4d-4a8b-892b-9f1f2288436d" providerId="ADAL" clId="{2C74B2AD-9D2E-4121-938F-137192CA8AC8}" dt="2022-09-21T11:53:45.350" v="5709" actId="14100"/>
        <pc:sldMkLst>
          <pc:docMk/>
          <pc:sldMk cId="533289975" sldId="2143677308"/>
        </pc:sldMkLst>
        <pc:spChg chg="add del mod">
          <ac:chgData name="Ingunn Sakshaug" userId="a1a2d5f4-ea4d-4a8b-892b-9f1f2288436d" providerId="ADAL" clId="{2C74B2AD-9D2E-4121-938F-137192CA8AC8}" dt="2022-09-21T11:53:36.103" v="5706" actId="22"/>
          <ac:spMkLst>
            <pc:docMk/>
            <pc:sldMk cId="533289975" sldId="2143677308"/>
            <ac:spMk id="3" creationId="{7DC12C2F-864E-A447-BB2A-B89C4DD578FD}"/>
          </ac:spMkLst>
        </pc:spChg>
        <pc:picChg chg="del">
          <ac:chgData name="Ingunn Sakshaug" userId="a1a2d5f4-ea4d-4a8b-892b-9f1f2288436d" providerId="ADAL" clId="{2C74B2AD-9D2E-4121-938F-137192CA8AC8}" dt="2022-09-21T11:52:59.009" v="5705" actId="478"/>
          <ac:picMkLst>
            <pc:docMk/>
            <pc:sldMk cId="533289975" sldId="2143677308"/>
            <ac:picMk id="4" creationId="{CD24D232-4284-677D-3192-FD5C0622E1D7}"/>
          </ac:picMkLst>
        </pc:picChg>
        <pc:picChg chg="add mod ord">
          <ac:chgData name="Ingunn Sakshaug" userId="a1a2d5f4-ea4d-4a8b-892b-9f1f2288436d" providerId="ADAL" clId="{2C74B2AD-9D2E-4121-938F-137192CA8AC8}" dt="2022-09-21T11:53:45.350" v="5709" actId="14100"/>
          <ac:picMkLst>
            <pc:docMk/>
            <pc:sldMk cId="533289975" sldId="2143677308"/>
            <ac:picMk id="6" creationId="{CA7E5F70-6CB3-F8DF-593D-D90E96156CC4}"/>
          </ac:picMkLst>
        </pc:picChg>
      </pc:sldChg>
      <pc:sldChg chg="addSp delSp modSp add mod modNotesTx">
        <pc:chgData name="Ingunn Sakshaug" userId="a1a2d5f4-ea4d-4a8b-892b-9f1f2288436d" providerId="ADAL" clId="{2C74B2AD-9D2E-4121-938F-137192CA8AC8}" dt="2022-09-21T11:56:07.435" v="5952" actId="20577"/>
        <pc:sldMkLst>
          <pc:docMk/>
          <pc:sldMk cId="538066252" sldId="2143677309"/>
        </pc:sldMkLst>
        <pc:spChg chg="add del mod">
          <ac:chgData name="Ingunn Sakshaug" userId="a1a2d5f4-ea4d-4a8b-892b-9f1f2288436d" providerId="ADAL" clId="{2C74B2AD-9D2E-4121-938F-137192CA8AC8}" dt="2022-09-21T11:54:26.277" v="5712" actId="22"/>
          <ac:spMkLst>
            <pc:docMk/>
            <pc:sldMk cId="538066252" sldId="2143677309"/>
            <ac:spMk id="3" creationId="{1E6CD5D2-1B52-8B1F-E216-3A5CDDC475AA}"/>
          </ac:spMkLst>
        </pc:spChg>
        <pc:picChg chg="del">
          <ac:chgData name="Ingunn Sakshaug" userId="a1a2d5f4-ea4d-4a8b-892b-9f1f2288436d" providerId="ADAL" clId="{2C74B2AD-9D2E-4121-938F-137192CA8AC8}" dt="2022-09-21T11:54:07.645" v="5711" actId="478"/>
          <ac:picMkLst>
            <pc:docMk/>
            <pc:sldMk cId="538066252" sldId="2143677309"/>
            <ac:picMk id="4" creationId="{A677DCB1-4E49-8367-3CE3-1B9E0AF65028}"/>
          </ac:picMkLst>
        </pc:picChg>
        <pc:picChg chg="add mod ord">
          <ac:chgData name="Ingunn Sakshaug" userId="a1a2d5f4-ea4d-4a8b-892b-9f1f2288436d" providerId="ADAL" clId="{2C74B2AD-9D2E-4121-938F-137192CA8AC8}" dt="2022-09-21T11:54:32.560" v="5714" actId="14100"/>
          <ac:picMkLst>
            <pc:docMk/>
            <pc:sldMk cId="538066252" sldId="2143677309"/>
            <ac:picMk id="6" creationId="{9D51005C-5471-39C0-2D53-2F615FC44C9D}"/>
          </ac:picMkLst>
        </pc:picChg>
      </pc:sldChg>
      <pc:sldChg chg="addSp delSp modSp new mod ord modClrScheme modAnim chgLayout modNotesTx">
        <pc:chgData name="Ingunn Sakshaug" userId="a1a2d5f4-ea4d-4a8b-892b-9f1f2288436d" providerId="ADAL" clId="{2C74B2AD-9D2E-4121-938F-137192CA8AC8}" dt="2022-09-25T14:09:36.635" v="6454" actId="6549"/>
        <pc:sldMkLst>
          <pc:docMk/>
          <pc:sldMk cId="558105075" sldId="2143677310"/>
        </pc:sldMkLst>
        <pc:spChg chg="del">
          <ac:chgData name="Ingunn Sakshaug" userId="a1a2d5f4-ea4d-4a8b-892b-9f1f2288436d" providerId="ADAL" clId="{2C74B2AD-9D2E-4121-938F-137192CA8AC8}" dt="2022-09-24T10:55:39.293" v="5963" actId="700"/>
          <ac:spMkLst>
            <pc:docMk/>
            <pc:sldMk cId="558105075" sldId="2143677310"/>
            <ac:spMk id="2" creationId="{86EA2CA4-0E51-8EEC-D296-A3A4D29B9BF9}"/>
          </ac:spMkLst>
        </pc:spChg>
        <pc:spChg chg="del">
          <ac:chgData name="Ingunn Sakshaug" userId="a1a2d5f4-ea4d-4a8b-892b-9f1f2288436d" providerId="ADAL" clId="{2C74B2AD-9D2E-4121-938F-137192CA8AC8}" dt="2022-09-24T10:55:39.293" v="5963" actId="700"/>
          <ac:spMkLst>
            <pc:docMk/>
            <pc:sldMk cId="558105075" sldId="2143677310"/>
            <ac:spMk id="3" creationId="{0157A92D-D837-9E8E-FD2F-8047529B10C6}"/>
          </ac:spMkLst>
        </pc:spChg>
        <pc:spChg chg="del">
          <ac:chgData name="Ingunn Sakshaug" userId="a1a2d5f4-ea4d-4a8b-892b-9f1f2288436d" providerId="ADAL" clId="{2C74B2AD-9D2E-4121-938F-137192CA8AC8}" dt="2022-09-24T10:55:39.293" v="5963" actId="700"/>
          <ac:spMkLst>
            <pc:docMk/>
            <pc:sldMk cId="558105075" sldId="2143677310"/>
            <ac:spMk id="4" creationId="{8DE363FB-1866-4151-E30A-6A63179B6900}"/>
          </ac:spMkLst>
        </pc:spChg>
        <pc:spChg chg="del">
          <ac:chgData name="Ingunn Sakshaug" userId="a1a2d5f4-ea4d-4a8b-892b-9f1f2288436d" providerId="ADAL" clId="{2C74B2AD-9D2E-4121-938F-137192CA8AC8}" dt="2022-09-24T10:55:39.293" v="5963" actId="700"/>
          <ac:spMkLst>
            <pc:docMk/>
            <pc:sldMk cId="558105075" sldId="2143677310"/>
            <ac:spMk id="5" creationId="{7FDA08AC-EFD6-3A6C-4DEE-B63DCC38C085}"/>
          </ac:spMkLst>
        </pc:spChg>
        <pc:spChg chg="del">
          <ac:chgData name="Ingunn Sakshaug" userId="a1a2d5f4-ea4d-4a8b-892b-9f1f2288436d" providerId="ADAL" clId="{2C74B2AD-9D2E-4121-938F-137192CA8AC8}" dt="2022-09-24T10:55:39.293" v="5963" actId="700"/>
          <ac:spMkLst>
            <pc:docMk/>
            <pc:sldMk cId="558105075" sldId="2143677310"/>
            <ac:spMk id="6" creationId="{25ACD1F6-A485-986F-67ED-57AFA62899B2}"/>
          </ac:spMkLst>
        </pc:spChg>
        <pc:spChg chg="del">
          <ac:chgData name="Ingunn Sakshaug" userId="a1a2d5f4-ea4d-4a8b-892b-9f1f2288436d" providerId="ADAL" clId="{2C74B2AD-9D2E-4121-938F-137192CA8AC8}" dt="2022-09-24T10:55:39.293" v="5963" actId="700"/>
          <ac:spMkLst>
            <pc:docMk/>
            <pc:sldMk cId="558105075" sldId="2143677310"/>
            <ac:spMk id="7" creationId="{70563944-8195-8DA6-DFF8-35626779155A}"/>
          </ac:spMkLst>
        </pc:spChg>
        <pc:spChg chg="del">
          <ac:chgData name="Ingunn Sakshaug" userId="a1a2d5f4-ea4d-4a8b-892b-9f1f2288436d" providerId="ADAL" clId="{2C74B2AD-9D2E-4121-938F-137192CA8AC8}" dt="2022-09-24T10:55:39.293" v="5963" actId="700"/>
          <ac:spMkLst>
            <pc:docMk/>
            <pc:sldMk cId="558105075" sldId="2143677310"/>
            <ac:spMk id="8" creationId="{4F678C9A-CD3A-74A4-A901-90E0EE4FE453}"/>
          </ac:spMkLst>
        </pc:spChg>
        <pc:spChg chg="del">
          <ac:chgData name="Ingunn Sakshaug" userId="a1a2d5f4-ea4d-4a8b-892b-9f1f2288436d" providerId="ADAL" clId="{2C74B2AD-9D2E-4121-938F-137192CA8AC8}" dt="2022-09-24T10:55:39.293" v="5963" actId="700"/>
          <ac:spMkLst>
            <pc:docMk/>
            <pc:sldMk cId="558105075" sldId="2143677310"/>
            <ac:spMk id="9" creationId="{D44304C4-EB5B-BCEA-8719-4EAB0CF3109D}"/>
          </ac:spMkLst>
        </pc:spChg>
        <pc:spChg chg="del">
          <ac:chgData name="Ingunn Sakshaug" userId="a1a2d5f4-ea4d-4a8b-892b-9f1f2288436d" providerId="ADAL" clId="{2C74B2AD-9D2E-4121-938F-137192CA8AC8}" dt="2022-09-24T10:55:39.293" v="5963" actId="700"/>
          <ac:spMkLst>
            <pc:docMk/>
            <pc:sldMk cId="558105075" sldId="2143677310"/>
            <ac:spMk id="10" creationId="{B2B0DD87-95AD-3094-B185-146697A5EA33}"/>
          </ac:spMkLst>
        </pc:spChg>
        <pc:spChg chg="del mod ord">
          <ac:chgData name="Ingunn Sakshaug" userId="a1a2d5f4-ea4d-4a8b-892b-9f1f2288436d" providerId="ADAL" clId="{2C74B2AD-9D2E-4121-938F-137192CA8AC8}" dt="2022-09-24T10:55:39.293" v="5963" actId="700"/>
          <ac:spMkLst>
            <pc:docMk/>
            <pc:sldMk cId="558105075" sldId="2143677310"/>
            <ac:spMk id="11" creationId="{C1634A26-30EB-95EE-2021-C8B337F5D542}"/>
          </ac:spMkLst>
        </pc:spChg>
        <pc:spChg chg="del mod ord">
          <ac:chgData name="Ingunn Sakshaug" userId="a1a2d5f4-ea4d-4a8b-892b-9f1f2288436d" providerId="ADAL" clId="{2C74B2AD-9D2E-4121-938F-137192CA8AC8}" dt="2022-09-24T10:55:39.293" v="5963" actId="700"/>
          <ac:spMkLst>
            <pc:docMk/>
            <pc:sldMk cId="558105075" sldId="2143677310"/>
            <ac:spMk id="12" creationId="{15C33084-E350-BAF0-E776-EC8003D5EC64}"/>
          </ac:spMkLst>
        </pc:spChg>
        <pc:spChg chg="add mod ord">
          <ac:chgData name="Ingunn Sakshaug" userId="a1a2d5f4-ea4d-4a8b-892b-9f1f2288436d" providerId="ADAL" clId="{2C74B2AD-9D2E-4121-938F-137192CA8AC8}" dt="2022-09-24T10:56:02.029" v="6004" actId="20577"/>
          <ac:spMkLst>
            <pc:docMk/>
            <pc:sldMk cId="558105075" sldId="2143677310"/>
            <ac:spMk id="13" creationId="{DC64A3F6-D053-4A8C-791A-10E00DF65E7A}"/>
          </ac:spMkLst>
        </pc:spChg>
        <pc:spChg chg="add del mod ord">
          <ac:chgData name="Ingunn Sakshaug" userId="a1a2d5f4-ea4d-4a8b-892b-9f1f2288436d" providerId="ADAL" clId="{2C74B2AD-9D2E-4121-938F-137192CA8AC8}" dt="2022-09-24T11:09:10.743" v="6017" actId="22"/>
          <ac:spMkLst>
            <pc:docMk/>
            <pc:sldMk cId="558105075" sldId="2143677310"/>
            <ac:spMk id="14" creationId="{A2D0335F-0CC7-F0DF-4EA8-970CD941676C}"/>
          </ac:spMkLst>
        </pc:spChg>
        <pc:spChg chg="add mod">
          <ac:chgData name="Ingunn Sakshaug" userId="a1a2d5f4-ea4d-4a8b-892b-9f1f2288436d" providerId="ADAL" clId="{2C74B2AD-9D2E-4121-938F-137192CA8AC8}" dt="2022-09-24T11:14:38.009" v="6081" actId="1076"/>
          <ac:spMkLst>
            <pc:docMk/>
            <pc:sldMk cId="558105075" sldId="2143677310"/>
            <ac:spMk id="23" creationId="{4B8181E3-1E71-B9F4-18AD-18F91290B576}"/>
          </ac:spMkLst>
        </pc:spChg>
        <pc:picChg chg="add mod ord">
          <ac:chgData name="Ingunn Sakshaug" userId="a1a2d5f4-ea4d-4a8b-892b-9f1f2288436d" providerId="ADAL" clId="{2C74B2AD-9D2E-4121-938F-137192CA8AC8}" dt="2022-09-24T11:09:13.611" v="6018" actId="1076"/>
          <ac:picMkLst>
            <pc:docMk/>
            <pc:sldMk cId="558105075" sldId="2143677310"/>
            <ac:picMk id="16" creationId="{77EDB77C-FB10-7466-F4EA-B0E804C99C2C}"/>
          </ac:picMkLst>
        </pc:picChg>
        <pc:picChg chg="add mod">
          <ac:chgData name="Ingunn Sakshaug" userId="a1a2d5f4-ea4d-4a8b-892b-9f1f2288436d" providerId="ADAL" clId="{2C74B2AD-9D2E-4121-938F-137192CA8AC8}" dt="2022-09-24T11:15:02.712" v="6084" actId="1076"/>
          <ac:picMkLst>
            <pc:docMk/>
            <pc:sldMk cId="558105075" sldId="2143677310"/>
            <ac:picMk id="18" creationId="{8FE68E1E-0F6A-3AC1-16CC-CC390133F4B7}"/>
          </ac:picMkLst>
        </pc:picChg>
        <pc:picChg chg="add mod">
          <ac:chgData name="Ingunn Sakshaug" userId="a1a2d5f4-ea4d-4a8b-892b-9f1f2288436d" providerId="ADAL" clId="{2C74B2AD-9D2E-4121-938F-137192CA8AC8}" dt="2022-09-24T11:14:52.422" v="6082" actId="1076"/>
          <ac:picMkLst>
            <pc:docMk/>
            <pc:sldMk cId="558105075" sldId="2143677310"/>
            <ac:picMk id="20" creationId="{0F459173-047F-F67A-7D4A-EA70B51682A5}"/>
          </ac:picMkLst>
        </pc:picChg>
        <pc:picChg chg="add mod">
          <ac:chgData name="Ingunn Sakshaug" userId="a1a2d5f4-ea4d-4a8b-892b-9f1f2288436d" providerId="ADAL" clId="{2C74B2AD-9D2E-4121-938F-137192CA8AC8}" dt="2022-09-24T11:14:55.698" v="6083" actId="1076"/>
          <ac:picMkLst>
            <pc:docMk/>
            <pc:sldMk cId="558105075" sldId="2143677310"/>
            <ac:picMk id="22" creationId="{CF9FEAAA-A572-12DC-A928-27806158A9DA}"/>
          </ac:picMkLst>
        </pc:picChg>
      </pc:sldChg>
      <pc:sldChg chg="add del">
        <pc:chgData name="Ingunn Sakshaug" userId="a1a2d5f4-ea4d-4a8b-892b-9f1f2288436d" providerId="ADAL" clId="{2C74B2AD-9D2E-4121-938F-137192CA8AC8}" dt="2022-09-25T13:54:15.337" v="6451" actId="47"/>
        <pc:sldMkLst>
          <pc:docMk/>
          <pc:sldMk cId="718662081" sldId="2143677311"/>
        </pc:sldMkLst>
      </pc:sldChg>
      <pc:sldChg chg="addSp delSp modSp add mod delAnim modNotesTx">
        <pc:chgData name="Ingunn Sakshaug" userId="a1a2d5f4-ea4d-4a8b-892b-9f1f2288436d" providerId="ADAL" clId="{2C74B2AD-9D2E-4121-938F-137192CA8AC8}" dt="2022-09-24T10:57:47.746" v="6016" actId="6549"/>
        <pc:sldMkLst>
          <pc:docMk/>
          <pc:sldMk cId="1692331454" sldId="2143677312"/>
        </pc:sldMkLst>
        <pc:spChg chg="add del mod">
          <ac:chgData name="Ingunn Sakshaug" userId="a1a2d5f4-ea4d-4a8b-892b-9f1f2288436d" providerId="ADAL" clId="{2C74B2AD-9D2E-4121-938F-137192CA8AC8}" dt="2022-09-24T10:57:38.916" v="6014" actId="931"/>
          <ac:spMkLst>
            <pc:docMk/>
            <pc:sldMk cId="1692331454" sldId="2143677312"/>
            <ac:spMk id="5" creationId="{DD829A99-F438-5315-856A-5E8BF5ED41F9}"/>
          </ac:spMkLst>
        </pc:spChg>
        <pc:spChg chg="del">
          <ac:chgData name="Ingunn Sakshaug" userId="a1a2d5f4-ea4d-4a8b-892b-9f1f2288436d" providerId="ADAL" clId="{2C74B2AD-9D2E-4121-938F-137192CA8AC8}" dt="2022-09-24T10:57:23.352" v="6012" actId="478"/>
          <ac:spMkLst>
            <pc:docMk/>
            <pc:sldMk cId="1692331454" sldId="2143677312"/>
            <ac:spMk id="30" creationId="{32E5E148-79BF-BC00-4D29-C60029D37A14}"/>
          </ac:spMkLst>
        </pc:spChg>
        <pc:picChg chg="del mod">
          <ac:chgData name="Ingunn Sakshaug" userId="a1a2d5f4-ea4d-4a8b-892b-9f1f2288436d" providerId="ADAL" clId="{2C74B2AD-9D2E-4121-938F-137192CA8AC8}" dt="2022-09-24T10:57:30.269" v="6013" actId="478"/>
          <ac:picMkLst>
            <pc:docMk/>
            <pc:sldMk cId="1692331454" sldId="2143677312"/>
            <ac:picMk id="4" creationId="{9B5FC567-B918-3880-69C4-4AF2EC31E1FC}"/>
          </ac:picMkLst>
        </pc:picChg>
        <pc:picChg chg="add mod">
          <ac:chgData name="Ingunn Sakshaug" userId="a1a2d5f4-ea4d-4a8b-892b-9f1f2288436d" providerId="ADAL" clId="{2C74B2AD-9D2E-4121-938F-137192CA8AC8}" dt="2022-09-24T10:57:43.035" v="6015" actId="14100"/>
          <ac:picMkLst>
            <pc:docMk/>
            <pc:sldMk cId="1692331454" sldId="2143677312"/>
            <ac:picMk id="8" creationId="{C8EFE5CA-6F02-22F3-A5EC-5D036ADC2673}"/>
          </ac:picMkLst>
        </pc:picChg>
      </pc:sldChg>
      <pc:sldChg chg="modSp add mod">
        <pc:chgData name="Ingunn Sakshaug" userId="a1a2d5f4-ea4d-4a8b-892b-9f1f2288436d" providerId="ADAL" clId="{2C74B2AD-9D2E-4121-938F-137192CA8AC8}" dt="2022-09-29T08:26:35.547" v="7266" actId="6549"/>
        <pc:sldMkLst>
          <pc:docMk/>
          <pc:sldMk cId="3589731202" sldId="2143677313"/>
        </pc:sldMkLst>
        <pc:spChg chg="mod">
          <ac:chgData name="Ingunn Sakshaug" userId="a1a2d5f4-ea4d-4a8b-892b-9f1f2288436d" providerId="ADAL" clId="{2C74B2AD-9D2E-4121-938F-137192CA8AC8}" dt="2022-09-29T08:26:35.547" v="7266" actId="6549"/>
          <ac:spMkLst>
            <pc:docMk/>
            <pc:sldMk cId="3589731202" sldId="2143677313"/>
            <ac:spMk id="3" creationId="{9AFBC13E-31F3-4323-BC44-2B8EAAFE5387}"/>
          </ac:spMkLst>
        </pc:spChg>
        <pc:spChg chg="mod">
          <ac:chgData name="Ingunn Sakshaug" userId="a1a2d5f4-ea4d-4a8b-892b-9f1f2288436d" providerId="ADAL" clId="{2C74B2AD-9D2E-4121-938F-137192CA8AC8}" dt="2022-09-29T08:23:58.617" v="6539" actId="20577"/>
          <ac:spMkLst>
            <pc:docMk/>
            <pc:sldMk cId="3589731202" sldId="2143677313"/>
            <ac:spMk id="4" creationId="{16C8FC42-73AD-4796-9A37-FAA709B0A460}"/>
          </ac:spMkLst>
        </pc:spChg>
      </pc:sldChg>
      <pc:sldMasterChg chg="delSldLayout">
        <pc:chgData name="Ingunn Sakshaug" userId="a1a2d5f4-ea4d-4a8b-892b-9f1f2288436d" providerId="ADAL" clId="{2C74B2AD-9D2E-4121-938F-137192CA8AC8}" dt="2022-09-14T08:30:16.211" v="1844" actId="47"/>
        <pc:sldMasterMkLst>
          <pc:docMk/>
          <pc:sldMasterMk cId="3698867497" sldId="2147483648"/>
        </pc:sldMasterMkLst>
        <pc:sldLayoutChg chg="del">
          <pc:chgData name="Ingunn Sakshaug" userId="a1a2d5f4-ea4d-4a8b-892b-9f1f2288436d" providerId="ADAL" clId="{2C74B2AD-9D2E-4121-938F-137192CA8AC8}" dt="2022-09-14T08:30:16.211" v="1844" actId="47"/>
          <pc:sldLayoutMkLst>
            <pc:docMk/>
            <pc:sldMasterMk cId="3698867497" sldId="2147483648"/>
            <pc:sldLayoutMk cId="837424166" sldId="214748369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Overnattinger!$B$55</c:f>
              <c:strCache>
                <c:ptCount val="1"/>
                <c:pt idx="0">
                  <c:v>Andel europa</c:v>
                </c:pt>
              </c:strCache>
            </c:strRef>
          </c:tx>
          <c:spPr>
            <a:solidFill>
              <a:srgbClr val="00B0F0"/>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6B-46AA-A761-2538EB53157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6B-46AA-A761-2538EB53157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6B-46AA-A761-2538EB531570}"/>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6B-46AA-A761-2538EB531570}"/>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6B-46AA-A761-2538EB531570}"/>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6B-46AA-A761-2538EB531570}"/>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6B-46AA-A761-2538EB531570}"/>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6B-46AA-A761-2538EB531570}"/>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6B-46AA-A761-2538EB531570}"/>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6B-46AA-A761-2538EB531570}"/>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96B-46AA-A761-2538EB5315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Overnattinger!$C$54:$N$54</c:f>
              <c:strCache>
                <c:ptCount val="12"/>
                <c:pt idx="0">
                  <c:v>Januar</c:v>
                </c:pt>
                <c:pt idx="1">
                  <c:v>Februar</c:v>
                </c:pt>
                <c:pt idx="2">
                  <c:v>Mars</c:v>
                </c:pt>
                <c:pt idx="3">
                  <c:v>April</c:v>
                </c:pt>
                <c:pt idx="4">
                  <c:v>Mai</c:v>
                </c:pt>
                <c:pt idx="5">
                  <c:v>Juni</c:v>
                </c:pt>
                <c:pt idx="6">
                  <c:v>Juli</c:v>
                </c:pt>
                <c:pt idx="7">
                  <c:v>August</c:v>
                </c:pt>
                <c:pt idx="8">
                  <c:v>September</c:v>
                </c:pt>
                <c:pt idx="9">
                  <c:v>Oktober</c:v>
                </c:pt>
                <c:pt idx="10">
                  <c:v>November</c:v>
                </c:pt>
                <c:pt idx="11">
                  <c:v>Desember</c:v>
                </c:pt>
              </c:strCache>
            </c:strRef>
          </c:cat>
          <c:val>
            <c:numRef>
              <c:f>Overnattinger!$C$55:$N$55</c:f>
              <c:numCache>
                <c:formatCode>0</c:formatCode>
                <c:ptCount val="12"/>
                <c:pt idx="0">
                  <c:v>81.057079360718248</c:v>
                </c:pt>
                <c:pt idx="1">
                  <c:v>82.803113774600703</c:v>
                </c:pt>
                <c:pt idx="2">
                  <c:v>79.643693276435386</c:v>
                </c:pt>
                <c:pt idx="3">
                  <c:v>76.220160911452354</c:v>
                </c:pt>
                <c:pt idx="4">
                  <c:v>68.076086016066455</c:v>
                </c:pt>
                <c:pt idx="5">
                  <c:v>73.384762558869696</c:v>
                </c:pt>
                <c:pt idx="6">
                  <c:v>79.729002795955267</c:v>
                </c:pt>
                <c:pt idx="7">
                  <c:v>78.962680823370349</c:v>
                </c:pt>
                <c:pt idx="8">
                  <c:v>65.041918756527423</c:v>
                </c:pt>
                <c:pt idx="9">
                  <c:v>66.778517704359814</c:v>
                </c:pt>
                <c:pt idx="10">
                  <c:v>72.174612789813764</c:v>
                </c:pt>
                <c:pt idx="11">
                  <c:v>75.091415124225009</c:v>
                </c:pt>
              </c:numCache>
            </c:numRef>
          </c:val>
          <c:extLst>
            <c:ext xmlns:c16="http://schemas.microsoft.com/office/drawing/2014/chart" uri="{C3380CC4-5D6E-409C-BE32-E72D297353CC}">
              <c16:uniqueId val="{0000000B-D96B-46AA-A761-2538EB531570}"/>
            </c:ext>
          </c:extLst>
        </c:ser>
        <c:ser>
          <c:idx val="1"/>
          <c:order val="1"/>
          <c:tx>
            <c:strRef>
              <c:f>Overnattinger!$B$56</c:f>
              <c:strCache>
                <c:ptCount val="1"/>
                <c:pt idx="0">
                  <c:v>Andel resten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Overnattinger!$C$54:$N$54</c:f>
              <c:strCache>
                <c:ptCount val="12"/>
                <c:pt idx="0">
                  <c:v>Januar</c:v>
                </c:pt>
                <c:pt idx="1">
                  <c:v>Februar</c:v>
                </c:pt>
                <c:pt idx="2">
                  <c:v>Mars</c:v>
                </c:pt>
                <c:pt idx="3">
                  <c:v>April</c:v>
                </c:pt>
                <c:pt idx="4">
                  <c:v>Mai</c:v>
                </c:pt>
                <c:pt idx="5">
                  <c:v>Juni</c:v>
                </c:pt>
                <c:pt idx="6">
                  <c:v>Juli</c:v>
                </c:pt>
                <c:pt idx="7">
                  <c:v>August</c:v>
                </c:pt>
                <c:pt idx="8">
                  <c:v>September</c:v>
                </c:pt>
                <c:pt idx="9">
                  <c:v>Oktober</c:v>
                </c:pt>
                <c:pt idx="10">
                  <c:v>November</c:v>
                </c:pt>
                <c:pt idx="11">
                  <c:v>Desember</c:v>
                </c:pt>
              </c:strCache>
            </c:strRef>
          </c:cat>
          <c:val>
            <c:numRef>
              <c:f>Overnattinger!$C$56:$N$56</c:f>
              <c:numCache>
                <c:formatCode>0</c:formatCode>
                <c:ptCount val="12"/>
                <c:pt idx="0">
                  <c:v>18.942920639281748</c:v>
                </c:pt>
                <c:pt idx="1">
                  <c:v>17.1968862253993</c:v>
                </c:pt>
                <c:pt idx="2">
                  <c:v>20.356306723564607</c:v>
                </c:pt>
                <c:pt idx="3">
                  <c:v>23.779839088547646</c:v>
                </c:pt>
                <c:pt idx="4">
                  <c:v>31.923913983933549</c:v>
                </c:pt>
                <c:pt idx="5">
                  <c:v>26.615237441130297</c:v>
                </c:pt>
                <c:pt idx="6">
                  <c:v>20.270997204044725</c:v>
                </c:pt>
                <c:pt idx="7">
                  <c:v>21.037319176629651</c:v>
                </c:pt>
                <c:pt idx="8">
                  <c:v>34.958081243472577</c:v>
                </c:pt>
                <c:pt idx="9">
                  <c:v>33.221482295640179</c:v>
                </c:pt>
                <c:pt idx="10">
                  <c:v>27.825387210186243</c:v>
                </c:pt>
                <c:pt idx="11">
                  <c:v>24.908584875774991</c:v>
                </c:pt>
              </c:numCache>
            </c:numRef>
          </c:val>
          <c:extLst>
            <c:ext xmlns:c16="http://schemas.microsoft.com/office/drawing/2014/chart" uri="{C3380CC4-5D6E-409C-BE32-E72D297353CC}">
              <c16:uniqueId val="{0000000C-D96B-46AA-A761-2538EB531570}"/>
            </c:ext>
          </c:extLst>
        </c:ser>
        <c:dLbls>
          <c:showLegendKey val="0"/>
          <c:showVal val="0"/>
          <c:showCatName val="0"/>
          <c:showSerName val="0"/>
          <c:showPercent val="0"/>
          <c:showBubbleSize val="0"/>
        </c:dLbls>
        <c:gapWidth val="150"/>
        <c:overlap val="100"/>
        <c:axId val="141217152"/>
        <c:axId val="141222560"/>
      </c:barChart>
      <c:catAx>
        <c:axId val="14121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1222560"/>
        <c:crosses val="autoZero"/>
        <c:auto val="1"/>
        <c:lblAlgn val="ctr"/>
        <c:lblOffset val="100"/>
        <c:noMultiLvlLbl val="0"/>
      </c:catAx>
      <c:valAx>
        <c:axId val="1412225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1217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China</c:v>
                </c:pt>
              </c:strCache>
            </c:strRef>
          </c:tx>
          <c:spPr>
            <a:solidFill>
              <a:schemeClr val="accent1"/>
            </a:solidFill>
            <a:ln>
              <a:noFill/>
            </a:ln>
            <a:effectLst/>
          </c:spPr>
          <c:invertIfNegative val="0"/>
          <c:cat>
            <c:strRef>
              <c:f>'Ark1'!$A$2:$A$6</c:f>
              <c:strCache>
                <c:ptCount val="5"/>
                <c:pt idx="0">
                  <c:v>Nature</c:v>
                </c:pt>
                <c:pt idx="1">
                  <c:v>Gastronomy</c:v>
                </c:pt>
                <c:pt idx="2">
                  <c:v>Culture &amp; History</c:v>
                </c:pt>
                <c:pt idx="3">
                  <c:v>"Slow" Adventure</c:v>
                </c:pt>
                <c:pt idx="4">
                  <c:v>City Life</c:v>
                </c:pt>
              </c:strCache>
            </c:strRef>
          </c:cat>
          <c:val>
            <c:numRef>
              <c:f>'Ark1'!$B$2:$B$6</c:f>
              <c:numCache>
                <c:formatCode>General</c:formatCode>
                <c:ptCount val="5"/>
                <c:pt idx="0">
                  <c:v>42</c:v>
                </c:pt>
                <c:pt idx="1">
                  <c:v>41</c:v>
                </c:pt>
                <c:pt idx="2">
                  <c:v>38</c:v>
                </c:pt>
                <c:pt idx="3">
                  <c:v>31</c:v>
                </c:pt>
              </c:numCache>
            </c:numRef>
          </c:val>
          <c:extLst>
            <c:ext xmlns:c16="http://schemas.microsoft.com/office/drawing/2014/chart" uri="{C3380CC4-5D6E-409C-BE32-E72D297353CC}">
              <c16:uniqueId val="{00000000-1EB2-4253-AFBB-C67AF51F9BF7}"/>
            </c:ext>
          </c:extLst>
        </c:ser>
        <c:ser>
          <c:idx val="1"/>
          <c:order val="1"/>
          <c:tx>
            <c:strRef>
              <c:f>'Ark1'!$C$1</c:f>
              <c:strCache>
                <c:ptCount val="1"/>
                <c:pt idx="0">
                  <c:v>India</c:v>
                </c:pt>
              </c:strCache>
            </c:strRef>
          </c:tx>
          <c:spPr>
            <a:solidFill>
              <a:schemeClr val="accent2"/>
            </a:solidFill>
            <a:ln>
              <a:noFill/>
            </a:ln>
            <a:effectLst/>
          </c:spPr>
          <c:invertIfNegative val="0"/>
          <c:cat>
            <c:strRef>
              <c:f>'Ark1'!$A$2:$A$6</c:f>
              <c:strCache>
                <c:ptCount val="5"/>
                <c:pt idx="0">
                  <c:v>Nature</c:v>
                </c:pt>
                <c:pt idx="1">
                  <c:v>Gastronomy</c:v>
                </c:pt>
                <c:pt idx="2">
                  <c:v>Culture &amp; History</c:v>
                </c:pt>
                <c:pt idx="3">
                  <c:v>"Slow" Adventure</c:v>
                </c:pt>
                <c:pt idx="4">
                  <c:v>City Life</c:v>
                </c:pt>
              </c:strCache>
            </c:strRef>
          </c:cat>
          <c:val>
            <c:numRef>
              <c:f>'Ark1'!$C$2:$C$6</c:f>
              <c:numCache>
                <c:formatCode>General</c:formatCode>
                <c:ptCount val="5"/>
                <c:pt idx="0">
                  <c:v>54</c:v>
                </c:pt>
                <c:pt idx="1">
                  <c:v>47</c:v>
                </c:pt>
                <c:pt idx="2">
                  <c:v>50</c:v>
                </c:pt>
                <c:pt idx="4">
                  <c:v>49</c:v>
                </c:pt>
              </c:numCache>
            </c:numRef>
          </c:val>
          <c:extLst>
            <c:ext xmlns:c16="http://schemas.microsoft.com/office/drawing/2014/chart" uri="{C3380CC4-5D6E-409C-BE32-E72D297353CC}">
              <c16:uniqueId val="{00000001-1EB2-4253-AFBB-C67AF51F9BF7}"/>
            </c:ext>
          </c:extLst>
        </c:ser>
        <c:ser>
          <c:idx val="2"/>
          <c:order val="2"/>
          <c:tx>
            <c:strRef>
              <c:f>'Ark1'!$D$1</c:f>
              <c:strCache>
                <c:ptCount val="1"/>
                <c:pt idx="0">
                  <c:v>Japan</c:v>
                </c:pt>
              </c:strCache>
            </c:strRef>
          </c:tx>
          <c:spPr>
            <a:solidFill>
              <a:schemeClr val="accent3"/>
            </a:solidFill>
            <a:ln>
              <a:noFill/>
            </a:ln>
            <a:effectLst/>
          </c:spPr>
          <c:invertIfNegative val="0"/>
          <c:cat>
            <c:strRef>
              <c:f>'Ark1'!$A$2:$A$6</c:f>
              <c:strCache>
                <c:ptCount val="5"/>
                <c:pt idx="0">
                  <c:v>Nature</c:v>
                </c:pt>
                <c:pt idx="1">
                  <c:v>Gastronomy</c:v>
                </c:pt>
                <c:pt idx="2">
                  <c:v>Culture &amp; History</c:v>
                </c:pt>
                <c:pt idx="3">
                  <c:v>"Slow" Adventure</c:v>
                </c:pt>
                <c:pt idx="4">
                  <c:v>City Life</c:v>
                </c:pt>
              </c:strCache>
            </c:strRef>
          </c:cat>
          <c:val>
            <c:numRef>
              <c:f>'Ark1'!$D$2:$D$6</c:f>
              <c:numCache>
                <c:formatCode>General</c:formatCode>
                <c:ptCount val="5"/>
                <c:pt idx="0">
                  <c:v>33</c:v>
                </c:pt>
                <c:pt idx="1">
                  <c:v>37</c:v>
                </c:pt>
                <c:pt idx="2">
                  <c:v>34</c:v>
                </c:pt>
                <c:pt idx="4">
                  <c:v>30</c:v>
                </c:pt>
              </c:numCache>
            </c:numRef>
          </c:val>
          <c:extLst>
            <c:ext xmlns:c16="http://schemas.microsoft.com/office/drawing/2014/chart" uri="{C3380CC4-5D6E-409C-BE32-E72D297353CC}">
              <c16:uniqueId val="{00000002-1EB2-4253-AFBB-C67AF51F9BF7}"/>
            </c:ext>
          </c:extLst>
        </c:ser>
        <c:ser>
          <c:idx val="3"/>
          <c:order val="3"/>
          <c:tx>
            <c:strRef>
              <c:f>'Ark1'!$E$1</c:f>
              <c:strCache>
                <c:ptCount val="1"/>
                <c:pt idx="0">
                  <c:v>Thailand</c:v>
                </c:pt>
              </c:strCache>
            </c:strRef>
          </c:tx>
          <c:spPr>
            <a:solidFill>
              <a:schemeClr val="accent4"/>
            </a:solidFill>
            <a:ln>
              <a:noFill/>
            </a:ln>
            <a:effectLst/>
          </c:spPr>
          <c:invertIfNegative val="0"/>
          <c:cat>
            <c:strRef>
              <c:f>'Ark1'!$A$2:$A$6</c:f>
              <c:strCache>
                <c:ptCount val="5"/>
                <c:pt idx="0">
                  <c:v>Nature</c:v>
                </c:pt>
                <c:pt idx="1">
                  <c:v>Gastronomy</c:v>
                </c:pt>
                <c:pt idx="2">
                  <c:v>Culture &amp; History</c:v>
                </c:pt>
                <c:pt idx="3">
                  <c:v>"Slow" Adventure</c:v>
                </c:pt>
                <c:pt idx="4">
                  <c:v>City Life</c:v>
                </c:pt>
              </c:strCache>
            </c:strRef>
          </c:cat>
          <c:val>
            <c:numRef>
              <c:f>'Ark1'!$E$2:$E$6</c:f>
              <c:numCache>
                <c:formatCode>General</c:formatCode>
                <c:ptCount val="5"/>
                <c:pt idx="0">
                  <c:v>69</c:v>
                </c:pt>
                <c:pt idx="1">
                  <c:v>70</c:v>
                </c:pt>
                <c:pt idx="2">
                  <c:v>72</c:v>
                </c:pt>
                <c:pt idx="3">
                  <c:v>74</c:v>
                </c:pt>
                <c:pt idx="4">
                  <c:v>42</c:v>
                </c:pt>
              </c:numCache>
            </c:numRef>
          </c:val>
          <c:extLst>
            <c:ext xmlns:c16="http://schemas.microsoft.com/office/drawing/2014/chart" uri="{C3380CC4-5D6E-409C-BE32-E72D297353CC}">
              <c16:uniqueId val="{00000003-1EB2-4253-AFBB-C67AF51F9BF7}"/>
            </c:ext>
          </c:extLst>
        </c:ser>
        <c:ser>
          <c:idx val="4"/>
          <c:order val="4"/>
          <c:tx>
            <c:strRef>
              <c:f>'Ark1'!$F$1</c:f>
              <c:strCache>
                <c:ptCount val="1"/>
                <c:pt idx="0">
                  <c:v>Singapore</c:v>
                </c:pt>
              </c:strCache>
            </c:strRef>
          </c:tx>
          <c:spPr>
            <a:solidFill>
              <a:schemeClr val="accent5"/>
            </a:solidFill>
            <a:ln>
              <a:noFill/>
            </a:ln>
            <a:effectLst/>
          </c:spPr>
          <c:invertIfNegative val="0"/>
          <c:cat>
            <c:strRef>
              <c:f>'Ark1'!$A$2:$A$6</c:f>
              <c:strCache>
                <c:ptCount val="5"/>
                <c:pt idx="0">
                  <c:v>Nature</c:v>
                </c:pt>
                <c:pt idx="1">
                  <c:v>Gastronomy</c:v>
                </c:pt>
                <c:pt idx="2">
                  <c:v>Culture &amp; History</c:v>
                </c:pt>
                <c:pt idx="3">
                  <c:v>"Slow" Adventure</c:v>
                </c:pt>
                <c:pt idx="4">
                  <c:v>City Life</c:v>
                </c:pt>
              </c:strCache>
            </c:strRef>
          </c:cat>
          <c:val>
            <c:numRef>
              <c:f>'Ark1'!$F$2:$F$6</c:f>
              <c:numCache>
                <c:formatCode>General</c:formatCode>
                <c:ptCount val="5"/>
                <c:pt idx="0">
                  <c:v>87</c:v>
                </c:pt>
                <c:pt idx="1">
                  <c:v>86</c:v>
                </c:pt>
                <c:pt idx="2">
                  <c:v>85</c:v>
                </c:pt>
                <c:pt idx="3">
                  <c:v>84</c:v>
                </c:pt>
                <c:pt idx="4">
                  <c:v>80</c:v>
                </c:pt>
              </c:numCache>
            </c:numRef>
          </c:val>
          <c:extLst>
            <c:ext xmlns:c16="http://schemas.microsoft.com/office/drawing/2014/chart" uri="{C3380CC4-5D6E-409C-BE32-E72D297353CC}">
              <c16:uniqueId val="{00000004-1EB2-4253-AFBB-C67AF51F9BF7}"/>
            </c:ext>
          </c:extLst>
        </c:ser>
        <c:ser>
          <c:idx val="5"/>
          <c:order val="5"/>
          <c:tx>
            <c:strRef>
              <c:f>'Ark1'!$G$1</c:f>
              <c:strCache>
                <c:ptCount val="1"/>
                <c:pt idx="0">
                  <c:v>Indonesia</c:v>
                </c:pt>
              </c:strCache>
            </c:strRef>
          </c:tx>
          <c:spPr>
            <a:solidFill>
              <a:schemeClr val="accent6"/>
            </a:solidFill>
            <a:ln>
              <a:noFill/>
            </a:ln>
            <a:effectLst/>
          </c:spPr>
          <c:invertIfNegative val="0"/>
          <c:cat>
            <c:strRef>
              <c:f>'Ark1'!$A$2:$A$6</c:f>
              <c:strCache>
                <c:ptCount val="5"/>
                <c:pt idx="0">
                  <c:v>Nature</c:v>
                </c:pt>
                <c:pt idx="1">
                  <c:v>Gastronomy</c:v>
                </c:pt>
                <c:pt idx="2">
                  <c:v>Culture &amp; History</c:v>
                </c:pt>
                <c:pt idx="3">
                  <c:v>"Slow" Adventure</c:v>
                </c:pt>
                <c:pt idx="4">
                  <c:v>City Life</c:v>
                </c:pt>
              </c:strCache>
            </c:strRef>
          </c:cat>
          <c:val>
            <c:numRef>
              <c:f>'Ark1'!$G$2:$G$6</c:f>
              <c:numCache>
                <c:formatCode>General</c:formatCode>
                <c:ptCount val="5"/>
                <c:pt idx="0">
                  <c:v>54</c:v>
                </c:pt>
                <c:pt idx="1">
                  <c:v>60</c:v>
                </c:pt>
                <c:pt idx="2">
                  <c:v>65</c:v>
                </c:pt>
                <c:pt idx="3">
                  <c:v>59</c:v>
                </c:pt>
                <c:pt idx="4">
                  <c:v>58</c:v>
                </c:pt>
              </c:numCache>
            </c:numRef>
          </c:val>
          <c:extLst>
            <c:ext xmlns:c16="http://schemas.microsoft.com/office/drawing/2014/chart" uri="{C3380CC4-5D6E-409C-BE32-E72D297353CC}">
              <c16:uniqueId val="{00000005-1EB2-4253-AFBB-C67AF51F9BF7}"/>
            </c:ext>
          </c:extLst>
        </c:ser>
        <c:ser>
          <c:idx val="6"/>
          <c:order val="6"/>
          <c:tx>
            <c:strRef>
              <c:f>'Ark1'!$H$1</c:f>
              <c:strCache>
                <c:ptCount val="1"/>
                <c:pt idx="0">
                  <c:v>Brazil</c:v>
                </c:pt>
              </c:strCache>
            </c:strRef>
          </c:tx>
          <c:spPr>
            <a:solidFill>
              <a:schemeClr val="accent1">
                <a:lumMod val="60000"/>
              </a:schemeClr>
            </a:solidFill>
            <a:ln>
              <a:noFill/>
            </a:ln>
            <a:effectLst/>
          </c:spPr>
          <c:invertIfNegative val="0"/>
          <c:cat>
            <c:strRef>
              <c:f>'Ark1'!$A$2:$A$6</c:f>
              <c:strCache>
                <c:ptCount val="5"/>
                <c:pt idx="0">
                  <c:v>Nature</c:v>
                </c:pt>
                <c:pt idx="1">
                  <c:v>Gastronomy</c:v>
                </c:pt>
                <c:pt idx="2">
                  <c:v>Culture &amp; History</c:v>
                </c:pt>
                <c:pt idx="3">
                  <c:v>"Slow" Adventure</c:v>
                </c:pt>
                <c:pt idx="4">
                  <c:v>City Life</c:v>
                </c:pt>
              </c:strCache>
            </c:strRef>
          </c:cat>
          <c:val>
            <c:numRef>
              <c:f>'Ark1'!$H$2:$H$6</c:f>
              <c:numCache>
                <c:formatCode>General</c:formatCode>
                <c:ptCount val="5"/>
                <c:pt idx="0">
                  <c:v>46</c:v>
                </c:pt>
                <c:pt idx="1">
                  <c:v>45</c:v>
                </c:pt>
                <c:pt idx="2">
                  <c:v>51</c:v>
                </c:pt>
                <c:pt idx="4">
                  <c:v>39</c:v>
                </c:pt>
              </c:numCache>
            </c:numRef>
          </c:val>
          <c:extLst>
            <c:ext xmlns:c16="http://schemas.microsoft.com/office/drawing/2014/chart" uri="{C3380CC4-5D6E-409C-BE32-E72D297353CC}">
              <c16:uniqueId val="{00000006-1EB2-4253-AFBB-C67AF51F9BF7}"/>
            </c:ext>
          </c:extLst>
        </c:ser>
        <c:ser>
          <c:idx val="7"/>
          <c:order val="7"/>
          <c:tx>
            <c:strRef>
              <c:f>'Ark1'!$I$1</c:f>
              <c:strCache>
                <c:ptCount val="1"/>
                <c:pt idx="0">
                  <c:v>USA</c:v>
                </c:pt>
              </c:strCache>
            </c:strRef>
          </c:tx>
          <c:spPr>
            <a:solidFill>
              <a:schemeClr val="accent2">
                <a:lumMod val="60000"/>
              </a:schemeClr>
            </a:solidFill>
            <a:ln>
              <a:noFill/>
            </a:ln>
            <a:effectLst/>
          </c:spPr>
          <c:invertIfNegative val="0"/>
          <c:cat>
            <c:strRef>
              <c:f>'Ark1'!$A$2:$A$6</c:f>
              <c:strCache>
                <c:ptCount val="5"/>
                <c:pt idx="0">
                  <c:v>Nature</c:v>
                </c:pt>
                <c:pt idx="1">
                  <c:v>Gastronomy</c:v>
                </c:pt>
                <c:pt idx="2">
                  <c:v>Culture &amp; History</c:v>
                </c:pt>
                <c:pt idx="3">
                  <c:v>"Slow" Adventure</c:v>
                </c:pt>
                <c:pt idx="4">
                  <c:v>City Life</c:v>
                </c:pt>
              </c:strCache>
            </c:strRef>
          </c:cat>
          <c:val>
            <c:numRef>
              <c:f>'Ark1'!$I$2:$I$6</c:f>
              <c:numCache>
                <c:formatCode>General</c:formatCode>
                <c:ptCount val="5"/>
                <c:pt idx="0">
                  <c:v>43</c:v>
                </c:pt>
                <c:pt idx="1">
                  <c:v>41</c:v>
                </c:pt>
                <c:pt idx="2">
                  <c:v>44</c:v>
                </c:pt>
                <c:pt idx="4">
                  <c:v>39</c:v>
                </c:pt>
              </c:numCache>
            </c:numRef>
          </c:val>
          <c:extLst>
            <c:ext xmlns:c16="http://schemas.microsoft.com/office/drawing/2014/chart" uri="{C3380CC4-5D6E-409C-BE32-E72D297353CC}">
              <c16:uniqueId val="{00000007-1EB2-4253-AFBB-C67AF51F9BF7}"/>
            </c:ext>
          </c:extLst>
        </c:ser>
        <c:dLbls>
          <c:showLegendKey val="0"/>
          <c:showVal val="0"/>
          <c:showCatName val="0"/>
          <c:showSerName val="0"/>
          <c:showPercent val="0"/>
          <c:showBubbleSize val="0"/>
        </c:dLbls>
        <c:gapWidth val="219"/>
        <c:overlap val="-27"/>
        <c:axId val="1028341216"/>
        <c:axId val="1028338720"/>
      </c:barChart>
      <c:catAx>
        <c:axId val="102834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28338720"/>
        <c:crosses val="autoZero"/>
        <c:auto val="1"/>
        <c:lblAlgn val="ctr"/>
        <c:lblOffset val="100"/>
        <c:noMultiLvlLbl val="0"/>
      </c:catAx>
      <c:valAx>
        <c:axId val="1028338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2834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'Ark1'!$B$1</c:f>
              <c:strCache>
                <c:ptCount val="1"/>
                <c:pt idx="0">
                  <c:v>Days</c:v>
                </c:pt>
              </c:strCache>
            </c:strRef>
          </c:tx>
          <c:spPr>
            <a:solidFill>
              <a:schemeClr val="accent1"/>
            </a:solidFill>
            <a:ln>
              <a:noFill/>
            </a:ln>
            <a:effectLst/>
          </c:spPr>
          <c:invertIfNegative val="0"/>
          <c:dPt>
            <c:idx val="1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0-3EF3-4879-9A83-456B275D103F}"/>
              </c:ext>
            </c:extLst>
          </c:dPt>
          <c:cat>
            <c:strRef>
              <c:f>'Ark1'!$A$2:$A$12</c:f>
              <c:strCache>
                <c:ptCount val="11"/>
                <c:pt idx="0">
                  <c:v>China</c:v>
                </c:pt>
                <c:pt idx="1">
                  <c:v>India</c:v>
                </c:pt>
                <c:pt idx="2">
                  <c:v>Japan</c:v>
                </c:pt>
                <c:pt idx="3">
                  <c:v>Korea</c:v>
                </c:pt>
                <c:pt idx="4">
                  <c:v>Thailand</c:v>
                </c:pt>
                <c:pt idx="5">
                  <c:v>Singapore</c:v>
                </c:pt>
                <c:pt idx="6">
                  <c:v>Indonesia</c:v>
                </c:pt>
                <c:pt idx="7">
                  <c:v>Brazil</c:v>
                </c:pt>
                <c:pt idx="8">
                  <c:v>USA</c:v>
                </c:pt>
                <c:pt idx="9">
                  <c:v>Australia</c:v>
                </c:pt>
                <c:pt idx="10">
                  <c:v>Denmark</c:v>
                </c:pt>
              </c:strCache>
            </c:strRef>
          </c:cat>
          <c:val>
            <c:numRef>
              <c:f>'Ark1'!$B$2:$B$12</c:f>
              <c:numCache>
                <c:formatCode>General</c:formatCode>
                <c:ptCount val="11"/>
                <c:pt idx="0">
                  <c:v>12</c:v>
                </c:pt>
                <c:pt idx="1">
                  <c:v>5</c:v>
                </c:pt>
                <c:pt idx="2">
                  <c:v>8</c:v>
                </c:pt>
                <c:pt idx="3">
                  <c:v>13</c:v>
                </c:pt>
                <c:pt idx="4">
                  <c:v>6.7</c:v>
                </c:pt>
                <c:pt idx="5">
                  <c:v>8.1999999999999993</c:v>
                </c:pt>
                <c:pt idx="6">
                  <c:v>7.1</c:v>
                </c:pt>
                <c:pt idx="7">
                  <c:v>10.6</c:v>
                </c:pt>
                <c:pt idx="8">
                  <c:v>10.3</c:v>
                </c:pt>
                <c:pt idx="9">
                  <c:v>13.3</c:v>
                </c:pt>
                <c:pt idx="10">
                  <c:v>7.8</c:v>
                </c:pt>
              </c:numCache>
            </c:numRef>
          </c:val>
          <c:extLst>
            <c:ext xmlns:c16="http://schemas.microsoft.com/office/drawing/2014/chart" uri="{C3380CC4-5D6E-409C-BE32-E72D297353CC}">
              <c16:uniqueId val="{00000000-D175-41A7-9D8A-E43C4A517D91}"/>
            </c:ext>
          </c:extLst>
        </c:ser>
        <c:dLbls>
          <c:showLegendKey val="0"/>
          <c:showVal val="0"/>
          <c:showCatName val="0"/>
          <c:showSerName val="0"/>
          <c:showPercent val="0"/>
          <c:showBubbleSize val="0"/>
        </c:dLbls>
        <c:gapWidth val="182"/>
        <c:axId val="1332621423"/>
        <c:axId val="1332618095"/>
      </c:barChart>
      <c:catAx>
        <c:axId val="13326214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332618095"/>
        <c:crosses val="autoZero"/>
        <c:auto val="1"/>
        <c:lblAlgn val="ctr"/>
        <c:lblOffset val="100"/>
        <c:noMultiLvlLbl val="0"/>
      </c:catAx>
      <c:valAx>
        <c:axId val="13326180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332621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'Ark1'!$B$1</c:f>
              <c:strCache>
                <c:ptCount val="1"/>
                <c:pt idx="0">
                  <c:v>USD per night</c:v>
                </c:pt>
              </c:strCache>
            </c:strRef>
          </c:tx>
          <c:spPr>
            <a:solidFill>
              <a:schemeClr val="accent1"/>
            </a:solidFill>
            <a:ln>
              <a:noFill/>
            </a:ln>
            <a:effectLst/>
          </c:spPr>
          <c:invertIfNegative val="0"/>
          <c:dPt>
            <c:idx val="6"/>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0-6CE1-4AFC-8998-03459336EBA3}"/>
              </c:ext>
            </c:extLst>
          </c:dPt>
          <c:cat>
            <c:strRef>
              <c:f>'Ark1'!$A$2:$A$9</c:f>
              <c:strCache>
                <c:ptCount val="7"/>
                <c:pt idx="0">
                  <c:v>China</c:v>
                </c:pt>
                <c:pt idx="1">
                  <c:v>Thailand</c:v>
                </c:pt>
                <c:pt idx="2">
                  <c:v>Singapore</c:v>
                </c:pt>
                <c:pt idx="3">
                  <c:v>Indonesia</c:v>
                </c:pt>
                <c:pt idx="4">
                  <c:v>USA</c:v>
                </c:pt>
                <c:pt idx="5">
                  <c:v>Australia</c:v>
                </c:pt>
                <c:pt idx="6">
                  <c:v>Denmark</c:v>
                </c:pt>
              </c:strCache>
            </c:strRef>
          </c:cat>
          <c:val>
            <c:numRef>
              <c:f>'Ark1'!$B$2:$B$9</c:f>
              <c:numCache>
                <c:formatCode>General</c:formatCode>
                <c:ptCount val="8"/>
                <c:pt idx="0">
                  <c:v>144</c:v>
                </c:pt>
                <c:pt idx="1">
                  <c:v>230</c:v>
                </c:pt>
                <c:pt idx="2">
                  <c:v>220</c:v>
                </c:pt>
                <c:pt idx="3">
                  <c:v>185</c:v>
                </c:pt>
                <c:pt idx="4">
                  <c:v>267</c:v>
                </c:pt>
                <c:pt idx="5">
                  <c:v>216</c:v>
                </c:pt>
                <c:pt idx="6">
                  <c:v>101</c:v>
                </c:pt>
              </c:numCache>
            </c:numRef>
          </c:val>
          <c:extLst>
            <c:ext xmlns:c16="http://schemas.microsoft.com/office/drawing/2014/chart" uri="{C3380CC4-5D6E-409C-BE32-E72D297353CC}">
              <c16:uniqueId val="{00000000-84C7-4CE3-BD99-C217D4F861FD}"/>
            </c:ext>
          </c:extLst>
        </c:ser>
        <c:dLbls>
          <c:showLegendKey val="0"/>
          <c:showVal val="0"/>
          <c:showCatName val="0"/>
          <c:showSerName val="0"/>
          <c:showPercent val="0"/>
          <c:showBubbleSize val="0"/>
        </c:dLbls>
        <c:gapWidth val="182"/>
        <c:axId val="1333475135"/>
        <c:axId val="1333474719"/>
      </c:barChart>
      <c:catAx>
        <c:axId val="1333475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333474719"/>
        <c:crosses val="autoZero"/>
        <c:auto val="1"/>
        <c:lblAlgn val="ctr"/>
        <c:lblOffset val="100"/>
        <c:noMultiLvlLbl val="0"/>
      </c:catAx>
      <c:valAx>
        <c:axId val="13334747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333475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2017</c:v>
                </c:pt>
              </c:strCache>
            </c:strRef>
          </c:tx>
          <c:spPr>
            <a:solidFill>
              <a:schemeClr val="accent1"/>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'Ark1'!$B$2:$B$6</c:f>
              <c:numCache>
                <c:formatCode>General</c:formatCode>
                <c:ptCount val="5"/>
                <c:pt idx="0">
                  <c:v>164.04</c:v>
                </c:pt>
                <c:pt idx="1">
                  <c:v>169.97</c:v>
                </c:pt>
                <c:pt idx="2">
                  <c:v>171.17</c:v>
                </c:pt>
                <c:pt idx="3">
                  <c:v>178.02</c:v>
                </c:pt>
                <c:pt idx="4">
                  <c:v>215.04</c:v>
                </c:pt>
              </c:numCache>
            </c:numRef>
          </c:val>
          <c:extLst>
            <c:ext xmlns:c16="http://schemas.microsoft.com/office/drawing/2014/chart" uri="{C3380CC4-5D6E-409C-BE32-E72D297353CC}">
              <c16:uniqueId val="{00000000-C532-4FCD-B8D1-6413905ACC10}"/>
            </c:ext>
          </c:extLst>
        </c:ser>
        <c:ser>
          <c:idx val="1"/>
          <c:order val="1"/>
          <c:tx>
            <c:strRef>
              <c:f>'Ark1'!$C$1</c:f>
              <c:strCache>
                <c:ptCount val="1"/>
                <c:pt idx="0">
                  <c:v>2018</c:v>
                </c:pt>
              </c:strCache>
            </c:strRef>
          </c:tx>
          <c:spPr>
            <a:solidFill>
              <a:schemeClr val="accent2"/>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'Ark1'!$C$2:$C$6</c:f>
              <c:numCache>
                <c:formatCode>General</c:formatCode>
                <c:ptCount val="5"/>
                <c:pt idx="0">
                  <c:v>172.01</c:v>
                </c:pt>
                <c:pt idx="1">
                  <c:v>177.74</c:v>
                </c:pt>
                <c:pt idx="2">
                  <c:v>184.63</c:v>
                </c:pt>
                <c:pt idx="3">
                  <c:v>184.76</c:v>
                </c:pt>
                <c:pt idx="4">
                  <c:v>224.76</c:v>
                </c:pt>
              </c:numCache>
            </c:numRef>
          </c:val>
          <c:extLst>
            <c:ext xmlns:c16="http://schemas.microsoft.com/office/drawing/2014/chart" uri="{C3380CC4-5D6E-409C-BE32-E72D297353CC}">
              <c16:uniqueId val="{00000001-C532-4FCD-B8D1-6413905ACC10}"/>
            </c:ext>
          </c:extLst>
        </c:ser>
        <c:ser>
          <c:idx val="2"/>
          <c:order val="2"/>
          <c:tx>
            <c:strRef>
              <c:f>'Ark1'!$D$1</c:f>
              <c:strCache>
                <c:ptCount val="1"/>
                <c:pt idx="0">
                  <c:v>2019</c:v>
                </c:pt>
              </c:strCache>
            </c:strRef>
          </c:tx>
          <c:spPr>
            <a:solidFill>
              <a:schemeClr val="accent3"/>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'Ark1'!$D$2:$D$6</c:f>
              <c:numCache>
                <c:formatCode>General</c:formatCode>
                <c:ptCount val="5"/>
                <c:pt idx="0">
                  <c:v>186.7</c:v>
                </c:pt>
                <c:pt idx="1">
                  <c:v>187</c:v>
                </c:pt>
                <c:pt idx="2">
                  <c:v>197.93</c:v>
                </c:pt>
                <c:pt idx="3">
                  <c:v>192.98</c:v>
                </c:pt>
                <c:pt idx="4">
                  <c:v>227.22</c:v>
                </c:pt>
              </c:numCache>
            </c:numRef>
          </c:val>
          <c:extLst>
            <c:ext xmlns:c16="http://schemas.microsoft.com/office/drawing/2014/chart" uri="{C3380CC4-5D6E-409C-BE32-E72D297353CC}">
              <c16:uniqueId val="{00000002-C532-4FCD-B8D1-6413905ACC10}"/>
            </c:ext>
          </c:extLst>
        </c:ser>
        <c:ser>
          <c:idx val="3"/>
          <c:order val="3"/>
          <c:tx>
            <c:strRef>
              <c:f>'Ark1'!$E$1</c:f>
              <c:strCache>
                <c:ptCount val="1"/>
                <c:pt idx="0">
                  <c:v>2020</c:v>
                </c:pt>
              </c:strCache>
            </c:strRef>
          </c:tx>
          <c:spPr>
            <a:solidFill>
              <a:schemeClr val="accent4"/>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'Ark1'!$E$2:$E$6</c:f>
              <c:numCache>
                <c:formatCode>General</c:formatCode>
                <c:ptCount val="5"/>
                <c:pt idx="0">
                  <c:v>188.18</c:v>
                </c:pt>
                <c:pt idx="1">
                  <c:v>183.13</c:v>
                </c:pt>
                <c:pt idx="2">
                  <c:v>204.82</c:v>
                </c:pt>
                <c:pt idx="3">
                  <c:v>184.56</c:v>
                </c:pt>
                <c:pt idx="4">
                  <c:v>218.75</c:v>
                </c:pt>
              </c:numCache>
            </c:numRef>
          </c:val>
          <c:extLst>
            <c:ext xmlns:c16="http://schemas.microsoft.com/office/drawing/2014/chart" uri="{C3380CC4-5D6E-409C-BE32-E72D297353CC}">
              <c16:uniqueId val="{00000003-C532-4FCD-B8D1-6413905ACC10}"/>
            </c:ext>
          </c:extLst>
        </c:ser>
        <c:dLbls>
          <c:showLegendKey val="0"/>
          <c:showVal val="0"/>
          <c:showCatName val="0"/>
          <c:showSerName val="0"/>
          <c:showPercent val="0"/>
          <c:showBubbleSize val="0"/>
        </c:dLbls>
        <c:gapWidth val="219"/>
        <c:overlap val="-27"/>
        <c:axId val="168592064"/>
        <c:axId val="168587488"/>
      </c:barChart>
      <c:catAx>
        <c:axId val="16859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68587488"/>
        <c:crosses val="autoZero"/>
        <c:auto val="1"/>
        <c:lblAlgn val="ctr"/>
        <c:lblOffset val="100"/>
        <c:noMultiLvlLbl val="0"/>
      </c:catAx>
      <c:valAx>
        <c:axId val="168587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6859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2017</c:v>
                </c:pt>
              </c:strCache>
            </c:strRef>
          </c:tx>
          <c:spPr>
            <a:solidFill>
              <a:schemeClr val="accent1"/>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'Ark1'!$B$2:$B$6</c:f>
              <c:numCache>
                <c:formatCode>General</c:formatCode>
                <c:ptCount val="5"/>
                <c:pt idx="0">
                  <c:v>9.7100000000000009</c:v>
                </c:pt>
                <c:pt idx="1">
                  <c:v>8.08</c:v>
                </c:pt>
                <c:pt idx="2">
                  <c:v>7.98</c:v>
                </c:pt>
                <c:pt idx="3">
                  <c:v>8.68</c:v>
                </c:pt>
                <c:pt idx="4">
                  <c:v>7.72</c:v>
                </c:pt>
              </c:numCache>
            </c:numRef>
          </c:val>
          <c:extLst>
            <c:ext xmlns:c16="http://schemas.microsoft.com/office/drawing/2014/chart" uri="{C3380CC4-5D6E-409C-BE32-E72D297353CC}">
              <c16:uniqueId val="{00000000-F881-4FDD-A187-E9B29BA6325D}"/>
            </c:ext>
          </c:extLst>
        </c:ser>
        <c:ser>
          <c:idx val="1"/>
          <c:order val="1"/>
          <c:tx>
            <c:strRef>
              <c:f>'Ark1'!$C$1</c:f>
              <c:strCache>
                <c:ptCount val="1"/>
                <c:pt idx="0">
                  <c:v>2018</c:v>
                </c:pt>
              </c:strCache>
            </c:strRef>
          </c:tx>
          <c:spPr>
            <a:solidFill>
              <a:schemeClr val="accent2"/>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'Ark1'!$C$2:$C$6</c:f>
              <c:numCache>
                <c:formatCode>General</c:formatCode>
                <c:ptCount val="5"/>
                <c:pt idx="0">
                  <c:v>9.58</c:v>
                </c:pt>
                <c:pt idx="1">
                  <c:v>8.76</c:v>
                </c:pt>
                <c:pt idx="2">
                  <c:v>8.39</c:v>
                </c:pt>
                <c:pt idx="3">
                  <c:v>8.36</c:v>
                </c:pt>
                <c:pt idx="4">
                  <c:v>7.87</c:v>
                </c:pt>
              </c:numCache>
            </c:numRef>
          </c:val>
          <c:extLst>
            <c:ext xmlns:c16="http://schemas.microsoft.com/office/drawing/2014/chart" uri="{C3380CC4-5D6E-409C-BE32-E72D297353CC}">
              <c16:uniqueId val="{00000001-F881-4FDD-A187-E9B29BA6325D}"/>
            </c:ext>
          </c:extLst>
        </c:ser>
        <c:ser>
          <c:idx val="2"/>
          <c:order val="2"/>
          <c:tx>
            <c:strRef>
              <c:f>'Ark1'!$D$1</c:f>
              <c:strCache>
                <c:ptCount val="1"/>
                <c:pt idx="0">
                  <c:v>2019</c:v>
                </c:pt>
              </c:strCache>
            </c:strRef>
          </c:tx>
          <c:spPr>
            <a:solidFill>
              <a:schemeClr val="accent3"/>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'Ark1'!$D$2:$D$6</c:f>
              <c:numCache>
                <c:formatCode>General</c:formatCode>
                <c:ptCount val="5"/>
                <c:pt idx="0">
                  <c:v>9.43</c:v>
                </c:pt>
                <c:pt idx="1">
                  <c:v>8.82</c:v>
                </c:pt>
                <c:pt idx="2">
                  <c:v>8.77</c:v>
                </c:pt>
                <c:pt idx="3">
                  <c:v>8.15</c:v>
                </c:pt>
                <c:pt idx="4">
                  <c:v>7.93</c:v>
                </c:pt>
              </c:numCache>
            </c:numRef>
          </c:val>
          <c:extLst>
            <c:ext xmlns:c16="http://schemas.microsoft.com/office/drawing/2014/chart" uri="{C3380CC4-5D6E-409C-BE32-E72D297353CC}">
              <c16:uniqueId val="{00000002-F881-4FDD-A187-E9B29BA6325D}"/>
            </c:ext>
          </c:extLst>
        </c:ser>
        <c:ser>
          <c:idx val="3"/>
          <c:order val="3"/>
          <c:tx>
            <c:strRef>
              <c:f>'Ark1'!$E$1</c:f>
              <c:strCache>
                <c:ptCount val="1"/>
                <c:pt idx="0">
                  <c:v>2020</c:v>
                </c:pt>
              </c:strCache>
            </c:strRef>
          </c:tx>
          <c:spPr>
            <a:solidFill>
              <a:schemeClr val="accent4"/>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'Ark1'!$E$2:$E$6</c:f>
              <c:numCache>
                <c:formatCode>General</c:formatCode>
                <c:ptCount val="5"/>
                <c:pt idx="0">
                  <c:v>8.9499999999999993</c:v>
                </c:pt>
                <c:pt idx="1">
                  <c:v>9.2100000000000009</c:v>
                </c:pt>
                <c:pt idx="2">
                  <c:v>8.6300000000000008</c:v>
                </c:pt>
                <c:pt idx="3">
                  <c:v>8.75</c:v>
                </c:pt>
                <c:pt idx="4">
                  <c:v>7.68</c:v>
                </c:pt>
              </c:numCache>
            </c:numRef>
          </c:val>
          <c:extLst>
            <c:ext xmlns:c16="http://schemas.microsoft.com/office/drawing/2014/chart" uri="{C3380CC4-5D6E-409C-BE32-E72D297353CC}">
              <c16:uniqueId val="{00000003-F881-4FDD-A187-E9B29BA6325D}"/>
            </c:ext>
          </c:extLst>
        </c:ser>
        <c:dLbls>
          <c:showLegendKey val="0"/>
          <c:showVal val="0"/>
          <c:showCatName val="0"/>
          <c:showSerName val="0"/>
          <c:showPercent val="0"/>
          <c:showBubbleSize val="0"/>
        </c:dLbls>
        <c:gapWidth val="219"/>
        <c:overlap val="-27"/>
        <c:axId val="240860400"/>
        <c:axId val="240858736"/>
      </c:barChart>
      <c:catAx>
        <c:axId val="24086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240858736"/>
        <c:crosses val="autoZero"/>
        <c:auto val="1"/>
        <c:lblAlgn val="ctr"/>
        <c:lblOffset val="100"/>
        <c:noMultiLvlLbl val="0"/>
      </c:catAx>
      <c:valAx>
        <c:axId val="240858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24086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2017</c:v>
                </c:pt>
              </c:strCache>
            </c:strRef>
          </c:tx>
          <c:spPr>
            <a:solidFill>
              <a:schemeClr val="accent1"/>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'Ark1'!$B$2:$B$6</c:f>
              <c:numCache>
                <c:formatCode>General</c:formatCode>
                <c:ptCount val="5"/>
                <c:pt idx="0">
                  <c:v>4.0119999999999996</c:v>
                </c:pt>
                <c:pt idx="1">
                  <c:v>33.762</c:v>
                </c:pt>
                <c:pt idx="2">
                  <c:v>15.79</c:v>
                </c:pt>
                <c:pt idx="3">
                  <c:v>28.988</c:v>
                </c:pt>
                <c:pt idx="4">
                  <c:v>19.692</c:v>
                </c:pt>
              </c:numCache>
            </c:numRef>
          </c:val>
          <c:extLst>
            <c:ext xmlns:c16="http://schemas.microsoft.com/office/drawing/2014/chart" uri="{C3380CC4-5D6E-409C-BE32-E72D297353CC}">
              <c16:uniqueId val="{00000000-9729-46C3-8C5C-73D2FA7074C4}"/>
            </c:ext>
          </c:extLst>
        </c:ser>
        <c:ser>
          <c:idx val="1"/>
          <c:order val="1"/>
          <c:tx>
            <c:strRef>
              <c:f>'Ark1'!$C$1</c:f>
              <c:strCache>
                <c:ptCount val="1"/>
                <c:pt idx="0">
                  <c:v>2018</c:v>
                </c:pt>
              </c:strCache>
            </c:strRef>
          </c:tx>
          <c:spPr>
            <a:solidFill>
              <a:schemeClr val="accent2"/>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'Ark1'!$C$2:$C$6</c:f>
              <c:numCache>
                <c:formatCode>General</c:formatCode>
                <c:ptCount val="5"/>
                <c:pt idx="0">
                  <c:v>9.2870000000000008</c:v>
                </c:pt>
                <c:pt idx="1">
                  <c:v>37.552999999999997</c:v>
                </c:pt>
                <c:pt idx="2">
                  <c:v>13.862</c:v>
                </c:pt>
                <c:pt idx="3">
                  <c:v>29.952000000000002</c:v>
                </c:pt>
                <c:pt idx="4">
                  <c:v>33.69</c:v>
                </c:pt>
              </c:numCache>
            </c:numRef>
          </c:val>
          <c:extLst>
            <c:ext xmlns:c16="http://schemas.microsoft.com/office/drawing/2014/chart" uri="{C3380CC4-5D6E-409C-BE32-E72D297353CC}">
              <c16:uniqueId val="{00000001-9729-46C3-8C5C-73D2FA7074C4}"/>
            </c:ext>
          </c:extLst>
        </c:ser>
        <c:ser>
          <c:idx val="2"/>
          <c:order val="2"/>
          <c:tx>
            <c:strRef>
              <c:f>'Ark1'!$D$1</c:f>
              <c:strCache>
                <c:ptCount val="1"/>
                <c:pt idx="0">
                  <c:v>2019</c:v>
                </c:pt>
              </c:strCache>
            </c:strRef>
          </c:tx>
          <c:spPr>
            <a:solidFill>
              <a:schemeClr val="accent3"/>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'Ark1'!$D$2:$D$6</c:f>
              <c:numCache>
                <c:formatCode>General</c:formatCode>
                <c:ptCount val="5"/>
                <c:pt idx="0">
                  <c:v>16.574999999999999</c:v>
                </c:pt>
                <c:pt idx="1">
                  <c:v>46.957999999999998</c:v>
                </c:pt>
                <c:pt idx="2">
                  <c:v>15.714</c:v>
                </c:pt>
                <c:pt idx="3">
                  <c:v>39.03</c:v>
                </c:pt>
                <c:pt idx="4">
                  <c:v>63.805999999999997</c:v>
                </c:pt>
              </c:numCache>
            </c:numRef>
          </c:val>
          <c:extLst>
            <c:ext xmlns:c16="http://schemas.microsoft.com/office/drawing/2014/chart" uri="{C3380CC4-5D6E-409C-BE32-E72D297353CC}">
              <c16:uniqueId val="{00000002-9729-46C3-8C5C-73D2FA7074C4}"/>
            </c:ext>
          </c:extLst>
        </c:ser>
        <c:ser>
          <c:idx val="3"/>
          <c:order val="3"/>
          <c:tx>
            <c:strRef>
              <c:f>'Ark1'!$E$1</c:f>
              <c:strCache>
                <c:ptCount val="1"/>
                <c:pt idx="0">
                  <c:v>2020</c:v>
                </c:pt>
              </c:strCache>
            </c:strRef>
          </c:tx>
          <c:spPr>
            <a:solidFill>
              <a:schemeClr val="accent4"/>
            </a:solidFill>
            <a:ln>
              <a:noFill/>
            </a:ln>
            <a:effectLst/>
          </c:spPr>
          <c:invertIfNegative val="0"/>
          <c:cat>
            <c:strRef>
              <c:f>'Ark1'!$A$2:$A$6</c:f>
              <c:strCache>
                <c:ptCount val="5"/>
                <c:pt idx="0">
                  <c:v>Norway</c:v>
                </c:pt>
                <c:pt idx="1">
                  <c:v>Denmark</c:v>
                </c:pt>
                <c:pt idx="2">
                  <c:v>Finland</c:v>
                </c:pt>
                <c:pt idx="3">
                  <c:v>Sweden</c:v>
                </c:pt>
                <c:pt idx="4">
                  <c:v>Switzerland</c:v>
                </c:pt>
              </c:strCache>
            </c:strRef>
          </c:cat>
          <c:val>
            <c:numRef>
              <c:f>'Ark1'!$E$2:$E$6</c:f>
              <c:numCache>
                <c:formatCode>General</c:formatCode>
                <c:ptCount val="5"/>
                <c:pt idx="0">
                  <c:v>24.295000000000002</c:v>
                </c:pt>
                <c:pt idx="1">
                  <c:v>43.256</c:v>
                </c:pt>
                <c:pt idx="2">
                  <c:v>13.705</c:v>
                </c:pt>
                <c:pt idx="3">
                  <c:v>37.701000000000001</c:v>
                </c:pt>
                <c:pt idx="4">
                  <c:v>82.471999999999994</c:v>
                </c:pt>
              </c:numCache>
            </c:numRef>
          </c:val>
          <c:extLst>
            <c:ext xmlns:c16="http://schemas.microsoft.com/office/drawing/2014/chart" uri="{C3380CC4-5D6E-409C-BE32-E72D297353CC}">
              <c16:uniqueId val="{00000003-9729-46C3-8C5C-73D2FA7074C4}"/>
            </c:ext>
          </c:extLst>
        </c:ser>
        <c:dLbls>
          <c:showLegendKey val="0"/>
          <c:showVal val="0"/>
          <c:showCatName val="0"/>
          <c:showSerName val="0"/>
          <c:showPercent val="0"/>
          <c:showBubbleSize val="0"/>
        </c:dLbls>
        <c:gapWidth val="219"/>
        <c:overlap val="-27"/>
        <c:axId val="185565520"/>
        <c:axId val="185571760"/>
      </c:barChart>
      <c:catAx>
        <c:axId val="18556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85571760"/>
        <c:crosses val="autoZero"/>
        <c:auto val="1"/>
        <c:lblAlgn val="ctr"/>
        <c:lblOffset val="100"/>
        <c:noMultiLvlLbl val="0"/>
      </c:catAx>
      <c:valAx>
        <c:axId val="185571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85565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6D3418-77A3-434E-BE73-C46545A73F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5421A8F7-FE09-4BE7-89CB-4DF93534B1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06DE83-0B0C-4E33-BFC9-B1A1C3EE4C42}" type="datetimeFigureOut">
              <a:rPr lang="nb-NO" smtClean="0"/>
              <a:t>29.09.2022</a:t>
            </a:fld>
            <a:endParaRPr lang="nb-NO"/>
          </a:p>
        </p:txBody>
      </p:sp>
      <p:sp>
        <p:nvSpPr>
          <p:cNvPr id="4" name="Footer Placeholder 3">
            <a:extLst>
              <a:ext uri="{FF2B5EF4-FFF2-40B4-BE49-F238E27FC236}">
                <a16:creationId xmlns:a16="http://schemas.microsoft.com/office/drawing/2014/main" id="{D48E384F-163F-49AD-A73C-8FE0357887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A739B8F-2A88-496A-894E-15FBA4C2E6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DDE7C-1C79-4F3F-86B7-F07967D9B2C9}" type="slidenum">
              <a:rPr lang="nb-NO" smtClean="0"/>
              <a:t>‹#›</a:t>
            </a:fld>
            <a:endParaRPr lang="nb-NO"/>
          </a:p>
        </p:txBody>
      </p:sp>
    </p:spTree>
    <p:extLst>
      <p:ext uri="{BB962C8B-B14F-4D97-AF65-F5344CB8AC3E}">
        <p14:creationId xmlns:p14="http://schemas.microsoft.com/office/powerpoint/2010/main" val="3396415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040A8-3B88-40C2-9490-72E228CFEB08}" type="datetimeFigureOut">
              <a:rPr lang="nb-NO" smtClean="0"/>
              <a:t>29.09.2022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AB1E1A-BF96-47AC-AB51-7B5AD54C8A58}" type="slidenum">
              <a:rPr lang="nb-NO" smtClean="0"/>
              <a:t>‹#›</a:t>
            </a:fld>
            <a:endParaRPr lang="nb-NO"/>
          </a:p>
        </p:txBody>
      </p:sp>
    </p:spTree>
    <p:extLst>
      <p:ext uri="{BB962C8B-B14F-4D97-AF65-F5344CB8AC3E}">
        <p14:creationId xmlns:p14="http://schemas.microsoft.com/office/powerpoint/2010/main" val="2156822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Where</a:t>
            </a:r>
            <a:r>
              <a:rPr lang="nb-NO" dirty="0"/>
              <a:t> </a:t>
            </a:r>
            <a:r>
              <a:rPr lang="nb-NO" dirty="0" err="1"/>
              <a:t>we</a:t>
            </a:r>
            <a:r>
              <a:rPr lang="nb-NO" dirty="0"/>
              <a:t> </a:t>
            </a:r>
            <a:r>
              <a:rPr lang="nb-NO" dirty="0" err="1"/>
              <a:t>are</a:t>
            </a:r>
            <a:r>
              <a:rPr lang="nb-NO" dirty="0"/>
              <a:t> present/do </a:t>
            </a:r>
            <a:r>
              <a:rPr lang="nb-NO" dirty="0" err="1"/>
              <a:t>activities</a:t>
            </a:r>
            <a:endParaRPr lang="nb-NO" dirty="0"/>
          </a:p>
        </p:txBody>
      </p:sp>
      <p:sp>
        <p:nvSpPr>
          <p:cNvPr id="4" name="Plassholder for lysbildenummer 3"/>
          <p:cNvSpPr>
            <a:spLocks noGrp="1"/>
          </p:cNvSpPr>
          <p:nvPr>
            <p:ph type="sldNum" sz="quarter" idx="5"/>
          </p:nvPr>
        </p:nvSpPr>
        <p:spPr/>
        <p:txBody>
          <a:bodyPr/>
          <a:lstStyle/>
          <a:p>
            <a:fld id="{9DAB1E1A-BF96-47AC-AB51-7B5AD54C8A58}" type="slidenum">
              <a:rPr lang="nb-NO" smtClean="0"/>
              <a:t>3</a:t>
            </a:fld>
            <a:endParaRPr lang="nb-NO"/>
          </a:p>
        </p:txBody>
      </p:sp>
    </p:spTree>
    <p:extLst>
      <p:ext uri="{BB962C8B-B14F-4D97-AF65-F5344CB8AC3E}">
        <p14:creationId xmlns:p14="http://schemas.microsoft.com/office/powerpoint/2010/main" val="385003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F3864"/>
                </a:solidFill>
                <a:effectLst/>
                <a:latin typeface="Calibri" panose="020F0502020204030204" pitchFamily="34" charset="0"/>
                <a:ea typeface="Calibri" panose="020F0502020204030204" pitchFamily="34" charset="0"/>
              </a:rPr>
              <a:t>calculate </a:t>
            </a:r>
            <a:r>
              <a:rPr lang="en-US" sz="1800" b="1" dirty="0">
                <a:solidFill>
                  <a:srgbClr val="1F3864"/>
                </a:solidFill>
                <a:effectLst/>
                <a:latin typeface="Calibri" panose="020F0502020204030204" pitchFamily="34" charset="0"/>
                <a:ea typeface="Calibri" panose="020F0502020204030204" pitchFamily="34" charset="0"/>
              </a:rPr>
              <a:t>how to offset the footprints of the tourists</a:t>
            </a:r>
            <a:r>
              <a:rPr lang="en-US" sz="1800" dirty="0">
                <a:solidFill>
                  <a:srgbClr val="1F3864"/>
                </a:solidFill>
                <a:effectLst/>
                <a:latin typeface="Calibri" panose="020F0502020204030204" pitchFamily="34" charset="0"/>
                <a:ea typeface="Calibri" panose="020F0502020204030204" pitchFamily="34" charset="0"/>
              </a:rPr>
              <a:t>. Dine in local restaurants, purchase local products, collect garbage and recycle bottles during trip, using public transportations, longer stay in each places, visit less developed areas, offseason travelling, donate into sustainable funds, purchase eco-friendly travel products, etc. We could design so many activities to promote them among tourists to help them to offset their cardon footprints to achieve the tradeoff. This is a complete ecosystem and everybody could contribute into the great cause. There should be no discrimination between nearby markets and faraway markets, there should be only difference on how people traveled.</a:t>
            </a:r>
            <a:endParaRPr lang="nb-NO" sz="1800" dirty="0">
              <a:effectLst/>
              <a:latin typeface="Calibri" panose="020F0502020204030204" pitchFamily="34" charset="0"/>
              <a:ea typeface="Calibri" panose="020F0502020204030204" pitchFamily="34" charset="0"/>
            </a:endParaRP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9DAB1E1A-BF96-47AC-AB51-7B5AD54C8A58}" type="slidenum">
              <a:rPr lang="nb-NO" smtClean="0"/>
              <a:t>4</a:t>
            </a:fld>
            <a:endParaRPr lang="nb-NO"/>
          </a:p>
        </p:txBody>
      </p:sp>
    </p:spTree>
    <p:extLst>
      <p:ext uri="{BB962C8B-B14F-4D97-AF65-F5344CB8AC3E}">
        <p14:creationId xmlns:p14="http://schemas.microsoft.com/office/powerpoint/2010/main" val="3911815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DAB1E1A-BF96-47AC-AB51-7B5AD54C8A58}" type="slidenum">
              <a:rPr lang="nb-NO" smtClean="0"/>
              <a:t>8</a:t>
            </a:fld>
            <a:endParaRPr lang="nb-NO"/>
          </a:p>
        </p:txBody>
      </p:sp>
    </p:spTree>
    <p:extLst>
      <p:ext uri="{BB962C8B-B14F-4D97-AF65-F5344CB8AC3E}">
        <p14:creationId xmlns:p14="http://schemas.microsoft.com/office/powerpoint/2010/main" val="258677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Overturisme – sightseeing to </a:t>
            </a:r>
            <a:r>
              <a:rPr lang="nb-NO" dirty="0" err="1"/>
              <a:t>landmarks</a:t>
            </a:r>
            <a:r>
              <a:rPr lang="nb-NO" dirty="0"/>
              <a:t>:</a:t>
            </a:r>
          </a:p>
          <a:p>
            <a:r>
              <a:rPr lang="nb-NO" dirty="0"/>
              <a:t>Tenk – hva vil DU se når du reiser langt? Du vil se den kinesiske mur når du drar til Kina, eller </a:t>
            </a:r>
            <a:r>
              <a:rPr lang="nb-NO" dirty="0" err="1"/>
              <a:t>Matchu</a:t>
            </a:r>
            <a:r>
              <a:rPr lang="nb-NO" dirty="0"/>
              <a:t> Picchu i Peru. Fyrtårnene</a:t>
            </a:r>
          </a:p>
        </p:txBody>
      </p:sp>
      <p:sp>
        <p:nvSpPr>
          <p:cNvPr id="4" name="Plassholder for lysbildenummer 3"/>
          <p:cNvSpPr>
            <a:spLocks noGrp="1"/>
          </p:cNvSpPr>
          <p:nvPr>
            <p:ph type="sldNum" sz="quarter" idx="5"/>
          </p:nvPr>
        </p:nvSpPr>
        <p:spPr/>
        <p:txBody>
          <a:bodyPr/>
          <a:lstStyle/>
          <a:p>
            <a:fld id="{9DAB1E1A-BF96-47AC-AB51-7B5AD54C8A58}" type="slidenum">
              <a:rPr lang="nb-NO" smtClean="0"/>
              <a:t>15</a:t>
            </a:fld>
            <a:endParaRPr lang="nb-NO"/>
          </a:p>
        </p:txBody>
      </p:sp>
    </p:spTree>
    <p:extLst>
      <p:ext uri="{BB962C8B-B14F-4D97-AF65-F5344CB8AC3E}">
        <p14:creationId xmlns:p14="http://schemas.microsoft.com/office/powerpoint/2010/main" val="2821120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1F3864"/>
                </a:solidFill>
                <a:effectLst/>
                <a:latin typeface="Calibri" panose="020F0502020204030204" pitchFamily="34" charset="0"/>
                <a:ea typeface="Calibri" panose="020F0502020204030204" pitchFamily="34" charset="0"/>
              </a:rPr>
              <a:t>VisitNorway</a:t>
            </a:r>
            <a:r>
              <a:rPr lang="en-US" sz="1800" dirty="0">
                <a:solidFill>
                  <a:srgbClr val="1F3864"/>
                </a:solidFill>
                <a:effectLst/>
                <a:latin typeface="Calibri" panose="020F0502020204030204" pitchFamily="34" charset="0"/>
                <a:ea typeface="Calibri" panose="020F0502020204030204" pitchFamily="34" charset="0"/>
              </a:rPr>
              <a:t> as tourist board could lead the building of the “Sustainability Calculator” to guide people what to do to reduce their cardon footprint and set up the relevant standard to qualify the sustainable products from Norway such as guide local incoming agencies and activities companies to design cardon-neutral even cardon-negative products, which will eventually benefit the tourists from all over the world but also achieve the target of sustainability if you also put economic aspects into account.</a:t>
            </a:r>
            <a:endParaRPr lang="nb-NO" sz="1800" dirty="0">
              <a:effectLst/>
              <a:latin typeface="Calibri" panose="020F0502020204030204" pitchFamily="34"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9DAB1E1A-BF96-47AC-AB51-7B5AD54C8A58}" type="slidenum">
              <a:rPr lang="nb-NO" smtClean="0"/>
              <a:t>19</a:t>
            </a:fld>
            <a:endParaRPr lang="nb-NO"/>
          </a:p>
        </p:txBody>
      </p:sp>
    </p:spTree>
    <p:extLst>
      <p:ext uri="{BB962C8B-B14F-4D97-AF65-F5344CB8AC3E}">
        <p14:creationId xmlns:p14="http://schemas.microsoft.com/office/powerpoint/2010/main" val="366602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a:p>
            <a:r>
              <a:rPr lang="nb-NO" dirty="0"/>
              <a:t>Gjester fra disse markedene vil uansett finne veien til Norge. Viktig med tilstedeværelse, slik at vi- sammen med </a:t>
            </a:r>
            <a:r>
              <a:rPr lang="nb-NO" dirty="0" err="1"/>
              <a:t>incoming</a:t>
            </a:r>
            <a:r>
              <a:rPr lang="nb-NO" dirty="0"/>
              <a:t> bransjen – påvirker salgsleddene ute i markedene til å ta riktige valg og beslutninger, samt vite våre «krav» til gjester som skal besøke Norge. </a:t>
            </a:r>
          </a:p>
        </p:txBody>
      </p:sp>
      <p:sp>
        <p:nvSpPr>
          <p:cNvPr id="4" name="Plassholder for lysbildenummer 3"/>
          <p:cNvSpPr>
            <a:spLocks noGrp="1"/>
          </p:cNvSpPr>
          <p:nvPr>
            <p:ph type="sldNum" sz="quarter" idx="5"/>
          </p:nvPr>
        </p:nvSpPr>
        <p:spPr/>
        <p:txBody>
          <a:bodyPr/>
          <a:lstStyle/>
          <a:p>
            <a:fld id="{9DAB1E1A-BF96-47AC-AB51-7B5AD54C8A58}" type="slidenum">
              <a:rPr lang="nb-NO" smtClean="0"/>
              <a:t>20</a:t>
            </a:fld>
            <a:endParaRPr lang="nb-NO"/>
          </a:p>
        </p:txBody>
      </p:sp>
    </p:spTree>
    <p:extLst>
      <p:ext uri="{BB962C8B-B14F-4D97-AF65-F5344CB8AC3E}">
        <p14:creationId xmlns:p14="http://schemas.microsoft.com/office/powerpoint/2010/main" val="350260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Physical</a:t>
            </a:r>
            <a:r>
              <a:rPr lang="nb-NO" dirty="0"/>
              <a:t> </a:t>
            </a:r>
            <a:r>
              <a:rPr lang="nb-NO" dirty="0" err="1"/>
              <a:t>presence</a:t>
            </a:r>
            <a:r>
              <a:rPr lang="nb-NO" dirty="0"/>
              <a:t> in </a:t>
            </a:r>
            <a:r>
              <a:rPr lang="nb-NO" dirty="0" err="1"/>
              <a:t>the</a:t>
            </a:r>
            <a:r>
              <a:rPr lang="nb-NO" dirty="0"/>
              <a:t> </a:t>
            </a:r>
            <a:r>
              <a:rPr lang="nb-NO" dirty="0" err="1"/>
              <a:t>markets</a:t>
            </a:r>
            <a:r>
              <a:rPr lang="nb-NO" dirty="0"/>
              <a:t> – B2B </a:t>
            </a:r>
            <a:r>
              <a:rPr lang="nb-NO" dirty="0" err="1"/>
              <a:t>events</a:t>
            </a:r>
            <a:endParaRPr lang="nb-NO" dirty="0"/>
          </a:p>
          <a:p>
            <a:pPr lvl="1"/>
            <a:r>
              <a:rPr lang="nb-NO" dirty="0" err="1"/>
              <a:t>These</a:t>
            </a:r>
            <a:r>
              <a:rPr lang="nb-NO" dirty="0"/>
              <a:t> </a:t>
            </a:r>
            <a:r>
              <a:rPr lang="nb-NO" dirty="0" err="1"/>
              <a:t>markets</a:t>
            </a:r>
            <a:r>
              <a:rPr lang="nb-NO" dirty="0"/>
              <a:t> book via TO. </a:t>
            </a:r>
            <a:r>
              <a:rPr lang="nb-NO" dirty="0" err="1"/>
              <a:t>Younger</a:t>
            </a:r>
            <a:r>
              <a:rPr lang="nb-NO" dirty="0"/>
              <a:t> </a:t>
            </a:r>
            <a:r>
              <a:rPr lang="nb-NO" dirty="0" err="1"/>
              <a:t>travellers</a:t>
            </a:r>
            <a:r>
              <a:rPr lang="nb-NO" dirty="0"/>
              <a:t> </a:t>
            </a:r>
            <a:r>
              <a:rPr lang="nb-NO" dirty="0" err="1"/>
              <a:t>use</a:t>
            </a:r>
            <a:r>
              <a:rPr lang="nb-NO" dirty="0"/>
              <a:t> OTO/OTAs</a:t>
            </a:r>
          </a:p>
          <a:p>
            <a:endParaRPr lang="nb-NO" dirty="0"/>
          </a:p>
        </p:txBody>
      </p:sp>
      <p:sp>
        <p:nvSpPr>
          <p:cNvPr id="4" name="Plassholder for lysbildenummer 3"/>
          <p:cNvSpPr>
            <a:spLocks noGrp="1"/>
          </p:cNvSpPr>
          <p:nvPr>
            <p:ph type="sldNum" sz="quarter" idx="5"/>
          </p:nvPr>
        </p:nvSpPr>
        <p:spPr/>
        <p:txBody>
          <a:bodyPr/>
          <a:lstStyle/>
          <a:p>
            <a:fld id="{9DAB1E1A-BF96-47AC-AB51-7B5AD54C8A58}" type="slidenum">
              <a:rPr lang="nb-NO" smtClean="0"/>
              <a:t>21</a:t>
            </a:fld>
            <a:endParaRPr lang="nb-NO"/>
          </a:p>
        </p:txBody>
      </p:sp>
    </p:spTree>
    <p:extLst>
      <p:ext uri="{BB962C8B-B14F-4D97-AF65-F5344CB8AC3E}">
        <p14:creationId xmlns:p14="http://schemas.microsoft.com/office/powerpoint/2010/main" val="308782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a:t>
            </a:r>
            <a:r>
              <a:rPr lang="nb-NO" dirty="0" err="1"/>
              <a:t>grouping</a:t>
            </a:r>
            <a:r>
              <a:rPr lang="nb-NO" dirty="0"/>
              <a:t>: </a:t>
            </a:r>
          </a:p>
          <a:p>
            <a:r>
              <a:rPr lang="nb-NO" dirty="0" err="1"/>
              <a:t>Larger</a:t>
            </a:r>
            <a:r>
              <a:rPr lang="nb-NO" dirty="0"/>
              <a:t> </a:t>
            </a:r>
            <a:r>
              <a:rPr lang="nb-NO" dirty="0" err="1"/>
              <a:t>companies</a:t>
            </a:r>
            <a:r>
              <a:rPr lang="nb-NO" dirty="0"/>
              <a:t> – due to </a:t>
            </a:r>
            <a:r>
              <a:rPr lang="nb-NO" dirty="0" err="1"/>
              <a:t>the</a:t>
            </a:r>
            <a:r>
              <a:rPr lang="nb-NO" dirty="0"/>
              <a:t> </a:t>
            </a:r>
            <a:r>
              <a:rPr lang="nb-NO" dirty="0" err="1"/>
              <a:t>governental</a:t>
            </a:r>
            <a:r>
              <a:rPr lang="nb-NO" dirty="0"/>
              <a:t> support – </a:t>
            </a:r>
            <a:r>
              <a:rPr lang="nb-NO" dirty="0" err="1"/>
              <a:t>able</a:t>
            </a:r>
            <a:r>
              <a:rPr lang="nb-NO" dirty="0"/>
              <a:t> to </a:t>
            </a:r>
            <a:r>
              <a:rPr lang="nb-NO" dirty="0" err="1"/>
              <a:t>keep</a:t>
            </a:r>
            <a:r>
              <a:rPr lang="nb-NO" dirty="0"/>
              <a:t> </a:t>
            </a:r>
            <a:r>
              <a:rPr lang="nb-NO" dirty="0" err="1"/>
              <a:t>their</a:t>
            </a:r>
            <a:r>
              <a:rPr lang="nb-NO" dirty="0"/>
              <a:t> staff, </a:t>
            </a:r>
            <a:r>
              <a:rPr lang="nb-NO" dirty="0" err="1"/>
              <a:t>doing</a:t>
            </a:r>
            <a:r>
              <a:rPr lang="nb-NO" dirty="0"/>
              <a:t> </a:t>
            </a:r>
            <a:r>
              <a:rPr lang="nb-NO" dirty="0" err="1"/>
              <a:t>other</a:t>
            </a:r>
            <a:r>
              <a:rPr lang="nb-NO" dirty="0"/>
              <a:t> </a:t>
            </a:r>
            <a:r>
              <a:rPr lang="nb-NO" dirty="0" err="1"/>
              <a:t>work</a:t>
            </a:r>
            <a:r>
              <a:rPr lang="nb-NO" dirty="0"/>
              <a:t> </a:t>
            </a:r>
            <a:r>
              <a:rPr lang="nb-NO" dirty="0" err="1"/>
              <a:t>tasks</a:t>
            </a:r>
            <a:endParaRPr lang="nb-NO" dirty="0"/>
          </a:p>
          <a:p>
            <a:r>
              <a:rPr lang="nb-NO" dirty="0" err="1"/>
              <a:t>But</a:t>
            </a:r>
            <a:r>
              <a:rPr lang="nb-NO" dirty="0"/>
              <a:t> </a:t>
            </a:r>
            <a:r>
              <a:rPr lang="nb-NO" dirty="0" err="1"/>
              <a:t>many</a:t>
            </a:r>
            <a:r>
              <a:rPr lang="nb-NO" dirty="0"/>
              <a:t> have </a:t>
            </a:r>
            <a:r>
              <a:rPr lang="nb-NO" dirty="0" err="1"/>
              <a:t>left</a:t>
            </a:r>
            <a:r>
              <a:rPr lang="nb-NO" dirty="0"/>
              <a:t> </a:t>
            </a:r>
            <a:r>
              <a:rPr lang="nb-NO" dirty="0" err="1"/>
              <a:t>the</a:t>
            </a:r>
            <a:r>
              <a:rPr lang="nb-NO" dirty="0"/>
              <a:t> </a:t>
            </a:r>
            <a:r>
              <a:rPr lang="nb-NO" dirty="0" err="1"/>
              <a:t>industry</a:t>
            </a:r>
            <a:r>
              <a:rPr lang="nb-NO" dirty="0"/>
              <a:t> as </a:t>
            </a:r>
            <a:r>
              <a:rPr lang="nb-NO" dirty="0" err="1"/>
              <a:t>well</a:t>
            </a:r>
            <a:r>
              <a:rPr lang="nb-NO" dirty="0"/>
              <a:t>, so a lot of </a:t>
            </a:r>
            <a:r>
              <a:rPr lang="nb-NO" dirty="0" err="1"/>
              <a:t>knowledge</a:t>
            </a:r>
            <a:r>
              <a:rPr lang="nb-NO" dirty="0"/>
              <a:t> is lost</a:t>
            </a:r>
          </a:p>
          <a:p>
            <a:endParaRPr lang="nb-NO" dirty="0"/>
          </a:p>
        </p:txBody>
      </p:sp>
      <p:sp>
        <p:nvSpPr>
          <p:cNvPr id="4" name="Plassholder for lysbildenummer 3"/>
          <p:cNvSpPr>
            <a:spLocks noGrp="1"/>
          </p:cNvSpPr>
          <p:nvPr>
            <p:ph type="sldNum" sz="quarter" idx="5"/>
          </p:nvPr>
        </p:nvSpPr>
        <p:spPr/>
        <p:txBody>
          <a:bodyPr/>
          <a:lstStyle/>
          <a:p>
            <a:fld id="{9DAB1E1A-BF96-47AC-AB51-7B5AD54C8A58}" type="slidenum">
              <a:rPr lang="nb-NO" smtClean="0"/>
              <a:t>47</a:t>
            </a:fld>
            <a:endParaRPr lang="nb-NO"/>
          </a:p>
        </p:txBody>
      </p:sp>
    </p:spTree>
    <p:extLst>
      <p:ext uri="{BB962C8B-B14F-4D97-AF65-F5344CB8AC3E}">
        <p14:creationId xmlns:p14="http://schemas.microsoft.com/office/powerpoint/2010/main" val="2536479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Header_Logosymbol">
    <p:spTree>
      <p:nvGrpSpPr>
        <p:cNvPr id="1" name=""/>
        <p:cNvGrpSpPr/>
        <p:nvPr/>
      </p:nvGrpSpPr>
      <p:grpSpPr>
        <a:xfrm>
          <a:off x="0" y="0"/>
          <a:ext cx="0" cy="0"/>
          <a:chOff x="0" y="0"/>
          <a:chExt cx="0" cy="0"/>
        </a:xfrm>
      </p:grpSpPr>
      <p:pic>
        <p:nvPicPr>
          <p:cNvPr id="12" name="Picture " descr="Shape&#10;&#10;Description automatically generated">
            <a:extLst>
              <a:ext uri="{FF2B5EF4-FFF2-40B4-BE49-F238E27FC236}">
                <a16:creationId xmlns:a16="http://schemas.microsoft.com/office/drawing/2014/main" id="{445DAFC4-FA40-6940-B14E-AB70642A5F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14"/>
          <a:stretch/>
        </p:blipFill>
        <p:spPr>
          <a:xfrm>
            <a:off x="442913" y="390638"/>
            <a:ext cx="6469120" cy="6404637"/>
          </a:xfrm>
          <a:prstGeom prst="rect">
            <a:avLst/>
          </a:prstGeom>
        </p:spPr>
      </p:pic>
      <p:sp>
        <p:nvSpPr>
          <p:cNvPr id="14" name="Subtitle 2">
            <a:extLst>
              <a:ext uri="{FF2B5EF4-FFF2-40B4-BE49-F238E27FC236}">
                <a16:creationId xmlns:a16="http://schemas.microsoft.com/office/drawing/2014/main" id="{EE4B2556-368A-074F-9DD4-DD56C86D8D29}"/>
              </a:ext>
            </a:extLst>
          </p:cNvPr>
          <p:cNvSpPr>
            <a:spLocks noGrp="1"/>
          </p:cNvSpPr>
          <p:nvPr>
            <p:ph type="subTitle" idx="1"/>
          </p:nvPr>
        </p:nvSpPr>
        <p:spPr>
          <a:xfrm>
            <a:off x="6788752" y="5874889"/>
            <a:ext cx="5007633" cy="614698"/>
          </a:xfrm>
        </p:spPr>
        <p:txBody>
          <a:bodyPr lIns="0" tIns="0" rIns="0" bIns="0" anchor="b">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11" name="Heading">
            <a:extLst>
              <a:ext uri="{FF2B5EF4-FFF2-40B4-BE49-F238E27FC236}">
                <a16:creationId xmlns:a16="http://schemas.microsoft.com/office/drawing/2014/main" id="{45257D96-544F-434C-8F16-3B14166545C5}"/>
              </a:ext>
            </a:extLst>
          </p:cNvPr>
          <p:cNvSpPr>
            <a:spLocks noGrp="1"/>
          </p:cNvSpPr>
          <p:nvPr>
            <p:ph type="ctrTitle"/>
          </p:nvPr>
        </p:nvSpPr>
        <p:spPr>
          <a:xfrm>
            <a:off x="6788752" y="312100"/>
            <a:ext cx="5007633" cy="614698"/>
          </a:xfrm>
        </p:spPr>
        <p:txBody>
          <a:bodyPr lIns="0" tIns="0" rIns="0" bIns="0" anchor="t">
            <a:noAutofit/>
          </a:bodyPr>
          <a:lstStyle>
            <a:lvl1pPr algn="l">
              <a:lnSpc>
                <a:spcPct val="90000"/>
              </a:lnSpc>
              <a:defRPr sz="4000">
                <a:solidFill>
                  <a:schemeClr val="tx1"/>
                </a:solidFill>
              </a:defRPr>
            </a:lvl1pPr>
          </a:lstStyle>
          <a:p>
            <a:r>
              <a:rPr lang="nb-NO"/>
              <a:t>Klikk for å redigere tittelstil</a:t>
            </a:r>
            <a:endParaRPr lang="en-US" dirty="0"/>
          </a:p>
        </p:txBody>
      </p:sp>
    </p:spTree>
    <p:extLst>
      <p:ext uri="{BB962C8B-B14F-4D97-AF65-F5344CB8AC3E}">
        <p14:creationId xmlns:p14="http://schemas.microsoft.com/office/powerpoint/2010/main" val="163900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and pictur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DC6287AD-72DA-4690-8453-9BC6F6318E8A}"/>
              </a:ext>
            </a:extLst>
          </p:cNvPr>
          <p:cNvSpPr>
            <a:spLocks noGrp="1"/>
          </p:cNvSpPr>
          <p:nvPr>
            <p:ph type="pic" sz="quarter" idx="32"/>
          </p:nvPr>
        </p:nvSpPr>
        <p:spPr>
          <a:xfrm>
            <a:off x="7154553" y="0"/>
            <a:ext cx="5037447" cy="6858000"/>
          </a:xfrm>
        </p:spPr>
        <p:txBody>
          <a:bodyPr/>
          <a:lstStyle>
            <a:lvl1pPr marL="342900" indent="-342900">
              <a:buFont typeface="Arial" panose="020B0604020202020204" pitchFamily="34" charset="0"/>
              <a:buChar char="•"/>
              <a:defRPr/>
            </a:lvl1pPr>
          </a:lstStyle>
          <a:p>
            <a:r>
              <a:rPr lang="nb-NO"/>
              <a:t>Klikk på ikonet for å legge til et bilde</a:t>
            </a:r>
            <a:endParaRPr lang="en-US" dirty="0"/>
          </a:p>
        </p:txBody>
      </p:sp>
      <p:sp>
        <p:nvSpPr>
          <p:cNvPr id="20" name="Foto cred">
            <a:extLst>
              <a:ext uri="{FF2B5EF4-FFF2-40B4-BE49-F238E27FC236}">
                <a16:creationId xmlns:a16="http://schemas.microsoft.com/office/drawing/2014/main" id="{8FF6B255-212B-3749-886A-5648E52461F9}"/>
              </a:ext>
            </a:extLst>
          </p:cNvPr>
          <p:cNvSpPr>
            <a:spLocks noGrp="1"/>
          </p:cNvSpPr>
          <p:nvPr>
            <p:ph type="body" sz="quarter" idx="16" hasCustomPrompt="1"/>
          </p:nvPr>
        </p:nvSpPr>
        <p:spPr>
          <a:xfrm>
            <a:off x="9556579" y="6328984"/>
            <a:ext cx="223344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52" name="Text Placeholder 3">
            <a:extLst>
              <a:ext uri="{FF2B5EF4-FFF2-40B4-BE49-F238E27FC236}">
                <a16:creationId xmlns:a16="http://schemas.microsoft.com/office/drawing/2014/main" id="{837EC896-07A4-F94D-896B-A8D59E0FEC9E}"/>
              </a:ext>
            </a:extLst>
          </p:cNvPr>
          <p:cNvSpPr>
            <a:spLocks noGrp="1"/>
          </p:cNvSpPr>
          <p:nvPr>
            <p:ph type="body" sz="quarter" idx="47"/>
          </p:nvPr>
        </p:nvSpPr>
        <p:spPr>
          <a:xfrm>
            <a:off x="1409455" y="4933318"/>
            <a:ext cx="4586287"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19" name="Plassholder for tekst 2">
            <a:extLst>
              <a:ext uri="{FF2B5EF4-FFF2-40B4-BE49-F238E27FC236}">
                <a16:creationId xmlns:a16="http://schemas.microsoft.com/office/drawing/2014/main" id="{6529C9E8-760D-FA45-83EF-218E875EEA7A}"/>
              </a:ext>
            </a:extLst>
          </p:cNvPr>
          <p:cNvSpPr>
            <a:spLocks noGrp="1"/>
          </p:cNvSpPr>
          <p:nvPr>
            <p:ph type="body" sz="quarter" idx="51" hasCustomPrompt="1"/>
          </p:nvPr>
        </p:nvSpPr>
        <p:spPr>
          <a:xfrm>
            <a:off x="447613" y="4928946"/>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50" name="Text Placeholder 3">
            <a:extLst>
              <a:ext uri="{FF2B5EF4-FFF2-40B4-BE49-F238E27FC236}">
                <a16:creationId xmlns:a16="http://schemas.microsoft.com/office/drawing/2014/main" id="{3C0E11F1-614D-F441-B95E-02429680702F}"/>
              </a:ext>
            </a:extLst>
          </p:cNvPr>
          <p:cNvSpPr>
            <a:spLocks noGrp="1"/>
          </p:cNvSpPr>
          <p:nvPr>
            <p:ph type="body" sz="quarter" idx="45"/>
          </p:nvPr>
        </p:nvSpPr>
        <p:spPr>
          <a:xfrm>
            <a:off x="1411958" y="4079690"/>
            <a:ext cx="4583785"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18" name="Plassholder for tekst 2">
            <a:extLst>
              <a:ext uri="{FF2B5EF4-FFF2-40B4-BE49-F238E27FC236}">
                <a16:creationId xmlns:a16="http://schemas.microsoft.com/office/drawing/2014/main" id="{FBF59BFB-A690-A247-B2B7-70A0075E2F07}"/>
              </a:ext>
            </a:extLst>
          </p:cNvPr>
          <p:cNvSpPr>
            <a:spLocks noGrp="1"/>
          </p:cNvSpPr>
          <p:nvPr>
            <p:ph type="body" sz="quarter" idx="50" hasCustomPrompt="1"/>
          </p:nvPr>
        </p:nvSpPr>
        <p:spPr>
          <a:xfrm>
            <a:off x="448185" y="4075320"/>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48" name="Text Placeholder 3">
            <a:extLst>
              <a:ext uri="{FF2B5EF4-FFF2-40B4-BE49-F238E27FC236}">
                <a16:creationId xmlns:a16="http://schemas.microsoft.com/office/drawing/2014/main" id="{D126A573-B7E6-8B43-A5AE-5AEB07C37A5D}"/>
              </a:ext>
            </a:extLst>
          </p:cNvPr>
          <p:cNvSpPr>
            <a:spLocks noGrp="1"/>
          </p:cNvSpPr>
          <p:nvPr>
            <p:ph type="body" sz="quarter" idx="43"/>
          </p:nvPr>
        </p:nvSpPr>
        <p:spPr>
          <a:xfrm>
            <a:off x="1410707" y="3226063"/>
            <a:ext cx="4585037"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17" name="Plassholder for tekst 2">
            <a:extLst>
              <a:ext uri="{FF2B5EF4-FFF2-40B4-BE49-F238E27FC236}">
                <a16:creationId xmlns:a16="http://schemas.microsoft.com/office/drawing/2014/main" id="{E59BA4A2-A672-AF4A-B5DF-88576903919F}"/>
              </a:ext>
            </a:extLst>
          </p:cNvPr>
          <p:cNvSpPr>
            <a:spLocks noGrp="1"/>
          </p:cNvSpPr>
          <p:nvPr>
            <p:ph type="body" sz="quarter" idx="49" hasCustomPrompt="1"/>
          </p:nvPr>
        </p:nvSpPr>
        <p:spPr>
          <a:xfrm>
            <a:off x="448185" y="3221694"/>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46" name="Text Placeholder 3">
            <a:extLst>
              <a:ext uri="{FF2B5EF4-FFF2-40B4-BE49-F238E27FC236}">
                <a16:creationId xmlns:a16="http://schemas.microsoft.com/office/drawing/2014/main" id="{B141B712-90AE-8442-AAD2-4C960BBE2146}"/>
              </a:ext>
            </a:extLst>
          </p:cNvPr>
          <p:cNvSpPr>
            <a:spLocks noGrp="1"/>
          </p:cNvSpPr>
          <p:nvPr>
            <p:ph type="body" sz="quarter" idx="41"/>
          </p:nvPr>
        </p:nvSpPr>
        <p:spPr>
          <a:xfrm>
            <a:off x="1409457" y="2372436"/>
            <a:ext cx="4586288"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D989C68F-3997-D24F-BD5F-98F3C7B4F766}"/>
              </a:ext>
            </a:extLst>
          </p:cNvPr>
          <p:cNvSpPr>
            <a:spLocks noGrp="1"/>
          </p:cNvSpPr>
          <p:nvPr>
            <p:ph type="body" sz="quarter" idx="48" hasCustomPrompt="1"/>
          </p:nvPr>
        </p:nvSpPr>
        <p:spPr>
          <a:xfrm>
            <a:off x="447613" y="2368068"/>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44" name="Text Placeholder 3">
            <a:extLst>
              <a:ext uri="{FF2B5EF4-FFF2-40B4-BE49-F238E27FC236}">
                <a16:creationId xmlns:a16="http://schemas.microsoft.com/office/drawing/2014/main" id="{013165E3-497F-5545-A7CC-F98F3BEAA7C3}"/>
              </a:ext>
            </a:extLst>
          </p:cNvPr>
          <p:cNvSpPr>
            <a:spLocks noGrp="1"/>
          </p:cNvSpPr>
          <p:nvPr>
            <p:ph type="body" sz="quarter" idx="34"/>
          </p:nvPr>
        </p:nvSpPr>
        <p:spPr>
          <a:xfrm>
            <a:off x="1414462" y="1518808"/>
            <a:ext cx="4586288"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43" name="Plassholder for tekst 2">
            <a:extLst>
              <a:ext uri="{FF2B5EF4-FFF2-40B4-BE49-F238E27FC236}">
                <a16:creationId xmlns:a16="http://schemas.microsoft.com/office/drawing/2014/main" id="{FF46E68F-14F9-B74B-AA8F-CA228D7673B5}"/>
              </a:ext>
            </a:extLst>
          </p:cNvPr>
          <p:cNvSpPr>
            <a:spLocks noGrp="1"/>
          </p:cNvSpPr>
          <p:nvPr>
            <p:ph type="body" sz="quarter" idx="13" hasCustomPrompt="1"/>
          </p:nvPr>
        </p:nvSpPr>
        <p:spPr>
          <a:xfrm>
            <a:off x="447613" y="1518808"/>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63" name="Title 1">
            <a:extLst>
              <a:ext uri="{FF2B5EF4-FFF2-40B4-BE49-F238E27FC236}">
                <a16:creationId xmlns:a16="http://schemas.microsoft.com/office/drawing/2014/main" id="{27AD949D-C5DC-9B4F-979E-ABF2F0706060}"/>
              </a:ext>
            </a:extLst>
          </p:cNvPr>
          <p:cNvSpPr>
            <a:spLocks noGrp="1"/>
          </p:cNvSpPr>
          <p:nvPr>
            <p:ph type="ctrTitle" hasCustomPrompt="1"/>
          </p:nvPr>
        </p:nvSpPr>
        <p:spPr>
          <a:xfrm>
            <a:off x="454820" y="647701"/>
            <a:ext cx="5545930" cy="457768"/>
          </a:xfrm>
        </p:spPr>
        <p:txBody>
          <a:bodyPr lIns="0" tIns="0" rIns="0" bIns="0" anchor="t">
            <a:normAutofit/>
          </a:bodyPr>
          <a:lstStyle>
            <a:lvl1pPr algn="l">
              <a:defRPr sz="2800"/>
            </a:lvl1pPr>
          </a:lstStyle>
          <a:p>
            <a:r>
              <a:rPr lang="en-GB" dirty="0"/>
              <a:t>Click to edit title style</a:t>
            </a:r>
            <a:endParaRPr lang="en-US" dirty="0"/>
          </a:p>
        </p:txBody>
      </p:sp>
    </p:spTree>
    <p:extLst>
      <p:ext uri="{BB962C8B-B14F-4D97-AF65-F5344CB8AC3E}">
        <p14:creationId xmlns:p14="http://schemas.microsoft.com/office/powerpoint/2010/main" val="2456837826"/>
      </p:ext>
    </p:extLst>
  </p:cSld>
  <p:clrMapOvr>
    <a:masterClrMapping/>
  </p:clrMapOvr>
  <p:extLst>
    <p:ext uri="{DCECCB84-F9BA-43D5-87BE-67443E8EF086}">
      <p15:sldGuideLst xmlns:p15="http://schemas.microsoft.com/office/powerpoint/2012/main">
        <p15:guide id="1" orient="horz" pos="640">
          <p15:clr>
            <a:srgbClr val="FBAE40"/>
          </p15:clr>
        </p15:guide>
        <p15:guide id="2" pos="41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7177089" y="1514475"/>
            <a:ext cx="4595050"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6" name="Content Placeholder 9">
            <a:extLst>
              <a:ext uri="{FF2B5EF4-FFF2-40B4-BE49-F238E27FC236}">
                <a16:creationId xmlns:a16="http://schemas.microsoft.com/office/drawing/2014/main" id="{DA9EC127-0FE8-BC42-AB39-BBB48B41116F}"/>
              </a:ext>
            </a:extLst>
          </p:cNvPr>
          <p:cNvSpPr>
            <a:spLocks noGrp="1"/>
          </p:cNvSpPr>
          <p:nvPr>
            <p:ph sz="quarter" idx="15"/>
          </p:nvPr>
        </p:nvSpPr>
        <p:spPr>
          <a:xfrm>
            <a:off x="454820" y="1514475"/>
            <a:ext cx="5545930"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4" name="Title 1">
            <a:extLst>
              <a:ext uri="{FF2B5EF4-FFF2-40B4-BE49-F238E27FC236}">
                <a16:creationId xmlns:a16="http://schemas.microsoft.com/office/drawing/2014/main" id="{713B6CA1-30D0-D94F-889F-3872D8967EBE}"/>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nb-NO"/>
              <a:t>Klikk for å redigere tittelstil</a:t>
            </a:r>
            <a:endParaRPr lang="en-US" dirty="0"/>
          </a:p>
        </p:txBody>
      </p:sp>
    </p:spTree>
    <p:extLst>
      <p:ext uri="{BB962C8B-B14F-4D97-AF65-F5344CB8AC3E}">
        <p14:creationId xmlns:p14="http://schemas.microsoft.com/office/powerpoint/2010/main" val="3361522174"/>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2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9">
            <a:extLst>
              <a:ext uri="{FF2B5EF4-FFF2-40B4-BE49-F238E27FC236}">
                <a16:creationId xmlns:a16="http://schemas.microsoft.com/office/drawing/2014/main" id="{26E5F037-9C0B-1E47-865F-C225FB9A8C9B}"/>
              </a:ext>
            </a:extLst>
          </p:cNvPr>
          <p:cNvSpPr>
            <a:spLocks noGrp="1"/>
          </p:cNvSpPr>
          <p:nvPr>
            <p:ph sz="quarter" idx="18" hasCustomPrompt="1"/>
          </p:nvPr>
        </p:nvSpPr>
        <p:spPr>
          <a:xfrm>
            <a:off x="7177090" y="1514473"/>
            <a:ext cx="4595050" cy="4481777"/>
          </a:xfrm>
        </p:spPr>
        <p:txBody>
          <a:bodyPr lIns="0" tIns="0" rIns="0" bIns="0"/>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2">
            <a:extLst>
              <a:ext uri="{FF2B5EF4-FFF2-40B4-BE49-F238E27FC236}">
                <a16:creationId xmlns:a16="http://schemas.microsoft.com/office/drawing/2014/main" id="{81610F47-69C9-F140-B27D-27F01B679A15}"/>
              </a:ext>
            </a:extLst>
          </p:cNvPr>
          <p:cNvSpPr>
            <a:spLocks noGrp="1"/>
          </p:cNvSpPr>
          <p:nvPr>
            <p:ph type="body" sz="quarter" idx="17"/>
          </p:nvPr>
        </p:nvSpPr>
        <p:spPr>
          <a:xfrm>
            <a:off x="7177090" y="647701"/>
            <a:ext cx="4595050" cy="457768"/>
          </a:xfrm>
        </p:spPr>
        <p:txBody>
          <a:bodyPr lIns="0" tIns="0" rIns="0" bIns="0">
            <a:normAutofit/>
          </a:bodyPr>
          <a:lstStyle>
            <a:lvl1pPr marL="0" indent="0">
              <a:lnSpc>
                <a:spcPct val="90000"/>
              </a:lnSpc>
              <a:spcBef>
                <a:spcPts val="0"/>
              </a:spcBef>
              <a:buNone/>
              <a:defRPr sz="2800">
                <a:solidFill>
                  <a:schemeClr val="bg1"/>
                </a:solidFill>
              </a:defRPr>
            </a:lvl1pPr>
          </a:lstStyle>
          <a:p>
            <a:pPr lvl="0"/>
            <a:r>
              <a:rPr lang="nb-NO"/>
              <a:t>Klikk for å redigere tekststiler i malen</a:t>
            </a:r>
          </a:p>
        </p:txBody>
      </p:sp>
      <p:sp>
        <p:nvSpPr>
          <p:cNvPr id="17" name="Content Placeholder 9">
            <a:extLst>
              <a:ext uri="{FF2B5EF4-FFF2-40B4-BE49-F238E27FC236}">
                <a16:creationId xmlns:a16="http://schemas.microsoft.com/office/drawing/2014/main" id="{8F4B3C20-193C-E34B-9AC2-017C2C9E48E1}"/>
              </a:ext>
            </a:extLst>
          </p:cNvPr>
          <p:cNvSpPr>
            <a:spLocks noGrp="1"/>
          </p:cNvSpPr>
          <p:nvPr>
            <p:ph sz="quarter" idx="15"/>
          </p:nvPr>
        </p:nvSpPr>
        <p:spPr>
          <a:xfrm>
            <a:off x="454820" y="1514475"/>
            <a:ext cx="5545930"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Title 1">
            <a:extLst>
              <a:ext uri="{FF2B5EF4-FFF2-40B4-BE49-F238E27FC236}">
                <a16:creationId xmlns:a16="http://schemas.microsoft.com/office/drawing/2014/main" id="{4859310C-5E20-C247-8E90-24D2929C4E46}"/>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nb-NO"/>
              <a:t>Klikk for å redigere tittelstil</a:t>
            </a:r>
            <a:endParaRPr lang="en-US" dirty="0"/>
          </a:p>
        </p:txBody>
      </p:sp>
    </p:spTree>
    <p:extLst>
      <p:ext uri="{BB962C8B-B14F-4D97-AF65-F5344CB8AC3E}">
        <p14:creationId xmlns:p14="http://schemas.microsoft.com/office/powerpoint/2010/main" val="1199903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_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rgbClr val="3CF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F806A7D6-9540-CB4F-957D-B8626C8F2E25}"/>
              </a:ext>
            </a:extLst>
          </p:cNvPr>
          <p:cNvSpPr>
            <a:spLocks noGrp="1"/>
          </p:cNvSpPr>
          <p:nvPr>
            <p:ph sz="quarter" idx="18" hasCustomPrompt="1"/>
          </p:nvPr>
        </p:nvSpPr>
        <p:spPr>
          <a:xfrm>
            <a:off x="7177090" y="1514473"/>
            <a:ext cx="4595050" cy="4481777"/>
          </a:xfrm>
        </p:spPr>
        <p:txBody>
          <a:bodyPr lIns="0" tIns="0" rIns="0" bIns="0"/>
          <a:lstStyle>
            <a:lvl2pPr>
              <a:defRPr sz="1800"/>
            </a:lvl2pPr>
            <a:lvl3pPr>
              <a:defRPr sz="1600"/>
            </a:lvl3pPr>
            <a:lvl4pPr>
              <a:defRPr sz="1400"/>
            </a:lvl4pPr>
            <a:lvl5pPr>
              <a:defRPr sz="12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2">
            <a:extLst>
              <a:ext uri="{FF2B5EF4-FFF2-40B4-BE49-F238E27FC236}">
                <a16:creationId xmlns:a16="http://schemas.microsoft.com/office/drawing/2014/main" id="{36AEFE15-FD8B-42B0-A2CF-EFFCD2626FA4}"/>
              </a:ext>
            </a:extLst>
          </p:cNvPr>
          <p:cNvSpPr>
            <a:spLocks noGrp="1"/>
          </p:cNvSpPr>
          <p:nvPr>
            <p:ph type="body" sz="quarter" idx="17"/>
          </p:nvPr>
        </p:nvSpPr>
        <p:spPr>
          <a:xfrm>
            <a:off x="7177090" y="647701"/>
            <a:ext cx="4595050" cy="457768"/>
          </a:xfrm>
        </p:spPr>
        <p:txBody>
          <a:bodyPr lIns="0" tIns="0" rIns="0" bIns="0">
            <a:normAutofit/>
          </a:bodyPr>
          <a:lstStyle>
            <a:lvl1pPr marL="0" indent="0">
              <a:lnSpc>
                <a:spcPct val="90000"/>
              </a:lnSpc>
              <a:spcBef>
                <a:spcPts val="0"/>
              </a:spcBef>
              <a:buNone/>
              <a:defRPr sz="2800"/>
            </a:lvl1pPr>
          </a:lstStyle>
          <a:p>
            <a:pPr lvl="0"/>
            <a:r>
              <a:rPr lang="nb-NO"/>
              <a:t>Klikk for å redigere tekststiler i malen</a:t>
            </a:r>
          </a:p>
        </p:txBody>
      </p:sp>
      <p:sp>
        <p:nvSpPr>
          <p:cNvPr id="14" name="Title 1">
            <a:extLst>
              <a:ext uri="{FF2B5EF4-FFF2-40B4-BE49-F238E27FC236}">
                <a16:creationId xmlns:a16="http://schemas.microsoft.com/office/drawing/2014/main" id="{1160AF3F-B36B-5E44-9783-8E34E56A8ED3}"/>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nb-NO"/>
              <a:t>Klikk for å redigere tittelstil</a:t>
            </a:r>
            <a:endParaRPr lang="en-US" dirty="0"/>
          </a:p>
        </p:txBody>
      </p:sp>
      <p:sp>
        <p:nvSpPr>
          <p:cNvPr id="15" name="Content Placeholder 9">
            <a:extLst>
              <a:ext uri="{FF2B5EF4-FFF2-40B4-BE49-F238E27FC236}">
                <a16:creationId xmlns:a16="http://schemas.microsoft.com/office/drawing/2014/main" id="{013A4F21-40D5-AA45-A25B-12932CFD751C}"/>
              </a:ext>
            </a:extLst>
          </p:cNvPr>
          <p:cNvSpPr>
            <a:spLocks noGrp="1"/>
          </p:cNvSpPr>
          <p:nvPr>
            <p:ph sz="quarter" idx="15"/>
          </p:nvPr>
        </p:nvSpPr>
        <p:spPr>
          <a:xfrm>
            <a:off x="454820" y="1514475"/>
            <a:ext cx="5545930"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6455975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_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rgbClr val="5A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4F810513-92A0-264A-8915-E0F46161A04C}"/>
              </a:ext>
            </a:extLst>
          </p:cNvPr>
          <p:cNvSpPr>
            <a:spLocks noGrp="1"/>
          </p:cNvSpPr>
          <p:nvPr>
            <p:ph sz="quarter" idx="18" hasCustomPrompt="1"/>
          </p:nvPr>
        </p:nvSpPr>
        <p:spPr>
          <a:xfrm>
            <a:off x="7177090" y="1514473"/>
            <a:ext cx="4595050" cy="4481777"/>
          </a:xfrm>
        </p:spPr>
        <p:txBody>
          <a:bodyPr lIns="0" tIns="0" rIns="0" bIns="0"/>
          <a:lstStyle>
            <a:lvl2pPr>
              <a:defRPr sz="1800"/>
            </a:lvl2pPr>
            <a:lvl3pPr>
              <a:defRPr sz="1600"/>
            </a:lvl3pPr>
            <a:lvl4pPr>
              <a:defRPr sz="1400"/>
            </a:lvl4pPr>
            <a:lvl5pPr>
              <a:defRPr sz="12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2">
            <a:extLst>
              <a:ext uri="{FF2B5EF4-FFF2-40B4-BE49-F238E27FC236}">
                <a16:creationId xmlns:a16="http://schemas.microsoft.com/office/drawing/2014/main" id="{63477453-930B-4E55-800D-9B922EF819C5}"/>
              </a:ext>
            </a:extLst>
          </p:cNvPr>
          <p:cNvSpPr>
            <a:spLocks noGrp="1"/>
          </p:cNvSpPr>
          <p:nvPr>
            <p:ph type="body" sz="quarter" idx="17"/>
          </p:nvPr>
        </p:nvSpPr>
        <p:spPr>
          <a:xfrm>
            <a:off x="7177090" y="647701"/>
            <a:ext cx="4595050" cy="457768"/>
          </a:xfrm>
        </p:spPr>
        <p:txBody>
          <a:bodyPr lIns="0" tIns="0" rIns="0" bIns="0">
            <a:normAutofit/>
          </a:bodyPr>
          <a:lstStyle>
            <a:lvl1pPr marL="0" indent="0">
              <a:lnSpc>
                <a:spcPct val="90000"/>
              </a:lnSpc>
              <a:spcBef>
                <a:spcPts val="0"/>
              </a:spcBef>
              <a:buNone/>
              <a:defRPr sz="2800"/>
            </a:lvl1pPr>
          </a:lstStyle>
          <a:p>
            <a:pPr lvl="0"/>
            <a:r>
              <a:rPr lang="nb-NO"/>
              <a:t>Klikk for å redigere tekststiler i malen</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nb-NO"/>
              <a:t>Klikk for å redigere tittelstil</a:t>
            </a:r>
            <a:endParaRPr lang="en-US" dirty="0"/>
          </a:p>
        </p:txBody>
      </p:sp>
      <p:sp>
        <p:nvSpPr>
          <p:cNvPr id="14" name="Content Placeholder 9">
            <a:extLst>
              <a:ext uri="{FF2B5EF4-FFF2-40B4-BE49-F238E27FC236}">
                <a16:creationId xmlns:a16="http://schemas.microsoft.com/office/drawing/2014/main" id="{3A88599C-37D2-1B41-8E74-B19E2B634CAE}"/>
              </a:ext>
            </a:extLst>
          </p:cNvPr>
          <p:cNvSpPr>
            <a:spLocks noGrp="1"/>
          </p:cNvSpPr>
          <p:nvPr>
            <p:ph sz="quarter" idx="15"/>
          </p:nvPr>
        </p:nvSpPr>
        <p:spPr>
          <a:xfrm>
            <a:off x="454820" y="1514475"/>
            <a:ext cx="5545930"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103717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content">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EBA15C0C-8060-3D43-AFE7-58B3E07F7112}"/>
              </a:ext>
            </a:extLst>
          </p:cNvPr>
          <p:cNvSpPr>
            <a:spLocks noGrp="1"/>
          </p:cNvSpPr>
          <p:nvPr>
            <p:ph sz="quarter" idx="15"/>
          </p:nvPr>
        </p:nvSpPr>
        <p:spPr>
          <a:xfrm>
            <a:off x="454820" y="1514475"/>
            <a:ext cx="11317318"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647701"/>
            <a:ext cx="11317318" cy="457768"/>
          </a:xfrm>
        </p:spPr>
        <p:txBody>
          <a:bodyPr lIns="0" tIns="0" rIns="0" bIns="0" anchor="t">
            <a:normAutofit/>
          </a:bodyPr>
          <a:lstStyle>
            <a:lvl1pPr algn="l">
              <a:defRPr sz="2800"/>
            </a:lvl1pPr>
          </a:lstStyle>
          <a:p>
            <a:r>
              <a:rPr lang="nb-NO"/>
              <a:t>Klikk for å redigere tittelstil</a:t>
            </a:r>
            <a:endParaRPr lang="en-US" dirty="0"/>
          </a:p>
        </p:txBody>
      </p:sp>
    </p:spTree>
    <p:extLst>
      <p:ext uri="{BB962C8B-B14F-4D97-AF65-F5344CB8AC3E}">
        <p14:creationId xmlns:p14="http://schemas.microsoft.com/office/powerpoint/2010/main" val="228421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cons and content">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98E5ED74-13CF-437C-A9DB-7BE2890D9162}"/>
              </a:ext>
            </a:extLst>
          </p:cNvPr>
          <p:cNvSpPr>
            <a:spLocks noGrp="1"/>
          </p:cNvSpPr>
          <p:nvPr>
            <p:ph sz="quarter" idx="19" hasCustomPrompt="1"/>
          </p:nvPr>
        </p:nvSpPr>
        <p:spPr>
          <a:xfrm>
            <a:off x="8143875" y="3429001"/>
            <a:ext cx="3230563" cy="2567249"/>
          </a:xfrm>
        </p:spPr>
        <p:txBody>
          <a:bodyPr lIns="0" tIns="0" rIns="0" bIns="0">
            <a:normAutofit/>
          </a:bodyPr>
          <a:lstStyle>
            <a:lvl1pPr marL="360000" indent="-36000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3">
            <a:extLst>
              <a:ext uri="{FF2B5EF4-FFF2-40B4-BE49-F238E27FC236}">
                <a16:creationId xmlns:a16="http://schemas.microsoft.com/office/drawing/2014/main" id="{5ECFDF90-B5DA-4FD7-9AF2-00149918642F}"/>
              </a:ext>
            </a:extLst>
          </p:cNvPr>
          <p:cNvSpPr>
            <a:spLocks noGrp="1"/>
          </p:cNvSpPr>
          <p:nvPr>
            <p:ph type="body" sz="quarter" idx="20" hasCustomPrompt="1"/>
          </p:nvPr>
        </p:nvSpPr>
        <p:spPr>
          <a:xfrm>
            <a:off x="8143875" y="2927350"/>
            <a:ext cx="3222625" cy="501650"/>
          </a:xfrm>
        </p:spPr>
        <p:txBody>
          <a:bodyPr lIns="0" tIns="0" rIns="0" bIns="0">
            <a:normAutofit/>
          </a:bodyPr>
          <a:lstStyle>
            <a:lvl1pPr marL="0" indent="0">
              <a:spcBef>
                <a:spcPts val="0"/>
              </a:spcBef>
              <a:buNone/>
              <a:defRPr b="1"/>
            </a:lvl1pPr>
          </a:lstStyle>
          <a:p>
            <a:pPr lvl="0"/>
            <a:r>
              <a:rPr lang="en-GB" dirty="0"/>
              <a:t>Click to edit text styles</a:t>
            </a:r>
          </a:p>
        </p:txBody>
      </p:sp>
      <p:sp>
        <p:nvSpPr>
          <p:cNvPr id="22" name="Picture Placeholder 2">
            <a:extLst>
              <a:ext uri="{FF2B5EF4-FFF2-40B4-BE49-F238E27FC236}">
                <a16:creationId xmlns:a16="http://schemas.microsoft.com/office/drawing/2014/main" id="{6FBCB379-FD0C-4184-A635-CCC09D8ED0E7}"/>
              </a:ext>
            </a:extLst>
          </p:cNvPr>
          <p:cNvSpPr>
            <a:spLocks noGrp="1"/>
          </p:cNvSpPr>
          <p:nvPr>
            <p:ph type="pic" sz="quarter" idx="23"/>
          </p:nvPr>
        </p:nvSpPr>
        <p:spPr>
          <a:xfrm>
            <a:off x="8143875" y="1978025"/>
            <a:ext cx="679451" cy="698500"/>
          </a:xfrm>
        </p:spPr>
        <p:txBody>
          <a:bodyPr>
            <a:normAutofit/>
          </a:bodyPr>
          <a:lstStyle>
            <a:lvl1pPr marL="0" indent="0">
              <a:buNone/>
              <a:defRPr sz="1000"/>
            </a:lvl1pPr>
          </a:lstStyle>
          <a:p>
            <a:r>
              <a:rPr lang="nb-NO"/>
              <a:t>Klikk på ikonet for å legge til et bilde</a:t>
            </a:r>
            <a:endParaRPr lang="en-US" dirty="0"/>
          </a:p>
        </p:txBody>
      </p:sp>
      <p:sp>
        <p:nvSpPr>
          <p:cNvPr id="15" name="Content Placeholder 4">
            <a:extLst>
              <a:ext uri="{FF2B5EF4-FFF2-40B4-BE49-F238E27FC236}">
                <a16:creationId xmlns:a16="http://schemas.microsoft.com/office/drawing/2014/main" id="{54AAFF74-A9A2-4829-8A8D-9C50A31467A7}"/>
              </a:ext>
            </a:extLst>
          </p:cNvPr>
          <p:cNvSpPr>
            <a:spLocks noGrp="1"/>
          </p:cNvSpPr>
          <p:nvPr>
            <p:ph sz="quarter" idx="17" hasCustomPrompt="1"/>
          </p:nvPr>
        </p:nvSpPr>
        <p:spPr>
          <a:xfrm>
            <a:off x="4311650" y="3429001"/>
            <a:ext cx="3222626" cy="2567249"/>
          </a:xfrm>
        </p:spPr>
        <p:txBody>
          <a:bodyPr lIns="0" tIns="0" rIns="0" bIns="0">
            <a:normAutofit/>
          </a:bodyPr>
          <a:lstStyle>
            <a:lvl1pPr marL="360000" indent="-36000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a:extLst>
              <a:ext uri="{FF2B5EF4-FFF2-40B4-BE49-F238E27FC236}">
                <a16:creationId xmlns:a16="http://schemas.microsoft.com/office/drawing/2014/main" id="{993204DF-78E4-4303-AACE-17346DB5B014}"/>
              </a:ext>
            </a:extLst>
          </p:cNvPr>
          <p:cNvSpPr>
            <a:spLocks noGrp="1"/>
          </p:cNvSpPr>
          <p:nvPr>
            <p:ph type="body" sz="quarter" idx="18" hasCustomPrompt="1"/>
          </p:nvPr>
        </p:nvSpPr>
        <p:spPr>
          <a:xfrm>
            <a:off x="4303713" y="2927350"/>
            <a:ext cx="3222625" cy="501650"/>
          </a:xfrm>
        </p:spPr>
        <p:txBody>
          <a:bodyPr lIns="0" tIns="0" rIns="0" bIns="0">
            <a:normAutofit/>
          </a:bodyPr>
          <a:lstStyle>
            <a:lvl1pPr marL="0" indent="0">
              <a:spcBef>
                <a:spcPts val="0"/>
              </a:spcBef>
              <a:buNone/>
              <a:defRPr b="1"/>
            </a:lvl1pPr>
          </a:lstStyle>
          <a:p>
            <a:pPr lvl="0"/>
            <a:r>
              <a:rPr lang="en-GB" dirty="0"/>
              <a:t>Click to edit text styles</a:t>
            </a:r>
          </a:p>
        </p:txBody>
      </p:sp>
      <p:sp>
        <p:nvSpPr>
          <p:cNvPr id="21" name="Picture Placeholder 2">
            <a:extLst>
              <a:ext uri="{FF2B5EF4-FFF2-40B4-BE49-F238E27FC236}">
                <a16:creationId xmlns:a16="http://schemas.microsoft.com/office/drawing/2014/main" id="{2DB79318-2645-433D-995C-EEBEAA75B693}"/>
              </a:ext>
            </a:extLst>
          </p:cNvPr>
          <p:cNvSpPr>
            <a:spLocks noGrp="1"/>
          </p:cNvSpPr>
          <p:nvPr>
            <p:ph type="pic" sz="quarter" idx="22"/>
          </p:nvPr>
        </p:nvSpPr>
        <p:spPr>
          <a:xfrm>
            <a:off x="4303713" y="1989138"/>
            <a:ext cx="679451" cy="698500"/>
          </a:xfrm>
        </p:spPr>
        <p:txBody>
          <a:bodyPr>
            <a:normAutofit/>
          </a:bodyPr>
          <a:lstStyle>
            <a:lvl1pPr marL="0" indent="0">
              <a:buNone/>
              <a:defRPr sz="1000"/>
            </a:lvl1pPr>
          </a:lstStyle>
          <a:p>
            <a:r>
              <a:rPr lang="nb-NO"/>
              <a:t>Klikk på ikonet for å legge til et bilde</a:t>
            </a:r>
            <a:endParaRPr lang="en-US" dirty="0"/>
          </a:p>
        </p:txBody>
      </p:sp>
      <p:sp>
        <p:nvSpPr>
          <p:cNvPr id="10" name="Content Placeholder 4">
            <a:extLst>
              <a:ext uri="{FF2B5EF4-FFF2-40B4-BE49-F238E27FC236}">
                <a16:creationId xmlns:a16="http://schemas.microsoft.com/office/drawing/2014/main" id="{CBC110BE-DB0A-433C-BB36-B049FCD6B505}"/>
              </a:ext>
            </a:extLst>
          </p:cNvPr>
          <p:cNvSpPr>
            <a:spLocks noGrp="1"/>
          </p:cNvSpPr>
          <p:nvPr>
            <p:ph sz="quarter" idx="15" hasCustomPrompt="1"/>
          </p:nvPr>
        </p:nvSpPr>
        <p:spPr>
          <a:xfrm>
            <a:off x="454819" y="3429001"/>
            <a:ext cx="3231357" cy="2567249"/>
          </a:xfrm>
        </p:spPr>
        <p:txBody>
          <a:bodyPr lIns="0" tIns="0" rIns="0" bIns="0">
            <a:normAutofit/>
          </a:bodyPr>
          <a:lstStyle>
            <a:lvl1pPr marL="360000" indent="-36000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454819" y="2927350"/>
            <a:ext cx="3223419" cy="501650"/>
          </a:xfrm>
        </p:spPr>
        <p:txBody>
          <a:bodyPr lIns="0" tIns="0" rIns="0" bIns="0">
            <a:normAutofit/>
          </a:bodyPr>
          <a:lstStyle>
            <a:lvl1pPr marL="0" indent="0">
              <a:spcBef>
                <a:spcPts val="0"/>
              </a:spcBef>
              <a:buNone/>
              <a:defRPr b="1"/>
            </a:lvl1pPr>
          </a:lstStyle>
          <a:p>
            <a:pPr lvl="0"/>
            <a:r>
              <a:rPr lang="en-GB" dirty="0"/>
              <a:t>Click to edit text styles</a:t>
            </a:r>
          </a:p>
        </p:txBody>
      </p:sp>
      <p:sp>
        <p:nvSpPr>
          <p:cNvPr id="20" name="Picture Placeholder 2">
            <a:extLst>
              <a:ext uri="{FF2B5EF4-FFF2-40B4-BE49-F238E27FC236}">
                <a16:creationId xmlns:a16="http://schemas.microsoft.com/office/drawing/2014/main" id="{B70EB998-EBA6-4FAF-8176-294CB640C92F}"/>
              </a:ext>
            </a:extLst>
          </p:cNvPr>
          <p:cNvSpPr>
            <a:spLocks noGrp="1"/>
          </p:cNvSpPr>
          <p:nvPr>
            <p:ph type="pic" sz="quarter" idx="21"/>
          </p:nvPr>
        </p:nvSpPr>
        <p:spPr>
          <a:xfrm>
            <a:off x="463549" y="1989138"/>
            <a:ext cx="679451" cy="698500"/>
          </a:xfrm>
        </p:spPr>
        <p:txBody>
          <a:bodyPr>
            <a:normAutofit/>
          </a:bodyPr>
          <a:lstStyle>
            <a:lvl1pPr marL="0" indent="0">
              <a:buNone/>
              <a:defRPr sz="1000"/>
            </a:lvl1pPr>
          </a:lstStyle>
          <a:p>
            <a:r>
              <a:rPr lang="nb-NO"/>
              <a:t>Klikk på ikonet for å legge til et bilde</a:t>
            </a:r>
            <a:endParaRPr lang="en-US" dirty="0"/>
          </a:p>
        </p:txBody>
      </p:sp>
      <p:sp>
        <p:nvSpPr>
          <p:cNvPr id="13" name="Title 1">
            <a:extLst>
              <a:ext uri="{FF2B5EF4-FFF2-40B4-BE49-F238E27FC236}">
                <a16:creationId xmlns:a16="http://schemas.microsoft.com/office/drawing/2014/main" id="{692AB08B-C67B-414F-88A4-8E5299203EC3}"/>
              </a:ext>
            </a:extLst>
          </p:cNvPr>
          <p:cNvSpPr>
            <a:spLocks noGrp="1"/>
          </p:cNvSpPr>
          <p:nvPr>
            <p:ph type="ctrTitle"/>
          </p:nvPr>
        </p:nvSpPr>
        <p:spPr>
          <a:xfrm>
            <a:off x="454820" y="647700"/>
            <a:ext cx="10919618" cy="855635"/>
          </a:xfrm>
        </p:spPr>
        <p:txBody>
          <a:bodyPr lIns="0" tIns="0" rIns="0" bIns="0" anchor="t">
            <a:normAutofit/>
          </a:bodyPr>
          <a:lstStyle>
            <a:lvl1pPr algn="l">
              <a:defRPr sz="2800"/>
            </a:lvl1pPr>
          </a:lstStyle>
          <a:p>
            <a:r>
              <a:rPr lang="nb-NO"/>
              <a:t>Klikk for å redigere tittelstil</a:t>
            </a:r>
            <a:endParaRPr lang="en-US" dirty="0"/>
          </a:p>
        </p:txBody>
      </p:sp>
    </p:spTree>
    <p:extLst>
      <p:ext uri="{BB962C8B-B14F-4D97-AF65-F5344CB8AC3E}">
        <p14:creationId xmlns:p14="http://schemas.microsoft.com/office/powerpoint/2010/main" val="56708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icons and content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7181850" y="0"/>
            <a:ext cx="5010150" cy="6858000"/>
          </a:xfrm>
        </p:spPr>
        <p:txBody>
          <a:bodyPr/>
          <a:lstStyle/>
          <a:p>
            <a:r>
              <a:rPr lang="nb-NO"/>
              <a:t>Klikk på ikonet for å legge til et bilde</a:t>
            </a:r>
            <a:endParaRPr lang="en-US"/>
          </a:p>
        </p:txBody>
      </p:sp>
      <p:sp>
        <p:nvSpPr>
          <p:cNvPr id="17" name="Foto cred">
            <a:extLst>
              <a:ext uri="{FF2B5EF4-FFF2-40B4-BE49-F238E27FC236}">
                <a16:creationId xmlns:a16="http://schemas.microsoft.com/office/drawing/2014/main" id="{CADEFFBC-1803-004B-A062-7160E2D679BE}"/>
              </a:ext>
            </a:extLst>
          </p:cNvPr>
          <p:cNvSpPr>
            <a:spLocks noGrp="1"/>
          </p:cNvSpPr>
          <p:nvPr>
            <p:ph type="body" sz="quarter" idx="33" hasCustomPrompt="1"/>
          </p:nvPr>
        </p:nvSpPr>
        <p:spPr>
          <a:xfrm>
            <a:off x="9723450" y="6371848"/>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30" name="Text Placeholder 7">
            <a:extLst>
              <a:ext uri="{FF2B5EF4-FFF2-40B4-BE49-F238E27FC236}">
                <a16:creationId xmlns:a16="http://schemas.microsoft.com/office/drawing/2014/main" id="{8939F56D-1157-48CB-9704-449C852C4A9F}"/>
              </a:ext>
            </a:extLst>
          </p:cNvPr>
          <p:cNvSpPr>
            <a:spLocks noGrp="1"/>
          </p:cNvSpPr>
          <p:nvPr>
            <p:ph type="body" sz="quarter" idx="31"/>
          </p:nvPr>
        </p:nvSpPr>
        <p:spPr>
          <a:xfrm>
            <a:off x="1414463" y="5423695"/>
            <a:ext cx="4543425" cy="477837"/>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28" name="Text Placeholder 13">
            <a:extLst>
              <a:ext uri="{FF2B5EF4-FFF2-40B4-BE49-F238E27FC236}">
                <a16:creationId xmlns:a16="http://schemas.microsoft.com/office/drawing/2014/main" id="{2F2739F8-6CF3-4460-BFF7-5B64541E3BC9}"/>
              </a:ext>
            </a:extLst>
          </p:cNvPr>
          <p:cNvSpPr>
            <a:spLocks noGrp="1"/>
          </p:cNvSpPr>
          <p:nvPr>
            <p:ph type="body" sz="quarter" idx="29" hasCustomPrompt="1"/>
          </p:nvPr>
        </p:nvSpPr>
        <p:spPr>
          <a:xfrm>
            <a:off x="1414463" y="5177633"/>
            <a:ext cx="4543425" cy="246062"/>
          </a:xfrm>
        </p:spPr>
        <p:txBody>
          <a:bodyPr lIns="0" tIns="0" rIns="0" bIns="0">
            <a:normAutofit/>
          </a:bodyPr>
          <a:lstStyle>
            <a:lvl1pPr marL="0" indent="0">
              <a:spcBef>
                <a:spcPts val="0"/>
              </a:spcBef>
              <a:buNone/>
              <a:defRPr sz="1600" b="1"/>
            </a:lvl1pPr>
          </a:lstStyle>
          <a:p>
            <a:pPr lvl="0"/>
            <a:r>
              <a:rPr lang="en-GB" dirty="0"/>
              <a:t>Click to edit text styles</a:t>
            </a:r>
          </a:p>
        </p:txBody>
      </p:sp>
      <p:sp>
        <p:nvSpPr>
          <p:cNvPr id="29" name="Icon Placeholder 19">
            <a:extLst>
              <a:ext uri="{FF2B5EF4-FFF2-40B4-BE49-F238E27FC236}">
                <a16:creationId xmlns:a16="http://schemas.microsoft.com/office/drawing/2014/main" id="{D094852A-5A09-47B7-A910-B174795B5154}"/>
              </a:ext>
            </a:extLst>
          </p:cNvPr>
          <p:cNvSpPr>
            <a:spLocks noGrp="1"/>
          </p:cNvSpPr>
          <p:nvPr>
            <p:ph type="pic" sz="quarter" idx="30"/>
          </p:nvPr>
        </p:nvSpPr>
        <p:spPr>
          <a:xfrm>
            <a:off x="452438" y="5193789"/>
            <a:ext cx="552450" cy="552450"/>
          </a:xfrm>
        </p:spPr>
        <p:txBody>
          <a:bodyPr>
            <a:normAutofit/>
          </a:bodyPr>
          <a:lstStyle>
            <a:lvl1pPr marL="0" indent="0">
              <a:buNone/>
              <a:defRPr sz="1000"/>
            </a:lvl1pPr>
          </a:lstStyle>
          <a:p>
            <a:r>
              <a:rPr lang="nb-NO"/>
              <a:t>Klikk på ikonet for å legge til et bilde</a:t>
            </a:r>
            <a:endParaRPr lang="en-US" dirty="0"/>
          </a:p>
        </p:txBody>
      </p:sp>
      <p:sp>
        <p:nvSpPr>
          <p:cNvPr id="27" name="Text Placeholder 7">
            <a:extLst>
              <a:ext uri="{FF2B5EF4-FFF2-40B4-BE49-F238E27FC236}">
                <a16:creationId xmlns:a16="http://schemas.microsoft.com/office/drawing/2014/main" id="{C3F74A91-5907-4F72-8525-A0F500974B3E}"/>
              </a:ext>
            </a:extLst>
          </p:cNvPr>
          <p:cNvSpPr>
            <a:spLocks noGrp="1"/>
          </p:cNvSpPr>
          <p:nvPr>
            <p:ph type="body" sz="quarter" idx="28"/>
          </p:nvPr>
        </p:nvSpPr>
        <p:spPr>
          <a:xfrm>
            <a:off x="1423988" y="4280695"/>
            <a:ext cx="4543425" cy="477837"/>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25" name="Text Placeholder 13">
            <a:extLst>
              <a:ext uri="{FF2B5EF4-FFF2-40B4-BE49-F238E27FC236}">
                <a16:creationId xmlns:a16="http://schemas.microsoft.com/office/drawing/2014/main" id="{E5F1CCF1-C451-417C-A803-D362C9BA5DA1}"/>
              </a:ext>
            </a:extLst>
          </p:cNvPr>
          <p:cNvSpPr>
            <a:spLocks noGrp="1"/>
          </p:cNvSpPr>
          <p:nvPr>
            <p:ph type="body" sz="quarter" idx="26" hasCustomPrompt="1"/>
          </p:nvPr>
        </p:nvSpPr>
        <p:spPr>
          <a:xfrm>
            <a:off x="1423988" y="4034633"/>
            <a:ext cx="4543425" cy="246062"/>
          </a:xfrm>
        </p:spPr>
        <p:txBody>
          <a:bodyPr lIns="0" tIns="0" rIns="0" bIns="0">
            <a:normAutofit/>
          </a:bodyPr>
          <a:lstStyle>
            <a:lvl1pPr marL="0" indent="0">
              <a:spcBef>
                <a:spcPts val="0"/>
              </a:spcBef>
              <a:buNone/>
              <a:defRPr sz="1600" b="1"/>
            </a:lvl1pPr>
          </a:lstStyle>
          <a:p>
            <a:pPr lvl="0"/>
            <a:r>
              <a:rPr lang="en-GB" dirty="0"/>
              <a:t>Click to edit text styles</a:t>
            </a:r>
          </a:p>
        </p:txBody>
      </p:sp>
      <p:sp>
        <p:nvSpPr>
          <p:cNvPr id="26" name="Icon Placeholder 19">
            <a:extLst>
              <a:ext uri="{FF2B5EF4-FFF2-40B4-BE49-F238E27FC236}">
                <a16:creationId xmlns:a16="http://schemas.microsoft.com/office/drawing/2014/main" id="{DD8D9CFF-FA8A-411A-ACCA-01E5C5FD8B9D}"/>
              </a:ext>
            </a:extLst>
          </p:cNvPr>
          <p:cNvSpPr>
            <a:spLocks noGrp="1"/>
          </p:cNvSpPr>
          <p:nvPr>
            <p:ph type="pic" sz="quarter" idx="27"/>
          </p:nvPr>
        </p:nvSpPr>
        <p:spPr>
          <a:xfrm>
            <a:off x="452438" y="4034633"/>
            <a:ext cx="552450" cy="552450"/>
          </a:xfrm>
        </p:spPr>
        <p:txBody>
          <a:bodyPr>
            <a:normAutofit/>
          </a:bodyPr>
          <a:lstStyle>
            <a:lvl1pPr marL="0" indent="0">
              <a:buNone/>
              <a:defRPr sz="1000"/>
            </a:lvl1pPr>
          </a:lstStyle>
          <a:p>
            <a:r>
              <a:rPr lang="nb-NO"/>
              <a:t>Klikk på ikonet for å legge til et bilde</a:t>
            </a:r>
            <a:endParaRPr lang="en-US" dirty="0"/>
          </a:p>
        </p:txBody>
      </p:sp>
      <p:sp>
        <p:nvSpPr>
          <p:cNvPr id="24" name="Text Placeholder 7">
            <a:extLst>
              <a:ext uri="{FF2B5EF4-FFF2-40B4-BE49-F238E27FC236}">
                <a16:creationId xmlns:a16="http://schemas.microsoft.com/office/drawing/2014/main" id="{B45E4F7B-B1FB-4ECC-BC77-ADB17BDBB1DC}"/>
              </a:ext>
            </a:extLst>
          </p:cNvPr>
          <p:cNvSpPr>
            <a:spLocks noGrp="1"/>
          </p:cNvSpPr>
          <p:nvPr>
            <p:ph type="body" sz="quarter" idx="25"/>
          </p:nvPr>
        </p:nvSpPr>
        <p:spPr>
          <a:xfrm>
            <a:off x="1414463" y="3147220"/>
            <a:ext cx="4543425" cy="477837"/>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19" name="Text Placeholder 13">
            <a:extLst>
              <a:ext uri="{FF2B5EF4-FFF2-40B4-BE49-F238E27FC236}">
                <a16:creationId xmlns:a16="http://schemas.microsoft.com/office/drawing/2014/main" id="{8B9E26B2-36FE-4D21-825A-38F22C72E4B4}"/>
              </a:ext>
            </a:extLst>
          </p:cNvPr>
          <p:cNvSpPr>
            <a:spLocks noGrp="1"/>
          </p:cNvSpPr>
          <p:nvPr>
            <p:ph type="body" sz="quarter" idx="23" hasCustomPrompt="1"/>
          </p:nvPr>
        </p:nvSpPr>
        <p:spPr>
          <a:xfrm>
            <a:off x="1414463" y="2901158"/>
            <a:ext cx="4543425" cy="246062"/>
          </a:xfrm>
        </p:spPr>
        <p:txBody>
          <a:bodyPr lIns="0" tIns="0" rIns="0" bIns="0">
            <a:normAutofit/>
          </a:bodyPr>
          <a:lstStyle>
            <a:lvl1pPr marL="0" indent="0">
              <a:spcBef>
                <a:spcPts val="0"/>
              </a:spcBef>
              <a:buNone/>
              <a:defRPr sz="1600" b="1"/>
            </a:lvl1pPr>
          </a:lstStyle>
          <a:p>
            <a:pPr lvl="0"/>
            <a:r>
              <a:rPr lang="en-GB" dirty="0"/>
              <a:t>Click to edit  text styles</a:t>
            </a:r>
          </a:p>
        </p:txBody>
      </p:sp>
      <p:sp>
        <p:nvSpPr>
          <p:cNvPr id="23" name="Icon Placeholder 19">
            <a:extLst>
              <a:ext uri="{FF2B5EF4-FFF2-40B4-BE49-F238E27FC236}">
                <a16:creationId xmlns:a16="http://schemas.microsoft.com/office/drawing/2014/main" id="{45F9AE6E-981B-4FB4-B635-EB2C7CA7DED9}"/>
              </a:ext>
            </a:extLst>
          </p:cNvPr>
          <p:cNvSpPr>
            <a:spLocks noGrp="1"/>
          </p:cNvSpPr>
          <p:nvPr>
            <p:ph type="pic" sz="quarter" idx="24"/>
          </p:nvPr>
        </p:nvSpPr>
        <p:spPr>
          <a:xfrm>
            <a:off x="452439" y="2907904"/>
            <a:ext cx="552450" cy="552450"/>
          </a:xfrm>
        </p:spPr>
        <p:txBody>
          <a:bodyPr>
            <a:normAutofit/>
          </a:bodyPr>
          <a:lstStyle>
            <a:lvl1pPr marL="0" indent="0">
              <a:buNone/>
              <a:defRPr sz="1000"/>
            </a:lvl1pPr>
          </a:lstStyle>
          <a:p>
            <a:r>
              <a:rPr lang="nb-NO"/>
              <a:t>Klikk på ikonet for å legge til et bilde</a:t>
            </a:r>
            <a:endParaRPr lang="en-US" dirty="0"/>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1419225" y="1989138"/>
            <a:ext cx="4543425" cy="477837"/>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1419225" y="1743076"/>
            <a:ext cx="4543425" cy="246062"/>
          </a:xfrm>
        </p:spPr>
        <p:txBody>
          <a:bodyPr lIns="0" tIns="0" rIns="0" bIns="0">
            <a:normAutofit/>
          </a:bodyPr>
          <a:lstStyle>
            <a:lvl1pPr marL="0" indent="0">
              <a:spcBef>
                <a:spcPts val="0"/>
              </a:spcBef>
              <a:buNone/>
              <a:defRPr sz="1600" b="1"/>
            </a:lvl1pPr>
          </a:lstStyle>
          <a:p>
            <a:pPr lvl="0"/>
            <a:r>
              <a:rPr lang="en-GB" dirty="0"/>
              <a:t>Click to edit text styles</a:t>
            </a:r>
          </a:p>
        </p:txBody>
      </p:sp>
      <p:sp>
        <p:nvSpPr>
          <p:cNvPr id="20" name="Icon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452438" y="1743076"/>
            <a:ext cx="552450" cy="552450"/>
          </a:xfrm>
        </p:spPr>
        <p:txBody>
          <a:bodyPr>
            <a:normAutofit/>
          </a:bodyPr>
          <a:lstStyle>
            <a:lvl1pPr marL="0" indent="0">
              <a:buNone/>
              <a:defRPr sz="1000"/>
            </a:lvl1pPr>
          </a:lstStyle>
          <a:p>
            <a:r>
              <a:rPr lang="nb-NO"/>
              <a:t>Klikk på ikonet for å legge til et bilde</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454819" y="647701"/>
            <a:ext cx="5507831" cy="847724"/>
          </a:xfrm>
        </p:spPr>
        <p:txBody>
          <a:bodyPr lIns="0" tIns="0" rIns="0" bIns="0" anchor="t">
            <a:normAutofit/>
          </a:bodyPr>
          <a:lstStyle>
            <a:lvl1pPr algn="l">
              <a:defRPr sz="2800"/>
            </a:lvl1pPr>
          </a:lstStyle>
          <a:p>
            <a:r>
              <a:rPr lang="en-GB" dirty="0"/>
              <a:t>Click to edit title style</a:t>
            </a:r>
            <a:endParaRPr lang="en-US" dirty="0"/>
          </a:p>
        </p:txBody>
      </p:sp>
    </p:spTree>
    <p:extLst>
      <p:ext uri="{BB962C8B-B14F-4D97-AF65-F5344CB8AC3E}">
        <p14:creationId xmlns:p14="http://schemas.microsoft.com/office/powerpoint/2010/main" val="3880984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icture  w. 4 text blocks">
    <p:spTree>
      <p:nvGrpSpPr>
        <p:cNvPr id="1" name=""/>
        <p:cNvGrpSpPr/>
        <p:nvPr/>
      </p:nvGrpSpPr>
      <p:grpSpPr>
        <a:xfrm>
          <a:off x="0" y="0"/>
          <a:ext cx="0" cy="0"/>
          <a:chOff x="0" y="0"/>
          <a:chExt cx="0" cy="0"/>
        </a:xfrm>
      </p:grpSpPr>
      <p:sp>
        <p:nvSpPr>
          <p:cNvPr id="13" name="Foto cred">
            <a:extLst>
              <a:ext uri="{FF2B5EF4-FFF2-40B4-BE49-F238E27FC236}">
                <a16:creationId xmlns:a16="http://schemas.microsoft.com/office/drawing/2014/main" id="{6F60397E-C904-6243-8CC1-686601CDE399}"/>
              </a:ext>
            </a:extLst>
          </p:cNvPr>
          <p:cNvSpPr>
            <a:spLocks noGrp="1"/>
          </p:cNvSpPr>
          <p:nvPr>
            <p:ph type="body" sz="quarter" idx="39" hasCustomPrompt="1"/>
          </p:nvPr>
        </p:nvSpPr>
        <p:spPr>
          <a:xfrm>
            <a:off x="9723450" y="6371848"/>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7181850" y="0"/>
            <a:ext cx="5010150" cy="6858000"/>
          </a:xfrm>
        </p:spPr>
        <p:txBody>
          <a:bodyPr/>
          <a:lstStyle/>
          <a:p>
            <a:r>
              <a:rPr lang="nb-NO"/>
              <a:t>Klikk på ikonet for å legge til et bilde</a:t>
            </a:r>
            <a:endParaRPr lang="en-US" dirty="0"/>
          </a:p>
        </p:txBody>
      </p:sp>
      <p:sp>
        <p:nvSpPr>
          <p:cNvPr id="36" name="Text Placeholder 7">
            <a:extLst>
              <a:ext uri="{FF2B5EF4-FFF2-40B4-BE49-F238E27FC236}">
                <a16:creationId xmlns:a16="http://schemas.microsoft.com/office/drawing/2014/main" id="{4430CDDC-8634-4343-8FF3-1AD418327CD1}"/>
              </a:ext>
            </a:extLst>
          </p:cNvPr>
          <p:cNvSpPr>
            <a:spLocks noGrp="1"/>
          </p:cNvSpPr>
          <p:nvPr>
            <p:ph type="body" sz="quarter" idx="38" hasCustomPrompt="1"/>
          </p:nvPr>
        </p:nvSpPr>
        <p:spPr>
          <a:xfrm>
            <a:off x="3351609" y="4458491"/>
            <a:ext cx="2631281" cy="756448"/>
          </a:xfrm>
        </p:spPr>
        <p:txBody>
          <a:bodyPr lIns="0" tIns="0" rIns="0" bIns="0">
            <a:normAutofit/>
          </a:bodyPr>
          <a:lstStyle>
            <a:lvl1pPr marL="0" indent="0">
              <a:spcBef>
                <a:spcPts val="0"/>
              </a:spcBef>
              <a:buNone/>
              <a:defRPr sz="1600"/>
            </a:lvl1pPr>
          </a:lstStyle>
          <a:p>
            <a:pPr lvl="0"/>
            <a:r>
              <a:rPr lang="en-GB" dirty="0"/>
              <a:t>Click to edit text styles</a:t>
            </a:r>
          </a:p>
        </p:txBody>
      </p:sp>
      <p:sp>
        <p:nvSpPr>
          <p:cNvPr id="35" name="Text Placeholder 13">
            <a:extLst>
              <a:ext uri="{FF2B5EF4-FFF2-40B4-BE49-F238E27FC236}">
                <a16:creationId xmlns:a16="http://schemas.microsoft.com/office/drawing/2014/main" id="{0F0EE78A-9B84-424C-BD8D-2E707B33E3D2}"/>
              </a:ext>
            </a:extLst>
          </p:cNvPr>
          <p:cNvSpPr>
            <a:spLocks noGrp="1"/>
          </p:cNvSpPr>
          <p:nvPr>
            <p:ph type="body" sz="quarter" idx="37" hasCustomPrompt="1"/>
          </p:nvPr>
        </p:nvSpPr>
        <p:spPr>
          <a:xfrm>
            <a:off x="3351609" y="3812383"/>
            <a:ext cx="2631281" cy="646108"/>
          </a:xfrm>
        </p:spPr>
        <p:txBody>
          <a:bodyPr lIns="0" tIns="0" rIns="0" bIns="0">
            <a:normAutofit/>
          </a:bodyPr>
          <a:lstStyle>
            <a:lvl1pPr marL="0" indent="0">
              <a:spcBef>
                <a:spcPts val="0"/>
              </a:spcBef>
              <a:buNone/>
              <a:defRPr sz="2000" b="1">
                <a:solidFill>
                  <a:srgbClr val="FF0000"/>
                </a:solidFill>
              </a:defRPr>
            </a:lvl1pPr>
          </a:lstStyle>
          <a:p>
            <a:pPr lvl="0"/>
            <a:r>
              <a:rPr lang="en-GB" dirty="0"/>
              <a:t>Click to edit text styles</a:t>
            </a:r>
          </a:p>
        </p:txBody>
      </p:sp>
      <p:sp>
        <p:nvSpPr>
          <p:cNvPr id="34" name="Text Placeholder 7">
            <a:extLst>
              <a:ext uri="{FF2B5EF4-FFF2-40B4-BE49-F238E27FC236}">
                <a16:creationId xmlns:a16="http://schemas.microsoft.com/office/drawing/2014/main" id="{10D00A87-B543-422B-B3F6-50667D496943}"/>
              </a:ext>
            </a:extLst>
          </p:cNvPr>
          <p:cNvSpPr>
            <a:spLocks noGrp="1"/>
          </p:cNvSpPr>
          <p:nvPr>
            <p:ph type="body" sz="quarter" idx="36" hasCustomPrompt="1"/>
          </p:nvPr>
        </p:nvSpPr>
        <p:spPr>
          <a:xfrm>
            <a:off x="454819" y="4458491"/>
            <a:ext cx="2631281" cy="756448"/>
          </a:xfrm>
        </p:spPr>
        <p:txBody>
          <a:bodyPr lIns="0" tIns="0" rIns="0" bIns="0">
            <a:normAutofit/>
          </a:bodyPr>
          <a:lstStyle>
            <a:lvl1pPr marL="0" indent="0">
              <a:spcBef>
                <a:spcPts val="0"/>
              </a:spcBef>
              <a:buNone/>
              <a:defRPr sz="1600"/>
            </a:lvl1pPr>
          </a:lstStyle>
          <a:p>
            <a:pPr lvl="0"/>
            <a:r>
              <a:rPr lang="en-GB" dirty="0"/>
              <a:t>Click to edit text styles</a:t>
            </a:r>
          </a:p>
        </p:txBody>
      </p:sp>
      <p:sp>
        <p:nvSpPr>
          <p:cNvPr id="33" name="Text Placeholder 13">
            <a:extLst>
              <a:ext uri="{FF2B5EF4-FFF2-40B4-BE49-F238E27FC236}">
                <a16:creationId xmlns:a16="http://schemas.microsoft.com/office/drawing/2014/main" id="{A8FDDA3C-716A-4759-806C-5DB100C49F7C}"/>
              </a:ext>
            </a:extLst>
          </p:cNvPr>
          <p:cNvSpPr>
            <a:spLocks noGrp="1"/>
          </p:cNvSpPr>
          <p:nvPr>
            <p:ph type="body" sz="quarter" idx="35" hasCustomPrompt="1"/>
          </p:nvPr>
        </p:nvSpPr>
        <p:spPr>
          <a:xfrm>
            <a:off x="454819" y="3812383"/>
            <a:ext cx="2631281" cy="646108"/>
          </a:xfrm>
        </p:spPr>
        <p:txBody>
          <a:bodyPr lIns="0" tIns="0" rIns="0" bIns="0">
            <a:normAutofit/>
          </a:bodyPr>
          <a:lstStyle>
            <a:lvl1pPr marL="0" indent="0">
              <a:spcBef>
                <a:spcPts val="0"/>
              </a:spcBef>
              <a:buNone/>
              <a:defRPr sz="2000" b="1">
                <a:solidFill>
                  <a:srgbClr val="FF0000"/>
                </a:solidFill>
              </a:defRPr>
            </a:lvl1pPr>
          </a:lstStyle>
          <a:p>
            <a:pPr lvl="0"/>
            <a:r>
              <a:rPr lang="en-GB" dirty="0"/>
              <a:t>Click to edit text styles</a:t>
            </a:r>
          </a:p>
        </p:txBody>
      </p:sp>
      <p:sp>
        <p:nvSpPr>
          <p:cNvPr id="32" name="Text Placeholder 7">
            <a:extLst>
              <a:ext uri="{FF2B5EF4-FFF2-40B4-BE49-F238E27FC236}">
                <a16:creationId xmlns:a16="http://schemas.microsoft.com/office/drawing/2014/main" id="{CCE881AC-00B8-46B3-98A6-D46B777C5BF4}"/>
              </a:ext>
            </a:extLst>
          </p:cNvPr>
          <p:cNvSpPr>
            <a:spLocks noGrp="1"/>
          </p:cNvSpPr>
          <p:nvPr>
            <p:ph type="body" sz="quarter" idx="34" hasCustomPrompt="1"/>
          </p:nvPr>
        </p:nvSpPr>
        <p:spPr>
          <a:xfrm>
            <a:off x="3351609" y="2590798"/>
            <a:ext cx="2631281" cy="756448"/>
          </a:xfrm>
        </p:spPr>
        <p:txBody>
          <a:bodyPr lIns="0" tIns="0" rIns="0" bIns="0">
            <a:noAutofit/>
          </a:bodyPr>
          <a:lstStyle>
            <a:lvl1pPr marL="0" indent="0">
              <a:spcBef>
                <a:spcPts val="0"/>
              </a:spcBef>
              <a:buNone/>
              <a:defRPr sz="1600"/>
            </a:lvl1pPr>
          </a:lstStyle>
          <a:p>
            <a:pPr lvl="0"/>
            <a:r>
              <a:rPr lang="en-GB" dirty="0"/>
              <a:t>Click to edit text styles</a:t>
            </a:r>
          </a:p>
        </p:txBody>
      </p:sp>
      <p:sp>
        <p:nvSpPr>
          <p:cNvPr id="22" name="Text Placeholder 13">
            <a:extLst>
              <a:ext uri="{FF2B5EF4-FFF2-40B4-BE49-F238E27FC236}">
                <a16:creationId xmlns:a16="http://schemas.microsoft.com/office/drawing/2014/main" id="{7C8E24AA-86B3-47C8-A1B3-6D0BAD78D829}"/>
              </a:ext>
            </a:extLst>
          </p:cNvPr>
          <p:cNvSpPr>
            <a:spLocks noGrp="1"/>
          </p:cNvSpPr>
          <p:nvPr>
            <p:ph type="body" sz="quarter" idx="33" hasCustomPrompt="1"/>
          </p:nvPr>
        </p:nvSpPr>
        <p:spPr>
          <a:xfrm>
            <a:off x="3351609" y="1944690"/>
            <a:ext cx="2631281" cy="646108"/>
          </a:xfrm>
        </p:spPr>
        <p:txBody>
          <a:bodyPr lIns="0" tIns="0" rIns="0" bIns="0">
            <a:normAutofit/>
          </a:bodyPr>
          <a:lstStyle>
            <a:lvl1pPr marL="0" indent="0">
              <a:spcBef>
                <a:spcPts val="0"/>
              </a:spcBef>
              <a:buNone/>
              <a:defRPr sz="2000" b="1">
                <a:solidFill>
                  <a:srgbClr val="FF0000"/>
                </a:solidFill>
              </a:defRPr>
            </a:lvl1pPr>
          </a:lstStyle>
          <a:p>
            <a:pPr lvl="0"/>
            <a:r>
              <a:rPr lang="en-GB" dirty="0"/>
              <a:t>Click to edit text styles</a:t>
            </a:r>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hasCustomPrompt="1"/>
          </p:nvPr>
        </p:nvSpPr>
        <p:spPr>
          <a:xfrm>
            <a:off x="454819" y="2590798"/>
            <a:ext cx="2631281" cy="756448"/>
          </a:xfrm>
        </p:spPr>
        <p:txBody>
          <a:bodyPr lIns="0" tIns="0" rIns="0" bIns="0">
            <a:normAutofit/>
          </a:bodyPr>
          <a:lstStyle>
            <a:lvl1pPr marL="0" indent="0">
              <a:spcBef>
                <a:spcPts val="0"/>
              </a:spcBef>
              <a:buNone/>
              <a:defRPr sz="1600"/>
            </a:lvl1pPr>
          </a:lstStyle>
          <a:p>
            <a:pPr lvl="0"/>
            <a:r>
              <a:rPr lang="en-GB" dirty="0"/>
              <a:t>Click to edit text styles</a:t>
            </a:r>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454819" y="1944690"/>
            <a:ext cx="2631281" cy="646108"/>
          </a:xfrm>
        </p:spPr>
        <p:txBody>
          <a:bodyPr lIns="0" tIns="0" rIns="0" bIns="0">
            <a:normAutofit/>
          </a:bodyPr>
          <a:lstStyle>
            <a:lvl1pPr marL="0" indent="0">
              <a:spcBef>
                <a:spcPts val="0"/>
              </a:spcBef>
              <a:buNone/>
              <a:defRPr sz="2000" b="1">
                <a:solidFill>
                  <a:srgbClr val="FF0000"/>
                </a:solidFill>
              </a:defRPr>
            </a:lvl1pPr>
          </a:lstStyle>
          <a:p>
            <a:pPr lvl="0"/>
            <a:r>
              <a:rPr lang="en-GB" dirty="0"/>
              <a:t>Click to edit text styles</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454819" y="647701"/>
            <a:ext cx="5507831" cy="847724"/>
          </a:xfrm>
        </p:spPr>
        <p:txBody>
          <a:bodyPr lIns="0" tIns="0" rIns="0" bIns="0" anchor="t">
            <a:normAutofit/>
          </a:bodyPr>
          <a:lstStyle>
            <a:lvl1pPr algn="l">
              <a:defRPr sz="2800"/>
            </a:lvl1pPr>
          </a:lstStyle>
          <a:p>
            <a:r>
              <a:rPr lang="en-GB" dirty="0"/>
              <a:t>Click to edit title style</a:t>
            </a:r>
            <a:endParaRPr lang="en-US" dirty="0"/>
          </a:p>
        </p:txBody>
      </p:sp>
    </p:spTree>
    <p:extLst>
      <p:ext uri="{BB962C8B-B14F-4D97-AF65-F5344CB8AC3E}">
        <p14:creationId xmlns:p14="http://schemas.microsoft.com/office/powerpoint/2010/main" val="3742072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black textboxes">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9E0E4652-ABC1-47B9-ACA5-9D288C224559}"/>
              </a:ext>
            </a:extLst>
          </p:cNvPr>
          <p:cNvSpPr/>
          <p:nvPr userDrawn="1"/>
        </p:nvSpPr>
        <p:spPr>
          <a:xfrm>
            <a:off x="7181850" y="4858702"/>
            <a:ext cx="5010150" cy="11620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6">
            <a:extLst>
              <a:ext uri="{FF2B5EF4-FFF2-40B4-BE49-F238E27FC236}">
                <a16:creationId xmlns:a16="http://schemas.microsoft.com/office/drawing/2014/main" id="{684405C4-7DA7-4CAC-B08B-91A0B6888D1B}"/>
              </a:ext>
            </a:extLst>
          </p:cNvPr>
          <p:cNvSpPr>
            <a:spLocks noGrp="1"/>
          </p:cNvSpPr>
          <p:nvPr>
            <p:ph type="body" sz="quarter" idx="21" hasCustomPrompt="1"/>
          </p:nvPr>
        </p:nvSpPr>
        <p:spPr>
          <a:xfrm>
            <a:off x="8466138" y="5111274"/>
            <a:ext cx="3290887" cy="669925"/>
          </a:xfrm>
        </p:spPr>
        <p:txBody>
          <a:bodyPr lIns="0" tIns="0" rIns="0" bIns="0" anchor="ctr"/>
          <a:lstStyle>
            <a:lvl1pPr marL="0" indent="0">
              <a:spcBef>
                <a:spcPts val="0"/>
              </a:spcBef>
              <a:buNone/>
              <a:defRPr>
                <a:solidFill>
                  <a:schemeClr val="bg1"/>
                </a:solidFill>
              </a:defRPr>
            </a:lvl1pPr>
          </a:lstStyle>
          <a:p>
            <a:pPr lvl="0"/>
            <a:r>
              <a:rPr lang="en-GB" dirty="0"/>
              <a:t>Click to edit text styles</a:t>
            </a:r>
          </a:p>
        </p:txBody>
      </p:sp>
      <p:sp>
        <p:nvSpPr>
          <p:cNvPr id="39" name="Icon Placeholder 15">
            <a:extLst>
              <a:ext uri="{FF2B5EF4-FFF2-40B4-BE49-F238E27FC236}">
                <a16:creationId xmlns:a16="http://schemas.microsoft.com/office/drawing/2014/main" id="{73AA93F9-4163-4F9C-BDC5-AB2FEC066C55}"/>
              </a:ext>
            </a:extLst>
          </p:cNvPr>
          <p:cNvSpPr>
            <a:spLocks noGrp="1"/>
          </p:cNvSpPr>
          <p:nvPr>
            <p:ph type="pic" sz="quarter" idx="20"/>
          </p:nvPr>
        </p:nvSpPr>
        <p:spPr>
          <a:xfrm>
            <a:off x="7535863" y="5111274"/>
            <a:ext cx="685800" cy="703263"/>
          </a:xfrm>
        </p:spPr>
        <p:txBody>
          <a:bodyPr>
            <a:normAutofit/>
          </a:bodyPr>
          <a:lstStyle>
            <a:lvl1pPr marL="0" indent="0">
              <a:buNone/>
              <a:defRPr sz="800"/>
            </a:lvl1pPr>
          </a:lstStyle>
          <a:p>
            <a:r>
              <a:rPr lang="nb-NO"/>
              <a:t>Klikk på ikonet for å legge til et bilde</a:t>
            </a:r>
            <a:endParaRPr lang="en-US" dirty="0"/>
          </a:p>
        </p:txBody>
      </p:sp>
      <p:sp>
        <p:nvSpPr>
          <p:cNvPr id="24" name="Rectangle 17">
            <a:extLst>
              <a:ext uri="{FF2B5EF4-FFF2-40B4-BE49-F238E27FC236}">
                <a16:creationId xmlns:a16="http://schemas.microsoft.com/office/drawing/2014/main" id="{77084621-A5AD-4B15-870B-1E628FF8005A}"/>
              </a:ext>
            </a:extLst>
          </p:cNvPr>
          <p:cNvSpPr/>
          <p:nvPr userDrawn="1"/>
        </p:nvSpPr>
        <p:spPr>
          <a:xfrm>
            <a:off x="7181850" y="3168648"/>
            <a:ext cx="5010150" cy="11620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4BA67CDD-5218-4DB9-98E1-BCEFAB94E9D5}"/>
              </a:ext>
            </a:extLst>
          </p:cNvPr>
          <p:cNvSpPr>
            <a:spLocks noGrp="1"/>
          </p:cNvSpPr>
          <p:nvPr>
            <p:ph type="body" sz="quarter" idx="19" hasCustomPrompt="1"/>
          </p:nvPr>
        </p:nvSpPr>
        <p:spPr>
          <a:xfrm>
            <a:off x="8466138" y="3383597"/>
            <a:ext cx="3290887" cy="669925"/>
          </a:xfrm>
        </p:spPr>
        <p:txBody>
          <a:bodyPr lIns="0" tIns="0" rIns="0" bIns="0" anchor="ctr"/>
          <a:lstStyle>
            <a:lvl1pPr marL="0" indent="0">
              <a:spcBef>
                <a:spcPts val="0"/>
              </a:spcBef>
              <a:buNone/>
              <a:defRPr>
                <a:solidFill>
                  <a:schemeClr val="bg1"/>
                </a:solidFill>
              </a:defRPr>
            </a:lvl1pPr>
          </a:lstStyle>
          <a:p>
            <a:pPr lvl="0"/>
            <a:r>
              <a:rPr lang="en-GB" dirty="0"/>
              <a:t>Click to edit text styles</a:t>
            </a:r>
          </a:p>
        </p:txBody>
      </p:sp>
      <p:sp>
        <p:nvSpPr>
          <p:cNvPr id="37" name="Icon Placeholder 15">
            <a:extLst>
              <a:ext uri="{FF2B5EF4-FFF2-40B4-BE49-F238E27FC236}">
                <a16:creationId xmlns:a16="http://schemas.microsoft.com/office/drawing/2014/main" id="{CA0900D6-FACE-4283-85DC-9A00DDCBE7AB}"/>
              </a:ext>
            </a:extLst>
          </p:cNvPr>
          <p:cNvSpPr>
            <a:spLocks noGrp="1"/>
          </p:cNvSpPr>
          <p:nvPr>
            <p:ph type="pic" sz="quarter" idx="18"/>
          </p:nvPr>
        </p:nvSpPr>
        <p:spPr>
          <a:xfrm>
            <a:off x="7535863" y="3383597"/>
            <a:ext cx="685800" cy="703263"/>
          </a:xfrm>
        </p:spPr>
        <p:txBody>
          <a:bodyPr>
            <a:normAutofit/>
          </a:bodyPr>
          <a:lstStyle>
            <a:lvl1pPr marL="0" indent="0">
              <a:buNone/>
              <a:defRPr sz="800"/>
            </a:lvl1pPr>
          </a:lstStyle>
          <a:p>
            <a:r>
              <a:rPr lang="nb-NO"/>
              <a:t>Klikk på ikonet for å legge til et bilde</a:t>
            </a:r>
            <a:endParaRPr lang="en-US" dirty="0"/>
          </a:p>
        </p:txBody>
      </p:sp>
      <p:sp>
        <p:nvSpPr>
          <p:cNvPr id="10" name="Rectangle 17">
            <a:extLst>
              <a:ext uri="{FF2B5EF4-FFF2-40B4-BE49-F238E27FC236}">
                <a16:creationId xmlns:a16="http://schemas.microsoft.com/office/drawing/2014/main" id="{2CB62C58-2CAC-44FA-BAA7-9ACE95E6489B}"/>
              </a:ext>
            </a:extLst>
          </p:cNvPr>
          <p:cNvSpPr/>
          <p:nvPr userDrawn="1"/>
        </p:nvSpPr>
        <p:spPr>
          <a:xfrm>
            <a:off x="7181850" y="1552574"/>
            <a:ext cx="5010150" cy="11620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6">
            <a:extLst>
              <a:ext uri="{FF2B5EF4-FFF2-40B4-BE49-F238E27FC236}">
                <a16:creationId xmlns:a16="http://schemas.microsoft.com/office/drawing/2014/main" id="{9B7F2CC4-45F1-47F5-A1BC-C1F29E1F0A58}"/>
              </a:ext>
            </a:extLst>
          </p:cNvPr>
          <p:cNvSpPr>
            <a:spLocks noGrp="1"/>
          </p:cNvSpPr>
          <p:nvPr>
            <p:ph type="body" sz="quarter" idx="17" hasCustomPrompt="1"/>
          </p:nvPr>
        </p:nvSpPr>
        <p:spPr>
          <a:xfrm>
            <a:off x="8466138" y="1790700"/>
            <a:ext cx="3290887" cy="669925"/>
          </a:xfrm>
        </p:spPr>
        <p:txBody>
          <a:bodyPr lIns="0" tIns="0" rIns="0" bIns="0" anchor="ctr"/>
          <a:lstStyle>
            <a:lvl1pPr marL="0" indent="0">
              <a:spcBef>
                <a:spcPts val="0"/>
              </a:spcBef>
              <a:buNone/>
              <a:defRPr>
                <a:solidFill>
                  <a:schemeClr val="bg1"/>
                </a:solidFill>
              </a:defRPr>
            </a:lvl1pPr>
          </a:lstStyle>
          <a:p>
            <a:pPr lvl="0"/>
            <a:r>
              <a:rPr lang="en-GB" dirty="0"/>
              <a:t>Click to edit text styles</a:t>
            </a:r>
          </a:p>
        </p:txBody>
      </p:sp>
      <p:sp>
        <p:nvSpPr>
          <p:cNvPr id="16" name="Icon Placeholder 15">
            <a:extLst>
              <a:ext uri="{FF2B5EF4-FFF2-40B4-BE49-F238E27FC236}">
                <a16:creationId xmlns:a16="http://schemas.microsoft.com/office/drawing/2014/main" id="{A6B7BFAF-6534-41F4-AC7C-85FC9445CC49}"/>
              </a:ext>
            </a:extLst>
          </p:cNvPr>
          <p:cNvSpPr>
            <a:spLocks noGrp="1"/>
          </p:cNvSpPr>
          <p:nvPr>
            <p:ph type="pic" sz="quarter" idx="16"/>
          </p:nvPr>
        </p:nvSpPr>
        <p:spPr>
          <a:xfrm>
            <a:off x="7535863" y="1790700"/>
            <a:ext cx="685800" cy="703263"/>
          </a:xfrm>
        </p:spPr>
        <p:txBody>
          <a:bodyPr>
            <a:normAutofit/>
          </a:bodyPr>
          <a:lstStyle>
            <a:lvl1pPr marL="0" indent="0">
              <a:buNone/>
              <a:defRPr sz="800"/>
            </a:lvl1pPr>
          </a:lstStyle>
          <a:p>
            <a:r>
              <a:rPr lang="nb-NO"/>
              <a:t>Klikk på ikonet for å legge til et bilde</a:t>
            </a:r>
            <a:endParaRPr lang="en-US" dirty="0"/>
          </a:p>
        </p:txBody>
      </p:sp>
      <p:sp>
        <p:nvSpPr>
          <p:cNvPr id="17" name="Content Placeholder 9">
            <a:extLst>
              <a:ext uri="{FF2B5EF4-FFF2-40B4-BE49-F238E27FC236}">
                <a16:creationId xmlns:a16="http://schemas.microsoft.com/office/drawing/2014/main" id="{E88AC9FB-24AC-C542-B361-F1F208D29F73}"/>
              </a:ext>
            </a:extLst>
          </p:cNvPr>
          <p:cNvSpPr>
            <a:spLocks noGrp="1"/>
          </p:cNvSpPr>
          <p:nvPr>
            <p:ph sz="quarter" idx="15"/>
          </p:nvPr>
        </p:nvSpPr>
        <p:spPr>
          <a:xfrm>
            <a:off x="454820" y="1514475"/>
            <a:ext cx="5545930"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454819" y="647701"/>
            <a:ext cx="11279981" cy="516255"/>
          </a:xfrm>
        </p:spPr>
        <p:txBody>
          <a:bodyPr lIns="0" tIns="0" rIns="0" bIns="0" anchor="t">
            <a:noAutofit/>
          </a:bodyPr>
          <a:lstStyle>
            <a:lvl1pPr algn="l">
              <a:defRPr sz="2800"/>
            </a:lvl1pPr>
          </a:lstStyle>
          <a:p>
            <a:r>
              <a:rPr lang="en-GB" dirty="0"/>
              <a:t>Click to edit title style</a:t>
            </a:r>
            <a:endParaRPr lang="en-US" dirty="0"/>
          </a:p>
        </p:txBody>
      </p:sp>
    </p:spTree>
    <p:extLst>
      <p:ext uri="{BB962C8B-B14F-4D97-AF65-F5344CB8AC3E}">
        <p14:creationId xmlns:p14="http://schemas.microsoft.com/office/powerpoint/2010/main" val="10059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Header_foto / small logo">
    <p:spTree>
      <p:nvGrpSpPr>
        <p:cNvPr id="1" name=""/>
        <p:cNvGrpSpPr/>
        <p:nvPr/>
      </p:nvGrpSpPr>
      <p:grpSpPr>
        <a:xfrm>
          <a:off x="0" y="0"/>
          <a:ext cx="0" cy="0"/>
          <a:chOff x="0" y="0"/>
          <a:chExt cx="0" cy="0"/>
        </a:xfrm>
      </p:grpSpPr>
      <p:sp>
        <p:nvSpPr>
          <p:cNvPr id="5" name="Foto credit 3">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10009200" y="635635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442913" y="3343276"/>
            <a:ext cx="9258299" cy="365125"/>
          </a:xfrm>
        </p:spPr>
        <p:txBody>
          <a:bodyPr lIns="0" tIns="0" rIns="0" bIns="0" anchor="t">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Heading">
            <a:extLst>
              <a:ext uri="{FF2B5EF4-FFF2-40B4-BE49-F238E27FC236}">
                <a16:creationId xmlns:a16="http://schemas.microsoft.com/office/drawing/2014/main" id="{BC9E28CE-C4DB-4E8C-A0AD-DC7F9A8768DD}"/>
              </a:ext>
            </a:extLst>
          </p:cNvPr>
          <p:cNvSpPr>
            <a:spLocks noGrp="1"/>
          </p:cNvSpPr>
          <p:nvPr>
            <p:ph type="ctrTitle"/>
          </p:nvPr>
        </p:nvSpPr>
        <p:spPr>
          <a:xfrm>
            <a:off x="442913" y="2565401"/>
            <a:ext cx="9258300" cy="592138"/>
          </a:xfrm>
        </p:spPr>
        <p:txBody>
          <a:bodyPr lIns="0" tIns="0" rIns="0" bIns="0" anchor="b">
            <a:normAutofit/>
          </a:bodyPr>
          <a:lstStyle>
            <a:lvl1pPr algn="l">
              <a:defRPr sz="4000"/>
            </a:lvl1pPr>
          </a:lstStyle>
          <a:p>
            <a:r>
              <a:rPr lang="nb-NO"/>
              <a:t>Klikk for å redigere tittelstil</a:t>
            </a:r>
            <a:endParaRPr lang="en-US" dirty="0"/>
          </a:p>
        </p:txBody>
      </p:sp>
      <p:sp>
        <p:nvSpPr>
          <p:cNvPr id="11" name="Text Placeholder 8">
            <a:extLst>
              <a:ext uri="{FF2B5EF4-FFF2-40B4-BE49-F238E27FC236}">
                <a16:creationId xmlns:a16="http://schemas.microsoft.com/office/drawing/2014/main" id="{183090E8-49C5-CA41-B305-EC78CD5A6482}"/>
              </a:ext>
            </a:extLst>
          </p:cNvPr>
          <p:cNvSpPr>
            <a:spLocks noGrp="1"/>
          </p:cNvSpPr>
          <p:nvPr>
            <p:ph type="body" sz="quarter" idx="16" hasCustomPrompt="1"/>
          </p:nvPr>
        </p:nvSpPr>
        <p:spPr>
          <a:xfrm>
            <a:off x="393891" y="418850"/>
            <a:ext cx="1132799" cy="41885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944059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w./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1A8DA6-DC83-4C63-B2A6-3F9080DF51B4}"/>
              </a:ext>
            </a:extLst>
          </p:cNvPr>
          <p:cNvSpPr>
            <a:spLocks noGrp="1"/>
          </p:cNvSpPr>
          <p:nvPr>
            <p:ph type="pic" sz="quarter" idx="15"/>
          </p:nvPr>
        </p:nvSpPr>
        <p:spPr>
          <a:xfrm>
            <a:off x="0" y="0"/>
            <a:ext cx="12192000" cy="6858000"/>
          </a:xfrm>
          <a:custGeom>
            <a:avLst/>
            <a:gdLst>
              <a:gd name="connsiteX0" fmla="*/ 454820 w 12192000"/>
              <a:gd name="connsiteY0" fmla="*/ 600075 h 6858000"/>
              <a:gd name="connsiteX1" fmla="*/ 454820 w 12192000"/>
              <a:gd name="connsiteY1" fmla="*/ 645794 h 6858000"/>
              <a:gd name="connsiteX2" fmla="*/ 5953127 w 12192000"/>
              <a:gd name="connsiteY2" fmla="*/ 645794 h 6858000"/>
              <a:gd name="connsiteX3" fmla="*/ 5953127 w 12192000"/>
              <a:gd name="connsiteY3" fmla="*/ 60007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4820" y="600075"/>
                </a:moveTo>
                <a:lnTo>
                  <a:pt x="454820" y="645794"/>
                </a:lnTo>
                <a:lnTo>
                  <a:pt x="5953127" y="645794"/>
                </a:lnTo>
                <a:lnTo>
                  <a:pt x="5953127" y="600075"/>
                </a:lnTo>
                <a:close/>
                <a:moveTo>
                  <a:pt x="0" y="0"/>
                </a:moveTo>
                <a:lnTo>
                  <a:pt x="12192000" y="0"/>
                </a:lnTo>
                <a:lnTo>
                  <a:pt x="12192000" y="6858000"/>
                </a:lnTo>
                <a:lnTo>
                  <a:pt x="0" y="6858000"/>
                </a:lnTo>
                <a:close/>
              </a:path>
            </a:pathLst>
          </a:custGeom>
        </p:spPr>
        <p:txBody>
          <a:bodyPr wrap="square">
            <a:noAutofit/>
          </a:bodyPr>
          <a:lstStyle/>
          <a:p>
            <a:r>
              <a:rPr lang="nb-NO"/>
              <a:t>Klikk på ikonet for å legge til et bilde</a:t>
            </a:r>
            <a:endParaRPr lang="en-US" dirty="0"/>
          </a:p>
        </p:txBody>
      </p:sp>
      <p:sp>
        <p:nvSpPr>
          <p:cNvPr id="8" name="Foto cred">
            <a:extLst>
              <a:ext uri="{FF2B5EF4-FFF2-40B4-BE49-F238E27FC236}">
                <a16:creationId xmlns:a16="http://schemas.microsoft.com/office/drawing/2014/main" id="{BD8F4859-18C3-F54E-A986-4142AEF2A462}"/>
              </a:ext>
            </a:extLst>
          </p:cNvPr>
          <p:cNvSpPr>
            <a:spLocks noGrp="1"/>
          </p:cNvSpPr>
          <p:nvPr>
            <p:ph type="body" sz="quarter" idx="16" hasCustomPrompt="1"/>
          </p:nvPr>
        </p:nvSpPr>
        <p:spPr>
          <a:xfrm>
            <a:off x="9723450" y="6371848"/>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7" name="Line 2">
            <a:extLst>
              <a:ext uri="{FF2B5EF4-FFF2-40B4-BE49-F238E27FC236}">
                <a16:creationId xmlns:a16="http://schemas.microsoft.com/office/drawing/2014/main" id="{DE144414-19A4-431D-867C-130F344C043E}"/>
              </a:ext>
            </a:extLst>
          </p:cNvPr>
          <p:cNvSpPr/>
          <p:nvPr userDrawn="1"/>
        </p:nvSpPr>
        <p:spPr>
          <a:xfrm>
            <a:off x="454820" y="600075"/>
            <a:ext cx="5498306"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454820" y="870269"/>
            <a:ext cx="5498306" cy="2815905"/>
          </a:xfrm>
        </p:spPr>
        <p:txBody>
          <a:bodyPr lIns="0" tIns="0" rIns="0" bIns="0" anchor="t">
            <a:normAutofit/>
          </a:bodyPr>
          <a:lstStyle>
            <a:lvl1pPr algn="l">
              <a:defRPr sz="2800"/>
            </a:lvl1pPr>
          </a:lstStyle>
          <a:p>
            <a:r>
              <a:rPr lang="en-GB" dirty="0"/>
              <a:t>Click to edit title style</a:t>
            </a:r>
            <a:endParaRPr lang="en-US" dirty="0"/>
          </a:p>
        </p:txBody>
      </p:sp>
      <p:sp>
        <p:nvSpPr>
          <p:cNvPr id="13" name="Text Placeholder 8">
            <a:extLst>
              <a:ext uri="{FF2B5EF4-FFF2-40B4-BE49-F238E27FC236}">
                <a16:creationId xmlns:a16="http://schemas.microsoft.com/office/drawing/2014/main" id="{6F0C8350-C3B3-2B4E-A9C2-AC1BECF00DB5}"/>
              </a:ext>
            </a:extLst>
          </p:cNvPr>
          <p:cNvSpPr txBox="1">
            <a:spLocks/>
          </p:cNvSpPr>
          <p:nvPr userDrawn="1"/>
        </p:nvSpPr>
        <p:spPr>
          <a:xfrm>
            <a:off x="393891" y="6088723"/>
            <a:ext cx="1132799" cy="418851"/>
          </a:xfrm>
          <a:prstGeom prst="rect">
            <a:avLst/>
          </a:prstGeom>
          <a:blipFill>
            <a:blip r:embed="rId2"/>
            <a:stretch>
              <a:fillRect/>
            </a:stretch>
          </a:blipFill>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100" kern="1200">
                <a:solidFill>
                  <a:srgbClr val="000000"/>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nb-NO"/>
          </a:p>
        </p:txBody>
      </p:sp>
    </p:spTree>
    <p:extLst>
      <p:ext uri="{BB962C8B-B14F-4D97-AF65-F5344CB8AC3E}">
        <p14:creationId xmlns:p14="http://schemas.microsoft.com/office/powerpoint/2010/main" val="1338742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9" name="Picture Placeholder 10">
            <a:extLst>
              <a:ext uri="{FF2B5EF4-FFF2-40B4-BE49-F238E27FC236}">
                <a16:creationId xmlns:a16="http://schemas.microsoft.com/office/drawing/2014/main" id="{F0C8698D-E09D-44B9-A425-830C7D0632CD}"/>
              </a:ext>
            </a:extLst>
          </p:cNvPr>
          <p:cNvSpPr>
            <a:spLocks noGrp="1"/>
          </p:cNvSpPr>
          <p:nvPr>
            <p:ph type="pic" sz="quarter" idx="17"/>
          </p:nvPr>
        </p:nvSpPr>
        <p:spPr>
          <a:xfrm>
            <a:off x="6242875" y="3384154"/>
            <a:ext cx="5529263" cy="2607071"/>
          </a:xfrm>
        </p:spPr>
        <p:txBody>
          <a:bodyPr/>
          <a:lstStyle/>
          <a:p>
            <a:r>
              <a:rPr lang="nb-NO"/>
              <a:t>Klikk på ikonet for å legge til et bilde</a:t>
            </a:r>
            <a:endParaRPr lang="en-US"/>
          </a:p>
        </p:txBody>
      </p:sp>
      <p:sp>
        <p:nvSpPr>
          <p:cNvPr id="12" name="Foto cred">
            <a:extLst>
              <a:ext uri="{FF2B5EF4-FFF2-40B4-BE49-F238E27FC236}">
                <a16:creationId xmlns:a16="http://schemas.microsoft.com/office/drawing/2014/main" id="{4B9FE0F6-0C14-40ED-A827-9AE3D60E3A7B}"/>
              </a:ext>
            </a:extLst>
          </p:cNvPr>
          <p:cNvSpPr>
            <a:spLocks noGrp="1"/>
          </p:cNvSpPr>
          <p:nvPr>
            <p:ph type="body" sz="quarter" idx="22" hasCustomPrompt="1"/>
          </p:nvPr>
        </p:nvSpPr>
        <p:spPr>
          <a:xfrm>
            <a:off x="9737742" y="5753625"/>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28" name="Picture Placeholder 10">
            <a:extLst>
              <a:ext uri="{FF2B5EF4-FFF2-40B4-BE49-F238E27FC236}">
                <a16:creationId xmlns:a16="http://schemas.microsoft.com/office/drawing/2014/main" id="{C33941E2-0D1C-455D-B739-C28C1A7C993F}"/>
              </a:ext>
            </a:extLst>
          </p:cNvPr>
          <p:cNvSpPr>
            <a:spLocks noGrp="1"/>
          </p:cNvSpPr>
          <p:nvPr>
            <p:ph type="pic" sz="quarter" idx="16"/>
          </p:nvPr>
        </p:nvSpPr>
        <p:spPr>
          <a:xfrm>
            <a:off x="450823" y="3409554"/>
            <a:ext cx="5497540" cy="2594767"/>
          </a:xfrm>
        </p:spPr>
        <p:txBody>
          <a:bodyPr/>
          <a:lstStyle/>
          <a:p>
            <a:r>
              <a:rPr lang="nb-NO"/>
              <a:t>Klikk på ikonet for å legge til et bilde</a:t>
            </a:r>
            <a:endParaRPr lang="en-US"/>
          </a:p>
        </p:txBody>
      </p:sp>
      <p:sp>
        <p:nvSpPr>
          <p:cNvPr id="17" name="Foto cred">
            <a:extLst>
              <a:ext uri="{FF2B5EF4-FFF2-40B4-BE49-F238E27FC236}">
                <a16:creationId xmlns:a16="http://schemas.microsoft.com/office/drawing/2014/main" id="{221F04F4-E7EF-448B-968F-70A2AFE5E79A}"/>
              </a:ext>
            </a:extLst>
          </p:cNvPr>
          <p:cNvSpPr>
            <a:spLocks noGrp="1"/>
          </p:cNvSpPr>
          <p:nvPr>
            <p:ph type="body" sz="quarter" idx="23" hasCustomPrompt="1"/>
          </p:nvPr>
        </p:nvSpPr>
        <p:spPr>
          <a:xfrm>
            <a:off x="3948113" y="5766196"/>
            <a:ext cx="200025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30" name="Picture Placeholder 10">
            <a:extLst>
              <a:ext uri="{FF2B5EF4-FFF2-40B4-BE49-F238E27FC236}">
                <a16:creationId xmlns:a16="http://schemas.microsoft.com/office/drawing/2014/main" id="{C083CD9E-F350-4B20-92FD-E6D1A6C38E66}"/>
              </a:ext>
            </a:extLst>
          </p:cNvPr>
          <p:cNvSpPr>
            <a:spLocks noGrp="1"/>
          </p:cNvSpPr>
          <p:nvPr>
            <p:ph type="pic" sz="quarter" idx="18"/>
          </p:nvPr>
        </p:nvSpPr>
        <p:spPr>
          <a:xfrm>
            <a:off x="6238879" y="616745"/>
            <a:ext cx="5529263" cy="2619375"/>
          </a:xfrm>
        </p:spPr>
        <p:txBody>
          <a:bodyPr/>
          <a:lstStyle/>
          <a:p>
            <a:r>
              <a:rPr lang="nb-NO"/>
              <a:t>Klikk på ikonet for å legge til et bilde</a:t>
            </a:r>
            <a:endParaRPr lang="en-US"/>
          </a:p>
        </p:txBody>
      </p:sp>
      <p:sp>
        <p:nvSpPr>
          <p:cNvPr id="19" name="Foto cred">
            <a:extLst>
              <a:ext uri="{FF2B5EF4-FFF2-40B4-BE49-F238E27FC236}">
                <a16:creationId xmlns:a16="http://schemas.microsoft.com/office/drawing/2014/main" id="{C6EA10F9-119D-4ED2-9E60-D8738D7E2207}"/>
              </a:ext>
            </a:extLst>
          </p:cNvPr>
          <p:cNvSpPr>
            <a:spLocks noGrp="1"/>
          </p:cNvSpPr>
          <p:nvPr>
            <p:ph type="body" sz="quarter" idx="25" hasCustomPrompt="1"/>
          </p:nvPr>
        </p:nvSpPr>
        <p:spPr>
          <a:xfrm>
            <a:off x="9737742" y="299647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11" name="Picture Placeholder 10">
            <a:extLst>
              <a:ext uri="{FF2B5EF4-FFF2-40B4-BE49-F238E27FC236}">
                <a16:creationId xmlns:a16="http://schemas.microsoft.com/office/drawing/2014/main" id="{FACB9378-8135-4964-8F39-AA3A64C6115C}"/>
              </a:ext>
            </a:extLst>
          </p:cNvPr>
          <p:cNvSpPr>
            <a:spLocks noGrp="1"/>
          </p:cNvSpPr>
          <p:nvPr>
            <p:ph type="pic" sz="quarter" idx="15"/>
          </p:nvPr>
        </p:nvSpPr>
        <p:spPr>
          <a:xfrm>
            <a:off x="454819" y="619125"/>
            <a:ext cx="5493544" cy="2619375"/>
          </a:xfrm>
        </p:spPr>
        <p:txBody>
          <a:bodyPr/>
          <a:lstStyle/>
          <a:p>
            <a:r>
              <a:rPr lang="nb-NO"/>
              <a:t>Klikk på ikonet for å legge til et bilde</a:t>
            </a:r>
            <a:endParaRPr lang="en-US"/>
          </a:p>
        </p:txBody>
      </p:sp>
      <p:sp>
        <p:nvSpPr>
          <p:cNvPr id="18" name="Foto cred">
            <a:extLst>
              <a:ext uri="{FF2B5EF4-FFF2-40B4-BE49-F238E27FC236}">
                <a16:creationId xmlns:a16="http://schemas.microsoft.com/office/drawing/2014/main" id="{16C236F3-8C54-4C2C-A2D2-89BCD56CAD6C}"/>
              </a:ext>
            </a:extLst>
          </p:cNvPr>
          <p:cNvSpPr>
            <a:spLocks noGrp="1"/>
          </p:cNvSpPr>
          <p:nvPr>
            <p:ph type="body" sz="quarter" idx="24" hasCustomPrompt="1"/>
          </p:nvPr>
        </p:nvSpPr>
        <p:spPr>
          <a:xfrm>
            <a:off x="3948113" y="2996470"/>
            <a:ext cx="200025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Tree>
    <p:extLst>
      <p:ext uri="{BB962C8B-B14F-4D97-AF65-F5344CB8AC3E}">
        <p14:creationId xmlns:p14="http://schemas.microsoft.com/office/powerpoint/2010/main" val="3684217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7053" y="1549175"/>
            <a:ext cx="11137900" cy="4087509"/>
          </a:xfrm>
        </p:spPr>
        <p:txBody>
          <a:bodyPr/>
          <a:lstStyle/>
          <a:p>
            <a:pPr lvl="0"/>
            <a:r>
              <a:rPr lang="nb-NO"/>
              <a:t>Klikk for å redigere tekststiler i malen</a:t>
            </a:r>
          </a:p>
          <a:p>
            <a:pPr lvl="1"/>
            <a:r>
              <a:rPr lang="nb-NO"/>
              <a:t>Andre nivå</a:t>
            </a:r>
          </a:p>
        </p:txBody>
      </p:sp>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CAA42CC9-F1E1-4F02-9931-9B9DE7B809B5}" type="datetime1">
              <a:rPr lang="nb-NO" smtClean="0"/>
              <a:pPr/>
              <a:t>29.09.2022</a:t>
            </a:fld>
            <a:endParaRPr lang="nb-NO" dirty="0"/>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dirty="0"/>
          </a:p>
        </p:txBody>
      </p:sp>
      <p:sp>
        <p:nvSpPr>
          <p:cNvPr id="6" name="Plassholder for tittel 1"/>
          <p:cNvSpPr>
            <a:spLocks noGrp="1"/>
          </p:cNvSpPr>
          <p:nvPr>
            <p:ph type="title"/>
          </p:nvPr>
        </p:nvSpPr>
        <p:spPr>
          <a:xfrm>
            <a:off x="522353" y="606454"/>
            <a:ext cx="11143104" cy="369397"/>
          </a:xfrm>
          <a:prstGeom prst="rect">
            <a:avLst/>
          </a:prstGeom>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667"/>
            </a:lvl1pPr>
          </a:lstStyle>
          <a:p>
            <a:r>
              <a:rPr lang="nb-NO"/>
              <a:t>Klikk for å redigere tittelstil</a:t>
            </a:r>
            <a:endParaRPr lang="nb-NO" dirty="0"/>
          </a:p>
        </p:txBody>
      </p:sp>
    </p:spTree>
    <p:extLst>
      <p:ext uri="{BB962C8B-B14F-4D97-AF65-F5344CB8AC3E}">
        <p14:creationId xmlns:p14="http://schemas.microsoft.com/office/powerpoint/2010/main" val="204978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Header_photo w/small logo">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C1FE2D6C-4D0F-4A42-B10B-B3D536F55992}"/>
              </a:ext>
            </a:extLst>
          </p:cNvPr>
          <p:cNvSpPr>
            <a:spLocks noGrp="1"/>
          </p:cNvSpPr>
          <p:nvPr>
            <p:ph type="pic" sz="quarter" idx="13"/>
          </p:nvPr>
        </p:nvSpPr>
        <p:spPr>
          <a:xfrm>
            <a:off x="0" y="1"/>
            <a:ext cx="12192000" cy="6858000"/>
          </a:xfrm>
        </p:spPr>
        <p:txBody>
          <a:bodyPr anchor="t"/>
          <a:lstStyle>
            <a:lvl1pPr marL="342900" indent="-342900" algn="l">
              <a:buFont typeface="Arial" panose="020B0604020202020204" pitchFamily="34" charset="0"/>
              <a:buChar char="•"/>
              <a:defRPr/>
            </a:lvl1pPr>
          </a:lstStyle>
          <a:p>
            <a:r>
              <a:rPr lang="nb-NO"/>
              <a:t>Klikk på ikonet for å legge til et bilde</a:t>
            </a:r>
            <a:endParaRPr lang="en-US" dirty="0"/>
          </a:p>
        </p:txBody>
      </p:sp>
      <p:sp>
        <p:nvSpPr>
          <p:cNvPr id="5" name="Foto credit 3">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10009200" y="635635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442913" y="3343276"/>
            <a:ext cx="9258299" cy="365125"/>
          </a:xfrm>
        </p:spPr>
        <p:txBody>
          <a:bodyPr lIns="0" tIns="0" rIns="0" bIns="0" anchor="t">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Heading">
            <a:extLst>
              <a:ext uri="{FF2B5EF4-FFF2-40B4-BE49-F238E27FC236}">
                <a16:creationId xmlns:a16="http://schemas.microsoft.com/office/drawing/2014/main" id="{BC9E28CE-C4DB-4E8C-A0AD-DC7F9A8768DD}"/>
              </a:ext>
            </a:extLst>
          </p:cNvPr>
          <p:cNvSpPr>
            <a:spLocks noGrp="1"/>
          </p:cNvSpPr>
          <p:nvPr>
            <p:ph type="ctrTitle"/>
          </p:nvPr>
        </p:nvSpPr>
        <p:spPr>
          <a:xfrm>
            <a:off x="442913" y="2565401"/>
            <a:ext cx="9258300" cy="592138"/>
          </a:xfrm>
        </p:spPr>
        <p:txBody>
          <a:bodyPr lIns="0" tIns="0" rIns="0" bIns="0" anchor="b">
            <a:normAutofit/>
          </a:bodyPr>
          <a:lstStyle>
            <a:lvl1pPr algn="l">
              <a:defRPr sz="4000"/>
            </a:lvl1pPr>
          </a:lstStyle>
          <a:p>
            <a:r>
              <a:rPr lang="nb-NO"/>
              <a:t>Klikk for å redigere tittelstil</a:t>
            </a:r>
            <a:endParaRPr lang="en-US" dirty="0"/>
          </a:p>
        </p:txBody>
      </p:sp>
      <p:sp>
        <p:nvSpPr>
          <p:cNvPr id="10" name="Text Placeholder 8">
            <a:extLst>
              <a:ext uri="{FF2B5EF4-FFF2-40B4-BE49-F238E27FC236}">
                <a16:creationId xmlns:a16="http://schemas.microsoft.com/office/drawing/2014/main" id="{D97106BA-3566-234F-BFB7-C961EE2D1B59}"/>
              </a:ext>
            </a:extLst>
          </p:cNvPr>
          <p:cNvSpPr>
            <a:spLocks noGrp="1"/>
          </p:cNvSpPr>
          <p:nvPr>
            <p:ph type="body" sz="quarter" idx="16" hasCustomPrompt="1"/>
          </p:nvPr>
        </p:nvSpPr>
        <p:spPr>
          <a:xfrm>
            <a:off x="393891" y="418850"/>
            <a:ext cx="1132799" cy="41885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62798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Picture slide with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12192000" cy="6858000"/>
          </a:xfrm>
        </p:spPr>
        <p:txBody>
          <a:bodyPr anchor="t"/>
          <a:lstStyle>
            <a:lvl1pPr marL="342900" indent="-342900" algn="l">
              <a:buFont typeface="Arial" panose="020B0604020202020204" pitchFamily="34" charset="0"/>
              <a:buChar char="•"/>
              <a:defRPr/>
            </a:lvl1pPr>
          </a:lstStyle>
          <a:p>
            <a:r>
              <a:rPr lang="nb-NO"/>
              <a:t>Klikk på ikonet for å legge til et bilde</a:t>
            </a:r>
            <a:endParaRPr lang="en-US" dirty="0"/>
          </a:p>
        </p:txBody>
      </p:sp>
      <p:sp>
        <p:nvSpPr>
          <p:cNvPr id="5" name="Text Placeholder 12">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10009200" y="635635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15" name="Text Placeholder 8">
            <a:extLst>
              <a:ext uri="{FF2B5EF4-FFF2-40B4-BE49-F238E27FC236}">
                <a16:creationId xmlns:a16="http://schemas.microsoft.com/office/drawing/2014/main" id="{E8CB8DAA-DCAD-DC49-B105-EF0F808BBACB}"/>
              </a:ext>
            </a:extLst>
          </p:cNvPr>
          <p:cNvSpPr>
            <a:spLocks noGrp="1"/>
          </p:cNvSpPr>
          <p:nvPr>
            <p:ph type="body" sz="quarter" idx="16" hasCustomPrompt="1"/>
          </p:nvPr>
        </p:nvSpPr>
        <p:spPr>
          <a:xfrm>
            <a:off x="393891" y="418850"/>
            <a:ext cx="1132799" cy="41885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174539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_bla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524000"/>
            <a:ext cx="121920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4" y="4257675"/>
            <a:ext cx="5553075" cy="5143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6200773" y="2652713"/>
            <a:ext cx="5553076" cy="1243012"/>
          </a:xfrm>
        </p:spPr>
        <p:txBody>
          <a:bodyPr lIns="0" tIns="0" rIns="0" bIns="0" anchor="b">
            <a:normAutofit/>
          </a:bodyPr>
          <a:lstStyle>
            <a:lvl1pPr algn="l">
              <a:defRPr sz="4000">
                <a:solidFill>
                  <a:schemeClr val="bg1"/>
                </a:solidFill>
              </a:defRPr>
            </a:lvl1pPr>
          </a:lstStyle>
          <a:p>
            <a:r>
              <a:rPr lang="nb-NO"/>
              <a:t>Klikk for å redigere tittelstil</a:t>
            </a:r>
            <a:endParaRPr lang="en-US" dirty="0"/>
          </a:p>
        </p:txBody>
      </p:sp>
      <p:sp>
        <p:nvSpPr>
          <p:cNvPr id="9" name="Text Placeholder 8">
            <a:extLst>
              <a:ext uri="{FF2B5EF4-FFF2-40B4-BE49-F238E27FC236}">
                <a16:creationId xmlns:a16="http://schemas.microsoft.com/office/drawing/2014/main" id="{246237A7-9981-7344-B795-C70838C70801}"/>
              </a:ext>
            </a:extLst>
          </p:cNvPr>
          <p:cNvSpPr>
            <a:spLocks noGrp="1"/>
          </p:cNvSpPr>
          <p:nvPr>
            <p:ph type="body" sz="quarter" idx="16" hasCustomPrompt="1"/>
          </p:nvPr>
        </p:nvSpPr>
        <p:spPr>
          <a:xfrm>
            <a:off x="393891" y="418850"/>
            <a:ext cx="1132799" cy="41885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7284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524000"/>
            <a:ext cx="12192000" cy="5334000"/>
          </a:xfrm>
          <a:prstGeom prst="rect">
            <a:avLst/>
          </a:prstGeom>
          <a:solidFill>
            <a:srgbClr val="5A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4" y="4257675"/>
            <a:ext cx="5553075" cy="514350"/>
          </a:xfrm>
        </p:spPr>
        <p:txBody>
          <a:bodyPr lIns="0" tIns="0" rIns="0" bIns="0">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6200773" y="2652713"/>
            <a:ext cx="5553076" cy="1243012"/>
          </a:xfrm>
        </p:spPr>
        <p:txBody>
          <a:bodyPr lIns="0" tIns="0" rIns="0" bIns="0" anchor="b">
            <a:normAutofit/>
          </a:bodyPr>
          <a:lstStyle>
            <a:lvl1pPr algn="l">
              <a:defRPr sz="4000"/>
            </a:lvl1pPr>
          </a:lstStyle>
          <a:p>
            <a:r>
              <a:rPr lang="nb-NO"/>
              <a:t>Klikk for å redigere tittelstil</a:t>
            </a:r>
            <a:endParaRPr lang="en-US" dirty="0"/>
          </a:p>
        </p:txBody>
      </p:sp>
      <p:sp>
        <p:nvSpPr>
          <p:cNvPr id="11" name="Text Placeholder 8">
            <a:extLst>
              <a:ext uri="{FF2B5EF4-FFF2-40B4-BE49-F238E27FC236}">
                <a16:creationId xmlns:a16="http://schemas.microsoft.com/office/drawing/2014/main" id="{865FEAA6-48E5-264A-97DD-E9CD9C82BAD9}"/>
              </a:ext>
            </a:extLst>
          </p:cNvPr>
          <p:cNvSpPr>
            <a:spLocks noGrp="1"/>
          </p:cNvSpPr>
          <p:nvPr>
            <p:ph type="body" sz="quarter" idx="16" hasCustomPrompt="1"/>
          </p:nvPr>
        </p:nvSpPr>
        <p:spPr>
          <a:xfrm>
            <a:off x="393891" y="418850"/>
            <a:ext cx="1132799" cy="41885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86808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tex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3133725"/>
            <a:ext cx="12192000" cy="3724275"/>
          </a:xfrm>
        </p:spPr>
        <p:txBody>
          <a:bodyPr anchor="t"/>
          <a:lstStyle>
            <a:lvl1pPr marL="342900" indent="-342900" algn="l">
              <a:buFont typeface="Arial" panose="020B0604020202020204" pitchFamily="34" charset="0"/>
              <a:buChar char="•"/>
              <a:defRPr/>
            </a:lvl1pPr>
          </a:lstStyle>
          <a:p>
            <a:r>
              <a:rPr lang="nb-NO"/>
              <a:t>Klikk på ikonet for å legge til et bilde</a:t>
            </a:r>
            <a:endParaRPr lang="en-US" dirty="0"/>
          </a:p>
        </p:txBody>
      </p:sp>
      <p:sp>
        <p:nvSpPr>
          <p:cNvPr id="5" name="Text Placeholder 12">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10009200" y="635635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4" y="1528763"/>
            <a:ext cx="5553075" cy="1319212"/>
          </a:xfrm>
        </p:spPr>
        <p:txBody>
          <a:bodyPr lIns="0" tIns="0" rIns="0" bIns="0">
            <a:normAutofit/>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1528763"/>
            <a:ext cx="4564855" cy="1319212"/>
          </a:xfrm>
        </p:spPr>
        <p:txBody>
          <a:bodyPr lIns="0" tIns="0" rIns="0" bIns="0" anchor="t">
            <a:normAutofit/>
          </a:bodyPr>
          <a:lstStyle>
            <a:lvl1pPr algn="l">
              <a:defRPr sz="2800"/>
            </a:lvl1pPr>
          </a:lstStyle>
          <a:p>
            <a:r>
              <a:rPr lang="nb-NO"/>
              <a:t>Klikk for å redigere tittelstil</a:t>
            </a:r>
            <a:endParaRPr lang="en-US" dirty="0"/>
          </a:p>
        </p:txBody>
      </p:sp>
      <p:sp>
        <p:nvSpPr>
          <p:cNvPr id="8" name="Text Placeholder 8">
            <a:extLst>
              <a:ext uri="{FF2B5EF4-FFF2-40B4-BE49-F238E27FC236}">
                <a16:creationId xmlns:a16="http://schemas.microsoft.com/office/drawing/2014/main" id="{ED8FD7A3-9AF6-9146-9064-9C4509DD41CB}"/>
              </a:ext>
            </a:extLst>
          </p:cNvPr>
          <p:cNvSpPr>
            <a:spLocks noGrp="1"/>
          </p:cNvSpPr>
          <p:nvPr>
            <p:ph type="body" sz="quarter" idx="16" hasCustomPrompt="1"/>
          </p:nvPr>
        </p:nvSpPr>
        <p:spPr>
          <a:xfrm>
            <a:off x="393891" y="418850"/>
            <a:ext cx="1132799" cy="41885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77596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7162800" y="647701"/>
            <a:ext cx="4591050" cy="5348549"/>
          </a:xfrm>
        </p:spPr>
        <p:txBody>
          <a:bodyPr anchor="t"/>
          <a:lstStyle>
            <a:lvl1pPr marL="342900" indent="-342900" algn="l">
              <a:buFont typeface="Arial" panose="020B0604020202020204" pitchFamily="34" charset="0"/>
              <a:buChar char="•"/>
              <a:defRPr/>
            </a:lvl1pPr>
          </a:lstStyle>
          <a:p>
            <a:r>
              <a:rPr lang="nb-NO"/>
              <a:t>Klikk på ikonet for å legge til et bilde</a:t>
            </a:r>
            <a:endParaRPr lang="en-US" dirty="0"/>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5"/>
            <a:ext cx="5545930"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Title 1">
            <a:extLst>
              <a:ext uri="{FF2B5EF4-FFF2-40B4-BE49-F238E27FC236}">
                <a16:creationId xmlns:a16="http://schemas.microsoft.com/office/drawing/2014/main" id="{B132315B-6FFE-7C45-87B3-7A83A3C0A9CE}"/>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nb-NO"/>
              <a:t>Klikk for å redigere tittelstil</a:t>
            </a:r>
            <a:endParaRPr lang="en-US" dirty="0"/>
          </a:p>
        </p:txBody>
      </p:sp>
      <p:sp>
        <p:nvSpPr>
          <p:cNvPr id="15" name="Foto cred">
            <a:extLst>
              <a:ext uri="{FF2B5EF4-FFF2-40B4-BE49-F238E27FC236}">
                <a16:creationId xmlns:a16="http://schemas.microsoft.com/office/drawing/2014/main" id="{17C6E161-A6B3-9946-951E-ABA5AE0FFBB4}"/>
              </a:ext>
            </a:extLst>
          </p:cNvPr>
          <p:cNvSpPr>
            <a:spLocks noGrp="1"/>
          </p:cNvSpPr>
          <p:nvPr>
            <p:ph type="body" sz="quarter" idx="17" hasCustomPrompt="1"/>
          </p:nvPr>
        </p:nvSpPr>
        <p:spPr>
          <a:xfrm>
            <a:off x="9556579" y="6328984"/>
            <a:ext cx="223344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Tree>
    <p:extLst>
      <p:ext uri="{BB962C8B-B14F-4D97-AF65-F5344CB8AC3E}">
        <p14:creationId xmlns:p14="http://schemas.microsoft.com/office/powerpoint/2010/main" val="4178018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arge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7162800" y="1"/>
            <a:ext cx="5029200" cy="6858000"/>
          </a:xfrm>
        </p:spPr>
        <p:txBody>
          <a:bodyPr anchor="t"/>
          <a:lstStyle>
            <a:lvl1pPr marL="342900" indent="-342900" algn="l">
              <a:buFont typeface="Arial" panose="020B0604020202020204" pitchFamily="34" charset="0"/>
              <a:buChar char="•"/>
              <a:defRPr/>
            </a:lvl1pPr>
          </a:lstStyle>
          <a:p>
            <a:r>
              <a:rPr lang="nb-NO"/>
              <a:t>Klikk på ikonet for å legge til et bilde</a:t>
            </a:r>
            <a:endParaRPr lang="en-US" dirty="0"/>
          </a:p>
        </p:txBody>
      </p:sp>
      <p:sp>
        <p:nvSpPr>
          <p:cNvPr id="11" name="Foto cred">
            <a:extLst>
              <a:ext uri="{FF2B5EF4-FFF2-40B4-BE49-F238E27FC236}">
                <a16:creationId xmlns:a16="http://schemas.microsoft.com/office/drawing/2014/main" id="{2CB1CEEC-E918-474A-A7BD-243B80F93536}"/>
              </a:ext>
            </a:extLst>
          </p:cNvPr>
          <p:cNvSpPr>
            <a:spLocks noGrp="1"/>
          </p:cNvSpPr>
          <p:nvPr>
            <p:ph type="body" sz="quarter" idx="16" hasCustomPrompt="1"/>
          </p:nvPr>
        </p:nvSpPr>
        <p:spPr>
          <a:xfrm>
            <a:off x="9556579" y="6328984"/>
            <a:ext cx="223344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6" name="Content Placeholder 9">
            <a:extLst>
              <a:ext uri="{FF2B5EF4-FFF2-40B4-BE49-F238E27FC236}">
                <a16:creationId xmlns:a16="http://schemas.microsoft.com/office/drawing/2014/main" id="{D4C44CE2-F204-2546-99E0-E541B9E5CF10}"/>
              </a:ext>
            </a:extLst>
          </p:cNvPr>
          <p:cNvSpPr>
            <a:spLocks noGrp="1"/>
          </p:cNvSpPr>
          <p:nvPr>
            <p:ph sz="quarter" idx="15"/>
          </p:nvPr>
        </p:nvSpPr>
        <p:spPr>
          <a:xfrm>
            <a:off x="454820" y="1514475"/>
            <a:ext cx="5545930" cy="44817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7" name="Title 1">
            <a:extLst>
              <a:ext uri="{FF2B5EF4-FFF2-40B4-BE49-F238E27FC236}">
                <a16:creationId xmlns:a16="http://schemas.microsoft.com/office/drawing/2014/main" id="{880B7925-6C9D-FB42-9574-A060EC9D48F2}"/>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nb-NO"/>
              <a:t>Klikk for å redigere tittelstil</a:t>
            </a:r>
            <a:endParaRPr lang="en-US" dirty="0"/>
          </a:p>
        </p:txBody>
      </p:sp>
    </p:spTree>
    <p:extLst>
      <p:ext uri="{BB962C8B-B14F-4D97-AF65-F5344CB8AC3E}">
        <p14:creationId xmlns:p14="http://schemas.microsoft.com/office/powerpoint/2010/main" val="3277190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AB955-BDE6-4F11-BBBF-5BDF2F8B40DF}"/>
              </a:ext>
            </a:extLst>
          </p:cNvPr>
          <p:cNvSpPr>
            <a:spLocks noGrp="1"/>
          </p:cNvSpPr>
          <p:nvPr>
            <p:ph type="title"/>
          </p:nvPr>
        </p:nvSpPr>
        <p:spPr>
          <a:xfrm>
            <a:off x="838200" y="365125"/>
            <a:ext cx="10515600" cy="1325563"/>
          </a:xfrm>
          <a:prstGeom prst="rect">
            <a:avLst/>
          </a:prstGeom>
          <a:ln>
            <a:noFill/>
          </a:ln>
        </p:spPr>
        <p:txBody>
          <a:bodyPr vert="horz" lIns="91440" tIns="45720" rIns="91440" bIns="45720" rtlCol="0" anchor="ctr">
            <a:normAutofit/>
          </a:bodyPr>
          <a:lstStyle/>
          <a:p>
            <a:r>
              <a:rPr lang="en-GB" dirty="0"/>
              <a:t>Click to edit title style</a:t>
            </a:r>
            <a:endParaRPr lang="en-US" dirty="0"/>
          </a:p>
        </p:txBody>
      </p:sp>
      <p:sp>
        <p:nvSpPr>
          <p:cNvPr id="3" name="Text Placeholder 2">
            <a:extLst>
              <a:ext uri="{FF2B5EF4-FFF2-40B4-BE49-F238E27FC236}">
                <a16:creationId xmlns:a16="http://schemas.microsoft.com/office/drawing/2014/main" id="{7FDC1276-01C1-4382-AA5E-52C6943F48B4}"/>
              </a:ext>
            </a:extLst>
          </p:cNvPr>
          <p:cNvSpPr>
            <a:spLocks noGrp="1"/>
          </p:cNvSpPr>
          <p:nvPr>
            <p:ph type="body" idx="1"/>
          </p:nvPr>
        </p:nvSpPr>
        <p:spPr>
          <a:xfrm>
            <a:off x="838200" y="1825625"/>
            <a:ext cx="10515600" cy="4351338"/>
          </a:xfrm>
          <a:prstGeom prst="rect">
            <a:avLst/>
          </a:prstGeom>
          <a:noFill/>
          <a:ln>
            <a:noFill/>
          </a:ln>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a:extLst>
              <a:ext uri="{FF2B5EF4-FFF2-40B4-BE49-F238E27FC236}">
                <a16:creationId xmlns:a16="http://schemas.microsoft.com/office/drawing/2014/main" id="{00B8D0B8-031E-42EF-B527-F0C3181B5D72}"/>
              </a:ext>
            </a:extLst>
          </p:cNvPr>
          <p:cNvSpPr>
            <a:spLocks noGrp="1"/>
          </p:cNvSpPr>
          <p:nvPr>
            <p:ph type="dt" sz="half" idx="2"/>
          </p:nvPr>
        </p:nvSpPr>
        <p:spPr>
          <a:xfrm>
            <a:off x="10496006" y="6265861"/>
            <a:ext cx="1344476"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407C6705-A472-4A00-8E43-9688C532FBE7}" type="datetimeFigureOut">
              <a:rPr lang="nb-NO" smtClean="0"/>
              <a:pPr/>
              <a:t>29.09.2022</a:t>
            </a:fld>
            <a:endParaRPr lang="nb-NO" dirty="0"/>
          </a:p>
        </p:txBody>
      </p:sp>
      <p:sp>
        <p:nvSpPr>
          <p:cNvPr id="14" name="Text Placeholder 8">
            <a:extLst>
              <a:ext uri="{FF2B5EF4-FFF2-40B4-BE49-F238E27FC236}">
                <a16:creationId xmlns:a16="http://schemas.microsoft.com/office/drawing/2014/main" id="{E90C0740-F38D-D24C-9AC7-CA84DCA8C242}"/>
              </a:ext>
            </a:extLst>
          </p:cNvPr>
          <p:cNvSpPr txBox="1">
            <a:spLocks/>
          </p:cNvSpPr>
          <p:nvPr userDrawn="1"/>
        </p:nvSpPr>
        <p:spPr>
          <a:xfrm>
            <a:off x="393891" y="6088723"/>
            <a:ext cx="1132799" cy="418851"/>
          </a:xfrm>
          <a:prstGeom prst="rect">
            <a:avLst/>
          </a:prstGeom>
          <a:blipFill>
            <a:blip r:embed="rId24"/>
            <a:stretch>
              <a:fillRect/>
            </a:stretch>
          </a:blipFill>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100" kern="1200">
                <a:solidFill>
                  <a:srgbClr val="000000"/>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nb-NO"/>
          </a:p>
        </p:txBody>
      </p:sp>
    </p:spTree>
    <p:extLst>
      <p:ext uri="{BB962C8B-B14F-4D97-AF65-F5344CB8AC3E}">
        <p14:creationId xmlns:p14="http://schemas.microsoft.com/office/powerpoint/2010/main" val="3698867497"/>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83" r:id="rId3"/>
    <p:sldLayoutId id="2147483680" r:id="rId4"/>
    <p:sldLayoutId id="2147483661" r:id="rId5"/>
    <p:sldLayoutId id="2147483660" r:id="rId6"/>
    <p:sldLayoutId id="2147483678" r:id="rId7"/>
    <p:sldLayoutId id="2147483663" r:id="rId8"/>
    <p:sldLayoutId id="2147483664" r:id="rId9"/>
    <p:sldLayoutId id="2147483684" r:id="rId10"/>
    <p:sldLayoutId id="2147483665" r:id="rId11"/>
    <p:sldLayoutId id="2147483668" r:id="rId12"/>
    <p:sldLayoutId id="2147483667" r:id="rId13"/>
    <p:sldLayoutId id="2147483669" r:id="rId14"/>
    <p:sldLayoutId id="2147483666" r:id="rId15"/>
    <p:sldLayoutId id="2147483685" r:id="rId16"/>
    <p:sldLayoutId id="2147483686" r:id="rId17"/>
    <p:sldLayoutId id="2147483687" r:id="rId18"/>
    <p:sldLayoutId id="2147483688" r:id="rId19"/>
    <p:sldLayoutId id="2147483689" r:id="rId20"/>
    <p:sldLayoutId id="2147483690" r:id="rId21"/>
    <p:sldLayoutId id="2147483691" r:id="rId22"/>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fif"/><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chart" Target="../charts/chart2.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yatra.com/" TargetMode="External"/><Relationship Id="rId2" Type="http://schemas.openxmlformats.org/officeDocument/2006/relationships/hyperlink" Target="http://makemytrip.com/" TargetMode="External"/><Relationship Id="rId1" Type="http://schemas.openxmlformats.org/officeDocument/2006/relationships/slideLayout" Target="../slideLayouts/slideLayout14.xml"/><Relationship Id="rId4" Type="http://schemas.openxmlformats.org/officeDocument/2006/relationships/hyperlink" Target="http://pickyourtrail.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6.xml"/><Relationship Id="rId4" Type="http://schemas.openxmlformats.org/officeDocument/2006/relationships/chart" Target="../charts/chart7.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CBDFD54-AB94-FE43-B91B-BD80CFC9C8E8}"/>
              </a:ext>
            </a:extLst>
          </p:cNvPr>
          <p:cNvSpPr>
            <a:spLocks noGrp="1"/>
          </p:cNvSpPr>
          <p:nvPr>
            <p:ph type="subTitle" idx="1"/>
          </p:nvPr>
        </p:nvSpPr>
        <p:spPr/>
        <p:txBody>
          <a:bodyPr/>
          <a:lstStyle/>
          <a:p>
            <a:r>
              <a:rPr lang="nb-NO" dirty="0"/>
              <a:t>Seminar 27.September </a:t>
            </a:r>
          </a:p>
        </p:txBody>
      </p:sp>
      <p:sp>
        <p:nvSpPr>
          <p:cNvPr id="3" name="Title 2">
            <a:extLst>
              <a:ext uri="{FF2B5EF4-FFF2-40B4-BE49-F238E27FC236}">
                <a16:creationId xmlns:a16="http://schemas.microsoft.com/office/drawing/2014/main" id="{D223BCE9-A4EE-CB40-81DD-CDC4B80B2193}"/>
              </a:ext>
            </a:extLst>
          </p:cNvPr>
          <p:cNvSpPr>
            <a:spLocks noGrp="1"/>
          </p:cNvSpPr>
          <p:nvPr>
            <p:ph type="ctrTitle"/>
          </p:nvPr>
        </p:nvSpPr>
        <p:spPr/>
        <p:txBody>
          <a:bodyPr/>
          <a:lstStyle/>
          <a:p>
            <a:r>
              <a:rPr lang="nb-NO" dirty="0"/>
              <a:t>Long-</a:t>
            </a:r>
            <a:r>
              <a:rPr lang="nb-NO" dirty="0" err="1"/>
              <a:t>haul</a:t>
            </a:r>
            <a:r>
              <a:rPr lang="nb-NO" dirty="0"/>
              <a:t> Markets</a:t>
            </a:r>
          </a:p>
        </p:txBody>
      </p:sp>
    </p:spTree>
    <p:extLst>
      <p:ext uri="{BB962C8B-B14F-4D97-AF65-F5344CB8AC3E}">
        <p14:creationId xmlns:p14="http://schemas.microsoft.com/office/powerpoint/2010/main" val="319664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E5F9055-4091-27B6-B8CA-09B116CC3F65}"/>
              </a:ext>
            </a:extLst>
          </p:cNvPr>
          <p:cNvSpPr>
            <a:spLocks noGrp="1"/>
          </p:cNvSpPr>
          <p:nvPr>
            <p:ph type="title"/>
          </p:nvPr>
        </p:nvSpPr>
        <p:spPr/>
        <p:txBody>
          <a:bodyPr/>
          <a:lstStyle/>
          <a:p>
            <a:r>
              <a:rPr lang="nb-NO" dirty="0"/>
              <a:t>Holiday </a:t>
            </a:r>
            <a:r>
              <a:rPr lang="nb-NO" dirty="0" err="1"/>
              <a:t>periods</a:t>
            </a:r>
            <a:endParaRPr lang="nb-NO" dirty="0"/>
          </a:p>
        </p:txBody>
      </p:sp>
      <p:sp>
        <p:nvSpPr>
          <p:cNvPr id="4" name="Rektangel 3">
            <a:extLst>
              <a:ext uri="{FF2B5EF4-FFF2-40B4-BE49-F238E27FC236}">
                <a16:creationId xmlns:a16="http://schemas.microsoft.com/office/drawing/2014/main" id="{AD11FE09-4BF8-D4FE-2CF1-8513C7359168}"/>
              </a:ext>
            </a:extLst>
          </p:cNvPr>
          <p:cNvSpPr/>
          <p:nvPr/>
        </p:nvSpPr>
        <p:spPr>
          <a:xfrm>
            <a:off x="123757" y="4490979"/>
            <a:ext cx="1045864" cy="369332"/>
          </a:xfrm>
          <a:prstGeom prst="rect">
            <a:avLst/>
          </a:prstGeom>
          <a:noFill/>
        </p:spPr>
        <p:txBody>
          <a:bodyPr wrap="none" lIns="91440" tIns="45720" rIns="91440" bIns="45720">
            <a:spAutoFit/>
          </a:bodyPr>
          <a:lstStyle/>
          <a:p>
            <a:pPr algn="ctr"/>
            <a:r>
              <a:rPr lang="nb-NO" b="0" cap="none" spc="0" dirty="0">
                <a:ln w="0"/>
                <a:solidFill>
                  <a:srgbClr val="00B0F0"/>
                </a:solidFill>
                <a:effectLst>
                  <a:outerShdw blurRad="38100" dist="19050" dir="2700000" algn="tl" rotWithShape="0">
                    <a:schemeClr val="dk1">
                      <a:alpha val="40000"/>
                    </a:schemeClr>
                  </a:outerShdw>
                </a:effectLst>
              </a:rPr>
              <a:t>JANUARY</a:t>
            </a:r>
          </a:p>
        </p:txBody>
      </p:sp>
      <p:sp>
        <p:nvSpPr>
          <p:cNvPr id="6" name="Rektangel 5">
            <a:extLst>
              <a:ext uri="{FF2B5EF4-FFF2-40B4-BE49-F238E27FC236}">
                <a16:creationId xmlns:a16="http://schemas.microsoft.com/office/drawing/2014/main" id="{00F5C54F-EEB8-2540-8864-F953699D5C1B}"/>
              </a:ext>
            </a:extLst>
          </p:cNvPr>
          <p:cNvSpPr/>
          <p:nvPr/>
        </p:nvSpPr>
        <p:spPr>
          <a:xfrm>
            <a:off x="1169621" y="4490979"/>
            <a:ext cx="1162049" cy="369332"/>
          </a:xfrm>
          <a:prstGeom prst="rect">
            <a:avLst/>
          </a:prstGeom>
          <a:noFill/>
        </p:spPr>
        <p:txBody>
          <a:bodyPr wrap="none" lIns="91440" tIns="45720" rIns="91440" bIns="45720">
            <a:spAutoFit/>
          </a:bodyPr>
          <a:lstStyle/>
          <a:p>
            <a:pPr algn="ctr"/>
            <a:r>
              <a:rPr lang="nb-NO" dirty="0">
                <a:ln w="0"/>
                <a:solidFill>
                  <a:srgbClr val="00B0F0"/>
                </a:solidFill>
                <a:effectLst>
                  <a:outerShdw blurRad="38100" dist="19050" dir="2700000" algn="tl" rotWithShape="0">
                    <a:schemeClr val="dk1">
                      <a:alpha val="40000"/>
                    </a:schemeClr>
                  </a:outerShdw>
                </a:effectLst>
              </a:rPr>
              <a:t>FEBRU</a:t>
            </a:r>
            <a:r>
              <a:rPr lang="nb-NO" b="0" cap="none" spc="0" dirty="0">
                <a:ln w="0"/>
                <a:solidFill>
                  <a:srgbClr val="00B0F0"/>
                </a:solidFill>
                <a:effectLst>
                  <a:outerShdw blurRad="38100" dist="19050" dir="2700000" algn="tl" rotWithShape="0">
                    <a:schemeClr val="dk1">
                      <a:alpha val="40000"/>
                    </a:schemeClr>
                  </a:outerShdw>
                </a:effectLst>
              </a:rPr>
              <a:t>ARY</a:t>
            </a:r>
          </a:p>
        </p:txBody>
      </p:sp>
      <p:sp>
        <p:nvSpPr>
          <p:cNvPr id="8" name="Rektangel 7">
            <a:extLst>
              <a:ext uri="{FF2B5EF4-FFF2-40B4-BE49-F238E27FC236}">
                <a16:creationId xmlns:a16="http://schemas.microsoft.com/office/drawing/2014/main" id="{01C87C1E-BA5A-8B1B-E39F-5A30BE5147B4}"/>
              </a:ext>
            </a:extLst>
          </p:cNvPr>
          <p:cNvSpPr/>
          <p:nvPr/>
        </p:nvSpPr>
        <p:spPr>
          <a:xfrm>
            <a:off x="2442537" y="4490795"/>
            <a:ext cx="905568" cy="369332"/>
          </a:xfrm>
          <a:prstGeom prst="rect">
            <a:avLst/>
          </a:prstGeom>
          <a:noFill/>
        </p:spPr>
        <p:txBody>
          <a:bodyPr wrap="none" lIns="91440" tIns="45720" rIns="91440" bIns="45720">
            <a:spAutoFit/>
          </a:bodyPr>
          <a:lstStyle/>
          <a:p>
            <a:pPr algn="ctr"/>
            <a:r>
              <a:rPr lang="nb-NO" b="0" cap="none" spc="0" dirty="0">
                <a:ln w="0"/>
                <a:solidFill>
                  <a:srgbClr val="92D050"/>
                </a:solidFill>
                <a:effectLst>
                  <a:outerShdw blurRad="38100" dist="19050" dir="2700000" algn="tl" rotWithShape="0">
                    <a:schemeClr val="dk1">
                      <a:alpha val="40000"/>
                    </a:schemeClr>
                  </a:outerShdw>
                </a:effectLst>
              </a:rPr>
              <a:t>MARCH</a:t>
            </a:r>
          </a:p>
        </p:txBody>
      </p:sp>
      <p:sp>
        <p:nvSpPr>
          <p:cNvPr id="10" name="Rektangel 9">
            <a:extLst>
              <a:ext uri="{FF2B5EF4-FFF2-40B4-BE49-F238E27FC236}">
                <a16:creationId xmlns:a16="http://schemas.microsoft.com/office/drawing/2014/main" id="{AB4B467A-7401-5836-09F1-7FCE38BA7DEB}"/>
              </a:ext>
            </a:extLst>
          </p:cNvPr>
          <p:cNvSpPr/>
          <p:nvPr/>
        </p:nvSpPr>
        <p:spPr>
          <a:xfrm>
            <a:off x="3344939" y="4490795"/>
            <a:ext cx="716863" cy="369332"/>
          </a:xfrm>
          <a:prstGeom prst="rect">
            <a:avLst/>
          </a:prstGeom>
          <a:noFill/>
        </p:spPr>
        <p:txBody>
          <a:bodyPr wrap="none" lIns="91440" tIns="45720" rIns="91440" bIns="45720">
            <a:spAutoFit/>
          </a:bodyPr>
          <a:lstStyle/>
          <a:p>
            <a:pPr algn="ctr"/>
            <a:r>
              <a:rPr lang="nb-NO" b="0" cap="none" spc="0" dirty="0">
                <a:ln w="0"/>
                <a:solidFill>
                  <a:srgbClr val="92D050"/>
                </a:solidFill>
                <a:effectLst>
                  <a:outerShdw blurRad="38100" dist="19050" dir="2700000" algn="tl" rotWithShape="0">
                    <a:schemeClr val="dk1">
                      <a:alpha val="40000"/>
                    </a:schemeClr>
                  </a:outerShdw>
                </a:effectLst>
              </a:rPr>
              <a:t>APRIL</a:t>
            </a:r>
          </a:p>
        </p:txBody>
      </p:sp>
      <p:sp>
        <p:nvSpPr>
          <p:cNvPr id="12" name="Rektangel 11">
            <a:extLst>
              <a:ext uri="{FF2B5EF4-FFF2-40B4-BE49-F238E27FC236}">
                <a16:creationId xmlns:a16="http://schemas.microsoft.com/office/drawing/2014/main" id="{0C178CC1-7019-CCB6-5C04-4C99BCB2AF0F}"/>
              </a:ext>
            </a:extLst>
          </p:cNvPr>
          <p:cNvSpPr/>
          <p:nvPr/>
        </p:nvSpPr>
        <p:spPr>
          <a:xfrm>
            <a:off x="4053056" y="4487759"/>
            <a:ext cx="610167" cy="369332"/>
          </a:xfrm>
          <a:prstGeom prst="rect">
            <a:avLst/>
          </a:prstGeom>
          <a:noFill/>
        </p:spPr>
        <p:txBody>
          <a:bodyPr wrap="none" lIns="91440" tIns="45720" rIns="91440" bIns="45720">
            <a:spAutoFit/>
          </a:bodyPr>
          <a:lstStyle/>
          <a:p>
            <a:pPr algn="ctr"/>
            <a:r>
              <a:rPr lang="nb-NO" b="0" cap="none" spc="0" dirty="0">
                <a:ln w="0"/>
                <a:solidFill>
                  <a:srgbClr val="92D050"/>
                </a:solidFill>
                <a:effectLst>
                  <a:outerShdw blurRad="38100" dist="19050" dir="2700000" algn="tl" rotWithShape="0">
                    <a:schemeClr val="dk1">
                      <a:alpha val="40000"/>
                    </a:schemeClr>
                  </a:outerShdw>
                </a:effectLst>
              </a:rPr>
              <a:t>MAY</a:t>
            </a:r>
          </a:p>
        </p:txBody>
      </p:sp>
      <p:sp>
        <p:nvSpPr>
          <p:cNvPr id="14" name="Rektangel 13">
            <a:extLst>
              <a:ext uri="{FF2B5EF4-FFF2-40B4-BE49-F238E27FC236}">
                <a16:creationId xmlns:a16="http://schemas.microsoft.com/office/drawing/2014/main" id="{DA117733-D5BA-3114-6ACA-C5E26F806B97}"/>
              </a:ext>
            </a:extLst>
          </p:cNvPr>
          <p:cNvSpPr/>
          <p:nvPr/>
        </p:nvSpPr>
        <p:spPr>
          <a:xfrm>
            <a:off x="4744448" y="4484909"/>
            <a:ext cx="667170" cy="369332"/>
          </a:xfrm>
          <a:prstGeom prst="rect">
            <a:avLst/>
          </a:prstGeom>
          <a:noFill/>
        </p:spPr>
        <p:txBody>
          <a:bodyPr wrap="none" lIns="91440" tIns="45720" rIns="91440" bIns="45720">
            <a:spAutoFit/>
          </a:bodyPr>
          <a:lstStyle/>
          <a:p>
            <a:pPr algn="ctr"/>
            <a:r>
              <a:rPr lang="nb-NO" b="0" cap="none" spc="0" dirty="0">
                <a:ln w="0"/>
                <a:solidFill>
                  <a:srgbClr val="FFC000"/>
                </a:solidFill>
                <a:effectLst>
                  <a:outerShdw blurRad="38100" dist="19050" dir="2700000" algn="tl" rotWithShape="0">
                    <a:schemeClr val="dk1">
                      <a:alpha val="40000"/>
                    </a:schemeClr>
                  </a:outerShdw>
                </a:effectLst>
              </a:rPr>
              <a:t>JUNE</a:t>
            </a:r>
          </a:p>
        </p:txBody>
      </p:sp>
      <p:sp>
        <p:nvSpPr>
          <p:cNvPr id="16" name="Rektangel 15">
            <a:extLst>
              <a:ext uri="{FF2B5EF4-FFF2-40B4-BE49-F238E27FC236}">
                <a16:creationId xmlns:a16="http://schemas.microsoft.com/office/drawing/2014/main" id="{5391468E-D48A-7E4A-C22D-730F2179D105}"/>
              </a:ext>
            </a:extLst>
          </p:cNvPr>
          <p:cNvSpPr/>
          <p:nvPr/>
        </p:nvSpPr>
        <p:spPr>
          <a:xfrm>
            <a:off x="5421999" y="4481875"/>
            <a:ext cx="597023" cy="369332"/>
          </a:xfrm>
          <a:prstGeom prst="rect">
            <a:avLst/>
          </a:prstGeom>
          <a:noFill/>
        </p:spPr>
        <p:txBody>
          <a:bodyPr wrap="none" lIns="91440" tIns="45720" rIns="91440" bIns="45720">
            <a:spAutoFit/>
          </a:bodyPr>
          <a:lstStyle/>
          <a:p>
            <a:pPr algn="ctr"/>
            <a:r>
              <a:rPr lang="nb-NO" b="0" cap="none" spc="0" dirty="0">
                <a:ln w="0"/>
                <a:solidFill>
                  <a:srgbClr val="FFC000"/>
                </a:solidFill>
                <a:effectLst>
                  <a:outerShdw blurRad="38100" dist="19050" dir="2700000" algn="tl" rotWithShape="0">
                    <a:schemeClr val="dk1">
                      <a:alpha val="40000"/>
                    </a:schemeClr>
                  </a:outerShdw>
                </a:effectLst>
              </a:rPr>
              <a:t>JULY</a:t>
            </a:r>
          </a:p>
        </p:txBody>
      </p:sp>
      <p:sp>
        <p:nvSpPr>
          <p:cNvPr id="18" name="Rektangel 17">
            <a:extLst>
              <a:ext uri="{FF2B5EF4-FFF2-40B4-BE49-F238E27FC236}">
                <a16:creationId xmlns:a16="http://schemas.microsoft.com/office/drawing/2014/main" id="{EC8307EA-8920-3DE3-71B3-160112F443E0}"/>
              </a:ext>
            </a:extLst>
          </p:cNvPr>
          <p:cNvSpPr/>
          <p:nvPr/>
        </p:nvSpPr>
        <p:spPr>
          <a:xfrm>
            <a:off x="6053360" y="4484909"/>
            <a:ext cx="971356" cy="369332"/>
          </a:xfrm>
          <a:prstGeom prst="rect">
            <a:avLst/>
          </a:prstGeom>
          <a:noFill/>
        </p:spPr>
        <p:txBody>
          <a:bodyPr wrap="none" lIns="91440" tIns="45720" rIns="91440" bIns="45720">
            <a:spAutoFit/>
          </a:bodyPr>
          <a:lstStyle/>
          <a:p>
            <a:pPr algn="ctr"/>
            <a:r>
              <a:rPr lang="nb-NO" b="0" cap="none" spc="0" dirty="0">
                <a:ln w="0"/>
                <a:solidFill>
                  <a:srgbClr val="FFC000"/>
                </a:solidFill>
                <a:effectLst>
                  <a:outerShdw blurRad="38100" dist="19050" dir="2700000" algn="tl" rotWithShape="0">
                    <a:schemeClr val="dk1">
                      <a:alpha val="40000"/>
                    </a:schemeClr>
                  </a:outerShdw>
                </a:effectLst>
              </a:rPr>
              <a:t>AUGUST</a:t>
            </a:r>
          </a:p>
        </p:txBody>
      </p:sp>
      <p:sp>
        <p:nvSpPr>
          <p:cNvPr id="20" name="Rektangel 19">
            <a:extLst>
              <a:ext uri="{FF2B5EF4-FFF2-40B4-BE49-F238E27FC236}">
                <a16:creationId xmlns:a16="http://schemas.microsoft.com/office/drawing/2014/main" id="{C914117A-33A8-E41C-6BE3-E975FD486CDB}"/>
              </a:ext>
            </a:extLst>
          </p:cNvPr>
          <p:cNvSpPr/>
          <p:nvPr/>
        </p:nvSpPr>
        <p:spPr>
          <a:xfrm>
            <a:off x="6979271" y="4494015"/>
            <a:ext cx="1304139" cy="369332"/>
          </a:xfrm>
          <a:prstGeom prst="rect">
            <a:avLst/>
          </a:prstGeom>
          <a:noFill/>
        </p:spPr>
        <p:txBody>
          <a:bodyPr wrap="none" lIns="91440" tIns="45720" rIns="91440" bIns="45720">
            <a:spAutoFit/>
          </a:bodyPr>
          <a:lstStyle/>
          <a:p>
            <a:pPr algn="ctr"/>
            <a:r>
              <a:rPr lang="nb-NO" b="0" cap="none" spc="0" dirty="0">
                <a:ln w="0"/>
                <a:solidFill>
                  <a:schemeClr val="accent1">
                    <a:lumMod val="40000"/>
                    <a:lumOff val="60000"/>
                  </a:schemeClr>
                </a:solidFill>
                <a:effectLst>
                  <a:outerShdw blurRad="38100" dist="19050" dir="2700000" algn="tl" rotWithShape="0">
                    <a:schemeClr val="dk1">
                      <a:alpha val="40000"/>
                    </a:schemeClr>
                  </a:outerShdw>
                </a:effectLst>
              </a:rPr>
              <a:t>SEPTEMBER</a:t>
            </a:r>
          </a:p>
        </p:txBody>
      </p:sp>
      <p:sp>
        <p:nvSpPr>
          <p:cNvPr id="22" name="Rektangel 21">
            <a:extLst>
              <a:ext uri="{FF2B5EF4-FFF2-40B4-BE49-F238E27FC236}">
                <a16:creationId xmlns:a16="http://schemas.microsoft.com/office/drawing/2014/main" id="{EB39E666-5EB7-C765-0AD6-2DD5A923A26B}"/>
              </a:ext>
            </a:extLst>
          </p:cNvPr>
          <p:cNvSpPr/>
          <p:nvPr/>
        </p:nvSpPr>
        <p:spPr>
          <a:xfrm>
            <a:off x="8214909" y="4494015"/>
            <a:ext cx="1081770" cy="369332"/>
          </a:xfrm>
          <a:prstGeom prst="rect">
            <a:avLst/>
          </a:prstGeom>
          <a:noFill/>
        </p:spPr>
        <p:txBody>
          <a:bodyPr wrap="none" lIns="91440" tIns="45720" rIns="91440" bIns="45720">
            <a:spAutoFit/>
          </a:bodyPr>
          <a:lstStyle/>
          <a:p>
            <a:pPr algn="ctr"/>
            <a:r>
              <a:rPr lang="nb-NO" b="0" cap="none" spc="0" dirty="0">
                <a:ln w="0"/>
                <a:solidFill>
                  <a:schemeClr val="accent1">
                    <a:lumMod val="40000"/>
                    <a:lumOff val="60000"/>
                  </a:schemeClr>
                </a:solidFill>
                <a:effectLst>
                  <a:outerShdw blurRad="38100" dist="19050" dir="2700000" algn="tl" rotWithShape="0">
                    <a:schemeClr val="dk1">
                      <a:alpha val="40000"/>
                    </a:schemeClr>
                  </a:outerShdw>
                </a:effectLst>
              </a:rPr>
              <a:t>OCTOBER</a:t>
            </a:r>
          </a:p>
        </p:txBody>
      </p:sp>
      <p:sp>
        <p:nvSpPr>
          <p:cNvPr id="24" name="Rektangel 23">
            <a:extLst>
              <a:ext uri="{FF2B5EF4-FFF2-40B4-BE49-F238E27FC236}">
                <a16:creationId xmlns:a16="http://schemas.microsoft.com/office/drawing/2014/main" id="{135090E4-3C26-56CC-AB1B-F1A9D00D7366}"/>
              </a:ext>
            </a:extLst>
          </p:cNvPr>
          <p:cNvSpPr/>
          <p:nvPr/>
        </p:nvSpPr>
        <p:spPr>
          <a:xfrm>
            <a:off x="9296679" y="4494015"/>
            <a:ext cx="1286314" cy="369332"/>
          </a:xfrm>
          <a:prstGeom prst="rect">
            <a:avLst/>
          </a:prstGeom>
          <a:noFill/>
        </p:spPr>
        <p:txBody>
          <a:bodyPr wrap="none" lIns="91440" tIns="45720" rIns="91440" bIns="45720">
            <a:spAutoFit/>
          </a:bodyPr>
          <a:lstStyle/>
          <a:p>
            <a:pPr algn="ctr"/>
            <a:r>
              <a:rPr lang="nb-NO" b="0" cap="none" spc="0" dirty="0">
                <a:ln w="0"/>
                <a:solidFill>
                  <a:schemeClr val="accent1">
                    <a:lumMod val="40000"/>
                    <a:lumOff val="60000"/>
                  </a:schemeClr>
                </a:solidFill>
                <a:effectLst>
                  <a:outerShdw blurRad="38100" dist="19050" dir="2700000" algn="tl" rotWithShape="0">
                    <a:schemeClr val="dk1">
                      <a:alpha val="40000"/>
                    </a:schemeClr>
                  </a:outerShdw>
                </a:effectLst>
              </a:rPr>
              <a:t>NOVEMBER</a:t>
            </a:r>
          </a:p>
        </p:txBody>
      </p:sp>
      <p:sp>
        <p:nvSpPr>
          <p:cNvPr id="26" name="Rektangel 25">
            <a:extLst>
              <a:ext uri="{FF2B5EF4-FFF2-40B4-BE49-F238E27FC236}">
                <a16:creationId xmlns:a16="http://schemas.microsoft.com/office/drawing/2014/main" id="{C024D0C3-6D43-D8F8-7BC0-932A2DA385B7}"/>
              </a:ext>
            </a:extLst>
          </p:cNvPr>
          <p:cNvSpPr/>
          <p:nvPr/>
        </p:nvSpPr>
        <p:spPr>
          <a:xfrm>
            <a:off x="10539305" y="4494016"/>
            <a:ext cx="1231939" cy="369332"/>
          </a:xfrm>
          <a:prstGeom prst="rect">
            <a:avLst/>
          </a:prstGeom>
          <a:noFill/>
        </p:spPr>
        <p:txBody>
          <a:bodyPr wrap="none" lIns="91440" tIns="45720" rIns="91440" bIns="45720">
            <a:spAutoFit/>
          </a:bodyPr>
          <a:lstStyle/>
          <a:p>
            <a:pPr algn="ctr"/>
            <a:r>
              <a:rPr lang="nb-NO" dirty="0">
                <a:ln w="0"/>
                <a:solidFill>
                  <a:srgbClr val="00B0F0"/>
                </a:solidFill>
                <a:effectLst>
                  <a:outerShdw blurRad="38100" dist="19050" dir="2700000" algn="tl" rotWithShape="0">
                    <a:schemeClr val="dk1">
                      <a:alpha val="40000"/>
                    </a:schemeClr>
                  </a:outerShdw>
                </a:effectLst>
              </a:rPr>
              <a:t>DECEMBER</a:t>
            </a:r>
            <a:endParaRPr lang="nb-NO" b="0" cap="none" spc="0" dirty="0">
              <a:ln w="0"/>
              <a:solidFill>
                <a:srgbClr val="00B0F0"/>
              </a:solidFill>
              <a:effectLst>
                <a:outerShdw blurRad="38100" dist="19050" dir="2700000" algn="tl" rotWithShape="0">
                  <a:schemeClr val="dk1">
                    <a:alpha val="40000"/>
                  </a:schemeClr>
                </a:outerShdw>
              </a:effectLst>
            </a:endParaRPr>
          </a:p>
        </p:txBody>
      </p:sp>
      <p:pic>
        <p:nvPicPr>
          <p:cNvPr id="36" name="Bilde 35">
            <a:extLst>
              <a:ext uri="{FF2B5EF4-FFF2-40B4-BE49-F238E27FC236}">
                <a16:creationId xmlns:a16="http://schemas.microsoft.com/office/drawing/2014/main" id="{676C69E3-0D25-287B-B879-34E358805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145" y="3870392"/>
            <a:ext cx="608351" cy="608351"/>
          </a:xfrm>
          <a:prstGeom prst="rect">
            <a:avLst/>
          </a:prstGeom>
        </p:spPr>
      </p:pic>
      <p:pic>
        <p:nvPicPr>
          <p:cNvPr id="38" name="Bilde 37">
            <a:extLst>
              <a:ext uri="{FF2B5EF4-FFF2-40B4-BE49-F238E27FC236}">
                <a16:creationId xmlns:a16="http://schemas.microsoft.com/office/drawing/2014/main" id="{6D2C7E95-E081-0451-B1F4-08DCA3E93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95" y="3857874"/>
            <a:ext cx="608351" cy="608351"/>
          </a:xfrm>
          <a:prstGeom prst="rect">
            <a:avLst/>
          </a:prstGeom>
        </p:spPr>
      </p:pic>
      <p:pic>
        <p:nvPicPr>
          <p:cNvPr id="40" name="Bilde 39">
            <a:extLst>
              <a:ext uri="{FF2B5EF4-FFF2-40B4-BE49-F238E27FC236}">
                <a16:creationId xmlns:a16="http://schemas.microsoft.com/office/drawing/2014/main" id="{E91652DF-ACFF-69AC-B5F4-7983E0334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555" y="3885664"/>
            <a:ext cx="608351" cy="608351"/>
          </a:xfrm>
          <a:prstGeom prst="rect">
            <a:avLst/>
          </a:prstGeom>
        </p:spPr>
      </p:pic>
      <p:pic>
        <p:nvPicPr>
          <p:cNvPr id="42" name="Bilde 41">
            <a:extLst>
              <a:ext uri="{FF2B5EF4-FFF2-40B4-BE49-F238E27FC236}">
                <a16:creationId xmlns:a16="http://schemas.microsoft.com/office/drawing/2014/main" id="{4EF21E92-1E5E-B0BF-38E3-8E8471D62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686" y="3882444"/>
            <a:ext cx="608351" cy="608351"/>
          </a:xfrm>
          <a:prstGeom prst="rect">
            <a:avLst/>
          </a:prstGeom>
        </p:spPr>
      </p:pic>
      <p:pic>
        <p:nvPicPr>
          <p:cNvPr id="46" name="Bilde 45">
            <a:extLst>
              <a:ext uri="{FF2B5EF4-FFF2-40B4-BE49-F238E27FC236}">
                <a16:creationId xmlns:a16="http://schemas.microsoft.com/office/drawing/2014/main" id="{F034E969-90A0-3067-BB83-13F4D02DC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704" y="3882443"/>
            <a:ext cx="608351" cy="608351"/>
          </a:xfrm>
          <a:prstGeom prst="rect">
            <a:avLst/>
          </a:prstGeom>
        </p:spPr>
      </p:pic>
      <p:pic>
        <p:nvPicPr>
          <p:cNvPr id="48" name="Bilde 47">
            <a:extLst>
              <a:ext uri="{FF2B5EF4-FFF2-40B4-BE49-F238E27FC236}">
                <a16:creationId xmlns:a16="http://schemas.microsoft.com/office/drawing/2014/main" id="{12A8F86E-82E2-438A-3CC6-D4B9DF742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533" y="3882443"/>
            <a:ext cx="608351" cy="608351"/>
          </a:xfrm>
          <a:prstGeom prst="rect">
            <a:avLst/>
          </a:prstGeom>
        </p:spPr>
      </p:pic>
      <p:pic>
        <p:nvPicPr>
          <p:cNvPr id="50" name="Bilde 49">
            <a:extLst>
              <a:ext uri="{FF2B5EF4-FFF2-40B4-BE49-F238E27FC236}">
                <a16:creationId xmlns:a16="http://schemas.microsoft.com/office/drawing/2014/main" id="{F88E64F0-EF0A-6624-E1E6-06DA277CE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917" y="3882443"/>
            <a:ext cx="608351" cy="608351"/>
          </a:xfrm>
          <a:prstGeom prst="rect">
            <a:avLst/>
          </a:prstGeom>
        </p:spPr>
      </p:pic>
      <p:pic>
        <p:nvPicPr>
          <p:cNvPr id="52" name="Bilde 51">
            <a:extLst>
              <a:ext uri="{FF2B5EF4-FFF2-40B4-BE49-F238E27FC236}">
                <a16:creationId xmlns:a16="http://schemas.microsoft.com/office/drawing/2014/main" id="{90DFDE8E-F3E5-584F-5BC5-59D25B11B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1098" y="3870391"/>
            <a:ext cx="608351" cy="608351"/>
          </a:xfrm>
          <a:prstGeom prst="rect">
            <a:avLst/>
          </a:prstGeom>
        </p:spPr>
      </p:pic>
      <p:pic>
        <p:nvPicPr>
          <p:cNvPr id="54" name="Bilde 53">
            <a:extLst>
              <a:ext uri="{FF2B5EF4-FFF2-40B4-BE49-F238E27FC236}">
                <a16:creationId xmlns:a16="http://schemas.microsoft.com/office/drawing/2014/main" id="{9D43799B-61FC-D696-B1C7-28BE959CF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953" y="3332171"/>
            <a:ext cx="608351" cy="608351"/>
          </a:xfrm>
          <a:prstGeom prst="rect">
            <a:avLst/>
          </a:prstGeom>
        </p:spPr>
      </p:pic>
      <p:pic>
        <p:nvPicPr>
          <p:cNvPr id="56" name="Bilde 55">
            <a:extLst>
              <a:ext uri="{FF2B5EF4-FFF2-40B4-BE49-F238E27FC236}">
                <a16:creationId xmlns:a16="http://schemas.microsoft.com/office/drawing/2014/main" id="{8F10DF9F-E256-08FD-630E-A80E32A3C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624" y="2808912"/>
            <a:ext cx="608351" cy="608351"/>
          </a:xfrm>
          <a:prstGeom prst="rect">
            <a:avLst/>
          </a:prstGeom>
        </p:spPr>
      </p:pic>
      <p:pic>
        <p:nvPicPr>
          <p:cNvPr id="60" name="Bilde 59">
            <a:extLst>
              <a:ext uri="{FF2B5EF4-FFF2-40B4-BE49-F238E27FC236}">
                <a16:creationId xmlns:a16="http://schemas.microsoft.com/office/drawing/2014/main" id="{37DAD2C4-87A4-28E9-F178-F882DC064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145" y="3330081"/>
            <a:ext cx="608351" cy="608351"/>
          </a:xfrm>
          <a:prstGeom prst="rect">
            <a:avLst/>
          </a:prstGeom>
        </p:spPr>
      </p:pic>
      <p:pic>
        <p:nvPicPr>
          <p:cNvPr id="62" name="Bilde 61">
            <a:extLst>
              <a:ext uri="{FF2B5EF4-FFF2-40B4-BE49-F238E27FC236}">
                <a16:creationId xmlns:a16="http://schemas.microsoft.com/office/drawing/2014/main" id="{401DEE31-DE34-C9E7-501B-4FC58EAC5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076" y="3325015"/>
            <a:ext cx="608351" cy="608351"/>
          </a:xfrm>
          <a:prstGeom prst="rect">
            <a:avLst/>
          </a:prstGeom>
        </p:spPr>
      </p:pic>
      <p:pic>
        <p:nvPicPr>
          <p:cNvPr id="64" name="Bilde 63">
            <a:extLst>
              <a:ext uri="{FF2B5EF4-FFF2-40B4-BE49-F238E27FC236}">
                <a16:creationId xmlns:a16="http://schemas.microsoft.com/office/drawing/2014/main" id="{223A4EF1-4C5D-1A60-DA62-7FF6A31EA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695" y="3325016"/>
            <a:ext cx="608351" cy="608351"/>
          </a:xfrm>
          <a:prstGeom prst="rect">
            <a:avLst/>
          </a:prstGeom>
        </p:spPr>
      </p:pic>
      <p:pic>
        <p:nvPicPr>
          <p:cNvPr id="66" name="Bilde 65">
            <a:extLst>
              <a:ext uri="{FF2B5EF4-FFF2-40B4-BE49-F238E27FC236}">
                <a16:creationId xmlns:a16="http://schemas.microsoft.com/office/drawing/2014/main" id="{86E329D2-9E21-5BC1-E326-FCDE7A72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279" y="3341988"/>
            <a:ext cx="608351" cy="608351"/>
          </a:xfrm>
          <a:prstGeom prst="rect">
            <a:avLst/>
          </a:prstGeom>
        </p:spPr>
      </p:pic>
      <p:pic>
        <p:nvPicPr>
          <p:cNvPr id="68" name="Bilde 67">
            <a:extLst>
              <a:ext uri="{FF2B5EF4-FFF2-40B4-BE49-F238E27FC236}">
                <a16:creationId xmlns:a16="http://schemas.microsoft.com/office/drawing/2014/main" id="{B97E8E1A-5D4E-5E17-97EA-CF71AE80E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399" y="3358391"/>
            <a:ext cx="608351" cy="608351"/>
          </a:xfrm>
          <a:prstGeom prst="rect">
            <a:avLst/>
          </a:prstGeom>
        </p:spPr>
      </p:pic>
      <p:pic>
        <p:nvPicPr>
          <p:cNvPr id="70" name="Bilde 69">
            <a:extLst>
              <a:ext uri="{FF2B5EF4-FFF2-40B4-BE49-F238E27FC236}">
                <a16:creationId xmlns:a16="http://schemas.microsoft.com/office/drawing/2014/main" id="{21102C6B-86A4-46D4-925F-99DA3CFEC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7014" y="3341224"/>
            <a:ext cx="608351" cy="608351"/>
          </a:xfrm>
          <a:prstGeom prst="rect">
            <a:avLst/>
          </a:prstGeom>
        </p:spPr>
      </p:pic>
      <p:pic>
        <p:nvPicPr>
          <p:cNvPr id="72" name="Bilde 71">
            <a:extLst>
              <a:ext uri="{FF2B5EF4-FFF2-40B4-BE49-F238E27FC236}">
                <a16:creationId xmlns:a16="http://schemas.microsoft.com/office/drawing/2014/main" id="{D9FD9661-8142-8AF1-40E4-75BC27E62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18" y="2243400"/>
            <a:ext cx="632962" cy="632962"/>
          </a:xfrm>
          <a:prstGeom prst="rect">
            <a:avLst/>
          </a:prstGeom>
        </p:spPr>
      </p:pic>
      <p:pic>
        <p:nvPicPr>
          <p:cNvPr id="74" name="Bilde 73">
            <a:extLst>
              <a:ext uri="{FF2B5EF4-FFF2-40B4-BE49-F238E27FC236}">
                <a16:creationId xmlns:a16="http://schemas.microsoft.com/office/drawing/2014/main" id="{FDBF1445-B1E9-0605-3B72-B046A90F7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2044" y="3870391"/>
            <a:ext cx="617368" cy="617368"/>
          </a:xfrm>
          <a:prstGeom prst="rect">
            <a:avLst/>
          </a:prstGeom>
        </p:spPr>
      </p:pic>
      <p:pic>
        <p:nvPicPr>
          <p:cNvPr id="76" name="Bilde 75">
            <a:extLst>
              <a:ext uri="{FF2B5EF4-FFF2-40B4-BE49-F238E27FC236}">
                <a16:creationId xmlns:a16="http://schemas.microsoft.com/office/drawing/2014/main" id="{65811ABF-FAEA-3740-C4E9-A476A0341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0795" y="2804403"/>
            <a:ext cx="617368" cy="617368"/>
          </a:xfrm>
          <a:prstGeom prst="rect">
            <a:avLst/>
          </a:prstGeom>
        </p:spPr>
      </p:pic>
      <p:pic>
        <p:nvPicPr>
          <p:cNvPr id="78" name="Bilde 77">
            <a:extLst>
              <a:ext uri="{FF2B5EF4-FFF2-40B4-BE49-F238E27FC236}">
                <a16:creationId xmlns:a16="http://schemas.microsoft.com/office/drawing/2014/main" id="{A8DC1966-A399-0310-62DF-24331E30D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809" y="2781726"/>
            <a:ext cx="617368" cy="617368"/>
          </a:xfrm>
          <a:prstGeom prst="rect">
            <a:avLst/>
          </a:prstGeom>
        </p:spPr>
      </p:pic>
      <p:pic>
        <p:nvPicPr>
          <p:cNvPr id="80" name="Bilde 79">
            <a:extLst>
              <a:ext uri="{FF2B5EF4-FFF2-40B4-BE49-F238E27FC236}">
                <a16:creationId xmlns:a16="http://schemas.microsoft.com/office/drawing/2014/main" id="{80DB3FA4-C0F2-5C30-5A60-7F6E10DED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2081" y="2768385"/>
            <a:ext cx="617368" cy="617368"/>
          </a:xfrm>
          <a:prstGeom prst="rect">
            <a:avLst/>
          </a:prstGeom>
        </p:spPr>
      </p:pic>
      <p:pic>
        <p:nvPicPr>
          <p:cNvPr id="82" name="Bilde 81">
            <a:extLst>
              <a:ext uri="{FF2B5EF4-FFF2-40B4-BE49-F238E27FC236}">
                <a16:creationId xmlns:a16="http://schemas.microsoft.com/office/drawing/2014/main" id="{836AB3C2-5048-FF22-A729-1EA3C16EA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928" y="2785430"/>
            <a:ext cx="608352" cy="608352"/>
          </a:xfrm>
          <a:prstGeom prst="rect">
            <a:avLst/>
          </a:prstGeom>
        </p:spPr>
      </p:pic>
      <p:pic>
        <p:nvPicPr>
          <p:cNvPr id="84" name="Bilde 83">
            <a:extLst>
              <a:ext uri="{FF2B5EF4-FFF2-40B4-BE49-F238E27FC236}">
                <a16:creationId xmlns:a16="http://schemas.microsoft.com/office/drawing/2014/main" id="{D486F0BC-B660-0DA0-C8C0-D40E2BF6D3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281" y="2780918"/>
            <a:ext cx="608352" cy="608352"/>
          </a:xfrm>
          <a:prstGeom prst="rect">
            <a:avLst/>
          </a:prstGeom>
        </p:spPr>
      </p:pic>
      <p:pic>
        <p:nvPicPr>
          <p:cNvPr id="86" name="Bilde 85">
            <a:extLst>
              <a:ext uri="{FF2B5EF4-FFF2-40B4-BE49-F238E27FC236}">
                <a16:creationId xmlns:a16="http://schemas.microsoft.com/office/drawing/2014/main" id="{2F82E618-FB40-C9F3-FAA4-BB8C3F296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9979" y="2243738"/>
            <a:ext cx="608352" cy="608352"/>
          </a:xfrm>
          <a:prstGeom prst="rect">
            <a:avLst/>
          </a:prstGeom>
        </p:spPr>
      </p:pic>
      <p:pic>
        <p:nvPicPr>
          <p:cNvPr id="88" name="Bilde 87">
            <a:extLst>
              <a:ext uri="{FF2B5EF4-FFF2-40B4-BE49-F238E27FC236}">
                <a16:creationId xmlns:a16="http://schemas.microsoft.com/office/drawing/2014/main" id="{ECA942D3-6636-53AF-CDF4-C8CA2DFAF9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0715" y="3303241"/>
            <a:ext cx="630125" cy="630125"/>
          </a:xfrm>
          <a:prstGeom prst="rect">
            <a:avLst/>
          </a:prstGeom>
        </p:spPr>
      </p:pic>
      <p:pic>
        <p:nvPicPr>
          <p:cNvPr id="90" name="Bilde 89">
            <a:extLst>
              <a:ext uri="{FF2B5EF4-FFF2-40B4-BE49-F238E27FC236}">
                <a16:creationId xmlns:a16="http://schemas.microsoft.com/office/drawing/2014/main" id="{26735D5B-6BE4-91CD-7AFF-25A913480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0182" y="3310397"/>
            <a:ext cx="630125" cy="630125"/>
          </a:xfrm>
          <a:prstGeom prst="rect">
            <a:avLst/>
          </a:prstGeom>
        </p:spPr>
      </p:pic>
      <p:pic>
        <p:nvPicPr>
          <p:cNvPr id="96" name="Bilde 95">
            <a:extLst>
              <a:ext uri="{FF2B5EF4-FFF2-40B4-BE49-F238E27FC236}">
                <a16:creationId xmlns:a16="http://schemas.microsoft.com/office/drawing/2014/main" id="{3CD464B1-4064-3049-9EB4-5B54A2A687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8239" y="2768613"/>
            <a:ext cx="632962" cy="632962"/>
          </a:xfrm>
          <a:prstGeom prst="rect">
            <a:avLst/>
          </a:prstGeom>
        </p:spPr>
      </p:pic>
      <p:pic>
        <p:nvPicPr>
          <p:cNvPr id="2" name="Bilde 1">
            <a:extLst>
              <a:ext uri="{FF2B5EF4-FFF2-40B4-BE49-F238E27FC236}">
                <a16:creationId xmlns:a16="http://schemas.microsoft.com/office/drawing/2014/main" id="{09A8C1AB-9F99-A18D-0E5B-6C7E664DA4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9493" y="3308278"/>
            <a:ext cx="634365" cy="634365"/>
          </a:xfrm>
          <a:prstGeom prst="rect">
            <a:avLst/>
          </a:prstGeom>
        </p:spPr>
      </p:pic>
      <p:pic>
        <p:nvPicPr>
          <p:cNvPr id="5" name="Bilde 4">
            <a:extLst>
              <a:ext uri="{FF2B5EF4-FFF2-40B4-BE49-F238E27FC236}">
                <a16:creationId xmlns:a16="http://schemas.microsoft.com/office/drawing/2014/main" id="{30079FE6-3199-1553-5A2F-E95AB2611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0795" y="2242698"/>
            <a:ext cx="634365" cy="634365"/>
          </a:xfrm>
          <a:prstGeom prst="rect">
            <a:avLst/>
          </a:prstGeom>
        </p:spPr>
      </p:pic>
      <p:pic>
        <p:nvPicPr>
          <p:cNvPr id="7" name="Bilde 6">
            <a:extLst>
              <a:ext uri="{FF2B5EF4-FFF2-40B4-BE49-F238E27FC236}">
                <a16:creationId xmlns:a16="http://schemas.microsoft.com/office/drawing/2014/main" id="{272A308D-0E99-9CBD-FEDE-C6FF6CE5A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2619" y="2248556"/>
            <a:ext cx="634365" cy="634365"/>
          </a:xfrm>
          <a:prstGeom prst="rect">
            <a:avLst/>
          </a:prstGeom>
        </p:spPr>
      </p:pic>
      <p:pic>
        <p:nvPicPr>
          <p:cNvPr id="9" name="Bilde 8">
            <a:extLst>
              <a:ext uri="{FF2B5EF4-FFF2-40B4-BE49-F238E27FC236}">
                <a16:creationId xmlns:a16="http://schemas.microsoft.com/office/drawing/2014/main" id="{2C713DC0-AA6A-43E5-5272-1829333A61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000" y="1668824"/>
            <a:ext cx="634365" cy="634365"/>
          </a:xfrm>
          <a:prstGeom prst="rect">
            <a:avLst/>
          </a:prstGeom>
        </p:spPr>
      </p:pic>
      <p:pic>
        <p:nvPicPr>
          <p:cNvPr id="11" name="Bilde 10">
            <a:extLst>
              <a:ext uri="{FF2B5EF4-FFF2-40B4-BE49-F238E27FC236}">
                <a16:creationId xmlns:a16="http://schemas.microsoft.com/office/drawing/2014/main" id="{0CA74C37-C200-3FBC-DF17-6E9A2C71A9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813" y="1683545"/>
            <a:ext cx="634365" cy="634365"/>
          </a:xfrm>
          <a:prstGeom prst="rect">
            <a:avLst/>
          </a:prstGeom>
        </p:spPr>
      </p:pic>
      <p:pic>
        <p:nvPicPr>
          <p:cNvPr id="15" name="Bilde 14">
            <a:extLst>
              <a:ext uri="{FF2B5EF4-FFF2-40B4-BE49-F238E27FC236}">
                <a16:creationId xmlns:a16="http://schemas.microsoft.com/office/drawing/2014/main" id="{F63AE1E8-DC8D-5315-4413-87A72B6361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091" y="1132287"/>
            <a:ext cx="637416" cy="637416"/>
          </a:xfrm>
          <a:prstGeom prst="rect">
            <a:avLst/>
          </a:prstGeom>
        </p:spPr>
      </p:pic>
      <p:pic>
        <p:nvPicPr>
          <p:cNvPr id="17" name="Bilde 16">
            <a:extLst>
              <a:ext uri="{FF2B5EF4-FFF2-40B4-BE49-F238E27FC236}">
                <a16:creationId xmlns:a16="http://schemas.microsoft.com/office/drawing/2014/main" id="{84016F24-6773-19DE-5E93-445D119DEF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1626" y="2181381"/>
            <a:ext cx="637416" cy="637416"/>
          </a:xfrm>
          <a:prstGeom prst="rect">
            <a:avLst/>
          </a:prstGeom>
        </p:spPr>
      </p:pic>
      <p:pic>
        <p:nvPicPr>
          <p:cNvPr id="19" name="Bilde 18">
            <a:extLst>
              <a:ext uri="{FF2B5EF4-FFF2-40B4-BE49-F238E27FC236}">
                <a16:creationId xmlns:a16="http://schemas.microsoft.com/office/drawing/2014/main" id="{B2394ED1-EBAF-29B3-27C2-B97EFB68CE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2812" y="1093608"/>
            <a:ext cx="637416" cy="637416"/>
          </a:xfrm>
          <a:prstGeom prst="rect">
            <a:avLst/>
          </a:prstGeom>
        </p:spPr>
      </p:pic>
      <p:pic>
        <p:nvPicPr>
          <p:cNvPr id="21" name="Bilde 20">
            <a:extLst>
              <a:ext uri="{FF2B5EF4-FFF2-40B4-BE49-F238E27FC236}">
                <a16:creationId xmlns:a16="http://schemas.microsoft.com/office/drawing/2014/main" id="{AE268D42-8428-6469-5788-17825BD397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6056" y="3326720"/>
            <a:ext cx="637416" cy="637416"/>
          </a:xfrm>
          <a:prstGeom prst="rect">
            <a:avLst/>
          </a:prstGeom>
        </p:spPr>
      </p:pic>
      <p:pic>
        <p:nvPicPr>
          <p:cNvPr id="23" name="Bilde 22" descr="Et bilde som inneholder tekst, utklipp&#10;&#10;Automatisk generert beskrivelse">
            <a:extLst>
              <a:ext uri="{FF2B5EF4-FFF2-40B4-BE49-F238E27FC236}">
                <a16:creationId xmlns:a16="http://schemas.microsoft.com/office/drawing/2014/main" id="{4EB561C4-8DAC-4C28-35DE-5F93D23779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0763" y="1094104"/>
            <a:ext cx="914838" cy="605000"/>
          </a:xfrm>
          <a:prstGeom prst="rect">
            <a:avLst/>
          </a:prstGeom>
        </p:spPr>
      </p:pic>
      <p:pic>
        <p:nvPicPr>
          <p:cNvPr id="25" name="Bilde 24" descr="Et bilde som inneholder tekst, utklipp&#10;&#10;Automatisk generert beskrivelse">
            <a:extLst>
              <a:ext uri="{FF2B5EF4-FFF2-40B4-BE49-F238E27FC236}">
                <a16:creationId xmlns:a16="http://schemas.microsoft.com/office/drawing/2014/main" id="{D3DDE8A9-3771-575F-6DF0-68791AA893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24" y="3864420"/>
            <a:ext cx="914838" cy="605000"/>
          </a:xfrm>
          <a:prstGeom prst="rect">
            <a:avLst/>
          </a:prstGeom>
        </p:spPr>
      </p:pic>
      <p:pic>
        <p:nvPicPr>
          <p:cNvPr id="28" name="Bilde 27">
            <a:extLst>
              <a:ext uri="{FF2B5EF4-FFF2-40B4-BE49-F238E27FC236}">
                <a16:creationId xmlns:a16="http://schemas.microsoft.com/office/drawing/2014/main" id="{A7C18781-B6E2-5EA4-8605-E093913FA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64" y="3873524"/>
            <a:ext cx="608351" cy="608351"/>
          </a:xfrm>
          <a:prstGeom prst="rect">
            <a:avLst/>
          </a:prstGeom>
        </p:spPr>
      </p:pic>
      <p:pic>
        <p:nvPicPr>
          <p:cNvPr id="27" name="Bilde 26" descr="Et bilde som inneholder tekst, utklipp&#10;&#10;Automatisk generert beskrivelse">
            <a:extLst>
              <a:ext uri="{FF2B5EF4-FFF2-40B4-BE49-F238E27FC236}">
                <a16:creationId xmlns:a16="http://schemas.microsoft.com/office/drawing/2014/main" id="{B71071D0-0124-697A-A16C-CB03FF9D65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5391" y="2765365"/>
            <a:ext cx="914838" cy="605000"/>
          </a:xfrm>
          <a:prstGeom prst="rect">
            <a:avLst/>
          </a:prstGeom>
        </p:spPr>
      </p:pic>
      <p:pic>
        <p:nvPicPr>
          <p:cNvPr id="100" name="Bilde 99">
            <a:extLst>
              <a:ext uri="{FF2B5EF4-FFF2-40B4-BE49-F238E27FC236}">
                <a16:creationId xmlns:a16="http://schemas.microsoft.com/office/drawing/2014/main" id="{37288BDC-83C9-899F-BD41-2B53B8872F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9827" y="2760125"/>
            <a:ext cx="632962" cy="632962"/>
          </a:xfrm>
          <a:prstGeom prst="rect">
            <a:avLst/>
          </a:prstGeom>
        </p:spPr>
      </p:pic>
      <p:pic>
        <p:nvPicPr>
          <p:cNvPr id="29" name="Bilde 28" descr="Et bilde som inneholder tekst, utklipp&#10;&#10;Automatisk generert beskrivelse">
            <a:extLst>
              <a:ext uri="{FF2B5EF4-FFF2-40B4-BE49-F238E27FC236}">
                <a16:creationId xmlns:a16="http://schemas.microsoft.com/office/drawing/2014/main" id="{0B239480-42C4-31D8-E8F4-ECFE0CAC1E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3572" y="1665773"/>
            <a:ext cx="914838" cy="605000"/>
          </a:xfrm>
          <a:prstGeom prst="rect">
            <a:avLst/>
          </a:prstGeom>
        </p:spPr>
      </p:pic>
      <p:pic>
        <p:nvPicPr>
          <p:cNvPr id="30" name="Bilde 29" descr="Et bilde som inneholder tekst, utklipp&#10;&#10;Automatisk generert beskrivelse">
            <a:extLst>
              <a:ext uri="{FF2B5EF4-FFF2-40B4-BE49-F238E27FC236}">
                <a16:creationId xmlns:a16="http://schemas.microsoft.com/office/drawing/2014/main" id="{C3893761-3DCB-A5BF-CD52-03AB365620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4242" y="2246979"/>
            <a:ext cx="914838" cy="605000"/>
          </a:xfrm>
          <a:prstGeom prst="rect">
            <a:avLst/>
          </a:prstGeom>
        </p:spPr>
      </p:pic>
      <p:pic>
        <p:nvPicPr>
          <p:cNvPr id="94" name="Bilde 93">
            <a:extLst>
              <a:ext uri="{FF2B5EF4-FFF2-40B4-BE49-F238E27FC236}">
                <a16:creationId xmlns:a16="http://schemas.microsoft.com/office/drawing/2014/main" id="{1D553921-B57C-F548-2831-38D2DE8E8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8656" y="2229798"/>
            <a:ext cx="632962" cy="632962"/>
          </a:xfrm>
          <a:prstGeom prst="rect">
            <a:avLst/>
          </a:prstGeom>
        </p:spPr>
      </p:pic>
      <p:pic>
        <p:nvPicPr>
          <p:cNvPr id="98" name="Bilde 97">
            <a:extLst>
              <a:ext uri="{FF2B5EF4-FFF2-40B4-BE49-F238E27FC236}">
                <a16:creationId xmlns:a16="http://schemas.microsoft.com/office/drawing/2014/main" id="{8E7BC1CB-54D4-0A55-F6D2-A0821EB5C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7944" y="2229377"/>
            <a:ext cx="632962" cy="632962"/>
          </a:xfrm>
          <a:prstGeom prst="rect">
            <a:avLst/>
          </a:prstGeom>
        </p:spPr>
      </p:pic>
      <p:pic>
        <p:nvPicPr>
          <p:cNvPr id="31" name="Bilde 30" descr="Et bilde som inneholder tekst, utklipp&#10;&#10;Automatisk generert beskrivelse">
            <a:extLst>
              <a:ext uri="{FF2B5EF4-FFF2-40B4-BE49-F238E27FC236}">
                <a16:creationId xmlns:a16="http://schemas.microsoft.com/office/drawing/2014/main" id="{AE452741-872B-19DC-7F07-E58B0EEBF2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4427" y="1665773"/>
            <a:ext cx="914838" cy="605000"/>
          </a:xfrm>
          <a:prstGeom prst="rect">
            <a:avLst/>
          </a:prstGeom>
        </p:spPr>
      </p:pic>
      <p:pic>
        <p:nvPicPr>
          <p:cNvPr id="32" name="Bilde 31" descr="Et bilde som inneholder tekst, utklipp&#10;&#10;Automatisk generert beskrivelse">
            <a:extLst>
              <a:ext uri="{FF2B5EF4-FFF2-40B4-BE49-F238E27FC236}">
                <a16:creationId xmlns:a16="http://schemas.microsoft.com/office/drawing/2014/main" id="{18B2C7BA-00D9-AE5B-8A59-3811034DBE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10650" y="2779143"/>
            <a:ext cx="914838" cy="605000"/>
          </a:xfrm>
          <a:prstGeom prst="rect">
            <a:avLst/>
          </a:prstGeom>
        </p:spPr>
      </p:pic>
    </p:spTree>
    <p:extLst>
      <p:ext uri="{BB962C8B-B14F-4D97-AF65-F5344CB8AC3E}">
        <p14:creationId xmlns:p14="http://schemas.microsoft.com/office/powerpoint/2010/main" val="222632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DAFE555F-D685-BF19-1C34-510A0D977E0B}"/>
              </a:ext>
            </a:extLst>
          </p:cNvPr>
          <p:cNvPicPr>
            <a:picLocks noGrp="1" noChangeAspect="1"/>
          </p:cNvPicPr>
          <p:nvPr>
            <p:ph sz="quarter" idx="15"/>
          </p:nvPr>
        </p:nvPicPr>
        <p:blipFill>
          <a:blip r:embed="rId2"/>
          <a:stretch>
            <a:fillRect/>
          </a:stretch>
        </p:blipFill>
        <p:spPr>
          <a:xfrm>
            <a:off x="3687780" y="1514475"/>
            <a:ext cx="4852953" cy="4481513"/>
          </a:xfrm>
        </p:spPr>
      </p:pic>
      <p:sp>
        <p:nvSpPr>
          <p:cNvPr id="3" name="Tittel 2">
            <a:extLst>
              <a:ext uri="{FF2B5EF4-FFF2-40B4-BE49-F238E27FC236}">
                <a16:creationId xmlns:a16="http://schemas.microsoft.com/office/drawing/2014/main" id="{62ED0089-C3E3-1ACD-4314-84AC797611BD}"/>
              </a:ext>
            </a:extLst>
          </p:cNvPr>
          <p:cNvSpPr>
            <a:spLocks noGrp="1"/>
          </p:cNvSpPr>
          <p:nvPr>
            <p:ph type="ctrTitle"/>
          </p:nvPr>
        </p:nvSpPr>
        <p:spPr/>
        <p:txBody>
          <a:bodyPr>
            <a:normAutofit fontScale="90000"/>
          </a:bodyPr>
          <a:lstStyle/>
          <a:p>
            <a:r>
              <a:rPr lang="nb-NO" dirty="0"/>
              <a:t>Long-</a:t>
            </a:r>
            <a:r>
              <a:rPr lang="nb-NO" dirty="0" err="1"/>
              <a:t>haul</a:t>
            </a:r>
            <a:r>
              <a:rPr lang="nb-NO" dirty="0"/>
              <a:t> visitor </a:t>
            </a:r>
            <a:r>
              <a:rPr lang="nb-NO" dirty="0" err="1"/>
              <a:t>arrivals</a:t>
            </a:r>
            <a:r>
              <a:rPr lang="nb-NO" dirty="0"/>
              <a:t> to Europe</a:t>
            </a:r>
            <a:br>
              <a:rPr lang="nb-NO" dirty="0"/>
            </a:br>
            <a:r>
              <a:rPr lang="nb-NO" sz="1000" dirty="0"/>
              <a:t>Index 2019 =100</a:t>
            </a:r>
            <a:endParaRPr lang="nb-NO" dirty="0"/>
          </a:p>
        </p:txBody>
      </p:sp>
    </p:spTree>
    <p:extLst>
      <p:ext uri="{BB962C8B-B14F-4D97-AF65-F5344CB8AC3E}">
        <p14:creationId xmlns:p14="http://schemas.microsoft.com/office/powerpoint/2010/main" val="1651552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16A6E06E-14FC-898D-904A-BE87A0309B61}"/>
              </a:ext>
            </a:extLst>
          </p:cNvPr>
          <p:cNvPicPr>
            <a:picLocks noGrp="1" noChangeAspect="1"/>
          </p:cNvPicPr>
          <p:nvPr>
            <p:ph sz="quarter" idx="15"/>
          </p:nvPr>
        </p:nvPicPr>
        <p:blipFill>
          <a:blip r:embed="rId2"/>
          <a:stretch>
            <a:fillRect/>
          </a:stretch>
        </p:blipFill>
        <p:spPr>
          <a:xfrm>
            <a:off x="2511546" y="1514475"/>
            <a:ext cx="7205420" cy="4481513"/>
          </a:xfrm>
        </p:spPr>
      </p:pic>
      <p:sp>
        <p:nvSpPr>
          <p:cNvPr id="3" name="Tittel 2">
            <a:extLst>
              <a:ext uri="{FF2B5EF4-FFF2-40B4-BE49-F238E27FC236}">
                <a16:creationId xmlns:a16="http://schemas.microsoft.com/office/drawing/2014/main" id="{49F74520-2410-D87F-C800-0A6C382FB74E}"/>
              </a:ext>
            </a:extLst>
          </p:cNvPr>
          <p:cNvSpPr>
            <a:spLocks noGrp="1"/>
          </p:cNvSpPr>
          <p:nvPr>
            <p:ph type="ctrTitle"/>
          </p:nvPr>
        </p:nvSpPr>
        <p:spPr/>
        <p:txBody>
          <a:bodyPr>
            <a:normAutofit fontScale="90000"/>
          </a:bodyPr>
          <a:lstStyle/>
          <a:p>
            <a:r>
              <a:rPr lang="nb-NO" dirty="0"/>
              <a:t>Top Long-</a:t>
            </a:r>
            <a:r>
              <a:rPr lang="nb-NO" dirty="0" err="1"/>
              <a:t>haul</a:t>
            </a:r>
            <a:r>
              <a:rPr lang="nb-NO" dirty="0"/>
              <a:t> </a:t>
            </a:r>
            <a:r>
              <a:rPr lang="nb-NO" dirty="0" err="1"/>
              <a:t>source</a:t>
            </a:r>
            <a:r>
              <a:rPr lang="nb-NO" dirty="0"/>
              <a:t> </a:t>
            </a:r>
            <a:r>
              <a:rPr lang="nb-NO" dirty="0" err="1"/>
              <a:t>markets</a:t>
            </a:r>
            <a:br>
              <a:rPr lang="nb-NO" dirty="0"/>
            </a:br>
            <a:r>
              <a:rPr lang="nb-NO" sz="1000" dirty="0"/>
              <a:t>Source </a:t>
            </a:r>
            <a:r>
              <a:rPr lang="nb-NO" sz="1000" dirty="0" err="1"/>
              <a:t>market’s</a:t>
            </a:r>
            <a:r>
              <a:rPr lang="nb-NO" sz="1000" dirty="0"/>
              <a:t> </a:t>
            </a:r>
            <a:r>
              <a:rPr lang="nb-NO" sz="1000" dirty="0" err="1"/>
              <a:t>share</a:t>
            </a:r>
            <a:r>
              <a:rPr lang="nb-NO" sz="1000" dirty="0"/>
              <a:t> of all </a:t>
            </a:r>
            <a:r>
              <a:rPr lang="nb-NO" sz="1000" dirty="0" err="1"/>
              <a:t>arrivals</a:t>
            </a:r>
            <a:r>
              <a:rPr lang="nb-NO" sz="1000" dirty="0"/>
              <a:t> to Europe</a:t>
            </a:r>
            <a:endParaRPr lang="nb-NO" dirty="0"/>
          </a:p>
        </p:txBody>
      </p:sp>
    </p:spTree>
    <p:extLst>
      <p:ext uri="{BB962C8B-B14F-4D97-AF65-F5344CB8AC3E}">
        <p14:creationId xmlns:p14="http://schemas.microsoft.com/office/powerpoint/2010/main" val="3267961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0257046F-F0E6-6F10-E4AE-DEA88E45B68B}"/>
              </a:ext>
            </a:extLst>
          </p:cNvPr>
          <p:cNvGraphicFramePr>
            <a:graphicFrameLocks noGrp="1"/>
          </p:cNvGraphicFramePr>
          <p:nvPr>
            <p:ph sz="quarter" idx="15"/>
            <p:extLst>
              <p:ext uri="{D42A27DB-BD31-4B8C-83A1-F6EECF244321}">
                <p14:modId xmlns:p14="http://schemas.microsoft.com/office/powerpoint/2010/main" val="103533651"/>
              </p:ext>
            </p:extLst>
          </p:nvPr>
        </p:nvGraphicFramePr>
        <p:xfrm>
          <a:off x="455613" y="1514475"/>
          <a:ext cx="11317287" cy="44815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tel 2">
            <a:extLst>
              <a:ext uri="{FF2B5EF4-FFF2-40B4-BE49-F238E27FC236}">
                <a16:creationId xmlns:a16="http://schemas.microsoft.com/office/drawing/2014/main" id="{C89943FA-9015-4F5A-93E9-D20128C158A6}"/>
              </a:ext>
            </a:extLst>
          </p:cNvPr>
          <p:cNvSpPr>
            <a:spLocks noGrp="1"/>
          </p:cNvSpPr>
          <p:nvPr>
            <p:ph type="ctrTitle"/>
          </p:nvPr>
        </p:nvSpPr>
        <p:spPr/>
        <p:txBody>
          <a:bodyPr/>
          <a:lstStyle/>
          <a:p>
            <a:r>
              <a:rPr lang="nb-NO" dirty="0"/>
              <a:t>Main </a:t>
            </a:r>
            <a:r>
              <a:rPr lang="nb-NO" dirty="0" err="1"/>
              <a:t>incentives</a:t>
            </a:r>
            <a:r>
              <a:rPr lang="nb-NO" dirty="0"/>
              <a:t> to visit Europe</a:t>
            </a:r>
          </a:p>
        </p:txBody>
      </p:sp>
      <p:pic>
        <p:nvPicPr>
          <p:cNvPr id="8" name="Bilde 7">
            <a:extLst>
              <a:ext uri="{FF2B5EF4-FFF2-40B4-BE49-F238E27FC236}">
                <a16:creationId xmlns:a16="http://schemas.microsoft.com/office/drawing/2014/main" id="{FEF29556-A0C0-FE6E-B3C4-2D0F48D59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76" y="3859968"/>
            <a:ext cx="287151" cy="287151"/>
          </a:xfrm>
          <a:prstGeom prst="rect">
            <a:avLst/>
          </a:prstGeom>
        </p:spPr>
      </p:pic>
      <p:pic>
        <p:nvPicPr>
          <p:cNvPr id="10" name="Bilde 9">
            <a:extLst>
              <a:ext uri="{FF2B5EF4-FFF2-40B4-BE49-F238E27FC236}">
                <a16:creationId xmlns:a16="http://schemas.microsoft.com/office/drawing/2014/main" id="{C86B0C91-2C67-5284-96C6-834769CD3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627" y="3400624"/>
            <a:ext cx="354607" cy="354607"/>
          </a:xfrm>
          <a:prstGeom prst="rect">
            <a:avLst/>
          </a:prstGeom>
        </p:spPr>
      </p:pic>
      <p:pic>
        <p:nvPicPr>
          <p:cNvPr id="12" name="Bilde 11">
            <a:extLst>
              <a:ext uri="{FF2B5EF4-FFF2-40B4-BE49-F238E27FC236}">
                <a16:creationId xmlns:a16="http://schemas.microsoft.com/office/drawing/2014/main" id="{E73EC037-6E3E-8964-E2EA-945F9444A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220" y="4227226"/>
            <a:ext cx="366526" cy="366526"/>
          </a:xfrm>
          <a:prstGeom prst="rect">
            <a:avLst/>
          </a:prstGeom>
        </p:spPr>
      </p:pic>
      <p:pic>
        <p:nvPicPr>
          <p:cNvPr id="14" name="Bilde 13">
            <a:extLst>
              <a:ext uri="{FF2B5EF4-FFF2-40B4-BE49-F238E27FC236}">
                <a16:creationId xmlns:a16="http://schemas.microsoft.com/office/drawing/2014/main" id="{D5C3E0CB-ACBF-1121-D12F-5832F0780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170" y="2934859"/>
            <a:ext cx="287151" cy="287151"/>
          </a:xfrm>
          <a:prstGeom prst="rect">
            <a:avLst/>
          </a:prstGeom>
        </p:spPr>
      </p:pic>
      <p:pic>
        <p:nvPicPr>
          <p:cNvPr id="16" name="Bilde 15">
            <a:extLst>
              <a:ext uri="{FF2B5EF4-FFF2-40B4-BE49-F238E27FC236}">
                <a16:creationId xmlns:a16="http://schemas.microsoft.com/office/drawing/2014/main" id="{63656E3A-7E3C-DCA6-CB9A-D063D9B29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2189" y="2234002"/>
            <a:ext cx="386934" cy="386934"/>
          </a:xfrm>
          <a:prstGeom prst="rect">
            <a:avLst/>
          </a:prstGeom>
        </p:spPr>
      </p:pic>
      <p:pic>
        <p:nvPicPr>
          <p:cNvPr id="18" name="Bilde 17">
            <a:extLst>
              <a:ext uri="{FF2B5EF4-FFF2-40B4-BE49-F238E27FC236}">
                <a16:creationId xmlns:a16="http://schemas.microsoft.com/office/drawing/2014/main" id="{7EBBA98E-A4EA-13D1-F67E-F072DA91DC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9728" y="3476442"/>
            <a:ext cx="278789" cy="278789"/>
          </a:xfrm>
          <a:prstGeom prst="rect">
            <a:avLst/>
          </a:prstGeom>
        </p:spPr>
      </p:pic>
      <p:pic>
        <p:nvPicPr>
          <p:cNvPr id="20" name="Bilde 19">
            <a:extLst>
              <a:ext uri="{FF2B5EF4-FFF2-40B4-BE49-F238E27FC236}">
                <a16:creationId xmlns:a16="http://schemas.microsoft.com/office/drawing/2014/main" id="{1EBF52B7-3AE2-B36D-3A13-B72B3117C6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0983" y="3802211"/>
            <a:ext cx="344908" cy="344908"/>
          </a:xfrm>
          <a:prstGeom prst="rect">
            <a:avLst/>
          </a:prstGeom>
        </p:spPr>
      </p:pic>
      <p:pic>
        <p:nvPicPr>
          <p:cNvPr id="22" name="Bilde 21">
            <a:extLst>
              <a:ext uri="{FF2B5EF4-FFF2-40B4-BE49-F238E27FC236}">
                <a16:creationId xmlns:a16="http://schemas.microsoft.com/office/drawing/2014/main" id="{44D7F513-BC20-EE5C-AB45-C428934935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5891" y="4147119"/>
            <a:ext cx="310221" cy="310221"/>
          </a:xfrm>
          <a:prstGeom prst="rect">
            <a:avLst/>
          </a:prstGeom>
        </p:spPr>
      </p:pic>
      <p:pic>
        <p:nvPicPr>
          <p:cNvPr id="24" name="Bilde 23">
            <a:extLst>
              <a:ext uri="{FF2B5EF4-FFF2-40B4-BE49-F238E27FC236}">
                <a16:creationId xmlns:a16="http://schemas.microsoft.com/office/drawing/2014/main" id="{C7399B64-C932-0A02-F425-B82947AB9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683" y="3907277"/>
            <a:ext cx="287151" cy="287151"/>
          </a:xfrm>
          <a:prstGeom prst="rect">
            <a:avLst/>
          </a:prstGeom>
        </p:spPr>
      </p:pic>
      <p:pic>
        <p:nvPicPr>
          <p:cNvPr id="26" name="Bilde 25">
            <a:extLst>
              <a:ext uri="{FF2B5EF4-FFF2-40B4-BE49-F238E27FC236}">
                <a16:creationId xmlns:a16="http://schemas.microsoft.com/office/drawing/2014/main" id="{999E2602-3818-4D8A-F833-694D9AC73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740" y="4003543"/>
            <a:ext cx="287151" cy="287151"/>
          </a:xfrm>
          <a:prstGeom prst="rect">
            <a:avLst/>
          </a:prstGeom>
        </p:spPr>
      </p:pic>
      <p:pic>
        <p:nvPicPr>
          <p:cNvPr id="28" name="Bilde 27">
            <a:extLst>
              <a:ext uri="{FF2B5EF4-FFF2-40B4-BE49-F238E27FC236}">
                <a16:creationId xmlns:a16="http://schemas.microsoft.com/office/drawing/2014/main" id="{B4D7AA65-2EF1-FC01-2465-634BE4EB9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270" y="4290694"/>
            <a:ext cx="287151" cy="287151"/>
          </a:xfrm>
          <a:prstGeom prst="rect">
            <a:avLst/>
          </a:prstGeom>
        </p:spPr>
      </p:pic>
      <p:pic>
        <p:nvPicPr>
          <p:cNvPr id="30" name="Bilde 29">
            <a:extLst>
              <a:ext uri="{FF2B5EF4-FFF2-40B4-BE49-F238E27FC236}">
                <a16:creationId xmlns:a16="http://schemas.microsoft.com/office/drawing/2014/main" id="{3719D4AF-041C-79C5-02D9-FDE22CEBD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075" y="4290694"/>
            <a:ext cx="354607" cy="354607"/>
          </a:xfrm>
          <a:prstGeom prst="rect">
            <a:avLst/>
          </a:prstGeom>
        </p:spPr>
      </p:pic>
      <p:pic>
        <p:nvPicPr>
          <p:cNvPr id="32" name="Bilde 31">
            <a:extLst>
              <a:ext uri="{FF2B5EF4-FFF2-40B4-BE49-F238E27FC236}">
                <a16:creationId xmlns:a16="http://schemas.microsoft.com/office/drawing/2014/main" id="{C1B74D3F-360E-AC1D-B977-8B5B8B48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211" y="3569865"/>
            <a:ext cx="354607" cy="354607"/>
          </a:xfrm>
          <a:prstGeom prst="rect">
            <a:avLst/>
          </a:prstGeom>
        </p:spPr>
      </p:pic>
      <p:pic>
        <p:nvPicPr>
          <p:cNvPr id="34" name="Bilde 33">
            <a:extLst>
              <a:ext uri="{FF2B5EF4-FFF2-40B4-BE49-F238E27FC236}">
                <a16:creationId xmlns:a16="http://schemas.microsoft.com/office/drawing/2014/main" id="{CBE8E9F7-943C-5D63-91CE-FFE1F3F46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519" y="3624907"/>
            <a:ext cx="354607" cy="354607"/>
          </a:xfrm>
          <a:prstGeom prst="rect">
            <a:avLst/>
          </a:prstGeom>
        </p:spPr>
      </p:pic>
      <p:pic>
        <p:nvPicPr>
          <p:cNvPr id="36" name="Bilde 35">
            <a:extLst>
              <a:ext uri="{FF2B5EF4-FFF2-40B4-BE49-F238E27FC236}">
                <a16:creationId xmlns:a16="http://schemas.microsoft.com/office/drawing/2014/main" id="{6F32F1A2-A656-B805-80B7-170D3579D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0994" y="4039368"/>
            <a:ext cx="366526" cy="366526"/>
          </a:xfrm>
          <a:prstGeom prst="rect">
            <a:avLst/>
          </a:prstGeom>
        </p:spPr>
      </p:pic>
      <p:pic>
        <p:nvPicPr>
          <p:cNvPr id="38" name="Bilde 37">
            <a:extLst>
              <a:ext uri="{FF2B5EF4-FFF2-40B4-BE49-F238E27FC236}">
                <a16:creationId xmlns:a16="http://schemas.microsoft.com/office/drawing/2014/main" id="{E5ED1FB7-D094-B081-BE52-03503D371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0924" y="4190438"/>
            <a:ext cx="366526" cy="366526"/>
          </a:xfrm>
          <a:prstGeom prst="rect">
            <a:avLst/>
          </a:prstGeom>
        </p:spPr>
      </p:pic>
      <p:pic>
        <p:nvPicPr>
          <p:cNvPr id="40" name="Bilde 39">
            <a:extLst>
              <a:ext uri="{FF2B5EF4-FFF2-40B4-BE49-F238E27FC236}">
                <a16:creationId xmlns:a16="http://schemas.microsoft.com/office/drawing/2014/main" id="{C165E543-4710-9498-1D8C-56631CCB5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8092" y="4308074"/>
            <a:ext cx="366526" cy="366526"/>
          </a:xfrm>
          <a:prstGeom prst="rect">
            <a:avLst/>
          </a:prstGeom>
        </p:spPr>
      </p:pic>
      <p:pic>
        <p:nvPicPr>
          <p:cNvPr id="42" name="Bilde 41">
            <a:extLst>
              <a:ext uri="{FF2B5EF4-FFF2-40B4-BE49-F238E27FC236}">
                <a16:creationId xmlns:a16="http://schemas.microsoft.com/office/drawing/2014/main" id="{9D4D2E2C-FC8A-570B-F45F-314F4AE4E0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944" y="2847737"/>
            <a:ext cx="287151" cy="287151"/>
          </a:xfrm>
          <a:prstGeom prst="rect">
            <a:avLst/>
          </a:prstGeom>
        </p:spPr>
      </p:pic>
      <p:pic>
        <p:nvPicPr>
          <p:cNvPr id="44" name="Bilde 43">
            <a:extLst>
              <a:ext uri="{FF2B5EF4-FFF2-40B4-BE49-F238E27FC236}">
                <a16:creationId xmlns:a16="http://schemas.microsoft.com/office/drawing/2014/main" id="{3AA07810-9172-0688-419A-43D366EE27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3718" y="2847736"/>
            <a:ext cx="287151" cy="287151"/>
          </a:xfrm>
          <a:prstGeom prst="rect">
            <a:avLst/>
          </a:prstGeom>
        </p:spPr>
      </p:pic>
      <p:pic>
        <p:nvPicPr>
          <p:cNvPr id="46" name="Bilde 45">
            <a:extLst>
              <a:ext uri="{FF2B5EF4-FFF2-40B4-BE49-F238E27FC236}">
                <a16:creationId xmlns:a16="http://schemas.microsoft.com/office/drawing/2014/main" id="{E5B47616-614C-D242-BD6E-A01D0F7981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9895" y="2791283"/>
            <a:ext cx="287151" cy="287151"/>
          </a:xfrm>
          <a:prstGeom prst="rect">
            <a:avLst/>
          </a:prstGeom>
        </p:spPr>
      </p:pic>
      <p:pic>
        <p:nvPicPr>
          <p:cNvPr id="48" name="Bilde 47">
            <a:extLst>
              <a:ext uri="{FF2B5EF4-FFF2-40B4-BE49-F238E27FC236}">
                <a16:creationId xmlns:a16="http://schemas.microsoft.com/office/drawing/2014/main" id="{9B0B1F7D-9447-3195-E5CE-3D90051335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042" y="3844103"/>
            <a:ext cx="287151" cy="287151"/>
          </a:xfrm>
          <a:prstGeom prst="rect">
            <a:avLst/>
          </a:prstGeom>
        </p:spPr>
      </p:pic>
      <p:pic>
        <p:nvPicPr>
          <p:cNvPr id="50" name="Bilde 49">
            <a:extLst>
              <a:ext uri="{FF2B5EF4-FFF2-40B4-BE49-F238E27FC236}">
                <a16:creationId xmlns:a16="http://schemas.microsoft.com/office/drawing/2014/main" id="{A0F49021-54A2-8DAB-AB95-5492150DBC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291" y="2332714"/>
            <a:ext cx="386934" cy="386934"/>
          </a:xfrm>
          <a:prstGeom prst="rect">
            <a:avLst/>
          </a:prstGeom>
        </p:spPr>
      </p:pic>
      <p:pic>
        <p:nvPicPr>
          <p:cNvPr id="52" name="Bilde 51">
            <a:extLst>
              <a:ext uri="{FF2B5EF4-FFF2-40B4-BE49-F238E27FC236}">
                <a16:creationId xmlns:a16="http://schemas.microsoft.com/office/drawing/2014/main" id="{E52CCC3E-6665-C6B0-F045-E922E5FC38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5010" y="2318062"/>
            <a:ext cx="386934" cy="386934"/>
          </a:xfrm>
          <a:prstGeom prst="rect">
            <a:avLst/>
          </a:prstGeom>
        </p:spPr>
      </p:pic>
      <p:pic>
        <p:nvPicPr>
          <p:cNvPr id="54" name="Bilde 53">
            <a:extLst>
              <a:ext uri="{FF2B5EF4-FFF2-40B4-BE49-F238E27FC236}">
                <a16:creationId xmlns:a16="http://schemas.microsoft.com/office/drawing/2014/main" id="{76DDC96B-3887-9F76-813E-E8D88CFC85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5408" y="2260759"/>
            <a:ext cx="386934" cy="386934"/>
          </a:xfrm>
          <a:prstGeom prst="rect">
            <a:avLst/>
          </a:prstGeom>
        </p:spPr>
      </p:pic>
      <p:pic>
        <p:nvPicPr>
          <p:cNvPr id="56" name="Bilde 55">
            <a:extLst>
              <a:ext uri="{FF2B5EF4-FFF2-40B4-BE49-F238E27FC236}">
                <a16:creationId xmlns:a16="http://schemas.microsoft.com/office/drawing/2014/main" id="{B1FDFE0D-B908-A06B-B812-3A7B4B1EFC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6510" y="2489382"/>
            <a:ext cx="386934" cy="386934"/>
          </a:xfrm>
          <a:prstGeom prst="rect">
            <a:avLst/>
          </a:prstGeom>
        </p:spPr>
      </p:pic>
      <p:pic>
        <p:nvPicPr>
          <p:cNvPr id="58" name="Bilde 57">
            <a:extLst>
              <a:ext uri="{FF2B5EF4-FFF2-40B4-BE49-F238E27FC236}">
                <a16:creationId xmlns:a16="http://schemas.microsoft.com/office/drawing/2014/main" id="{EF700A6C-BEE4-6D7B-3555-B64A050EBC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8285" y="3198574"/>
            <a:ext cx="278789" cy="278789"/>
          </a:xfrm>
          <a:prstGeom prst="rect">
            <a:avLst/>
          </a:prstGeom>
        </p:spPr>
      </p:pic>
      <p:pic>
        <p:nvPicPr>
          <p:cNvPr id="60" name="Bilde 59">
            <a:extLst>
              <a:ext uri="{FF2B5EF4-FFF2-40B4-BE49-F238E27FC236}">
                <a16:creationId xmlns:a16="http://schemas.microsoft.com/office/drawing/2014/main" id="{8FF83F04-7FE9-9BCC-0969-CF25234A2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3927" y="3142911"/>
            <a:ext cx="278789" cy="278789"/>
          </a:xfrm>
          <a:prstGeom prst="rect">
            <a:avLst/>
          </a:prstGeom>
        </p:spPr>
      </p:pic>
      <p:pic>
        <p:nvPicPr>
          <p:cNvPr id="62" name="Bilde 61">
            <a:extLst>
              <a:ext uri="{FF2B5EF4-FFF2-40B4-BE49-F238E27FC236}">
                <a16:creationId xmlns:a16="http://schemas.microsoft.com/office/drawing/2014/main" id="{1E9359A9-9EC8-1F61-05C4-E1834229D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9743" y="3299138"/>
            <a:ext cx="278789" cy="278789"/>
          </a:xfrm>
          <a:prstGeom prst="rect">
            <a:avLst/>
          </a:prstGeom>
        </p:spPr>
      </p:pic>
      <p:pic>
        <p:nvPicPr>
          <p:cNvPr id="64" name="Bilde 63">
            <a:extLst>
              <a:ext uri="{FF2B5EF4-FFF2-40B4-BE49-F238E27FC236}">
                <a16:creationId xmlns:a16="http://schemas.microsoft.com/office/drawing/2014/main" id="{3F696127-41A5-BADF-DB7A-9D7AFB6460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9977" y="3355817"/>
            <a:ext cx="278789" cy="278789"/>
          </a:xfrm>
          <a:prstGeom prst="rect">
            <a:avLst/>
          </a:prstGeom>
        </p:spPr>
      </p:pic>
      <p:pic>
        <p:nvPicPr>
          <p:cNvPr id="66" name="Bilde 65">
            <a:extLst>
              <a:ext uri="{FF2B5EF4-FFF2-40B4-BE49-F238E27FC236}">
                <a16:creationId xmlns:a16="http://schemas.microsoft.com/office/drawing/2014/main" id="{4764BD94-FA8F-612A-BF34-BC83BE5D9D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6516" y="3831089"/>
            <a:ext cx="344908" cy="344908"/>
          </a:xfrm>
          <a:prstGeom prst="rect">
            <a:avLst/>
          </a:prstGeom>
        </p:spPr>
      </p:pic>
      <p:pic>
        <p:nvPicPr>
          <p:cNvPr id="68" name="Bilde 67">
            <a:extLst>
              <a:ext uri="{FF2B5EF4-FFF2-40B4-BE49-F238E27FC236}">
                <a16:creationId xmlns:a16="http://schemas.microsoft.com/office/drawing/2014/main" id="{040107F2-1B01-8025-C30F-DB38FD68E8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1944" y="3574714"/>
            <a:ext cx="344908" cy="344908"/>
          </a:xfrm>
          <a:prstGeom prst="rect">
            <a:avLst/>
          </a:prstGeom>
        </p:spPr>
      </p:pic>
      <p:pic>
        <p:nvPicPr>
          <p:cNvPr id="70" name="Bilde 69">
            <a:extLst>
              <a:ext uri="{FF2B5EF4-FFF2-40B4-BE49-F238E27FC236}">
                <a16:creationId xmlns:a16="http://schemas.microsoft.com/office/drawing/2014/main" id="{E723B5CD-A22D-DD0D-C855-3DDC39C12E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88905" y="4016884"/>
            <a:ext cx="344908" cy="344908"/>
          </a:xfrm>
          <a:prstGeom prst="rect">
            <a:avLst/>
          </a:prstGeom>
        </p:spPr>
      </p:pic>
      <p:pic>
        <p:nvPicPr>
          <p:cNvPr id="72" name="Bilde 71">
            <a:extLst>
              <a:ext uri="{FF2B5EF4-FFF2-40B4-BE49-F238E27FC236}">
                <a16:creationId xmlns:a16="http://schemas.microsoft.com/office/drawing/2014/main" id="{AEA18837-B634-BD96-6126-4697FD052A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2565" y="4124048"/>
            <a:ext cx="310221" cy="310221"/>
          </a:xfrm>
          <a:prstGeom prst="rect">
            <a:avLst/>
          </a:prstGeom>
        </p:spPr>
      </p:pic>
      <p:pic>
        <p:nvPicPr>
          <p:cNvPr id="74" name="Bilde 73">
            <a:extLst>
              <a:ext uri="{FF2B5EF4-FFF2-40B4-BE49-F238E27FC236}">
                <a16:creationId xmlns:a16="http://schemas.microsoft.com/office/drawing/2014/main" id="{9D479021-C81F-BA1D-3554-AA5B99E200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8314" y="3819554"/>
            <a:ext cx="310221" cy="310221"/>
          </a:xfrm>
          <a:prstGeom prst="rect">
            <a:avLst/>
          </a:prstGeom>
        </p:spPr>
      </p:pic>
      <p:pic>
        <p:nvPicPr>
          <p:cNvPr id="76" name="Bilde 75">
            <a:extLst>
              <a:ext uri="{FF2B5EF4-FFF2-40B4-BE49-F238E27FC236}">
                <a16:creationId xmlns:a16="http://schemas.microsoft.com/office/drawing/2014/main" id="{71E1F784-930E-52AA-8EE8-E87B025A9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64304" y="4020886"/>
            <a:ext cx="310221" cy="310221"/>
          </a:xfrm>
          <a:prstGeom prst="rect">
            <a:avLst/>
          </a:prstGeom>
        </p:spPr>
      </p:pic>
    </p:spTree>
    <p:extLst>
      <p:ext uri="{BB962C8B-B14F-4D97-AF65-F5344CB8AC3E}">
        <p14:creationId xmlns:p14="http://schemas.microsoft.com/office/powerpoint/2010/main" val="137998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844AA98-0B7C-A949-ADD1-55C0132D8CE3}"/>
              </a:ext>
            </a:extLst>
          </p:cNvPr>
          <p:cNvSpPr>
            <a:spLocks noGrp="1"/>
          </p:cNvSpPr>
          <p:nvPr>
            <p:ph type="ctrTitle"/>
          </p:nvPr>
        </p:nvSpPr>
        <p:spPr/>
        <p:txBody>
          <a:bodyPr/>
          <a:lstStyle/>
          <a:p>
            <a:r>
              <a:rPr lang="nb-NO" dirty="0" err="1"/>
              <a:t>Preferred</a:t>
            </a:r>
            <a:r>
              <a:rPr lang="nb-NO" dirty="0"/>
              <a:t> </a:t>
            </a:r>
            <a:r>
              <a:rPr lang="nb-NO" dirty="0" err="1"/>
              <a:t>activities</a:t>
            </a:r>
            <a:endParaRPr lang="nb-NO" dirty="0"/>
          </a:p>
        </p:txBody>
      </p:sp>
      <p:pic>
        <p:nvPicPr>
          <p:cNvPr id="7" name="Bilde 6">
            <a:extLst>
              <a:ext uri="{FF2B5EF4-FFF2-40B4-BE49-F238E27FC236}">
                <a16:creationId xmlns:a16="http://schemas.microsoft.com/office/drawing/2014/main" id="{0E6525A2-861F-6E12-7052-353C87C21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02" y="1242060"/>
            <a:ext cx="660816" cy="660816"/>
          </a:xfrm>
          <a:prstGeom prst="rect">
            <a:avLst/>
          </a:prstGeom>
        </p:spPr>
      </p:pic>
      <p:pic>
        <p:nvPicPr>
          <p:cNvPr id="11" name="Bilde 10">
            <a:extLst>
              <a:ext uri="{FF2B5EF4-FFF2-40B4-BE49-F238E27FC236}">
                <a16:creationId xmlns:a16="http://schemas.microsoft.com/office/drawing/2014/main" id="{7EF47AC9-325F-C5DA-9DF6-85A1258C9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506" y="1240592"/>
            <a:ext cx="660817" cy="660817"/>
          </a:xfrm>
          <a:prstGeom prst="rect">
            <a:avLst/>
          </a:prstGeom>
        </p:spPr>
      </p:pic>
      <p:pic>
        <p:nvPicPr>
          <p:cNvPr id="15" name="Bilde 14">
            <a:extLst>
              <a:ext uri="{FF2B5EF4-FFF2-40B4-BE49-F238E27FC236}">
                <a16:creationId xmlns:a16="http://schemas.microsoft.com/office/drawing/2014/main" id="{190047D7-4F91-13CB-D5ED-FE9FDBA42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355" y="1240591"/>
            <a:ext cx="660817" cy="660817"/>
          </a:xfrm>
          <a:prstGeom prst="rect">
            <a:avLst/>
          </a:prstGeom>
        </p:spPr>
      </p:pic>
      <p:pic>
        <p:nvPicPr>
          <p:cNvPr id="8" name="Bilde 7">
            <a:extLst>
              <a:ext uri="{FF2B5EF4-FFF2-40B4-BE49-F238E27FC236}">
                <a16:creationId xmlns:a16="http://schemas.microsoft.com/office/drawing/2014/main" id="{3DEE106B-E1ED-0CFC-EDD4-3A69BC41DDEC}"/>
              </a:ext>
            </a:extLst>
          </p:cNvPr>
          <p:cNvPicPr>
            <a:picLocks noChangeAspect="1"/>
          </p:cNvPicPr>
          <p:nvPr/>
        </p:nvPicPr>
        <p:blipFill>
          <a:blip r:embed="rId5"/>
          <a:stretch>
            <a:fillRect/>
          </a:stretch>
        </p:blipFill>
        <p:spPr>
          <a:xfrm>
            <a:off x="1489889" y="1901408"/>
            <a:ext cx="2638425" cy="3352800"/>
          </a:xfrm>
          <a:prstGeom prst="rect">
            <a:avLst/>
          </a:prstGeom>
        </p:spPr>
      </p:pic>
      <p:pic>
        <p:nvPicPr>
          <p:cNvPr id="12" name="Bilde 11">
            <a:extLst>
              <a:ext uri="{FF2B5EF4-FFF2-40B4-BE49-F238E27FC236}">
                <a16:creationId xmlns:a16="http://schemas.microsoft.com/office/drawing/2014/main" id="{0230F319-9FF3-48E1-2569-3130C5E32127}"/>
              </a:ext>
            </a:extLst>
          </p:cNvPr>
          <p:cNvPicPr>
            <a:picLocks noChangeAspect="1"/>
          </p:cNvPicPr>
          <p:nvPr/>
        </p:nvPicPr>
        <p:blipFill>
          <a:blip r:embed="rId6"/>
          <a:stretch>
            <a:fillRect/>
          </a:stretch>
        </p:blipFill>
        <p:spPr>
          <a:xfrm>
            <a:off x="5008734" y="1901408"/>
            <a:ext cx="2619375" cy="3352800"/>
          </a:xfrm>
          <a:prstGeom prst="rect">
            <a:avLst/>
          </a:prstGeom>
        </p:spPr>
      </p:pic>
      <p:pic>
        <p:nvPicPr>
          <p:cNvPr id="16" name="Bilde 15">
            <a:extLst>
              <a:ext uri="{FF2B5EF4-FFF2-40B4-BE49-F238E27FC236}">
                <a16:creationId xmlns:a16="http://schemas.microsoft.com/office/drawing/2014/main" id="{4BA385C7-BE4D-FDEF-7FAF-482411B25CE3}"/>
              </a:ext>
            </a:extLst>
          </p:cNvPr>
          <p:cNvPicPr>
            <a:picLocks noChangeAspect="1"/>
          </p:cNvPicPr>
          <p:nvPr/>
        </p:nvPicPr>
        <p:blipFill>
          <a:blip r:embed="rId7"/>
          <a:stretch>
            <a:fillRect/>
          </a:stretch>
        </p:blipFill>
        <p:spPr>
          <a:xfrm>
            <a:off x="8453309" y="1901409"/>
            <a:ext cx="2724150" cy="3352800"/>
          </a:xfrm>
          <a:prstGeom prst="rect">
            <a:avLst/>
          </a:prstGeom>
        </p:spPr>
      </p:pic>
    </p:spTree>
    <p:extLst>
      <p:ext uri="{BB962C8B-B14F-4D97-AF65-F5344CB8AC3E}">
        <p14:creationId xmlns:p14="http://schemas.microsoft.com/office/powerpoint/2010/main" val="1145402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EB5129F-221D-D25E-8991-1736CD1D9FF4}"/>
              </a:ext>
            </a:extLst>
          </p:cNvPr>
          <p:cNvPicPr>
            <a:picLocks noGrp="1" noChangeAspect="1"/>
          </p:cNvPicPr>
          <p:nvPr>
            <p:ph sz="quarter" idx="15"/>
          </p:nvPr>
        </p:nvPicPr>
        <p:blipFill>
          <a:blip r:embed="rId3"/>
          <a:stretch>
            <a:fillRect/>
          </a:stretch>
        </p:blipFill>
        <p:spPr>
          <a:xfrm>
            <a:off x="1622523" y="11314"/>
            <a:ext cx="9440218" cy="6865051"/>
          </a:xfrm>
        </p:spPr>
      </p:pic>
    </p:spTree>
    <p:extLst>
      <p:ext uri="{BB962C8B-B14F-4D97-AF65-F5344CB8AC3E}">
        <p14:creationId xmlns:p14="http://schemas.microsoft.com/office/powerpoint/2010/main" val="3546157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636F87DC-1C6E-E8CC-FEA2-69025D60591D}"/>
              </a:ext>
            </a:extLst>
          </p:cNvPr>
          <p:cNvPicPr>
            <a:picLocks noGrp="1" noChangeAspect="1"/>
          </p:cNvPicPr>
          <p:nvPr>
            <p:ph sz="quarter" idx="15"/>
          </p:nvPr>
        </p:nvPicPr>
        <p:blipFill>
          <a:blip r:embed="rId2"/>
          <a:stretch>
            <a:fillRect/>
          </a:stretch>
        </p:blipFill>
        <p:spPr>
          <a:xfrm>
            <a:off x="3113087" y="2458244"/>
            <a:ext cx="5457825" cy="1171575"/>
          </a:xfrm>
        </p:spPr>
      </p:pic>
    </p:spTree>
    <p:extLst>
      <p:ext uri="{BB962C8B-B14F-4D97-AF65-F5344CB8AC3E}">
        <p14:creationId xmlns:p14="http://schemas.microsoft.com/office/powerpoint/2010/main" val="2113365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59BE7037-5B90-8061-FE77-2746750D7ED5}"/>
              </a:ext>
            </a:extLst>
          </p:cNvPr>
          <p:cNvGraphicFramePr>
            <a:graphicFrameLocks noGrp="1"/>
          </p:cNvGraphicFramePr>
          <p:nvPr>
            <p:ph sz="quarter" idx="15"/>
            <p:extLst>
              <p:ext uri="{D42A27DB-BD31-4B8C-83A1-F6EECF244321}">
                <p14:modId xmlns:p14="http://schemas.microsoft.com/office/powerpoint/2010/main" val="252311801"/>
              </p:ext>
            </p:extLst>
          </p:nvPr>
        </p:nvGraphicFramePr>
        <p:xfrm>
          <a:off x="455613" y="1514475"/>
          <a:ext cx="11317287" cy="44815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tel 2">
            <a:extLst>
              <a:ext uri="{FF2B5EF4-FFF2-40B4-BE49-F238E27FC236}">
                <a16:creationId xmlns:a16="http://schemas.microsoft.com/office/drawing/2014/main" id="{2F632E8F-FB95-8AA5-096A-9FC157ED4D0A}"/>
              </a:ext>
            </a:extLst>
          </p:cNvPr>
          <p:cNvSpPr>
            <a:spLocks noGrp="1"/>
          </p:cNvSpPr>
          <p:nvPr>
            <p:ph type="ctrTitle"/>
          </p:nvPr>
        </p:nvSpPr>
        <p:spPr/>
        <p:txBody>
          <a:bodyPr/>
          <a:lstStyle/>
          <a:p>
            <a:r>
              <a:rPr lang="nb-NO" dirty="0" err="1"/>
              <a:t>Average</a:t>
            </a:r>
            <a:r>
              <a:rPr lang="nb-NO" dirty="0"/>
              <a:t> </a:t>
            </a:r>
            <a:r>
              <a:rPr lang="nb-NO" dirty="0" err="1"/>
              <a:t>length</a:t>
            </a:r>
            <a:r>
              <a:rPr lang="nb-NO" dirty="0"/>
              <a:t> of </a:t>
            </a:r>
            <a:r>
              <a:rPr lang="nb-NO" dirty="0" err="1"/>
              <a:t>stay</a:t>
            </a:r>
            <a:endParaRPr lang="nb-NO" dirty="0"/>
          </a:p>
        </p:txBody>
      </p:sp>
    </p:spTree>
    <p:extLst>
      <p:ext uri="{BB962C8B-B14F-4D97-AF65-F5344CB8AC3E}">
        <p14:creationId xmlns:p14="http://schemas.microsoft.com/office/powerpoint/2010/main" val="4011649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07D5A13E-A392-3A0A-A89D-9583ECB9622B}"/>
              </a:ext>
            </a:extLst>
          </p:cNvPr>
          <p:cNvGraphicFramePr>
            <a:graphicFrameLocks noGrp="1"/>
          </p:cNvGraphicFramePr>
          <p:nvPr>
            <p:ph sz="quarter" idx="15"/>
            <p:extLst>
              <p:ext uri="{D42A27DB-BD31-4B8C-83A1-F6EECF244321}">
                <p14:modId xmlns:p14="http://schemas.microsoft.com/office/powerpoint/2010/main" val="2978197538"/>
              </p:ext>
            </p:extLst>
          </p:nvPr>
        </p:nvGraphicFramePr>
        <p:xfrm>
          <a:off x="455613" y="1514475"/>
          <a:ext cx="11317287" cy="44815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tel 2">
            <a:extLst>
              <a:ext uri="{FF2B5EF4-FFF2-40B4-BE49-F238E27FC236}">
                <a16:creationId xmlns:a16="http://schemas.microsoft.com/office/drawing/2014/main" id="{4C5212E2-6888-68B1-E8D3-A821B6A93CB4}"/>
              </a:ext>
            </a:extLst>
          </p:cNvPr>
          <p:cNvSpPr>
            <a:spLocks noGrp="1"/>
          </p:cNvSpPr>
          <p:nvPr>
            <p:ph type="ctrTitle"/>
          </p:nvPr>
        </p:nvSpPr>
        <p:spPr/>
        <p:txBody>
          <a:bodyPr/>
          <a:lstStyle/>
          <a:p>
            <a:r>
              <a:rPr lang="nb-NO" dirty="0" err="1"/>
              <a:t>Average</a:t>
            </a:r>
            <a:r>
              <a:rPr lang="nb-NO" dirty="0"/>
              <a:t> </a:t>
            </a:r>
            <a:r>
              <a:rPr lang="nb-NO" dirty="0" err="1"/>
              <a:t>consumption</a:t>
            </a:r>
            <a:r>
              <a:rPr lang="nb-NO" dirty="0"/>
              <a:t> (USD per </a:t>
            </a:r>
            <a:r>
              <a:rPr lang="nb-NO" dirty="0" err="1"/>
              <a:t>night</a:t>
            </a:r>
            <a:r>
              <a:rPr lang="nb-NO" dirty="0"/>
              <a:t>)</a:t>
            </a:r>
          </a:p>
        </p:txBody>
      </p:sp>
    </p:spTree>
    <p:extLst>
      <p:ext uri="{BB962C8B-B14F-4D97-AF65-F5344CB8AC3E}">
        <p14:creationId xmlns:p14="http://schemas.microsoft.com/office/powerpoint/2010/main" val="4091972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a:extLst>
              <a:ext uri="{FF2B5EF4-FFF2-40B4-BE49-F238E27FC236}">
                <a16:creationId xmlns:a16="http://schemas.microsoft.com/office/drawing/2014/main" id="{1EE90CBF-8686-EB25-EB3A-48EE6213EC0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7225665" y="1"/>
            <a:ext cx="4903470" cy="6858000"/>
          </a:xfrm>
          <a:noFill/>
        </p:spPr>
      </p:pic>
      <p:sp>
        <p:nvSpPr>
          <p:cNvPr id="29" name="Text Placeholder 2">
            <a:extLst>
              <a:ext uri="{FF2B5EF4-FFF2-40B4-BE49-F238E27FC236}">
                <a16:creationId xmlns:a16="http://schemas.microsoft.com/office/drawing/2014/main" id="{913C616C-FD7A-4D78-FFD8-EFB4C1222227}"/>
              </a:ext>
            </a:extLst>
          </p:cNvPr>
          <p:cNvSpPr>
            <a:spLocks noGrp="1"/>
          </p:cNvSpPr>
          <p:nvPr>
            <p:ph type="body" sz="quarter" idx="16"/>
          </p:nvPr>
        </p:nvSpPr>
        <p:spPr>
          <a:xfrm>
            <a:off x="9556579" y="6328984"/>
            <a:ext cx="2233440" cy="237600"/>
          </a:xfrm>
        </p:spPr>
        <p:txBody>
          <a:bodyPr/>
          <a:lstStyle/>
          <a:p>
            <a:endParaRPr lang="en-US"/>
          </a:p>
        </p:txBody>
      </p:sp>
      <p:sp>
        <p:nvSpPr>
          <p:cNvPr id="6" name="Tittel 5">
            <a:extLst>
              <a:ext uri="{FF2B5EF4-FFF2-40B4-BE49-F238E27FC236}">
                <a16:creationId xmlns:a16="http://schemas.microsoft.com/office/drawing/2014/main" id="{7CD5F1E9-DFFC-83D8-6284-22F05E20101C}"/>
              </a:ext>
            </a:extLst>
          </p:cNvPr>
          <p:cNvSpPr>
            <a:spLocks noGrp="1"/>
          </p:cNvSpPr>
          <p:nvPr>
            <p:ph type="ctrTitle"/>
          </p:nvPr>
        </p:nvSpPr>
        <p:spPr>
          <a:xfrm>
            <a:off x="454820" y="647701"/>
            <a:ext cx="5545930" cy="457768"/>
          </a:xfrm>
        </p:spPr>
        <p:txBody>
          <a:bodyPr anchor="t">
            <a:normAutofit/>
          </a:bodyPr>
          <a:lstStyle/>
          <a:p>
            <a:r>
              <a:rPr lang="nb-NO" dirty="0"/>
              <a:t>National Tourism </a:t>
            </a:r>
            <a:r>
              <a:rPr lang="nb-NO" dirty="0" err="1"/>
              <a:t>Strategy</a:t>
            </a:r>
            <a:r>
              <a:rPr lang="nb-NO" dirty="0"/>
              <a:t> 2030</a:t>
            </a:r>
          </a:p>
        </p:txBody>
      </p:sp>
      <p:pic>
        <p:nvPicPr>
          <p:cNvPr id="8" name="Plassholder for innhold 7">
            <a:extLst>
              <a:ext uri="{FF2B5EF4-FFF2-40B4-BE49-F238E27FC236}">
                <a16:creationId xmlns:a16="http://schemas.microsoft.com/office/drawing/2014/main" id="{C8EFE5CA-6F02-22F3-A5EC-5D036ADC2673}"/>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672306" y="1434982"/>
            <a:ext cx="6120380" cy="3983949"/>
          </a:xfrm>
        </p:spPr>
      </p:pic>
    </p:spTree>
    <p:extLst>
      <p:ext uri="{BB962C8B-B14F-4D97-AF65-F5344CB8AC3E}">
        <p14:creationId xmlns:p14="http://schemas.microsoft.com/office/powerpoint/2010/main" val="1692331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8E12D4-FA29-2A42-A539-E1FA9DE98876}"/>
              </a:ext>
            </a:extLst>
          </p:cNvPr>
          <p:cNvSpPr>
            <a:spLocks noGrp="1"/>
          </p:cNvSpPr>
          <p:nvPr>
            <p:ph type="subTitle" idx="1"/>
          </p:nvPr>
        </p:nvSpPr>
        <p:spPr/>
        <p:txBody>
          <a:bodyPr/>
          <a:lstStyle/>
          <a:p>
            <a:r>
              <a:rPr lang="nb-NO" dirty="0" err="1"/>
              <a:t>Why</a:t>
            </a:r>
            <a:r>
              <a:rPr lang="nb-NO" dirty="0"/>
              <a:t> </a:t>
            </a:r>
            <a:r>
              <a:rPr lang="nb-NO" dirty="0" err="1"/>
              <a:t>are</a:t>
            </a:r>
            <a:r>
              <a:rPr lang="nb-NO" dirty="0"/>
              <a:t> </a:t>
            </a:r>
            <a:r>
              <a:rPr lang="nb-NO" dirty="0" err="1"/>
              <a:t>they</a:t>
            </a:r>
            <a:r>
              <a:rPr lang="nb-NO" dirty="0"/>
              <a:t> </a:t>
            </a:r>
            <a:r>
              <a:rPr lang="nb-NO" dirty="0" err="1"/>
              <a:t>important</a:t>
            </a:r>
            <a:r>
              <a:rPr lang="nb-NO" dirty="0"/>
              <a:t>?</a:t>
            </a:r>
          </a:p>
        </p:txBody>
      </p:sp>
      <p:sp>
        <p:nvSpPr>
          <p:cNvPr id="4" name="Title 3">
            <a:extLst>
              <a:ext uri="{FF2B5EF4-FFF2-40B4-BE49-F238E27FC236}">
                <a16:creationId xmlns:a16="http://schemas.microsoft.com/office/drawing/2014/main" id="{D06D5E0E-1844-9E49-BAD0-0C77E90E60C4}"/>
              </a:ext>
            </a:extLst>
          </p:cNvPr>
          <p:cNvSpPr>
            <a:spLocks noGrp="1"/>
          </p:cNvSpPr>
          <p:nvPr>
            <p:ph type="ctrTitle"/>
          </p:nvPr>
        </p:nvSpPr>
        <p:spPr/>
        <p:txBody>
          <a:bodyPr/>
          <a:lstStyle/>
          <a:p>
            <a:r>
              <a:rPr lang="nb-NO" dirty="0"/>
              <a:t>Seminar </a:t>
            </a:r>
            <a:r>
              <a:rPr lang="nb-NO" dirty="0" err="1"/>
              <a:t>about</a:t>
            </a:r>
            <a:r>
              <a:rPr lang="nb-NO" dirty="0"/>
              <a:t> Long-</a:t>
            </a:r>
            <a:r>
              <a:rPr lang="nb-NO" dirty="0" err="1"/>
              <a:t>haul</a:t>
            </a:r>
            <a:r>
              <a:rPr lang="nb-NO" dirty="0"/>
              <a:t> Markets</a:t>
            </a:r>
          </a:p>
        </p:txBody>
      </p:sp>
      <p:sp>
        <p:nvSpPr>
          <p:cNvPr id="5" name="Text Placeholder 4">
            <a:extLst>
              <a:ext uri="{FF2B5EF4-FFF2-40B4-BE49-F238E27FC236}">
                <a16:creationId xmlns:a16="http://schemas.microsoft.com/office/drawing/2014/main" id="{BEC11C98-1D09-FA4F-83C0-DE687AE2E5D2}"/>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586913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ssholder for innhold 15">
            <a:extLst>
              <a:ext uri="{FF2B5EF4-FFF2-40B4-BE49-F238E27FC236}">
                <a16:creationId xmlns:a16="http://schemas.microsoft.com/office/drawing/2014/main" id="{77EDB77C-FB10-7466-F4EA-B0E804C99C2C}"/>
              </a:ext>
            </a:extLst>
          </p:cNvPr>
          <p:cNvPicPr>
            <a:picLocks noGrp="1" noChangeAspect="1"/>
          </p:cNvPicPr>
          <p:nvPr>
            <p:ph sz="quarter" idx="15"/>
          </p:nvPr>
        </p:nvPicPr>
        <p:blipFill>
          <a:blip r:embed="rId3"/>
          <a:stretch>
            <a:fillRect/>
          </a:stretch>
        </p:blipFill>
        <p:spPr>
          <a:xfrm>
            <a:off x="454820" y="1464696"/>
            <a:ext cx="9191625" cy="647700"/>
          </a:xfrm>
        </p:spPr>
      </p:pic>
      <p:sp>
        <p:nvSpPr>
          <p:cNvPr id="13" name="Tittel 12">
            <a:extLst>
              <a:ext uri="{FF2B5EF4-FFF2-40B4-BE49-F238E27FC236}">
                <a16:creationId xmlns:a16="http://schemas.microsoft.com/office/drawing/2014/main" id="{DC64A3F6-D053-4A8C-791A-10E00DF65E7A}"/>
              </a:ext>
            </a:extLst>
          </p:cNvPr>
          <p:cNvSpPr>
            <a:spLocks noGrp="1"/>
          </p:cNvSpPr>
          <p:nvPr>
            <p:ph type="ctrTitle"/>
          </p:nvPr>
        </p:nvSpPr>
        <p:spPr/>
        <p:txBody>
          <a:bodyPr/>
          <a:lstStyle/>
          <a:p>
            <a:r>
              <a:rPr lang="nb-NO" dirty="0"/>
              <a:t>Long-</a:t>
            </a:r>
            <a:r>
              <a:rPr lang="nb-NO" dirty="0" err="1"/>
              <a:t>haul</a:t>
            </a:r>
            <a:r>
              <a:rPr lang="nb-NO" dirty="0"/>
              <a:t> </a:t>
            </a:r>
            <a:r>
              <a:rPr lang="nb-NO" dirty="0" err="1"/>
              <a:t>markets</a:t>
            </a:r>
            <a:r>
              <a:rPr lang="nb-NO" dirty="0"/>
              <a:t> and </a:t>
            </a:r>
            <a:r>
              <a:rPr lang="nb-NO" dirty="0" err="1"/>
              <a:t>Sustainability</a:t>
            </a:r>
            <a:endParaRPr lang="nb-NO" dirty="0"/>
          </a:p>
        </p:txBody>
      </p:sp>
      <p:pic>
        <p:nvPicPr>
          <p:cNvPr id="18" name="Bilde 17">
            <a:extLst>
              <a:ext uri="{FF2B5EF4-FFF2-40B4-BE49-F238E27FC236}">
                <a16:creationId xmlns:a16="http://schemas.microsoft.com/office/drawing/2014/main" id="{8FE68E1E-0F6A-3AC1-16CC-CC390133F4B7}"/>
              </a:ext>
            </a:extLst>
          </p:cNvPr>
          <p:cNvPicPr>
            <a:picLocks noChangeAspect="1"/>
          </p:cNvPicPr>
          <p:nvPr/>
        </p:nvPicPr>
        <p:blipFill>
          <a:blip r:embed="rId4"/>
          <a:stretch>
            <a:fillRect/>
          </a:stretch>
        </p:blipFill>
        <p:spPr>
          <a:xfrm>
            <a:off x="2351913" y="5280252"/>
            <a:ext cx="9420225" cy="695325"/>
          </a:xfrm>
          <a:prstGeom prst="rect">
            <a:avLst/>
          </a:prstGeom>
        </p:spPr>
      </p:pic>
      <p:pic>
        <p:nvPicPr>
          <p:cNvPr id="20" name="Bilde 19">
            <a:extLst>
              <a:ext uri="{FF2B5EF4-FFF2-40B4-BE49-F238E27FC236}">
                <a16:creationId xmlns:a16="http://schemas.microsoft.com/office/drawing/2014/main" id="{0F459173-047F-F67A-7D4A-EA70B51682A5}"/>
              </a:ext>
            </a:extLst>
          </p:cNvPr>
          <p:cNvPicPr>
            <a:picLocks noChangeAspect="1"/>
          </p:cNvPicPr>
          <p:nvPr/>
        </p:nvPicPr>
        <p:blipFill>
          <a:blip r:embed="rId5"/>
          <a:stretch>
            <a:fillRect/>
          </a:stretch>
        </p:blipFill>
        <p:spPr>
          <a:xfrm>
            <a:off x="1025978" y="2164498"/>
            <a:ext cx="9486900" cy="885825"/>
          </a:xfrm>
          <a:prstGeom prst="rect">
            <a:avLst/>
          </a:prstGeom>
        </p:spPr>
      </p:pic>
      <p:pic>
        <p:nvPicPr>
          <p:cNvPr id="22" name="Bilde 21">
            <a:extLst>
              <a:ext uri="{FF2B5EF4-FFF2-40B4-BE49-F238E27FC236}">
                <a16:creationId xmlns:a16="http://schemas.microsoft.com/office/drawing/2014/main" id="{CF9FEAAA-A572-12DC-A928-27806158A9DA}"/>
              </a:ext>
            </a:extLst>
          </p:cNvPr>
          <p:cNvPicPr>
            <a:picLocks noChangeAspect="1"/>
          </p:cNvPicPr>
          <p:nvPr/>
        </p:nvPicPr>
        <p:blipFill>
          <a:blip r:embed="rId6"/>
          <a:stretch>
            <a:fillRect/>
          </a:stretch>
        </p:blipFill>
        <p:spPr>
          <a:xfrm>
            <a:off x="1530122" y="3102425"/>
            <a:ext cx="9582150" cy="1971675"/>
          </a:xfrm>
          <a:prstGeom prst="rect">
            <a:avLst/>
          </a:prstGeom>
        </p:spPr>
      </p:pic>
      <p:sp>
        <p:nvSpPr>
          <p:cNvPr id="23" name="TekstSylinder 22">
            <a:extLst>
              <a:ext uri="{FF2B5EF4-FFF2-40B4-BE49-F238E27FC236}">
                <a16:creationId xmlns:a16="http://schemas.microsoft.com/office/drawing/2014/main" id="{4B8181E3-1E71-B9F4-18AD-18F91290B576}"/>
              </a:ext>
            </a:extLst>
          </p:cNvPr>
          <p:cNvSpPr txBox="1"/>
          <p:nvPr/>
        </p:nvSpPr>
        <p:spPr>
          <a:xfrm>
            <a:off x="6321197" y="6425065"/>
            <a:ext cx="5101771" cy="276999"/>
          </a:xfrm>
          <a:prstGeom prst="rect">
            <a:avLst/>
          </a:prstGeom>
          <a:noFill/>
        </p:spPr>
        <p:txBody>
          <a:bodyPr wrap="square" rtlCol="0">
            <a:spAutoFit/>
          </a:bodyPr>
          <a:lstStyle/>
          <a:p>
            <a:r>
              <a:rPr lang="nb-NO" sz="1200" dirty="0"/>
              <a:t>Skift </a:t>
            </a:r>
            <a:r>
              <a:rPr lang="nb-NO" sz="1200" dirty="0" err="1"/>
              <a:t>article</a:t>
            </a:r>
            <a:r>
              <a:rPr lang="nb-NO" sz="1200" dirty="0"/>
              <a:t>, 17th of August by </a:t>
            </a:r>
            <a:r>
              <a:rPr lang="nb-NO" sz="1200" dirty="0" err="1"/>
              <a:t>Peden</a:t>
            </a:r>
            <a:r>
              <a:rPr lang="nb-NO" sz="1200" dirty="0"/>
              <a:t> </a:t>
            </a:r>
            <a:r>
              <a:rPr lang="nb-NO" sz="1200" dirty="0" err="1"/>
              <a:t>Doma</a:t>
            </a:r>
            <a:r>
              <a:rPr lang="nb-NO" sz="1200" dirty="0"/>
              <a:t> </a:t>
            </a:r>
            <a:r>
              <a:rPr lang="nb-NO" sz="1200" dirty="0" err="1"/>
              <a:t>Bhutia</a:t>
            </a:r>
            <a:endParaRPr lang="nb-NO" sz="1200" dirty="0"/>
          </a:p>
        </p:txBody>
      </p:sp>
    </p:spTree>
    <p:extLst>
      <p:ext uri="{BB962C8B-B14F-4D97-AF65-F5344CB8AC3E}">
        <p14:creationId xmlns:p14="http://schemas.microsoft.com/office/powerpoint/2010/main" val="55810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ssholder for tekst 40">
            <a:extLst>
              <a:ext uri="{FF2B5EF4-FFF2-40B4-BE49-F238E27FC236}">
                <a16:creationId xmlns:a16="http://schemas.microsoft.com/office/drawing/2014/main" id="{803A5D2D-2B51-9BE5-B532-1223D8A65344}"/>
              </a:ext>
            </a:extLst>
          </p:cNvPr>
          <p:cNvSpPr>
            <a:spLocks noGrp="1"/>
          </p:cNvSpPr>
          <p:nvPr>
            <p:ph type="body" sz="quarter" idx="39"/>
          </p:nvPr>
        </p:nvSpPr>
        <p:spPr/>
        <p:txBody>
          <a:bodyPr/>
          <a:lstStyle/>
          <a:p>
            <a:endParaRPr lang="nb-NO"/>
          </a:p>
        </p:txBody>
      </p:sp>
      <p:sp>
        <p:nvSpPr>
          <p:cNvPr id="36" name="Plassholder for tekst 35">
            <a:extLst>
              <a:ext uri="{FF2B5EF4-FFF2-40B4-BE49-F238E27FC236}">
                <a16:creationId xmlns:a16="http://schemas.microsoft.com/office/drawing/2014/main" id="{F0A477D1-945C-2E89-80D1-977BD6BB59D6}"/>
              </a:ext>
            </a:extLst>
          </p:cNvPr>
          <p:cNvSpPr>
            <a:spLocks noGrp="1"/>
          </p:cNvSpPr>
          <p:nvPr>
            <p:ph type="body" sz="quarter" idx="34"/>
          </p:nvPr>
        </p:nvSpPr>
        <p:spPr>
          <a:xfrm>
            <a:off x="454818" y="4390569"/>
            <a:ext cx="3376953" cy="756448"/>
          </a:xfrm>
        </p:spPr>
        <p:txBody>
          <a:bodyPr/>
          <a:lstStyle/>
          <a:p>
            <a:r>
              <a:rPr lang="nb-NO" dirty="0"/>
              <a:t>Book via travel agents/tour operators</a:t>
            </a:r>
          </a:p>
        </p:txBody>
      </p:sp>
      <p:sp>
        <p:nvSpPr>
          <p:cNvPr id="35" name="Plassholder for tekst 34">
            <a:extLst>
              <a:ext uri="{FF2B5EF4-FFF2-40B4-BE49-F238E27FC236}">
                <a16:creationId xmlns:a16="http://schemas.microsoft.com/office/drawing/2014/main" id="{EEE0E669-30A6-C93D-C8D7-6DB083F31FF2}"/>
              </a:ext>
            </a:extLst>
          </p:cNvPr>
          <p:cNvSpPr>
            <a:spLocks noGrp="1"/>
          </p:cNvSpPr>
          <p:nvPr>
            <p:ph type="body" sz="quarter" idx="33"/>
          </p:nvPr>
        </p:nvSpPr>
        <p:spPr>
          <a:xfrm>
            <a:off x="454819" y="3993354"/>
            <a:ext cx="2631281" cy="646108"/>
          </a:xfrm>
        </p:spPr>
        <p:txBody>
          <a:bodyPr/>
          <a:lstStyle/>
          <a:p>
            <a:r>
              <a:rPr lang="nb-NO" dirty="0"/>
              <a:t>55+</a:t>
            </a:r>
          </a:p>
        </p:txBody>
      </p:sp>
      <p:sp>
        <p:nvSpPr>
          <p:cNvPr id="33" name="Plassholder for tekst 32">
            <a:extLst>
              <a:ext uri="{FF2B5EF4-FFF2-40B4-BE49-F238E27FC236}">
                <a16:creationId xmlns:a16="http://schemas.microsoft.com/office/drawing/2014/main" id="{448CB8B3-20FE-63D4-2172-B635B6896C9E}"/>
              </a:ext>
            </a:extLst>
          </p:cNvPr>
          <p:cNvSpPr>
            <a:spLocks noGrp="1"/>
          </p:cNvSpPr>
          <p:nvPr>
            <p:ph type="body" sz="quarter" idx="22"/>
          </p:nvPr>
        </p:nvSpPr>
        <p:spPr/>
        <p:txBody>
          <a:bodyPr/>
          <a:lstStyle/>
          <a:p>
            <a:r>
              <a:rPr lang="nb-NO" dirty="0"/>
              <a:t>Internett, online travel agents</a:t>
            </a:r>
          </a:p>
        </p:txBody>
      </p:sp>
      <p:sp>
        <p:nvSpPr>
          <p:cNvPr id="32" name="Plassholder for tekst 31">
            <a:extLst>
              <a:ext uri="{FF2B5EF4-FFF2-40B4-BE49-F238E27FC236}">
                <a16:creationId xmlns:a16="http://schemas.microsoft.com/office/drawing/2014/main" id="{EFB48505-03E6-1843-56CE-796B9F095013}"/>
              </a:ext>
            </a:extLst>
          </p:cNvPr>
          <p:cNvSpPr>
            <a:spLocks noGrp="1"/>
          </p:cNvSpPr>
          <p:nvPr>
            <p:ph type="body" sz="quarter" idx="16"/>
          </p:nvPr>
        </p:nvSpPr>
        <p:spPr/>
        <p:txBody>
          <a:bodyPr/>
          <a:lstStyle/>
          <a:p>
            <a:r>
              <a:rPr lang="nb-NO" dirty="0" err="1"/>
              <a:t>Younger</a:t>
            </a:r>
            <a:r>
              <a:rPr lang="nb-NO" dirty="0"/>
              <a:t> </a:t>
            </a:r>
            <a:r>
              <a:rPr lang="nb-NO" dirty="0" err="1"/>
              <a:t>generations</a:t>
            </a:r>
            <a:r>
              <a:rPr lang="nb-NO" dirty="0"/>
              <a:t>	</a:t>
            </a:r>
          </a:p>
        </p:txBody>
      </p:sp>
      <p:sp>
        <p:nvSpPr>
          <p:cNvPr id="19" name="Tittel 18">
            <a:extLst>
              <a:ext uri="{FF2B5EF4-FFF2-40B4-BE49-F238E27FC236}">
                <a16:creationId xmlns:a16="http://schemas.microsoft.com/office/drawing/2014/main" id="{5E82A4AB-565D-2AAE-642A-7A8BB174E2F9}"/>
              </a:ext>
            </a:extLst>
          </p:cNvPr>
          <p:cNvSpPr>
            <a:spLocks noGrp="1"/>
          </p:cNvSpPr>
          <p:nvPr>
            <p:ph type="ctrTitle"/>
          </p:nvPr>
        </p:nvSpPr>
        <p:spPr/>
        <p:txBody>
          <a:bodyPr/>
          <a:lstStyle/>
          <a:p>
            <a:r>
              <a:rPr lang="nb-NO" dirty="0"/>
              <a:t>Booking </a:t>
            </a:r>
            <a:r>
              <a:rPr lang="nb-NO" dirty="0" err="1"/>
              <a:t>patterns</a:t>
            </a:r>
            <a:endParaRPr lang="nb-NO" dirty="0"/>
          </a:p>
        </p:txBody>
      </p:sp>
      <p:pic>
        <p:nvPicPr>
          <p:cNvPr id="1026" name="Picture 2" descr="Se kildebildet">
            <a:extLst>
              <a:ext uri="{FF2B5EF4-FFF2-40B4-BE49-F238E27FC236}">
                <a16:creationId xmlns:a16="http://schemas.microsoft.com/office/drawing/2014/main" id="{EE520E1F-3897-737D-9855-3EA0985C3548}"/>
              </a:ext>
            </a:extLst>
          </p:cNvPr>
          <p:cNvPicPr>
            <a:picLocks noGrp="1" noChangeAspect="1" noChangeArrowheads="1"/>
          </p:cNvPicPr>
          <p:nvPr>
            <p:ph type="pic" sz="quarter" idx="32"/>
          </p:nvPr>
        </p:nvPicPr>
        <p:blipFill>
          <a:blip r:embed="rId3">
            <a:extLst>
              <a:ext uri="{28A0092B-C50C-407E-A947-70E740481C1C}">
                <a14:useLocalDpi xmlns:a14="http://schemas.microsoft.com/office/drawing/2010/main" val="0"/>
              </a:ext>
            </a:extLst>
          </a:blip>
          <a:srcRect l="13472" r="1347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36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ssholder for innhold 15">
            <a:extLst>
              <a:ext uri="{FF2B5EF4-FFF2-40B4-BE49-F238E27FC236}">
                <a16:creationId xmlns:a16="http://schemas.microsoft.com/office/drawing/2014/main" id="{E017BF2A-0519-8099-2BA7-0BFEABCFD959}"/>
              </a:ext>
            </a:extLst>
          </p:cNvPr>
          <p:cNvSpPr>
            <a:spLocks noGrp="1"/>
          </p:cNvSpPr>
          <p:nvPr>
            <p:ph sz="quarter" idx="18"/>
          </p:nvPr>
        </p:nvSpPr>
        <p:spPr/>
        <p:txBody>
          <a:bodyPr/>
          <a:lstStyle/>
          <a:p>
            <a:r>
              <a:rPr lang="nb-NO" dirty="0"/>
              <a:t>Scandinavian Tourist Board</a:t>
            </a:r>
          </a:p>
          <a:p>
            <a:pPr lvl="1"/>
            <a:r>
              <a:rPr lang="nb-NO" dirty="0" err="1"/>
              <a:t>Originally</a:t>
            </a:r>
            <a:r>
              <a:rPr lang="nb-NO" dirty="0"/>
              <a:t> an </a:t>
            </a:r>
            <a:r>
              <a:rPr lang="nb-NO" dirty="0" err="1"/>
              <a:t>organisation</a:t>
            </a:r>
            <a:r>
              <a:rPr lang="nb-NO" dirty="0"/>
              <a:t> </a:t>
            </a:r>
            <a:r>
              <a:rPr lang="nb-NO" dirty="0" err="1"/>
              <a:t>with</a:t>
            </a:r>
            <a:r>
              <a:rPr lang="nb-NO" dirty="0"/>
              <a:t> all 3 Scandinavian </a:t>
            </a:r>
            <a:r>
              <a:rPr lang="nb-NO" dirty="0" err="1"/>
              <a:t>countries</a:t>
            </a:r>
            <a:r>
              <a:rPr lang="nb-NO" dirty="0"/>
              <a:t>. </a:t>
            </a:r>
          </a:p>
          <a:p>
            <a:pPr lvl="1"/>
            <a:r>
              <a:rPr lang="nb-NO" dirty="0" err="1"/>
              <a:t>Now</a:t>
            </a:r>
            <a:r>
              <a:rPr lang="nb-NO" dirty="0"/>
              <a:t> </a:t>
            </a:r>
            <a:r>
              <a:rPr lang="nb-NO" dirty="0" err="1"/>
              <a:t>only</a:t>
            </a:r>
            <a:r>
              <a:rPr lang="nb-NO" dirty="0"/>
              <a:t> </a:t>
            </a:r>
            <a:r>
              <a:rPr lang="nb-NO" dirty="0" err="1"/>
              <a:t>VisitDenmark</a:t>
            </a:r>
            <a:r>
              <a:rPr lang="nb-NO" dirty="0"/>
              <a:t> and IN Tourism is part of  </a:t>
            </a:r>
            <a:r>
              <a:rPr lang="nb-NO" dirty="0" err="1"/>
              <a:t>the</a:t>
            </a:r>
            <a:r>
              <a:rPr lang="nb-NO" dirty="0"/>
              <a:t> </a:t>
            </a:r>
            <a:r>
              <a:rPr lang="nb-NO" dirty="0" err="1"/>
              <a:t>organisation</a:t>
            </a:r>
            <a:r>
              <a:rPr lang="nb-NO" dirty="0"/>
              <a:t>, </a:t>
            </a:r>
            <a:r>
              <a:rPr lang="nb-NO" dirty="0" err="1"/>
              <a:t>while</a:t>
            </a:r>
            <a:r>
              <a:rPr lang="nb-NO" dirty="0"/>
              <a:t> </a:t>
            </a:r>
            <a:r>
              <a:rPr lang="nb-NO" dirty="0" err="1"/>
              <a:t>Sweden</a:t>
            </a:r>
            <a:r>
              <a:rPr lang="nb-NO" dirty="0"/>
              <a:t> </a:t>
            </a:r>
            <a:r>
              <a:rPr lang="nb-NO" dirty="0" err="1"/>
              <a:t>buy</a:t>
            </a:r>
            <a:r>
              <a:rPr lang="nb-NO" dirty="0"/>
              <a:t> in ad hoc</a:t>
            </a:r>
          </a:p>
          <a:p>
            <a:pPr lvl="1"/>
            <a:r>
              <a:rPr lang="nb-NO" dirty="0" err="1"/>
              <a:t>Owns</a:t>
            </a:r>
            <a:r>
              <a:rPr lang="nb-NO" dirty="0"/>
              <a:t> </a:t>
            </a:r>
            <a:r>
              <a:rPr lang="nb-NO" dirty="0" err="1"/>
              <a:t>office</a:t>
            </a:r>
            <a:r>
              <a:rPr lang="nb-NO" dirty="0"/>
              <a:t> in China </a:t>
            </a:r>
            <a:r>
              <a:rPr lang="nb-NO" dirty="0" err="1"/>
              <a:t>with</a:t>
            </a:r>
            <a:r>
              <a:rPr lang="nb-NO" dirty="0"/>
              <a:t> 3 </a:t>
            </a:r>
            <a:r>
              <a:rPr lang="nb-NO" dirty="0" err="1"/>
              <a:t>employees</a:t>
            </a:r>
            <a:endParaRPr lang="nb-NO" dirty="0"/>
          </a:p>
          <a:p>
            <a:pPr lvl="1"/>
            <a:r>
              <a:rPr lang="nb-NO" dirty="0" err="1"/>
              <a:t>Contracted</a:t>
            </a:r>
            <a:r>
              <a:rPr lang="nb-NO" dirty="0"/>
              <a:t> Compass </a:t>
            </a:r>
            <a:r>
              <a:rPr lang="nb-NO" dirty="0" err="1"/>
              <a:t>Connextions</a:t>
            </a:r>
            <a:r>
              <a:rPr lang="nb-NO" dirty="0"/>
              <a:t> in India</a:t>
            </a:r>
          </a:p>
        </p:txBody>
      </p:sp>
      <p:sp>
        <p:nvSpPr>
          <p:cNvPr id="15" name="Plassholder for tekst 14">
            <a:extLst>
              <a:ext uri="{FF2B5EF4-FFF2-40B4-BE49-F238E27FC236}">
                <a16:creationId xmlns:a16="http://schemas.microsoft.com/office/drawing/2014/main" id="{D3D69A24-BEC8-50CB-C532-044676CD289A}"/>
              </a:ext>
            </a:extLst>
          </p:cNvPr>
          <p:cNvSpPr>
            <a:spLocks noGrp="1"/>
          </p:cNvSpPr>
          <p:nvPr>
            <p:ph type="body" sz="quarter" idx="17"/>
          </p:nvPr>
        </p:nvSpPr>
        <p:spPr/>
        <p:txBody>
          <a:bodyPr/>
          <a:lstStyle/>
          <a:p>
            <a:r>
              <a:rPr lang="nb-NO" dirty="0"/>
              <a:t>STB</a:t>
            </a:r>
          </a:p>
        </p:txBody>
      </p:sp>
      <p:sp>
        <p:nvSpPr>
          <p:cNvPr id="13" name="Tittel 12">
            <a:extLst>
              <a:ext uri="{FF2B5EF4-FFF2-40B4-BE49-F238E27FC236}">
                <a16:creationId xmlns:a16="http://schemas.microsoft.com/office/drawing/2014/main" id="{ADD403AF-019A-0495-FE9D-2059A58D76AB}"/>
              </a:ext>
            </a:extLst>
          </p:cNvPr>
          <p:cNvSpPr>
            <a:spLocks noGrp="1"/>
          </p:cNvSpPr>
          <p:nvPr>
            <p:ph type="ctrTitle"/>
          </p:nvPr>
        </p:nvSpPr>
        <p:spPr/>
        <p:txBody>
          <a:bodyPr/>
          <a:lstStyle/>
          <a:p>
            <a:r>
              <a:rPr lang="nb-NO" dirty="0"/>
              <a:t>Our </a:t>
            </a:r>
            <a:r>
              <a:rPr lang="nb-NO" dirty="0" err="1"/>
              <a:t>presence</a:t>
            </a:r>
            <a:r>
              <a:rPr lang="nb-NO" dirty="0"/>
              <a:t> /</a:t>
            </a:r>
            <a:r>
              <a:rPr lang="nb-NO" dirty="0" err="1"/>
              <a:t>work</a:t>
            </a:r>
            <a:r>
              <a:rPr lang="nb-NO" dirty="0"/>
              <a:t> in </a:t>
            </a:r>
            <a:r>
              <a:rPr lang="nb-NO" dirty="0" err="1"/>
              <a:t>the</a:t>
            </a:r>
            <a:r>
              <a:rPr lang="nb-NO" dirty="0"/>
              <a:t> </a:t>
            </a:r>
            <a:r>
              <a:rPr lang="nb-NO" dirty="0" err="1"/>
              <a:t>markets</a:t>
            </a:r>
            <a:endParaRPr lang="nb-NO" dirty="0"/>
          </a:p>
        </p:txBody>
      </p:sp>
      <p:sp>
        <p:nvSpPr>
          <p:cNvPr id="14" name="Plassholder for innhold 13">
            <a:extLst>
              <a:ext uri="{FF2B5EF4-FFF2-40B4-BE49-F238E27FC236}">
                <a16:creationId xmlns:a16="http://schemas.microsoft.com/office/drawing/2014/main" id="{B75B1205-5333-3B52-00B2-3BF14DA6E22E}"/>
              </a:ext>
            </a:extLst>
          </p:cNvPr>
          <p:cNvSpPr>
            <a:spLocks noGrp="1"/>
          </p:cNvSpPr>
          <p:nvPr>
            <p:ph sz="quarter" idx="15"/>
          </p:nvPr>
        </p:nvSpPr>
        <p:spPr/>
        <p:txBody>
          <a:bodyPr/>
          <a:lstStyle/>
          <a:p>
            <a:r>
              <a:rPr lang="nb-NO" dirty="0"/>
              <a:t>USA – </a:t>
            </a:r>
            <a:r>
              <a:rPr lang="nb-NO" dirty="0" err="1"/>
              <a:t>own</a:t>
            </a:r>
            <a:r>
              <a:rPr lang="nb-NO" dirty="0"/>
              <a:t> </a:t>
            </a:r>
            <a:r>
              <a:rPr lang="nb-NO" dirty="0" err="1"/>
              <a:t>office</a:t>
            </a:r>
            <a:r>
              <a:rPr lang="nb-NO" dirty="0"/>
              <a:t> </a:t>
            </a:r>
            <a:r>
              <a:rPr lang="nb-NO" dirty="0" err="1"/>
              <a:t>based</a:t>
            </a:r>
            <a:r>
              <a:rPr lang="nb-NO" dirty="0"/>
              <a:t> in NY</a:t>
            </a:r>
          </a:p>
          <a:p>
            <a:r>
              <a:rPr lang="nb-NO" dirty="0"/>
              <a:t>China – STB </a:t>
            </a:r>
            <a:r>
              <a:rPr lang="nb-NO" dirty="0" err="1"/>
              <a:t>office</a:t>
            </a:r>
            <a:r>
              <a:rPr lang="nb-NO" dirty="0"/>
              <a:t> </a:t>
            </a:r>
            <a:r>
              <a:rPr lang="nb-NO" dirty="0" err="1"/>
              <a:t>with</a:t>
            </a:r>
            <a:r>
              <a:rPr lang="nb-NO" dirty="0"/>
              <a:t> 3 </a:t>
            </a:r>
            <a:r>
              <a:rPr lang="nb-NO" dirty="0" err="1"/>
              <a:t>employees</a:t>
            </a:r>
            <a:endParaRPr lang="nb-NO" dirty="0"/>
          </a:p>
          <a:p>
            <a:r>
              <a:rPr lang="nb-NO" dirty="0"/>
              <a:t>India – Retail </a:t>
            </a:r>
            <a:r>
              <a:rPr lang="nb-NO" dirty="0" err="1"/>
              <a:t>agreement</a:t>
            </a:r>
            <a:r>
              <a:rPr lang="nb-NO" dirty="0"/>
              <a:t> </a:t>
            </a:r>
            <a:r>
              <a:rPr lang="nb-NO" dirty="0" err="1"/>
              <a:t>with</a:t>
            </a:r>
            <a:r>
              <a:rPr lang="nb-NO" dirty="0"/>
              <a:t> </a:t>
            </a:r>
            <a:r>
              <a:rPr lang="nb-NO" dirty="0" err="1"/>
              <a:t>STB+Sweden</a:t>
            </a:r>
            <a:endParaRPr lang="nb-NO" dirty="0"/>
          </a:p>
          <a:p>
            <a:r>
              <a:rPr lang="nb-NO" dirty="0"/>
              <a:t>Brazil/South America – </a:t>
            </a:r>
            <a:r>
              <a:rPr lang="nb-NO" dirty="0" err="1"/>
              <a:t>annual</a:t>
            </a:r>
            <a:r>
              <a:rPr lang="nb-NO" dirty="0"/>
              <a:t> </a:t>
            </a:r>
            <a:r>
              <a:rPr lang="nb-NO" dirty="0" err="1"/>
              <a:t>agreement</a:t>
            </a:r>
            <a:r>
              <a:rPr lang="nb-NO" dirty="0"/>
              <a:t> GVA</a:t>
            </a:r>
          </a:p>
          <a:p>
            <a:r>
              <a:rPr lang="nb-NO" dirty="0"/>
              <a:t>Japan/Korea/Thailand/Indonesia – ad hoc </a:t>
            </a:r>
            <a:r>
              <a:rPr lang="nb-NO" dirty="0" err="1"/>
              <a:t>hours</a:t>
            </a:r>
            <a:r>
              <a:rPr lang="nb-NO" dirty="0"/>
              <a:t> </a:t>
            </a:r>
            <a:r>
              <a:rPr lang="nb-NO" dirty="0" err="1"/>
              <a:t>with</a:t>
            </a:r>
            <a:r>
              <a:rPr lang="nb-NO" dirty="0"/>
              <a:t> </a:t>
            </a:r>
            <a:r>
              <a:rPr lang="nb-NO" dirty="0" err="1"/>
              <a:t>previous</a:t>
            </a:r>
            <a:r>
              <a:rPr lang="nb-NO" dirty="0"/>
              <a:t> </a:t>
            </a:r>
            <a:r>
              <a:rPr lang="nb-NO" dirty="0" err="1"/>
              <a:t>retail</a:t>
            </a:r>
            <a:r>
              <a:rPr lang="nb-NO" dirty="0"/>
              <a:t> agents</a:t>
            </a:r>
          </a:p>
          <a:p>
            <a:r>
              <a:rPr lang="nb-NO" dirty="0"/>
              <a:t>Singapore – </a:t>
            </a:r>
            <a:r>
              <a:rPr lang="nb-NO" dirty="0" err="1"/>
              <a:t>buying</a:t>
            </a:r>
            <a:r>
              <a:rPr lang="nb-NO" dirty="0"/>
              <a:t> </a:t>
            </a:r>
            <a:r>
              <a:rPr lang="nb-NO" dirty="0" err="1"/>
              <a:t>tourism</a:t>
            </a:r>
            <a:r>
              <a:rPr lang="nb-NO" dirty="0"/>
              <a:t> </a:t>
            </a:r>
            <a:r>
              <a:rPr lang="nb-NO" dirty="0" err="1"/>
              <a:t>hours</a:t>
            </a:r>
            <a:r>
              <a:rPr lang="nb-NO" dirty="0"/>
              <a:t> from IN </a:t>
            </a:r>
          </a:p>
        </p:txBody>
      </p:sp>
    </p:spTree>
    <p:extLst>
      <p:ext uri="{BB962C8B-B14F-4D97-AF65-F5344CB8AC3E}">
        <p14:creationId xmlns:p14="http://schemas.microsoft.com/office/powerpoint/2010/main" val="2535058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81CEA7C-6A14-5049-C18F-749278E906F8}"/>
              </a:ext>
            </a:extLst>
          </p:cNvPr>
          <p:cNvSpPr>
            <a:spLocks noGrp="1"/>
          </p:cNvSpPr>
          <p:nvPr>
            <p:ph sz="quarter" idx="15"/>
          </p:nvPr>
        </p:nvSpPr>
        <p:spPr/>
        <p:txBody>
          <a:bodyPr/>
          <a:lstStyle/>
          <a:p>
            <a:r>
              <a:rPr lang="en-GB" dirty="0"/>
              <a:t>Shopping chart: do not need to attend all markets, select the markets you prioritize – but on the same tour (when first travelling the long flight overseas).</a:t>
            </a:r>
          </a:p>
          <a:p>
            <a:pPr lvl="1"/>
            <a:r>
              <a:rPr lang="en-GB" dirty="0"/>
              <a:t> Also time to make sales calls in addition to the VN B2B events</a:t>
            </a:r>
          </a:p>
          <a:p>
            <a:r>
              <a:rPr lang="en-GB" dirty="0"/>
              <a:t>Every other year overseas enough</a:t>
            </a:r>
          </a:p>
          <a:p>
            <a:pPr lvl="1"/>
            <a:r>
              <a:rPr lang="en-GB" dirty="0"/>
              <a:t>Consider digital vs physical every other year</a:t>
            </a:r>
          </a:p>
          <a:p>
            <a:pPr lvl="1"/>
            <a:r>
              <a:rPr lang="en-GB" dirty="0"/>
              <a:t>The year when not travelling – invite trade to Norway on fam trips to the regions/suppliers who work on these markets</a:t>
            </a:r>
          </a:p>
          <a:p>
            <a:r>
              <a:rPr lang="en-GB" dirty="0"/>
              <a:t>Australia has been on our radar for years.. </a:t>
            </a:r>
          </a:p>
          <a:p>
            <a:pPr lvl="1"/>
            <a:r>
              <a:rPr lang="en-GB" dirty="0"/>
              <a:t>Depending on budget and </a:t>
            </a:r>
            <a:r>
              <a:rPr lang="en-GB" dirty="0" err="1"/>
              <a:t>prioritations</a:t>
            </a:r>
            <a:endParaRPr lang="en-GB" dirty="0"/>
          </a:p>
          <a:p>
            <a:endParaRPr lang="nb-NO" dirty="0"/>
          </a:p>
        </p:txBody>
      </p:sp>
      <p:sp>
        <p:nvSpPr>
          <p:cNvPr id="3" name="Tittel 2">
            <a:extLst>
              <a:ext uri="{FF2B5EF4-FFF2-40B4-BE49-F238E27FC236}">
                <a16:creationId xmlns:a16="http://schemas.microsoft.com/office/drawing/2014/main" id="{7E24DDF2-71B5-89C2-D152-D8E8A4DD08E6}"/>
              </a:ext>
            </a:extLst>
          </p:cNvPr>
          <p:cNvSpPr>
            <a:spLocks noGrp="1"/>
          </p:cNvSpPr>
          <p:nvPr>
            <p:ph type="ctrTitle"/>
          </p:nvPr>
        </p:nvSpPr>
        <p:spPr/>
        <p:txBody>
          <a:bodyPr/>
          <a:lstStyle/>
          <a:p>
            <a:r>
              <a:rPr lang="nb-NO" dirty="0"/>
              <a:t>Our </a:t>
            </a:r>
            <a:r>
              <a:rPr lang="nb-NO" dirty="0" err="1"/>
              <a:t>activities</a:t>
            </a:r>
            <a:r>
              <a:rPr lang="nb-NO" dirty="0"/>
              <a:t>	</a:t>
            </a:r>
          </a:p>
        </p:txBody>
      </p:sp>
    </p:spTree>
    <p:extLst>
      <p:ext uri="{BB962C8B-B14F-4D97-AF65-F5344CB8AC3E}">
        <p14:creationId xmlns:p14="http://schemas.microsoft.com/office/powerpoint/2010/main" val="3848954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tel 4">
            <a:extLst>
              <a:ext uri="{FF2B5EF4-FFF2-40B4-BE49-F238E27FC236}">
                <a16:creationId xmlns:a16="http://schemas.microsoft.com/office/drawing/2014/main" id="{4B43AA18-9DE0-7EDC-EA4F-89104D0C386B}"/>
              </a:ext>
            </a:extLst>
          </p:cNvPr>
          <p:cNvSpPr>
            <a:spLocks noGrp="1"/>
          </p:cNvSpPr>
          <p:nvPr>
            <p:ph type="subTitle" idx="1"/>
          </p:nvPr>
        </p:nvSpPr>
        <p:spPr/>
        <p:txBody>
          <a:bodyPr/>
          <a:lstStyle/>
          <a:p>
            <a:r>
              <a:rPr lang="nb-NO" dirty="0"/>
              <a:t>In-</a:t>
            </a:r>
            <a:r>
              <a:rPr lang="nb-NO" dirty="0" err="1"/>
              <a:t>depth</a:t>
            </a:r>
            <a:r>
              <a:rPr lang="nb-NO" dirty="0"/>
              <a:t> info from </a:t>
            </a:r>
            <a:r>
              <a:rPr lang="nb-NO" dirty="0" err="1"/>
              <a:t>the</a:t>
            </a:r>
            <a:r>
              <a:rPr lang="nb-NO" dirty="0"/>
              <a:t> different </a:t>
            </a:r>
            <a:r>
              <a:rPr lang="nb-NO" dirty="0" err="1"/>
              <a:t>markets</a:t>
            </a:r>
            <a:endParaRPr lang="nb-NO" dirty="0"/>
          </a:p>
        </p:txBody>
      </p:sp>
    </p:spTree>
    <p:extLst>
      <p:ext uri="{BB962C8B-B14F-4D97-AF65-F5344CB8AC3E}">
        <p14:creationId xmlns:p14="http://schemas.microsoft.com/office/powerpoint/2010/main" val="371310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27ACB02F-B5DB-E616-7280-B6DEF2E4D2B0}"/>
              </a:ext>
            </a:extLst>
          </p:cNvPr>
          <p:cNvPicPr>
            <a:picLocks noGrp="1" noChangeAspect="1"/>
          </p:cNvPicPr>
          <p:nvPr>
            <p:ph type="pic" sz="quarter" idx="13"/>
          </p:nvPr>
        </p:nvPicPr>
        <p:blipFill rotWithShape="1">
          <a:blip r:embed="rId2"/>
          <a:srcRect t="32" b="32"/>
          <a:stretch/>
        </p:blipFill>
        <p:spPr/>
      </p:pic>
      <p:sp>
        <p:nvSpPr>
          <p:cNvPr id="3" name="Plassholder for tekst 2">
            <a:extLst>
              <a:ext uri="{FF2B5EF4-FFF2-40B4-BE49-F238E27FC236}">
                <a16:creationId xmlns:a16="http://schemas.microsoft.com/office/drawing/2014/main" id="{30F05AF5-26E1-1682-266D-C9E9987222FF}"/>
              </a:ext>
            </a:extLst>
          </p:cNvPr>
          <p:cNvSpPr>
            <a:spLocks noGrp="1"/>
          </p:cNvSpPr>
          <p:nvPr>
            <p:ph type="body" sz="quarter" idx="15"/>
          </p:nvPr>
        </p:nvSpPr>
        <p:spPr/>
        <p:txBody>
          <a:bodyPr/>
          <a:lstStyle/>
          <a:p>
            <a:r>
              <a:rPr lang="nb-NO" dirty="0"/>
              <a:t>@ETC</a:t>
            </a:r>
          </a:p>
        </p:txBody>
      </p:sp>
      <p:sp>
        <p:nvSpPr>
          <p:cNvPr id="4" name="Plassholder for tekst 3">
            <a:extLst>
              <a:ext uri="{FF2B5EF4-FFF2-40B4-BE49-F238E27FC236}">
                <a16:creationId xmlns:a16="http://schemas.microsoft.com/office/drawing/2014/main" id="{900C2A07-75FF-8C7A-26CA-586C1C183324}"/>
              </a:ext>
            </a:extLst>
          </p:cNvPr>
          <p:cNvSpPr>
            <a:spLocks noGrp="1"/>
          </p:cNvSpPr>
          <p:nvPr>
            <p:ph type="body" sz="quarter" idx="16"/>
          </p:nvPr>
        </p:nvSpPr>
        <p:spPr>
          <a:xfrm>
            <a:off x="1510658" y="223978"/>
            <a:ext cx="1132799" cy="418851"/>
          </a:xfrm>
        </p:spPr>
        <p:txBody>
          <a:bodyPr/>
          <a:lstStyle/>
          <a:p>
            <a:endParaRPr lang="nb-NO" dirty="0"/>
          </a:p>
        </p:txBody>
      </p:sp>
    </p:spTree>
    <p:extLst>
      <p:ext uri="{BB962C8B-B14F-4D97-AF65-F5344CB8AC3E}">
        <p14:creationId xmlns:p14="http://schemas.microsoft.com/office/powerpoint/2010/main" val="3745434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BE37E7C9-8E84-ABB3-8C34-F53622DB8FCE}"/>
              </a:ext>
            </a:extLst>
          </p:cNvPr>
          <p:cNvPicPr>
            <a:picLocks noGrp="1" noChangeAspect="1"/>
          </p:cNvPicPr>
          <p:nvPr>
            <p:ph type="pic" sz="quarter" idx="13"/>
          </p:nvPr>
        </p:nvPicPr>
        <p:blipFill rotWithShape="1">
          <a:blip r:embed="rId2"/>
          <a:srcRect t="40" b="40"/>
          <a:stretch/>
        </p:blipFill>
        <p:spPr/>
      </p:pic>
      <p:sp>
        <p:nvSpPr>
          <p:cNvPr id="3" name="Plassholder for tekst 2">
            <a:extLst>
              <a:ext uri="{FF2B5EF4-FFF2-40B4-BE49-F238E27FC236}">
                <a16:creationId xmlns:a16="http://schemas.microsoft.com/office/drawing/2014/main" id="{E902E2E0-C3C7-8CF7-06B1-2171B8F25F8B}"/>
              </a:ext>
            </a:extLst>
          </p:cNvPr>
          <p:cNvSpPr>
            <a:spLocks noGrp="1"/>
          </p:cNvSpPr>
          <p:nvPr>
            <p:ph type="body" sz="quarter" idx="15"/>
          </p:nvPr>
        </p:nvSpPr>
        <p:spPr/>
        <p:txBody>
          <a:bodyPr/>
          <a:lstStyle/>
          <a:p>
            <a:r>
              <a:rPr lang="nb-NO" dirty="0"/>
              <a:t>@ETC</a:t>
            </a:r>
          </a:p>
        </p:txBody>
      </p:sp>
      <p:sp>
        <p:nvSpPr>
          <p:cNvPr id="4" name="Plassholder for tekst 3">
            <a:extLst>
              <a:ext uri="{FF2B5EF4-FFF2-40B4-BE49-F238E27FC236}">
                <a16:creationId xmlns:a16="http://schemas.microsoft.com/office/drawing/2014/main" id="{DA459312-9AFE-516A-1BB2-DB79F4C2F4F8}"/>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1392576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6B0D5DA-A960-3969-BD54-F2F6EA3F345B}"/>
              </a:ext>
            </a:extLst>
          </p:cNvPr>
          <p:cNvSpPr>
            <a:spLocks noGrp="1"/>
          </p:cNvSpPr>
          <p:nvPr>
            <p:ph type="ctrTitle"/>
          </p:nvPr>
        </p:nvSpPr>
        <p:spPr/>
        <p:txBody>
          <a:bodyPr/>
          <a:lstStyle/>
          <a:p>
            <a:r>
              <a:rPr lang="nb-NO" dirty="0"/>
              <a:t>More info: China</a:t>
            </a:r>
          </a:p>
        </p:txBody>
      </p:sp>
      <p:sp>
        <p:nvSpPr>
          <p:cNvPr id="7" name="Plassholder for tekst 6">
            <a:extLst>
              <a:ext uri="{FF2B5EF4-FFF2-40B4-BE49-F238E27FC236}">
                <a16:creationId xmlns:a16="http://schemas.microsoft.com/office/drawing/2014/main" id="{1E445A0D-D251-867F-39BF-1FFF99A0BA59}"/>
              </a:ext>
            </a:extLst>
          </p:cNvPr>
          <p:cNvSpPr>
            <a:spLocks noGrp="1"/>
          </p:cNvSpPr>
          <p:nvPr>
            <p:ph type="body" sz="quarter" idx="16"/>
          </p:nvPr>
        </p:nvSpPr>
        <p:spPr/>
        <p:txBody>
          <a:bodyPr/>
          <a:lstStyle/>
          <a:p>
            <a:endParaRPr lang="nb-NO"/>
          </a:p>
        </p:txBody>
      </p:sp>
      <p:pic>
        <p:nvPicPr>
          <p:cNvPr id="3" name="Bilde 2">
            <a:extLst>
              <a:ext uri="{FF2B5EF4-FFF2-40B4-BE49-F238E27FC236}">
                <a16:creationId xmlns:a16="http://schemas.microsoft.com/office/drawing/2014/main" id="{BC76CA96-2E86-842A-2740-B6C8CCFB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689" y="2676524"/>
            <a:ext cx="3255375" cy="3255375"/>
          </a:xfrm>
          <a:prstGeom prst="rect">
            <a:avLst/>
          </a:prstGeom>
        </p:spPr>
      </p:pic>
    </p:spTree>
    <p:extLst>
      <p:ext uri="{BB962C8B-B14F-4D97-AF65-F5344CB8AC3E}">
        <p14:creationId xmlns:p14="http://schemas.microsoft.com/office/powerpoint/2010/main" val="752365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CFEB2C4C-A8C3-B8FF-FC4E-FF28AE40C9E6}"/>
              </a:ext>
            </a:extLst>
          </p:cNvPr>
          <p:cNvPicPr>
            <a:picLocks noGrp="1" noChangeAspect="1"/>
          </p:cNvPicPr>
          <p:nvPr>
            <p:ph type="pic" sz="quarter" idx="13"/>
          </p:nvPr>
        </p:nvPicPr>
        <p:blipFill rotWithShape="1">
          <a:blip r:embed="rId2"/>
          <a:stretch/>
        </p:blipFill>
        <p:spPr>
          <a:xfrm>
            <a:off x="0" y="15241"/>
            <a:ext cx="12192000" cy="6827520"/>
          </a:xfrm>
          <a:noFill/>
        </p:spPr>
      </p:pic>
      <p:sp>
        <p:nvSpPr>
          <p:cNvPr id="13" name="Text Placeholder 2">
            <a:extLst>
              <a:ext uri="{FF2B5EF4-FFF2-40B4-BE49-F238E27FC236}">
                <a16:creationId xmlns:a16="http://schemas.microsoft.com/office/drawing/2014/main" id="{EFF3EED3-C9F9-2364-F674-B8821793BD40}"/>
              </a:ext>
            </a:extLst>
          </p:cNvPr>
          <p:cNvSpPr>
            <a:spLocks noGrp="1"/>
          </p:cNvSpPr>
          <p:nvPr>
            <p:ph type="body" sz="quarter" idx="15"/>
          </p:nvPr>
        </p:nvSpPr>
        <p:spPr>
          <a:xfrm>
            <a:off x="10009200" y="6356350"/>
            <a:ext cx="2030400" cy="237600"/>
          </a:xfrm>
        </p:spPr>
        <p:txBody>
          <a:bodyPr/>
          <a:lstStyle/>
          <a:p>
            <a:endParaRPr lang="en-US"/>
          </a:p>
        </p:txBody>
      </p:sp>
      <p:sp>
        <p:nvSpPr>
          <p:cNvPr id="15" name="Text Placeholder 3">
            <a:extLst>
              <a:ext uri="{FF2B5EF4-FFF2-40B4-BE49-F238E27FC236}">
                <a16:creationId xmlns:a16="http://schemas.microsoft.com/office/drawing/2014/main" id="{7E070BD9-9976-C2FD-2EBB-AD8D17789506}"/>
              </a:ext>
            </a:extLst>
          </p:cNvPr>
          <p:cNvSpPr>
            <a:spLocks noGrp="1"/>
          </p:cNvSpPr>
          <p:nvPr>
            <p:ph type="body" sz="quarter" idx="16"/>
          </p:nvPr>
        </p:nvSpPr>
        <p:spPr>
          <a:xfrm>
            <a:off x="0" y="808594"/>
            <a:ext cx="1132799" cy="418851"/>
          </a:xfrm>
        </p:spPr>
        <p:txBody>
          <a:bodyPr/>
          <a:lstStyle/>
          <a:p>
            <a:endParaRPr lang="en-US" dirty="0"/>
          </a:p>
        </p:txBody>
      </p:sp>
    </p:spTree>
    <p:extLst>
      <p:ext uri="{BB962C8B-B14F-4D97-AF65-F5344CB8AC3E}">
        <p14:creationId xmlns:p14="http://schemas.microsoft.com/office/powerpoint/2010/main" val="4289256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0EEAB2D-C57B-43D9-A88E-4FDAB16D2090}"/>
              </a:ext>
            </a:extLst>
          </p:cNvPr>
          <p:cNvSpPr>
            <a:spLocks noGrp="1"/>
          </p:cNvSpPr>
          <p:nvPr>
            <p:ph sz="quarter" idx="15"/>
          </p:nvPr>
        </p:nvSpPr>
        <p:spPr/>
        <p:txBody>
          <a:bodyPr>
            <a:normAutofit/>
          </a:bodyPr>
          <a:lstStyle/>
          <a:p>
            <a:r>
              <a:rPr lang="en-GB" b="0" i="0" dirty="0">
                <a:solidFill>
                  <a:srgbClr val="333333"/>
                </a:solidFill>
                <a:effectLst/>
                <a:latin typeface="McKinsey Sans"/>
              </a:rPr>
              <a:t>McKinsey:</a:t>
            </a:r>
          </a:p>
          <a:p>
            <a:pPr lvl="1"/>
            <a:r>
              <a:rPr lang="en-GB" b="0" i="0" dirty="0">
                <a:solidFill>
                  <a:srgbClr val="333333"/>
                </a:solidFill>
                <a:effectLst/>
                <a:latin typeface="McKinsey Sans"/>
              </a:rPr>
              <a:t>outbound leisure travel will likely be slow to return. </a:t>
            </a:r>
          </a:p>
          <a:p>
            <a:pPr lvl="1"/>
            <a:r>
              <a:rPr lang="en-GB" b="0" i="0" dirty="0">
                <a:solidFill>
                  <a:srgbClr val="333333"/>
                </a:solidFill>
                <a:effectLst/>
                <a:latin typeface="McKinsey Sans"/>
              </a:rPr>
              <a:t>To travel internationally, the Chinese consumer wants to see close to zero COVID-19 cases in the destination country (86 percent rated this as a top 3 factor). </a:t>
            </a:r>
          </a:p>
          <a:p>
            <a:pPr lvl="1"/>
            <a:r>
              <a:rPr lang="en-GB" b="0" i="0" dirty="0">
                <a:solidFill>
                  <a:srgbClr val="333333"/>
                </a:solidFill>
                <a:effectLst/>
                <a:latin typeface="McKinsey Sans"/>
              </a:rPr>
              <a:t>The second most important factor for Chinese </a:t>
            </a:r>
            <a:r>
              <a:rPr lang="en-GB" b="0" i="0" dirty="0" err="1">
                <a:solidFill>
                  <a:srgbClr val="333333"/>
                </a:solidFill>
                <a:effectLst/>
                <a:latin typeface="McKinsey Sans"/>
              </a:rPr>
              <a:t>travelers</a:t>
            </a:r>
            <a:r>
              <a:rPr lang="en-GB" b="0" i="0" dirty="0">
                <a:solidFill>
                  <a:srgbClr val="333333"/>
                </a:solidFill>
                <a:effectLst/>
                <a:latin typeface="McKinsey Sans"/>
              </a:rPr>
              <a:t> is the removal of quarantine in China upon return (84 percent).</a:t>
            </a:r>
          </a:p>
          <a:p>
            <a:pPr lvl="1"/>
            <a:endParaRPr lang="en-GB" dirty="0">
              <a:solidFill>
                <a:srgbClr val="333333"/>
              </a:solidFill>
              <a:latin typeface="McKinsey Sans"/>
            </a:endParaRPr>
          </a:p>
          <a:p>
            <a:pPr lvl="1"/>
            <a:endParaRPr lang="en-GB" dirty="0">
              <a:solidFill>
                <a:srgbClr val="333333"/>
              </a:solidFill>
              <a:latin typeface="McKinsey Sans"/>
            </a:endParaRPr>
          </a:p>
          <a:p>
            <a:pPr marL="457200" lvl="1" indent="0">
              <a:buNone/>
            </a:pPr>
            <a:r>
              <a:rPr lang="en-GB" dirty="0">
                <a:solidFill>
                  <a:srgbClr val="333333"/>
                </a:solidFill>
                <a:latin typeface="McKinsey Sans"/>
              </a:rPr>
              <a:t>McKinsey “outlook for China tourism 2022”</a:t>
            </a:r>
            <a:endParaRPr lang="en-GB" dirty="0"/>
          </a:p>
          <a:p>
            <a:pPr marL="457200" lvl="1" indent="0">
              <a:buNone/>
            </a:pPr>
            <a:endParaRPr lang="en-GB" dirty="0">
              <a:solidFill>
                <a:srgbClr val="333333"/>
              </a:solidFill>
              <a:latin typeface="McKinsey Sans"/>
            </a:endParaRPr>
          </a:p>
        </p:txBody>
      </p:sp>
      <p:sp>
        <p:nvSpPr>
          <p:cNvPr id="4" name="Tittel 3">
            <a:extLst>
              <a:ext uri="{FF2B5EF4-FFF2-40B4-BE49-F238E27FC236}">
                <a16:creationId xmlns:a16="http://schemas.microsoft.com/office/drawing/2014/main" id="{5222F88D-4DDA-4007-9939-57E98E969679}"/>
              </a:ext>
            </a:extLst>
          </p:cNvPr>
          <p:cNvSpPr>
            <a:spLocks noGrp="1"/>
          </p:cNvSpPr>
          <p:nvPr>
            <p:ph type="ctrTitle"/>
          </p:nvPr>
        </p:nvSpPr>
        <p:spPr/>
        <p:txBody>
          <a:bodyPr/>
          <a:lstStyle/>
          <a:p>
            <a:r>
              <a:rPr lang="nb-NO" dirty="0"/>
              <a:t>China</a:t>
            </a:r>
            <a:endParaRPr lang="en-GB" dirty="0"/>
          </a:p>
        </p:txBody>
      </p:sp>
      <p:sp>
        <p:nvSpPr>
          <p:cNvPr id="5" name="Plassholder for tekst 4">
            <a:extLst>
              <a:ext uri="{FF2B5EF4-FFF2-40B4-BE49-F238E27FC236}">
                <a16:creationId xmlns:a16="http://schemas.microsoft.com/office/drawing/2014/main" id="{33130CC3-5DDF-44D2-8F71-812DE5F4A5A4}"/>
              </a:ext>
            </a:extLst>
          </p:cNvPr>
          <p:cNvSpPr>
            <a:spLocks noGrp="1"/>
          </p:cNvSpPr>
          <p:nvPr>
            <p:ph type="body" sz="quarter" idx="17"/>
          </p:nvPr>
        </p:nvSpPr>
        <p:spPr/>
        <p:txBody>
          <a:bodyPr/>
          <a:lstStyle/>
          <a:p>
            <a:r>
              <a:rPr lang="nb-NO" dirty="0"/>
              <a:t>FOTO: Ingunn Sakshaug</a:t>
            </a:r>
            <a:endParaRPr lang="en-GB" dirty="0"/>
          </a:p>
        </p:txBody>
      </p:sp>
      <p:pic>
        <p:nvPicPr>
          <p:cNvPr id="13" name="Plassholder for bilde 12" descr="Et bilde som inneholder person, utendørs&#10;&#10;Automatisk generert beskrivelse">
            <a:extLst>
              <a:ext uri="{FF2B5EF4-FFF2-40B4-BE49-F238E27FC236}">
                <a16:creationId xmlns:a16="http://schemas.microsoft.com/office/drawing/2014/main" id="{06A6F43E-28DC-4CC7-B77A-9D7D568602E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302" r="6302"/>
          <a:stretch>
            <a:fillRect/>
          </a:stretch>
        </p:blipFill>
        <p:spPr>
          <a:xfrm rot="5400000">
            <a:off x="6783388" y="1027113"/>
            <a:ext cx="5349875" cy="4591050"/>
          </a:xfrm>
        </p:spPr>
      </p:pic>
    </p:spTree>
    <p:extLst>
      <p:ext uri="{BB962C8B-B14F-4D97-AF65-F5344CB8AC3E}">
        <p14:creationId xmlns:p14="http://schemas.microsoft.com/office/powerpoint/2010/main" val="241229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kart&#10;&#10;Automatisk generert beskrivelse">
            <a:extLst>
              <a:ext uri="{FF2B5EF4-FFF2-40B4-BE49-F238E27FC236}">
                <a16:creationId xmlns:a16="http://schemas.microsoft.com/office/drawing/2014/main" id="{9CEE6F89-A041-C597-C93F-90AFC285F5A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194" b="16194"/>
          <a:stretch>
            <a:fillRect/>
          </a:stretch>
        </p:blipFill>
        <p:spPr/>
      </p:pic>
      <p:sp>
        <p:nvSpPr>
          <p:cNvPr id="8" name="Plassholder for tekst 7">
            <a:extLst>
              <a:ext uri="{FF2B5EF4-FFF2-40B4-BE49-F238E27FC236}">
                <a16:creationId xmlns:a16="http://schemas.microsoft.com/office/drawing/2014/main" id="{3751E8BB-8366-5ED4-A66C-371E9E2203D7}"/>
              </a:ext>
            </a:extLst>
          </p:cNvPr>
          <p:cNvSpPr>
            <a:spLocks noGrp="1"/>
          </p:cNvSpPr>
          <p:nvPr>
            <p:ph type="body" sz="quarter" idx="16"/>
          </p:nvPr>
        </p:nvSpPr>
        <p:spPr/>
        <p:txBody>
          <a:bodyPr/>
          <a:lstStyle/>
          <a:p>
            <a:endParaRPr lang="nb-NO"/>
          </a:p>
        </p:txBody>
      </p:sp>
      <p:pic>
        <p:nvPicPr>
          <p:cNvPr id="12" name="Grafikk 11" descr="Markør med heldekkende fyll">
            <a:extLst>
              <a:ext uri="{FF2B5EF4-FFF2-40B4-BE49-F238E27FC236}">
                <a16:creationId xmlns:a16="http://schemas.microsoft.com/office/drawing/2014/main" id="{2963B308-305B-75E7-54F9-3056F0FD6E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3449" y="2382186"/>
            <a:ext cx="619593" cy="619593"/>
          </a:xfrm>
          <a:prstGeom prst="rect">
            <a:avLst/>
          </a:prstGeom>
        </p:spPr>
      </p:pic>
      <p:pic>
        <p:nvPicPr>
          <p:cNvPr id="14" name="Grafikk 13" descr="Markør med heldekkende fyll">
            <a:extLst>
              <a:ext uri="{FF2B5EF4-FFF2-40B4-BE49-F238E27FC236}">
                <a16:creationId xmlns:a16="http://schemas.microsoft.com/office/drawing/2014/main" id="{047FB6A3-53FC-486B-E6D0-BFEE8C8273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8763" y="3971500"/>
            <a:ext cx="619593" cy="619593"/>
          </a:xfrm>
          <a:prstGeom prst="rect">
            <a:avLst/>
          </a:prstGeom>
        </p:spPr>
      </p:pic>
      <p:pic>
        <p:nvPicPr>
          <p:cNvPr id="16" name="Grafikk 15" descr="Markør med heldekkende fyll">
            <a:extLst>
              <a:ext uri="{FF2B5EF4-FFF2-40B4-BE49-F238E27FC236}">
                <a16:creationId xmlns:a16="http://schemas.microsoft.com/office/drawing/2014/main" id="{B26D4706-4471-B71D-34D2-62F6C3638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9963" y="2287843"/>
            <a:ext cx="619593" cy="619593"/>
          </a:xfrm>
          <a:prstGeom prst="rect">
            <a:avLst/>
          </a:prstGeom>
        </p:spPr>
      </p:pic>
      <p:pic>
        <p:nvPicPr>
          <p:cNvPr id="18" name="Grafikk 17" descr="Markør med heldekkende fyll">
            <a:extLst>
              <a:ext uri="{FF2B5EF4-FFF2-40B4-BE49-F238E27FC236}">
                <a16:creationId xmlns:a16="http://schemas.microsoft.com/office/drawing/2014/main" id="{23C65BA5-3198-9A77-E28E-4B6CA94964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3563" y="2907436"/>
            <a:ext cx="619593" cy="619593"/>
          </a:xfrm>
          <a:prstGeom prst="rect">
            <a:avLst/>
          </a:prstGeom>
        </p:spPr>
      </p:pic>
      <p:pic>
        <p:nvPicPr>
          <p:cNvPr id="20" name="Grafikk 19" descr="Markør med heldekkende fyll">
            <a:extLst>
              <a:ext uri="{FF2B5EF4-FFF2-40B4-BE49-F238E27FC236}">
                <a16:creationId xmlns:a16="http://schemas.microsoft.com/office/drawing/2014/main" id="{8C84B62F-AD5A-44F5-5CCA-91764EE9B0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2984" y="2382186"/>
            <a:ext cx="619593" cy="619593"/>
          </a:xfrm>
          <a:prstGeom prst="rect">
            <a:avLst/>
          </a:prstGeom>
        </p:spPr>
      </p:pic>
      <p:pic>
        <p:nvPicPr>
          <p:cNvPr id="22" name="Grafikk 21" descr="Markør med heldekkende fyll">
            <a:extLst>
              <a:ext uri="{FF2B5EF4-FFF2-40B4-BE49-F238E27FC236}">
                <a16:creationId xmlns:a16="http://schemas.microsoft.com/office/drawing/2014/main" id="{F96B1091-BFF7-455D-78F9-6932ED1661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89607" y="2415793"/>
            <a:ext cx="619593" cy="619593"/>
          </a:xfrm>
          <a:prstGeom prst="rect">
            <a:avLst/>
          </a:prstGeom>
        </p:spPr>
      </p:pic>
      <p:pic>
        <p:nvPicPr>
          <p:cNvPr id="24" name="Grafikk 23" descr="Markør med heldekkende fyll">
            <a:extLst>
              <a:ext uri="{FF2B5EF4-FFF2-40B4-BE49-F238E27FC236}">
                <a16:creationId xmlns:a16="http://schemas.microsoft.com/office/drawing/2014/main" id="{68B67396-1F4D-130D-CA57-9ECEA773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01585" y="3217232"/>
            <a:ext cx="619593" cy="619593"/>
          </a:xfrm>
          <a:prstGeom prst="rect">
            <a:avLst/>
          </a:prstGeom>
        </p:spPr>
      </p:pic>
      <p:pic>
        <p:nvPicPr>
          <p:cNvPr id="26" name="Grafikk 25" descr="Markør med heldekkende fyll">
            <a:extLst>
              <a:ext uri="{FF2B5EF4-FFF2-40B4-BE49-F238E27FC236}">
                <a16:creationId xmlns:a16="http://schemas.microsoft.com/office/drawing/2014/main" id="{A2754A67-03DA-E837-A30D-65C546A349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11381" y="3971500"/>
            <a:ext cx="619593" cy="619593"/>
          </a:xfrm>
          <a:prstGeom prst="rect">
            <a:avLst/>
          </a:prstGeom>
        </p:spPr>
      </p:pic>
      <p:pic>
        <p:nvPicPr>
          <p:cNvPr id="28" name="Grafikk 27" descr="Markør med heldekkende fyll">
            <a:extLst>
              <a:ext uri="{FF2B5EF4-FFF2-40B4-BE49-F238E27FC236}">
                <a16:creationId xmlns:a16="http://schemas.microsoft.com/office/drawing/2014/main" id="{593AF769-56AA-A509-2A2C-2D36DED7A9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8935" y="3644510"/>
            <a:ext cx="619593" cy="619593"/>
          </a:xfrm>
          <a:prstGeom prst="rect">
            <a:avLst/>
          </a:prstGeom>
        </p:spPr>
      </p:pic>
      <p:pic>
        <p:nvPicPr>
          <p:cNvPr id="30" name="Grafikk 29" descr="Markør med heldekkende fyll">
            <a:extLst>
              <a:ext uri="{FF2B5EF4-FFF2-40B4-BE49-F238E27FC236}">
                <a16:creationId xmlns:a16="http://schemas.microsoft.com/office/drawing/2014/main" id="{9166C02A-ECD3-F6F1-D197-493EA64775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6718" y="2920108"/>
            <a:ext cx="619593" cy="619593"/>
          </a:xfrm>
          <a:prstGeom prst="rect">
            <a:avLst/>
          </a:prstGeom>
        </p:spPr>
      </p:pic>
      <p:pic>
        <p:nvPicPr>
          <p:cNvPr id="32" name="Grafikk 31" descr="Markør med heldekkende fyll">
            <a:extLst>
              <a:ext uri="{FF2B5EF4-FFF2-40B4-BE49-F238E27FC236}">
                <a16:creationId xmlns:a16="http://schemas.microsoft.com/office/drawing/2014/main" id="{D0BE09C4-1D1E-214D-4917-90ECC617F1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9627" y="2957579"/>
            <a:ext cx="619593" cy="619593"/>
          </a:xfrm>
          <a:prstGeom prst="rect">
            <a:avLst/>
          </a:prstGeom>
        </p:spPr>
      </p:pic>
    </p:spTree>
    <p:extLst>
      <p:ext uri="{BB962C8B-B14F-4D97-AF65-F5344CB8AC3E}">
        <p14:creationId xmlns:p14="http://schemas.microsoft.com/office/powerpoint/2010/main" val="163963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25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5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nodeType="afterEffect">
                                  <p:stCondLst>
                                    <p:cond delay="25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nodeType="afterEffect">
                                  <p:stCondLst>
                                    <p:cond delay="25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7B7B389F-F1EF-4D92-A0E1-D58F8F2EB61C}"/>
              </a:ext>
            </a:extLst>
          </p:cNvPr>
          <p:cNvSpPr>
            <a:spLocks noGrp="1"/>
          </p:cNvSpPr>
          <p:nvPr>
            <p:ph sz="quarter" idx="15"/>
          </p:nvPr>
        </p:nvSpPr>
        <p:spPr/>
        <p:txBody>
          <a:bodyPr/>
          <a:lstStyle/>
          <a:p>
            <a:r>
              <a:rPr lang="en-GB" b="0" i="0" dirty="0">
                <a:solidFill>
                  <a:srgbClr val="333333"/>
                </a:solidFill>
                <a:effectLst/>
                <a:latin typeface="McKinsey Sans"/>
              </a:rPr>
              <a:t>visiting cultural or historical sites has increased from 39 percent to 44 percent</a:t>
            </a:r>
          </a:p>
          <a:p>
            <a:r>
              <a:rPr lang="en-GB" b="0" i="0" dirty="0">
                <a:solidFill>
                  <a:srgbClr val="333333"/>
                </a:solidFill>
                <a:effectLst/>
                <a:latin typeface="McKinsey Sans"/>
              </a:rPr>
              <a:t>Outdoor scenic destinations remain the most popular</a:t>
            </a:r>
            <a:endParaRPr lang="en-GB" dirty="0">
              <a:solidFill>
                <a:srgbClr val="333333"/>
              </a:solidFill>
              <a:latin typeface="McKinsey Sans"/>
            </a:endParaRPr>
          </a:p>
          <a:p>
            <a:r>
              <a:rPr lang="en-GB" b="0" i="0" dirty="0">
                <a:solidFill>
                  <a:srgbClr val="333333"/>
                </a:solidFill>
                <a:effectLst/>
                <a:latin typeface="McKinsey Sans"/>
              </a:rPr>
              <a:t>Emotional satisfaction is becoming increasingly important</a:t>
            </a:r>
          </a:p>
          <a:p>
            <a:r>
              <a:rPr lang="en-GB" b="0" i="0" dirty="0" err="1">
                <a:solidFill>
                  <a:srgbClr val="333333"/>
                </a:solidFill>
                <a:effectLst/>
                <a:latin typeface="McKinsey Sans"/>
              </a:rPr>
              <a:t>travelers</a:t>
            </a:r>
            <a:r>
              <a:rPr lang="en-GB" b="0" i="0" dirty="0">
                <a:solidFill>
                  <a:srgbClr val="333333"/>
                </a:solidFill>
                <a:effectLst/>
                <a:latin typeface="McKinsey Sans"/>
              </a:rPr>
              <a:t> wish to learn something new or have a transformative personal experience during their leisure trips.</a:t>
            </a:r>
          </a:p>
          <a:p>
            <a:endParaRPr lang="en-GB" dirty="0">
              <a:solidFill>
                <a:srgbClr val="333333"/>
              </a:solidFill>
              <a:latin typeface="McKinsey Sans"/>
            </a:endParaRPr>
          </a:p>
          <a:p>
            <a:pPr marL="0" indent="0">
              <a:buNone/>
            </a:pPr>
            <a:r>
              <a:rPr lang="en-GB" dirty="0">
                <a:solidFill>
                  <a:srgbClr val="333333"/>
                </a:solidFill>
                <a:latin typeface="McKinsey Sans"/>
              </a:rPr>
              <a:t>McKinsey “outlook for China tourism 2022”</a:t>
            </a:r>
            <a:endParaRPr lang="en-GB" dirty="0"/>
          </a:p>
        </p:txBody>
      </p:sp>
      <p:sp>
        <p:nvSpPr>
          <p:cNvPr id="6" name="Tittel 5">
            <a:extLst>
              <a:ext uri="{FF2B5EF4-FFF2-40B4-BE49-F238E27FC236}">
                <a16:creationId xmlns:a16="http://schemas.microsoft.com/office/drawing/2014/main" id="{1D74EB66-5030-4647-9A5E-E6469657043B}"/>
              </a:ext>
            </a:extLst>
          </p:cNvPr>
          <p:cNvSpPr>
            <a:spLocks noGrp="1"/>
          </p:cNvSpPr>
          <p:nvPr>
            <p:ph type="ctrTitle"/>
          </p:nvPr>
        </p:nvSpPr>
        <p:spPr/>
        <p:txBody>
          <a:bodyPr/>
          <a:lstStyle/>
          <a:p>
            <a:r>
              <a:rPr lang="nb-NO" dirty="0"/>
              <a:t>China</a:t>
            </a:r>
            <a:endParaRPr lang="en-GB" dirty="0"/>
          </a:p>
        </p:txBody>
      </p:sp>
      <p:pic>
        <p:nvPicPr>
          <p:cNvPr id="9" name="Plassholder for innhold 8">
            <a:extLst>
              <a:ext uri="{FF2B5EF4-FFF2-40B4-BE49-F238E27FC236}">
                <a16:creationId xmlns:a16="http://schemas.microsoft.com/office/drawing/2014/main" id="{3023B2CD-E134-456F-85B2-777A5B0774C4}"/>
              </a:ext>
            </a:extLst>
          </p:cNvPr>
          <p:cNvPicPr>
            <a:picLocks noGrp="1" noChangeAspect="1"/>
          </p:cNvPicPr>
          <p:nvPr>
            <p:ph sz="quarter" idx="16"/>
          </p:nvPr>
        </p:nvPicPr>
        <p:blipFill>
          <a:blip r:embed="rId2"/>
          <a:stretch>
            <a:fillRect/>
          </a:stretch>
        </p:blipFill>
        <p:spPr>
          <a:xfrm>
            <a:off x="7177088" y="2250970"/>
            <a:ext cx="4595812" cy="3008523"/>
          </a:xfrm>
          <a:prstGeom prst="rect">
            <a:avLst/>
          </a:prstGeom>
        </p:spPr>
      </p:pic>
    </p:spTree>
    <p:extLst>
      <p:ext uri="{BB962C8B-B14F-4D97-AF65-F5344CB8AC3E}">
        <p14:creationId xmlns:p14="http://schemas.microsoft.com/office/powerpoint/2010/main" val="3149988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tekst&#10;&#10;Automatisk generert beskrivelse">
            <a:extLst>
              <a:ext uri="{FF2B5EF4-FFF2-40B4-BE49-F238E27FC236}">
                <a16:creationId xmlns:a16="http://schemas.microsoft.com/office/drawing/2014/main" id="{541C0951-49E3-49D3-BD85-8615B9204A6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302" r="6302"/>
          <a:stretch>
            <a:fillRect/>
          </a:stretch>
        </p:blipFill>
        <p:spPr>
          <a:xfrm rot="5400000">
            <a:off x="6783388" y="1027113"/>
            <a:ext cx="5349875" cy="4591050"/>
          </a:xfrm>
        </p:spPr>
      </p:pic>
      <p:sp>
        <p:nvSpPr>
          <p:cNvPr id="3" name="Plassholder for innhold 2">
            <a:extLst>
              <a:ext uri="{FF2B5EF4-FFF2-40B4-BE49-F238E27FC236}">
                <a16:creationId xmlns:a16="http://schemas.microsoft.com/office/drawing/2014/main" id="{9AFBC13E-31F3-4323-BC44-2B8EAAFE5387}"/>
              </a:ext>
            </a:extLst>
          </p:cNvPr>
          <p:cNvSpPr>
            <a:spLocks noGrp="1"/>
          </p:cNvSpPr>
          <p:nvPr>
            <p:ph sz="quarter" idx="15"/>
          </p:nvPr>
        </p:nvSpPr>
        <p:spPr/>
        <p:txBody>
          <a:bodyPr>
            <a:normAutofit/>
          </a:bodyPr>
          <a:lstStyle/>
          <a:p>
            <a:r>
              <a:rPr lang="nb-NO" dirty="0"/>
              <a:t>The </a:t>
            </a:r>
            <a:r>
              <a:rPr lang="nb-NO" dirty="0" err="1"/>
              <a:t>market</a:t>
            </a:r>
            <a:r>
              <a:rPr lang="nb-NO" dirty="0"/>
              <a:t> is diverse:</a:t>
            </a:r>
          </a:p>
          <a:p>
            <a:pPr lvl="1"/>
            <a:r>
              <a:rPr lang="en-GB" sz="1800" dirty="0">
                <a:effectLst/>
                <a:latin typeface="Calibri" panose="020F0502020204030204" pitchFamily="34" charset="0"/>
                <a:ea typeface="DengXian" panose="02010600030101010101" pitchFamily="2" charset="-122"/>
                <a:cs typeface="Times New Roman" panose="02020603050405020304" pitchFamily="18" charset="0"/>
              </a:rPr>
              <a:t>High end consumers are willing to pay for  the extraordinaire experiences and services. But they have to see it is worth spending more money on. </a:t>
            </a:r>
          </a:p>
          <a:p>
            <a:pPr lvl="1"/>
            <a:r>
              <a:rPr lang="en-GB" sz="1800" dirty="0">
                <a:latin typeface="Calibri" panose="020F0502020204030204" pitchFamily="34" charset="0"/>
                <a:ea typeface="DengXian" panose="02010600030101010101" pitchFamily="2" charset="-122"/>
                <a:cs typeface="Times New Roman" panose="02020603050405020304" pitchFamily="18" charset="0"/>
              </a:rPr>
              <a:t>Mid class consumers are looking for best value – the price is not most essential when it comes to the decision </a:t>
            </a:r>
            <a:r>
              <a:rPr lang="en-GB" sz="1800" dirty="0" err="1">
                <a:latin typeface="Calibri" panose="020F0502020204030204" pitchFamily="34" charset="0"/>
                <a:ea typeface="DengXian" panose="02010600030101010101" pitchFamily="2" charset="-122"/>
                <a:cs typeface="Times New Roman" panose="02020603050405020304" pitchFamily="18" charset="0"/>
              </a:rPr>
              <a:t>fase</a:t>
            </a:r>
            <a:r>
              <a:rPr lang="en-GB" sz="1800" dirty="0">
                <a:latin typeface="Calibri" panose="020F0502020204030204" pitchFamily="34" charset="0"/>
                <a:ea typeface="DengXian" panose="02010600030101010101" pitchFamily="2" charset="-122"/>
                <a:cs typeface="Times New Roman" panose="02020603050405020304" pitchFamily="18" charset="0"/>
              </a:rPr>
              <a:t>, but they do look for good bargains</a:t>
            </a:r>
          </a:p>
          <a:p>
            <a:pPr lvl="1"/>
            <a:r>
              <a:rPr lang="en-GB" sz="1800" dirty="0">
                <a:effectLst/>
                <a:latin typeface="Calibri" panose="020F0502020204030204" pitchFamily="34" charset="0"/>
                <a:ea typeface="DengXian" panose="02010600030101010101" pitchFamily="2" charset="-122"/>
                <a:cs typeface="Times New Roman" panose="02020603050405020304" pitchFamily="18" charset="0"/>
              </a:rPr>
              <a:t>The </a:t>
            </a:r>
            <a:r>
              <a:rPr lang="en-GB" sz="1800" dirty="0" err="1">
                <a:effectLst/>
                <a:latin typeface="Calibri" panose="020F0502020204030204" pitchFamily="34" charset="0"/>
                <a:ea typeface="DengXian" panose="02010600030101010101" pitchFamily="2" charset="-122"/>
                <a:cs typeface="Times New Roman" panose="02020603050405020304" pitchFamily="18" charset="0"/>
              </a:rPr>
              <a:t>volum</a:t>
            </a:r>
            <a:r>
              <a:rPr lang="en-GB" sz="1800" dirty="0">
                <a:effectLst/>
                <a:latin typeface="Calibri" panose="020F0502020204030204" pitchFamily="34" charset="0"/>
                <a:ea typeface="DengXian" panose="02010600030101010101" pitchFamily="2" charset="-122"/>
                <a:cs typeface="Times New Roman" panose="02020603050405020304" pitchFamily="18" charset="0"/>
              </a:rPr>
              <a:t> market is there, and is still huge. But the quality is not the same as before. </a:t>
            </a:r>
            <a:endParaRPr lang="en-GB" dirty="0"/>
          </a:p>
        </p:txBody>
      </p:sp>
      <p:sp>
        <p:nvSpPr>
          <p:cNvPr id="4" name="Tittel 3">
            <a:extLst>
              <a:ext uri="{FF2B5EF4-FFF2-40B4-BE49-F238E27FC236}">
                <a16:creationId xmlns:a16="http://schemas.microsoft.com/office/drawing/2014/main" id="{16C8FC42-73AD-4796-9A37-FAA709B0A460}"/>
              </a:ext>
            </a:extLst>
          </p:cNvPr>
          <p:cNvSpPr>
            <a:spLocks noGrp="1"/>
          </p:cNvSpPr>
          <p:nvPr>
            <p:ph type="ctrTitle"/>
          </p:nvPr>
        </p:nvSpPr>
        <p:spPr/>
        <p:txBody>
          <a:bodyPr/>
          <a:lstStyle/>
          <a:p>
            <a:r>
              <a:rPr lang="nb-NO" dirty="0"/>
              <a:t>China </a:t>
            </a:r>
            <a:endParaRPr lang="en-GB" dirty="0"/>
          </a:p>
        </p:txBody>
      </p:sp>
      <p:sp>
        <p:nvSpPr>
          <p:cNvPr id="5" name="Plassholder for tekst 4">
            <a:extLst>
              <a:ext uri="{FF2B5EF4-FFF2-40B4-BE49-F238E27FC236}">
                <a16:creationId xmlns:a16="http://schemas.microsoft.com/office/drawing/2014/main" id="{9D199A67-D0D3-4C52-810D-903E969339B1}"/>
              </a:ext>
            </a:extLst>
          </p:cNvPr>
          <p:cNvSpPr>
            <a:spLocks noGrp="1"/>
          </p:cNvSpPr>
          <p:nvPr>
            <p:ph type="body" sz="quarter" idx="17"/>
          </p:nvPr>
        </p:nvSpPr>
        <p:spPr/>
        <p:txBody>
          <a:bodyPr/>
          <a:lstStyle/>
          <a:p>
            <a:r>
              <a:rPr lang="nb-NO" dirty="0"/>
              <a:t>FOTO: Ingunn Sakshaug</a:t>
            </a:r>
            <a:endParaRPr lang="en-GB" dirty="0"/>
          </a:p>
        </p:txBody>
      </p:sp>
    </p:spTree>
    <p:extLst>
      <p:ext uri="{BB962C8B-B14F-4D97-AF65-F5344CB8AC3E}">
        <p14:creationId xmlns:p14="http://schemas.microsoft.com/office/powerpoint/2010/main" val="3589731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6B0D5DA-A960-3969-BD54-F2F6EA3F345B}"/>
              </a:ext>
            </a:extLst>
          </p:cNvPr>
          <p:cNvSpPr>
            <a:spLocks noGrp="1"/>
          </p:cNvSpPr>
          <p:nvPr>
            <p:ph type="ctrTitle"/>
          </p:nvPr>
        </p:nvSpPr>
        <p:spPr/>
        <p:txBody>
          <a:bodyPr/>
          <a:lstStyle/>
          <a:p>
            <a:r>
              <a:rPr lang="nb-NO" dirty="0"/>
              <a:t>More info: India</a:t>
            </a:r>
          </a:p>
        </p:txBody>
      </p:sp>
      <p:sp>
        <p:nvSpPr>
          <p:cNvPr id="7" name="Plassholder for tekst 6">
            <a:extLst>
              <a:ext uri="{FF2B5EF4-FFF2-40B4-BE49-F238E27FC236}">
                <a16:creationId xmlns:a16="http://schemas.microsoft.com/office/drawing/2014/main" id="{1E445A0D-D251-867F-39BF-1FFF99A0BA59}"/>
              </a:ext>
            </a:extLst>
          </p:cNvPr>
          <p:cNvSpPr>
            <a:spLocks noGrp="1"/>
          </p:cNvSpPr>
          <p:nvPr>
            <p:ph type="body" sz="quarter" idx="16"/>
          </p:nvPr>
        </p:nvSpPr>
        <p:spPr/>
        <p:txBody>
          <a:bodyPr/>
          <a:lstStyle/>
          <a:p>
            <a:endParaRPr lang="nb-NO"/>
          </a:p>
        </p:txBody>
      </p:sp>
      <p:pic>
        <p:nvPicPr>
          <p:cNvPr id="4" name="Bilde 3">
            <a:extLst>
              <a:ext uri="{FF2B5EF4-FFF2-40B4-BE49-F238E27FC236}">
                <a16:creationId xmlns:a16="http://schemas.microsoft.com/office/drawing/2014/main" id="{CE1FDA73-322F-A091-4077-BF5839379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885" y="2378982"/>
            <a:ext cx="3207658" cy="3207658"/>
          </a:xfrm>
          <a:prstGeom prst="rect">
            <a:avLst/>
          </a:prstGeom>
        </p:spPr>
      </p:pic>
    </p:spTree>
    <p:extLst>
      <p:ext uri="{BB962C8B-B14F-4D97-AF65-F5344CB8AC3E}">
        <p14:creationId xmlns:p14="http://schemas.microsoft.com/office/powerpoint/2010/main" val="3274189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B8DA50D0-2626-0A10-6AF0-C38070B93D53}"/>
              </a:ext>
            </a:extLst>
          </p:cNvPr>
          <p:cNvSpPr>
            <a:spLocks noGrp="1"/>
          </p:cNvSpPr>
          <p:nvPr>
            <p:ph sz="quarter" idx="15"/>
          </p:nvPr>
        </p:nvSpPr>
        <p:spPr/>
        <p:txBody>
          <a:bodyPr/>
          <a:lstStyle/>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Winter festive season is mostly between October - early January. </a:t>
            </a:r>
            <a:endParaRPr lang="nb-NO" sz="1800" dirty="0">
              <a:ln>
                <a:noFill/>
              </a:ln>
              <a:solidFill>
                <a:srgbClr val="000000"/>
              </a:solidFill>
              <a:effectLst/>
              <a:latin typeface="Helvetica Neue"/>
              <a:ea typeface="Helvetica Neue"/>
              <a:cs typeface="Helvetica Neue"/>
            </a:endParaRPr>
          </a:p>
          <a:p>
            <a:pPr marL="0" indent="0">
              <a:lnSpc>
                <a:spcPct val="120000"/>
              </a:lnSpc>
              <a:spcBef>
                <a:spcPts val="800"/>
              </a:spcBef>
              <a:buNone/>
            </a:pPr>
            <a:endParaRPr lang="nb-NO" sz="1800" dirty="0">
              <a:ln>
                <a:noFill/>
              </a:ln>
              <a:solidFill>
                <a:srgbClr val="000000"/>
              </a:solidFill>
              <a:effectLst/>
              <a:latin typeface="Helvetica Neue"/>
              <a:ea typeface="Helvetica Neue"/>
              <a:cs typeface="Helvetica Neue"/>
            </a:endParaRP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Schools are closed for two weeks around October / November and later closed for about 10 days around Christmas. Often family vacations are planned in this period. </a:t>
            </a:r>
            <a:endParaRPr lang="nb-NO" sz="1800" dirty="0">
              <a:ln>
                <a:noFill/>
              </a:ln>
              <a:solidFill>
                <a:srgbClr val="000000"/>
              </a:solidFill>
              <a:effectLst/>
              <a:latin typeface="Helvetica Neue"/>
              <a:ea typeface="Helvetica Neue"/>
              <a:cs typeface="Helvetica Neue"/>
            </a:endParaRPr>
          </a:p>
          <a:p>
            <a:pPr marL="0" indent="0">
              <a:lnSpc>
                <a:spcPct val="120000"/>
              </a:lnSpc>
              <a:spcBef>
                <a:spcPts val="800"/>
              </a:spcBef>
              <a:buNone/>
            </a:pPr>
            <a:r>
              <a:rPr lang="nb-NO" sz="1800" dirty="0">
                <a:ln>
                  <a:noFill/>
                </a:ln>
                <a:solidFill>
                  <a:srgbClr val="000000"/>
                </a:solidFill>
                <a:effectLst/>
                <a:latin typeface="Calibri" panose="020F0502020204030204" pitchFamily="34" charset="0"/>
                <a:ea typeface="Calibri" panose="020F0502020204030204" pitchFamily="34" charset="0"/>
                <a:cs typeface="Helvetica Neue"/>
              </a:rPr>
              <a:t> </a:t>
            </a:r>
            <a:endParaRPr lang="nb-NO" sz="1800" dirty="0">
              <a:ln>
                <a:noFill/>
              </a:ln>
              <a:solidFill>
                <a:srgbClr val="000000"/>
              </a:solidFill>
              <a:effectLst/>
              <a:latin typeface="Helvetica Neue"/>
              <a:ea typeface="Helvetica Neue"/>
              <a:cs typeface="Helvetica Neue"/>
            </a:endParaRP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November to January is also considered auspicious for weddings and hence honeymoon or romantic getaways for anniversary celebrations is at its peak. </a:t>
            </a:r>
            <a:endParaRPr lang="nb-NO" sz="1800" dirty="0">
              <a:ln>
                <a:noFill/>
              </a:ln>
              <a:solidFill>
                <a:srgbClr val="000000"/>
              </a:solidFill>
              <a:effectLst/>
              <a:latin typeface="Helvetica Neue"/>
              <a:ea typeface="Helvetica Neue"/>
              <a:cs typeface="Helvetica Neue"/>
            </a:endParaRPr>
          </a:p>
          <a:p>
            <a:pPr marL="0" indent="0">
              <a:lnSpc>
                <a:spcPct val="120000"/>
              </a:lnSpc>
              <a:spcBef>
                <a:spcPts val="800"/>
              </a:spcBef>
              <a:buNone/>
            </a:pPr>
            <a:r>
              <a:rPr lang="nb-NO" sz="1800" dirty="0">
                <a:ln>
                  <a:noFill/>
                </a:ln>
                <a:solidFill>
                  <a:srgbClr val="000000"/>
                </a:solidFill>
                <a:effectLst/>
                <a:latin typeface="Calibri" panose="020F0502020204030204" pitchFamily="34" charset="0"/>
                <a:ea typeface="Calibri" panose="020F0502020204030204" pitchFamily="34" charset="0"/>
                <a:cs typeface="Helvetica Neue"/>
              </a:rPr>
              <a:t> </a:t>
            </a:r>
            <a:endParaRPr lang="nb-NO" sz="1800" dirty="0">
              <a:ln>
                <a:noFill/>
              </a:ln>
              <a:solidFill>
                <a:srgbClr val="000000"/>
              </a:solidFill>
              <a:effectLst/>
              <a:latin typeface="Helvetica Neue"/>
              <a:ea typeface="Helvetica Neue"/>
              <a:cs typeface="Helvetica Neue"/>
            </a:endParaRP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Summer breaks are between April - June for most schools, however there has been a significant rise in international schools in India and the summer vacations for these schools are in the month of July and August.</a:t>
            </a:r>
            <a:endParaRPr lang="nb-NO" sz="1800" dirty="0">
              <a:ln>
                <a:noFill/>
              </a:ln>
              <a:solidFill>
                <a:srgbClr val="000000"/>
              </a:solidFill>
              <a:effectLst/>
              <a:latin typeface="Helvetica Neue"/>
              <a:ea typeface="Helvetica Neue"/>
              <a:cs typeface="Helvetica Neue"/>
            </a:endParaRPr>
          </a:p>
          <a:p>
            <a:endParaRPr lang="nb-NO" dirty="0"/>
          </a:p>
        </p:txBody>
      </p:sp>
      <p:sp>
        <p:nvSpPr>
          <p:cNvPr id="5" name="Tittel 4">
            <a:extLst>
              <a:ext uri="{FF2B5EF4-FFF2-40B4-BE49-F238E27FC236}">
                <a16:creationId xmlns:a16="http://schemas.microsoft.com/office/drawing/2014/main" id="{BDF1EAC5-F8B1-015C-12A5-CEE126F746A7}"/>
              </a:ext>
            </a:extLst>
          </p:cNvPr>
          <p:cNvSpPr>
            <a:spLocks noGrp="1"/>
          </p:cNvSpPr>
          <p:nvPr>
            <p:ph type="ctrTitle"/>
          </p:nvPr>
        </p:nvSpPr>
        <p:spPr/>
        <p:txBody>
          <a:bodyPr/>
          <a:lstStyle/>
          <a:p>
            <a:r>
              <a:rPr lang="nb-NO" dirty="0"/>
              <a:t>Holiday </a:t>
            </a:r>
            <a:r>
              <a:rPr lang="nb-NO" dirty="0" err="1"/>
              <a:t>Periods</a:t>
            </a:r>
            <a:endParaRPr lang="nb-NO" dirty="0"/>
          </a:p>
        </p:txBody>
      </p:sp>
    </p:spTree>
    <p:extLst>
      <p:ext uri="{BB962C8B-B14F-4D97-AF65-F5344CB8AC3E}">
        <p14:creationId xmlns:p14="http://schemas.microsoft.com/office/powerpoint/2010/main" val="34911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9CBF6EC-4987-287F-4222-30C68EAF658A}"/>
              </a:ext>
            </a:extLst>
          </p:cNvPr>
          <p:cNvSpPr>
            <a:spLocks noGrp="1"/>
          </p:cNvSpPr>
          <p:nvPr>
            <p:ph sz="quarter" idx="15"/>
          </p:nvPr>
        </p:nvSpPr>
        <p:spPr/>
        <p:txBody>
          <a:bodyPr/>
          <a:lstStyle/>
          <a:p>
            <a:r>
              <a:rPr lang="en-US" sz="1800" dirty="0">
                <a:ln>
                  <a:noFill/>
                </a:ln>
                <a:solidFill>
                  <a:srgbClr val="000000"/>
                </a:solidFill>
                <a:effectLst/>
                <a:latin typeface="Calibri" panose="020F0502020204030204" pitchFamily="34" charset="0"/>
                <a:ea typeface="Arial Unicode MS"/>
                <a:cs typeface="Arial Unicode MS"/>
              </a:rPr>
              <a:t>One of the biggest trends that has been witnessed in India is increased spendings by </a:t>
            </a:r>
            <a:r>
              <a:rPr lang="en-US" sz="1800" dirty="0" err="1">
                <a:ln>
                  <a:noFill/>
                </a:ln>
                <a:solidFill>
                  <a:srgbClr val="000000"/>
                </a:solidFill>
                <a:effectLst/>
                <a:latin typeface="Calibri" panose="020F0502020204030204" pitchFamily="34" charset="0"/>
                <a:ea typeface="Arial Unicode MS"/>
                <a:cs typeface="Arial Unicode MS"/>
              </a:rPr>
              <a:t>travellers</a:t>
            </a:r>
            <a:r>
              <a:rPr lang="en-US" sz="1800" dirty="0">
                <a:ln>
                  <a:noFill/>
                </a:ln>
                <a:solidFill>
                  <a:srgbClr val="000000"/>
                </a:solidFill>
                <a:effectLst/>
                <a:latin typeface="Calibri" panose="020F0502020204030204" pitchFamily="34" charset="0"/>
                <a:ea typeface="Arial Unicode MS"/>
                <a:cs typeface="Arial Unicode MS"/>
              </a:rPr>
              <a:t>, for example they are willing to pay for a higher category room or an experience that might be worth it.</a:t>
            </a:r>
            <a:endParaRPr lang="nb-NO" sz="1800" dirty="0">
              <a:ln>
                <a:noFill/>
              </a:ln>
              <a:solidFill>
                <a:srgbClr val="000000"/>
              </a:solidFill>
              <a:effectLst/>
              <a:latin typeface="Helvetica Neue"/>
              <a:ea typeface="Arial Unicode MS"/>
              <a:cs typeface="Arial Unicode MS"/>
            </a:endParaRPr>
          </a:p>
          <a:p>
            <a:pPr marL="0" indent="0">
              <a:buNone/>
            </a:pPr>
            <a:r>
              <a:rPr lang="en-US" sz="1800" dirty="0">
                <a:ln>
                  <a:noFill/>
                </a:ln>
                <a:solidFill>
                  <a:srgbClr val="000000"/>
                </a:solidFill>
                <a:effectLst/>
                <a:latin typeface="Calibri" panose="020F0502020204030204" pitchFamily="34" charset="0"/>
                <a:ea typeface="Calibri" panose="020F0502020204030204" pitchFamily="34" charset="0"/>
                <a:cs typeface="Arial Unicode MS"/>
              </a:rPr>
              <a:t> </a:t>
            </a:r>
            <a:endParaRPr lang="nb-NO" sz="1800" dirty="0">
              <a:ln>
                <a:noFill/>
              </a:ln>
              <a:solidFill>
                <a:srgbClr val="000000"/>
              </a:solidFill>
              <a:effectLst/>
              <a:latin typeface="Helvetica Neue"/>
              <a:ea typeface="Arial Unicode MS"/>
              <a:cs typeface="Arial Unicode MS"/>
            </a:endParaRPr>
          </a:p>
          <a:p>
            <a:r>
              <a:rPr lang="en-US" sz="1800" dirty="0">
                <a:ln>
                  <a:noFill/>
                </a:ln>
                <a:solidFill>
                  <a:srgbClr val="000000"/>
                </a:solidFill>
                <a:effectLst/>
                <a:latin typeface="Calibri" panose="020F0502020204030204" pitchFamily="34" charset="0"/>
                <a:ea typeface="Arial Unicode MS"/>
                <a:cs typeface="Arial Unicode MS"/>
              </a:rPr>
              <a:t>Increased length of overall vacation, leading to increased overnights in each city </a:t>
            </a:r>
            <a:endParaRPr lang="nb-NO" sz="1800" dirty="0">
              <a:ln>
                <a:noFill/>
              </a:ln>
              <a:solidFill>
                <a:srgbClr val="000000"/>
              </a:solidFill>
              <a:effectLst/>
              <a:latin typeface="Helvetica Neue"/>
              <a:ea typeface="Arial Unicode MS"/>
              <a:cs typeface="Arial Unicode MS"/>
            </a:endParaRPr>
          </a:p>
          <a:p>
            <a:pPr marL="0" indent="0">
              <a:buNone/>
            </a:pPr>
            <a:r>
              <a:rPr lang="en-US" sz="1800" dirty="0">
                <a:ln>
                  <a:noFill/>
                </a:ln>
                <a:solidFill>
                  <a:srgbClr val="000000"/>
                </a:solidFill>
                <a:effectLst/>
                <a:latin typeface="Calibri" panose="020F0502020204030204" pitchFamily="34" charset="0"/>
                <a:ea typeface="Calibri" panose="020F0502020204030204" pitchFamily="34" charset="0"/>
                <a:cs typeface="Arial Unicode MS"/>
              </a:rPr>
              <a:t> </a:t>
            </a:r>
            <a:endParaRPr lang="nb-NO" sz="1800" dirty="0">
              <a:ln>
                <a:noFill/>
              </a:ln>
              <a:solidFill>
                <a:srgbClr val="000000"/>
              </a:solidFill>
              <a:effectLst/>
              <a:latin typeface="Helvetica Neue"/>
              <a:ea typeface="Arial Unicode MS"/>
              <a:cs typeface="Arial Unicode MS"/>
            </a:endParaRPr>
          </a:p>
          <a:p>
            <a:r>
              <a:rPr lang="en-US" sz="1800" dirty="0">
                <a:ln>
                  <a:noFill/>
                </a:ln>
                <a:solidFill>
                  <a:srgbClr val="000000"/>
                </a:solidFill>
                <a:effectLst/>
                <a:latin typeface="Calibri" panose="020F0502020204030204" pitchFamily="34" charset="0"/>
                <a:ea typeface="Arial Unicode MS"/>
                <a:cs typeface="Arial Unicode MS"/>
              </a:rPr>
              <a:t>Enhanced level of </a:t>
            </a:r>
            <a:r>
              <a:rPr lang="en-US" sz="1800" dirty="0" err="1">
                <a:ln>
                  <a:noFill/>
                </a:ln>
                <a:solidFill>
                  <a:srgbClr val="000000"/>
                </a:solidFill>
                <a:effectLst/>
                <a:latin typeface="Calibri" panose="020F0502020204030204" pitchFamily="34" charset="0"/>
                <a:ea typeface="Arial Unicode MS"/>
                <a:cs typeface="Arial Unicode MS"/>
              </a:rPr>
              <a:t>personalisation</a:t>
            </a:r>
            <a:r>
              <a:rPr lang="en-US" sz="1800" dirty="0">
                <a:ln>
                  <a:noFill/>
                </a:ln>
                <a:solidFill>
                  <a:srgbClr val="000000"/>
                </a:solidFill>
                <a:effectLst/>
                <a:latin typeface="Calibri" panose="020F0502020204030204" pitchFamily="34" charset="0"/>
                <a:ea typeface="Arial Unicode MS"/>
                <a:cs typeface="Arial Unicode MS"/>
              </a:rPr>
              <a:t> and research </a:t>
            </a:r>
            <a:endParaRPr lang="nb-NO" sz="1800" dirty="0">
              <a:ln>
                <a:noFill/>
              </a:ln>
              <a:solidFill>
                <a:srgbClr val="000000"/>
              </a:solidFill>
              <a:effectLst/>
              <a:latin typeface="Helvetica Neue"/>
              <a:ea typeface="Arial Unicode MS"/>
              <a:cs typeface="Arial Unicode MS"/>
            </a:endParaRPr>
          </a:p>
          <a:p>
            <a:br>
              <a:rPr lang="en-US" sz="1800" dirty="0">
                <a:ln>
                  <a:noFill/>
                </a:ln>
                <a:solidFill>
                  <a:srgbClr val="000000"/>
                </a:solidFill>
                <a:effectLst/>
                <a:latin typeface="Calibri" panose="020F0502020204030204" pitchFamily="34" charset="0"/>
                <a:ea typeface="Calibri" panose="020F0502020204030204" pitchFamily="34" charset="0"/>
                <a:cs typeface="Arial Unicode MS"/>
              </a:rPr>
            </a:br>
            <a:r>
              <a:rPr lang="en-US" sz="1800" dirty="0">
                <a:ln>
                  <a:noFill/>
                </a:ln>
                <a:solidFill>
                  <a:srgbClr val="000000"/>
                </a:solidFill>
                <a:effectLst/>
                <a:latin typeface="Calibri" panose="020F0502020204030204" pitchFamily="34" charset="0"/>
                <a:ea typeface="Arial Unicode MS"/>
                <a:cs typeface="Arial Unicode MS"/>
              </a:rPr>
              <a:t>Private coach for small groups of friends and family has seen increase in demand</a:t>
            </a:r>
            <a:br>
              <a:rPr lang="en-US" sz="1800" dirty="0">
                <a:ln>
                  <a:noFill/>
                </a:ln>
                <a:solidFill>
                  <a:srgbClr val="000000"/>
                </a:solidFill>
                <a:effectLst/>
                <a:latin typeface="Calibri" panose="020F0502020204030204" pitchFamily="34" charset="0"/>
                <a:ea typeface="Calibri" panose="020F0502020204030204" pitchFamily="34" charset="0"/>
                <a:cs typeface="Arial Unicode MS"/>
              </a:rPr>
            </a:br>
            <a:endParaRPr lang="nb-NO" sz="1800" dirty="0">
              <a:ln>
                <a:noFill/>
              </a:ln>
              <a:solidFill>
                <a:srgbClr val="000000"/>
              </a:solidFill>
              <a:effectLst/>
              <a:latin typeface="Helvetica Neue"/>
              <a:ea typeface="Arial Unicode MS"/>
              <a:cs typeface="Arial Unicode MS"/>
            </a:endParaRPr>
          </a:p>
          <a:p>
            <a:r>
              <a:rPr lang="en-US" sz="1800" dirty="0">
                <a:ln>
                  <a:noFill/>
                </a:ln>
                <a:solidFill>
                  <a:srgbClr val="000000"/>
                </a:solidFill>
                <a:effectLst/>
                <a:latin typeface="Calibri" panose="020F0502020204030204" pitchFamily="34" charset="0"/>
                <a:ea typeface="Arial Unicode MS"/>
                <a:cs typeface="Arial Unicode MS"/>
              </a:rPr>
              <a:t>Preference for going beyond the large cities - nature, wellness, health cuisine</a:t>
            </a:r>
            <a:endParaRPr lang="nb-NO" sz="1800" dirty="0">
              <a:ln>
                <a:noFill/>
              </a:ln>
              <a:solidFill>
                <a:srgbClr val="000000"/>
              </a:solidFill>
              <a:effectLst/>
              <a:latin typeface="Helvetica Neue"/>
              <a:ea typeface="Arial Unicode MS"/>
              <a:cs typeface="Arial Unicode MS"/>
            </a:endParaRPr>
          </a:p>
          <a:p>
            <a:pPr marL="0" indent="0">
              <a:buNone/>
            </a:pPr>
            <a:endParaRPr lang="nb-NO" sz="1800" dirty="0">
              <a:ln>
                <a:noFill/>
              </a:ln>
              <a:solidFill>
                <a:srgbClr val="000000"/>
              </a:solidFill>
              <a:effectLst/>
              <a:latin typeface="Helvetica Neue"/>
              <a:ea typeface="Arial Unicode MS"/>
              <a:cs typeface="Arial Unicode MS"/>
            </a:endParaRP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Indian </a:t>
            </a:r>
            <a:r>
              <a:rPr lang="en-US" sz="1800" dirty="0" err="1">
                <a:ln>
                  <a:noFill/>
                </a:ln>
                <a:solidFill>
                  <a:srgbClr val="000000"/>
                </a:solidFill>
                <a:effectLst/>
                <a:latin typeface="Calibri" panose="020F0502020204030204" pitchFamily="34" charset="0"/>
                <a:ea typeface="Helvetica Neue"/>
                <a:cs typeface="Helvetica Neue"/>
              </a:rPr>
              <a:t>travellers</a:t>
            </a:r>
            <a:r>
              <a:rPr lang="en-US" sz="1800" dirty="0">
                <a:ln>
                  <a:noFill/>
                </a:ln>
                <a:solidFill>
                  <a:srgbClr val="000000"/>
                </a:solidFill>
                <a:effectLst/>
                <a:latin typeface="Calibri" panose="020F0502020204030204" pitchFamily="34" charset="0"/>
                <a:ea typeface="Helvetica Neue"/>
                <a:cs typeface="Helvetica Neue"/>
              </a:rPr>
              <a:t> have shown some inclination towards responsible &amp; green travel </a:t>
            </a:r>
            <a:endParaRPr lang="nb-NO" sz="1800" dirty="0">
              <a:ln>
                <a:noFill/>
              </a:ln>
              <a:solidFill>
                <a:srgbClr val="000000"/>
              </a:solidFill>
              <a:effectLst/>
              <a:latin typeface="Helvetica Neue"/>
              <a:ea typeface="Helvetica Neue"/>
              <a:cs typeface="Helvetica Neue"/>
            </a:endParaRPr>
          </a:p>
          <a:p>
            <a:endParaRPr lang="nb-NO" dirty="0"/>
          </a:p>
        </p:txBody>
      </p:sp>
      <p:sp>
        <p:nvSpPr>
          <p:cNvPr id="3" name="Tittel 2">
            <a:extLst>
              <a:ext uri="{FF2B5EF4-FFF2-40B4-BE49-F238E27FC236}">
                <a16:creationId xmlns:a16="http://schemas.microsoft.com/office/drawing/2014/main" id="{F2FA9FB1-4EAF-DF50-DBDC-6FC434B65060}"/>
              </a:ext>
            </a:extLst>
          </p:cNvPr>
          <p:cNvSpPr>
            <a:spLocks noGrp="1"/>
          </p:cNvSpPr>
          <p:nvPr>
            <p:ph type="ctrTitle"/>
          </p:nvPr>
        </p:nvSpPr>
        <p:spPr/>
        <p:txBody>
          <a:bodyPr/>
          <a:lstStyle/>
          <a:p>
            <a:r>
              <a:rPr lang="nb-NO" dirty="0"/>
              <a:t>Travel Trends</a:t>
            </a:r>
          </a:p>
        </p:txBody>
      </p:sp>
    </p:spTree>
    <p:extLst>
      <p:ext uri="{BB962C8B-B14F-4D97-AF65-F5344CB8AC3E}">
        <p14:creationId xmlns:p14="http://schemas.microsoft.com/office/powerpoint/2010/main" val="194360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9066D82-4807-4BE2-847C-FC6EE63BD637}"/>
              </a:ext>
            </a:extLst>
          </p:cNvPr>
          <p:cNvSpPr>
            <a:spLocks noGrp="1"/>
          </p:cNvSpPr>
          <p:nvPr>
            <p:ph sz="quarter" idx="15"/>
          </p:nvPr>
        </p:nvSpPr>
        <p:spPr/>
        <p:txBody>
          <a:bodyPr>
            <a:normAutofit fontScale="92500" lnSpcReduction="20000"/>
          </a:bodyPr>
          <a:lstStyle/>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Most Indians visit Europe or Scandinavia for 2 weeks on an average</a:t>
            </a:r>
            <a:endParaRPr lang="nb-NO" sz="1800" dirty="0">
              <a:ln>
                <a:noFill/>
              </a:ln>
              <a:solidFill>
                <a:srgbClr val="000000"/>
              </a:solidFill>
              <a:effectLst/>
              <a:latin typeface="Helvetica Neue"/>
              <a:ea typeface="Helvetica Neue"/>
              <a:cs typeface="Helvetica Neue"/>
            </a:endParaRP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Travel to Norway as a solo country averages between 7-10 days</a:t>
            </a:r>
            <a:endParaRPr lang="nb-NO" sz="1800" dirty="0">
              <a:ln>
                <a:noFill/>
              </a:ln>
              <a:solidFill>
                <a:srgbClr val="000000"/>
              </a:solidFill>
              <a:effectLst/>
              <a:latin typeface="Helvetica Neue"/>
              <a:ea typeface="Helvetica Neue"/>
              <a:cs typeface="Helvetica Neue"/>
            </a:endParaRPr>
          </a:p>
          <a:p>
            <a:pPr marL="0" indent="0">
              <a:lnSpc>
                <a:spcPct val="120000"/>
              </a:lnSpc>
              <a:spcBef>
                <a:spcPts val="800"/>
              </a:spcBef>
              <a:buNone/>
            </a:pPr>
            <a:r>
              <a:rPr lang="nb-NO" sz="1800" dirty="0">
                <a:ln>
                  <a:noFill/>
                </a:ln>
                <a:solidFill>
                  <a:srgbClr val="5856D6"/>
                </a:solidFill>
                <a:effectLst/>
                <a:latin typeface="Calibri" panose="020F0502020204030204" pitchFamily="34" charset="0"/>
                <a:ea typeface="Calibri" panose="020F0502020204030204" pitchFamily="34" charset="0"/>
                <a:cs typeface="Helvetica Neue"/>
              </a:rPr>
              <a:t> </a:t>
            </a:r>
            <a:endParaRPr lang="nb-NO" sz="1800" dirty="0">
              <a:ln>
                <a:noFill/>
              </a:ln>
              <a:solidFill>
                <a:srgbClr val="000000"/>
              </a:solidFill>
              <a:effectLst/>
              <a:latin typeface="Helvetica Neue"/>
              <a:ea typeface="Helvetica Neue"/>
              <a:cs typeface="Helvetica Neue"/>
            </a:endParaRPr>
          </a:p>
          <a:p>
            <a:pPr marL="342900" lvl="0" indent="-342900" fontAlgn="base">
              <a:lnSpc>
                <a:spcPct val="120000"/>
              </a:lnSpc>
              <a:spcBef>
                <a:spcPts val="800"/>
              </a:spcBef>
              <a:spcAft>
                <a:spcPts val="0"/>
              </a:spcAft>
              <a:buSzPts val="1300"/>
              <a:buFont typeface="Symbol" panose="05050102010706020507" pitchFamily="18" charset="2"/>
              <a:buChar char="-"/>
            </a:pPr>
            <a:r>
              <a:rPr lang="en-US" sz="1800" u="none" strike="noStrike" kern="0" spc="0" dirty="0">
                <a:ln>
                  <a:noFill/>
                </a:ln>
                <a:solidFill>
                  <a:srgbClr val="0076BA"/>
                </a:solidFill>
                <a:effectLst/>
                <a:latin typeface="Calibri" panose="020F0502020204030204" pitchFamily="34" charset="0"/>
                <a:ea typeface="Helvetica Neue"/>
                <a:cs typeface="Helvetica Neue"/>
              </a:rPr>
              <a:t>what do they wish to experience (spending money on shopping/activities </a:t>
            </a:r>
            <a:r>
              <a:rPr lang="en-US" sz="1800" u="none" strike="noStrike" kern="0" spc="0" dirty="0" err="1">
                <a:ln>
                  <a:noFill/>
                </a:ln>
                <a:solidFill>
                  <a:srgbClr val="0076BA"/>
                </a:solidFill>
                <a:effectLst/>
                <a:latin typeface="Calibri" panose="020F0502020204030204" pitchFamily="34" charset="0"/>
                <a:ea typeface="Helvetica Neue"/>
                <a:cs typeface="Helvetica Neue"/>
              </a:rPr>
              <a:t>etc</a:t>
            </a:r>
            <a:r>
              <a:rPr lang="en-US" sz="1800" u="none" strike="noStrike" kern="0" spc="0" dirty="0">
                <a:ln>
                  <a:noFill/>
                </a:ln>
                <a:solidFill>
                  <a:srgbClr val="0076BA"/>
                </a:solidFill>
                <a:effectLst/>
                <a:latin typeface="Calibri" panose="020F0502020204030204" pitchFamily="34" charset="0"/>
                <a:ea typeface="Helvetica Neue"/>
                <a:cs typeface="Helvetica Neue"/>
              </a:rPr>
              <a:t>)</a:t>
            </a:r>
            <a:endParaRPr lang="nb-NO" sz="1800" u="none" strike="noStrike" kern="0" spc="0" dirty="0">
              <a:ln>
                <a:noFill/>
              </a:ln>
              <a:solidFill>
                <a:srgbClr val="000000"/>
              </a:solidFill>
              <a:effectLst/>
              <a:latin typeface="Helvetica Neue"/>
              <a:ea typeface="Helvetica Neue"/>
              <a:cs typeface="Helvetica Neue"/>
            </a:endParaRPr>
          </a:p>
          <a:p>
            <a:pPr marL="0" indent="0">
              <a:lnSpc>
                <a:spcPct val="120000"/>
              </a:lnSpc>
              <a:spcBef>
                <a:spcPts val="800"/>
              </a:spcBef>
              <a:buNone/>
            </a:pPr>
            <a:endParaRPr lang="nb-NO" sz="1800" dirty="0">
              <a:ln>
                <a:noFill/>
              </a:ln>
              <a:solidFill>
                <a:srgbClr val="000000"/>
              </a:solidFill>
              <a:effectLst/>
              <a:latin typeface="Helvetica Neue"/>
              <a:ea typeface="Helvetica Neue"/>
              <a:cs typeface="Helvetica Neue"/>
            </a:endParaRP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Indian </a:t>
            </a:r>
            <a:r>
              <a:rPr lang="en-US" sz="1800" dirty="0" err="1">
                <a:ln>
                  <a:noFill/>
                </a:ln>
                <a:solidFill>
                  <a:srgbClr val="000000"/>
                </a:solidFill>
                <a:effectLst/>
                <a:latin typeface="Calibri" panose="020F0502020204030204" pitchFamily="34" charset="0"/>
                <a:ea typeface="Helvetica Neue"/>
                <a:cs typeface="Helvetica Neue"/>
              </a:rPr>
              <a:t>travellers</a:t>
            </a:r>
            <a:r>
              <a:rPr lang="en-US" sz="1800" dirty="0">
                <a:ln>
                  <a:noFill/>
                </a:ln>
                <a:solidFill>
                  <a:srgbClr val="000000"/>
                </a:solidFill>
                <a:effectLst/>
                <a:latin typeface="Calibri" panose="020F0502020204030204" pitchFamily="34" charset="0"/>
                <a:ea typeface="Helvetica Neue"/>
                <a:cs typeface="Helvetica Neue"/>
              </a:rPr>
              <a:t> visit Norway for its natural beauty, equally for its modernity and quality of life.</a:t>
            </a:r>
            <a:r>
              <a:rPr lang="nb-NO" sz="1800" dirty="0">
                <a:ln>
                  <a:noFill/>
                </a:ln>
                <a:solidFill>
                  <a:srgbClr val="000000"/>
                </a:solidFill>
                <a:effectLst/>
                <a:latin typeface="Calibri" panose="020F0502020204030204" pitchFamily="34" charset="0"/>
                <a:ea typeface="Calibri" panose="020F0502020204030204" pitchFamily="34" charset="0"/>
                <a:cs typeface="Helvetica Neue"/>
              </a:rPr>
              <a:t> </a:t>
            </a:r>
            <a:endParaRPr lang="nb-NO" sz="1800" dirty="0">
              <a:ln>
                <a:noFill/>
              </a:ln>
              <a:solidFill>
                <a:srgbClr val="000000"/>
              </a:solidFill>
              <a:effectLst/>
              <a:latin typeface="Helvetica Neue"/>
              <a:ea typeface="Helvetica Neue"/>
              <a:cs typeface="Helvetica Neue"/>
            </a:endParaRP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Indian </a:t>
            </a:r>
            <a:r>
              <a:rPr lang="en-US" sz="1800" dirty="0" err="1">
                <a:ln>
                  <a:noFill/>
                </a:ln>
                <a:solidFill>
                  <a:srgbClr val="000000"/>
                </a:solidFill>
                <a:effectLst/>
                <a:latin typeface="Calibri" panose="020F0502020204030204" pitchFamily="34" charset="0"/>
                <a:ea typeface="Helvetica Neue"/>
                <a:cs typeface="Helvetica Neue"/>
              </a:rPr>
              <a:t>travellers</a:t>
            </a:r>
            <a:r>
              <a:rPr lang="en-US" sz="1800" dirty="0">
                <a:ln>
                  <a:noFill/>
                </a:ln>
                <a:solidFill>
                  <a:srgbClr val="000000"/>
                </a:solidFill>
                <a:effectLst/>
                <a:latin typeface="Calibri" panose="020F0502020204030204" pitchFamily="34" charset="0"/>
                <a:ea typeface="Helvetica Neue"/>
                <a:cs typeface="Helvetica Neue"/>
              </a:rPr>
              <a:t> would mostly like at least one </a:t>
            </a:r>
            <a:r>
              <a:rPr lang="en-US" sz="1800" dirty="0" err="1">
                <a:ln>
                  <a:noFill/>
                </a:ln>
                <a:solidFill>
                  <a:srgbClr val="000000"/>
                </a:solidFill>
                <a:effectLst/>
                <a:latin typeface="Calibri" panose="020F0502020204030204" pitchFamily="34" charset="0"/>
                <a:ea typeface="Helvetica Neue"/>
                <a:cs typeface="Helvetica Neue"/>
              </a:rPr>
              <a:t>organised</a:t>
            </a:r>
            <a:r>
              <a:rPr lang="en-US" sz="1800" dirty="0">
                <a:ln>
                  <a:noFill/>
                </a:ln>
                <a:solidFill>
                  <a:srgbClr val="000000"/>
                </a:solidFill>
                <a:effectLst/>
                <a:latin typeface="Calibri" panose="020F0502020204030204" pitchFamily="34" charset="0"/>
                <a:ea typeface="Helvetica Neue"/>
                <a:cs typeface="Helvetica Neue"/>
              </a:rPr>
              <a:t> tour or an authentic activity each day. This would include the typical must-do’s in each city - attractions, museum, boat ride, and a city orientation tour. Younger generation love authentic experiences including cuisine. </a:t>
            </a:r>
            <a:endParaRPr lang="nb-NO" sz="1800" dirty="0">
              <a:ln>
                <a:noFill/>
              </a:ln>
              <a:solidFill>
                <a:srgbClr val="000000"/>
              </a:solidFill>
              <a:effectLst/>
              <a:latin typeface="Helvetica Neue"/>
              <a:ea typeface="Helvetica Neue"/>
              <a:cs typeface="Helvetica Neue"/>
            </a:endParaRP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Day trips to nearby locations or beautiful towns / villages that are well connected on public transportation or while they self-drive.</a:t>
            </a:r>
          </a:p>
          <a:p>
            <a:pPr>
              <a:lnSpc>
                <a:spcPct val="120000"/>
              </a:lnSpc>
              <a:spcBef>
                <a:spcPts val="800"/>
              </a:spcBef>
            </a:pPr>
            <a:r>
              <a:rPr lang="en-US" sz="1800" dirty="0">
                <a:ln>
                  <a:noFill/>
                </a:ln>
                <a:solidFill>
                  <a:srgbClr val="000000"/>
                </a:solidFill>
                <a:effectLst/>
                <a:latin typeface="Calibri" panose="020F0502020204030204" pitchFamily="34" charset="0"/>
                <a:ea typeface="Helvetica Neue"/>
                <a:cs typeface="Helvetica Neue"/>
              </a:rPr>
              <a:t>Most Indian </a:t>
            </a:r>
            <a:r>
              <a:rPr lang="en-US" sz="1800" dirty="0" err="1">
                <a:ln>
                  <a:noFill/>
                </a:ln>
                <a:solidFill>
                  <a:srgbClr val="000000"/>
                </a:solidFill>
                <a:effectLst/>
                <a:latin typeface="Calibri" panose="020F0502020204030204" pitchFamily="34" charset="0"/>
                <a:ea typeface="Helvetica Neue"/>
                <a:cs typeface="Helvetica Neue"/>
              </a:rPr>
              <a:t>travellers</a:t>
            </a:r>
            <a:r>
              <a:rPr lang="en-US" sz="1800" dirty="0">
                <a:ln>
                  <a:noFill/>
                </a:ln>
                <a:solidFill>
                  <a:srgbClr val="000000"/>
                </a:solidFill>
                <a:effectLst/>
                <a:latin typeface="Calibri" panose="020F0502020204030204" pitchFamily="34" charset="0"/>
                <a:ea typeface="Helvetica Neue"/>
                <a:cs typeface="Helvetica Neue"/>
              </a:rPr>
              <a:t> are compulsive shoppers and will consume from luxury goods to locally produced products or souvenirs, packaged food such as cheese, charcuterie, chocolates or alcohol, etc. </a:t>
            </a:r>
            <a:endParaRPr lang="nb-NO" sz="1800" dirty="0">
              <a:ln>
                <a:noFill/>
              </a:ln>
              <a:solidFill>
                <a:srgbClr val="000000"/>
              </a:solidFill>
              <a:effectLst/>
              <a:latin typeface="Helvetica Neue"/>
              <a:ea typeface="Helvetica Neue"/>
              <a:cs typeface="Helvetica Neue"/>
            </a:endParaRPr>
          </a:p>
          <a:p>
            <a:pPr>
              <a:lnSpc>
                <a:spcPct val="120000"/>
              </a:lnSpc>
              <a:spcBef>
                <a:spcPts val="800"/>
              </a:spcBef>
            </a:pPr>
            <a:endParaRPr lang="nb-NO" sz="1800" dirty="0">
              <a:ln>
                <a:noFill/>
              </a:ln>
              <a:solidFill>
                <a:srgbClr val="000000"/>
              </a:solidFill>
              <a:effectLst/>
              <a:latin typeface="Helvetica Neue"/>
              <a:ea typeface="Helvetica Neue"/>
              <a:cs typeface="Helvetica Neue"/>
            </a:endParaRPr>
          </a:p>
          <a:p>
            <a:endParaRPr lang="nb-NO" dirty="0"/>
          </a:p>
        </p:txBody>
      </p:sp>
      <p:sp>
        <p:nvSpPr>
          <p:cNvPr id="3" name="Tittel 2">
            <a:extLst>
              <a:ext uri="{FF2B5EF4-FFF2-40B4-BE49-F238E27FC236}">
                <a16:creationId xmlns:a16="http://schemas.microsoft.com/office/drawing/2014/main" id="{41817986-7004-FB1F-5DBD-23CE2663E94A}"/>
              </a:ext>
            </a:extLst>
          </p:cNvPr>
          <p:cNvSpPr>
            <a:spLocks noGrp="1"/>
          </p:cNvSpPr>
          <p:nvPr>
            <p:ph type="ctrTitle"/>
          </p:nvPr>
        </p:nvSpPr>
        <p:spPr/>
        <p:txBody>
          <a:bodyPr/>
          <a:lstStyle/>
          <a:p>
            <a:r>
              <a:rPr lang="nb-NO" dirty="0"/>
              <a:t>Nights spent – and </a:t>
            </a:r>
            <a:r>
              <a:rPr lang="nb-NO" dirty="0" err="1"/>
              <a:t>what</a:t>
            </a:r>
            <a:r>
              <a:rPr lang="nb-NO" dirty="0"/>
              <a:t> do </a:t>
            </a:r>
            <a:r>
              <a:rPr lang="nb-NO" dirty="0" err="1"/>
              <a:t>they</a:t>
            </a:r>
            <a:r>
              <a:rPr lang="nb-NO" dirty="0"/>
              <a:t> </a:t>
            </a:r>
            <a:r>
              <a:rPr lang="nb-NO" dirty="0" err="1"/>
              <a:t>want</a:t>
            </a:r>
            <a:r>
              <a:rPr lang="nb-NO" dirty="0"/>
              <a:t> to </a:t>
            </a:r>
            <a:r>
              <a:rPr lang="nb-NO" dirty="0" err="1"/>
              <a:t>experience</a:t>
            </a:r>
            <a:r>
              <a:rPr lang="nb-NO" dirty="0"/>
              <a:t>?</a:t>
            </a:r>
          </a:p>
        </p:txBody>
      </p:sp>
    </p:spTree>
    <p:extLst>
      <p:ext uri="{BB962C8B-B14F-4D97-AF65-F5344CB8AC3E}">
        <p14:creationId xmlns:p14="http://schemas.microsoft.com/office/powerpoint/2010/main" val="79058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1EC64ECC-2856-B33E-04F1-568D99F5D15B}"/>
              </a:ext>
            </a:extLst>
          </p:cNvPr>
          <p:cNvSpPr>
            <a:spLocks noGrp="1"/>
          </p:cNvSpPr>
          <p:nvPr>
            <p:ph sz="quarter" idx="18"/>
          </p:nvPr>
        </p:nvSpPr>
        <p:spPr/>
        <p:txBody>
          <a:bodyPr>
            <a:normAutofit lnSpcReduction="10000"/>
          </a:bodyPr>
          <a:lstStyle/>
          <a:p>
            <a:pPr>
              <a:lnSpc>
                <a:spcPct val="120000"/>
              </a:lnSpc>
              <a:spcBef>
                <a:spcPts val="800"/>
              </a:spcBef>
            </a:pPr>
            <a:r>
              <a:rPr lang="en-US" sz="2000" dirty="0">
                <a:ln>
                  <a:noFill/>
                </a:ln>
                <a:solidFill>
                  <a:srgbClr val="000000"/>
                </a:solidFill>
                <a:effectLst/>
                <a:latin typeface="Calibri" panose="020F0502020204030204" pitchFamily="34" charset="0"/>
                <a:ea typeface="Helvetica Neue"/>
                <a:cs typeface="Helvetica Neue"/>
              </a:rPr>
              <a:t>Above 90% Indian </a:t>
            </a:r>
            <a:r>
              <a:rPr lang="en-US" sz="2000" dirty="0" err="1">
                <a:ln>
                  <a:noFill/>
                </a:ln>
                <a:solidFill>
                  <a:srgbClr val="000000"/>
                </a:solidFill>
                <a:effectLst/>
                <a:latin typeface="Calibri" panose="020F0502020204030204" pitchFamily="34" charset="0"/>
                <a:ea typeface="Helvetica Neue"/>
                <a:cs typeface="Helvetica Neue"/>
              </a:rPr>
              <a:t>travellers</a:t>
            </a:r>
            <a:r>
              <a:rPr lang="en-US" sz="2000" dirty="0">
                <a:ln>
                  <a:noFill/>
                </a:ln>
                <a:solidFill>
                  <a:srgbClr val="000000"/>
                </a:solidFill>
                <a:effectLst/>
                <a:latin typeface="Calibri" panose="020F0502020204030204" pitchFamily="34" charset="0"/>
                <a:ea typeface="Helvetica Neue"/>
                <a:cs typeface="Helvetica Neue"/>
              </a:rPr>
              <a:t> to Scandinavia book via tour operators.</a:t>
            </a:r>
            <a:endParaRPr lang="nb-NO" sz="2000" dirty="0">
              <a:ln>
                <a:noFill/>
              </a:ln>
              <a:solidFill>
                <a:srgbClr val="000000"/>
              </a:solidFill>
              <a:effectLst/>
              <a:latin typeface="Helvetica Neue"/>
              <a:ea typeface="Helvetica Neue"/>
              <a:cs typeface="Helvetica Neue"/>
            </a:endParaRPr>
          </a:p>
          <a:p>
            <a:pPr>
              <a:lnSpc>
                <a:spcPct val="120000"/>
              </a:lnSpc>
              <a:spcBef>
                <a:spcPts val="800"/>
              </a:spcBef>
            </a:pPr>
            <a:r>
              <a:rPr lang="en-US" sz="2000" dirty="0">
                <a:ln>
                  <a:noFill/>
                </a:ln>
                <a:solidFill>
                  <a:srgbClr val="000000"/>
                </a:solidFill>
                <a:effectLst/>
                <a:latin typeface="Calibri" panose="020F0502020204030204" pitchFamily="34" charset="0"/>
                <a:ea typeface="Helvetica Neue"/>
                <a:cs typeface="Helvetica Neue"/>
              </a:rPr>
              <a:t>Online travel companies such as </a:t>
            </a:r>
            <a:r>
              <a:rPr lang="en-US" sz="2000" u="sng" dirty="0">
                <a:ln>
                  <a:noFill/>
                </a:ln>
                <a:solidFill>
                  <a:srgbClr val="0000FF"/>
                </a:solidFill>
                <a:effectLst/>
                <a:latin typeface="Calibri" panose="020F0502020204030204" pitchFamily="34" charset="0"/>
                <a:ea typeface="Helvetica Neue"/>
                <a:cs typeface="Helvetica Neue"/>
                <a:hlinkClick r:id="rId2"/>
              </a:rPr>
              <a:t>makemytrip.com</a:t>
            </a:r>
            <a:r>
              <a:rPr lang="en-US" sz="2000" dirty="0">
                <a:ln>
                  <a:noFill/>
                </a:ln>
                <a:solidFill>
                  <a:srgbClr val="000000"/>
                </a:solidFill>
                <a:effectLst/>
                <a:latin typeface="Calibri" panose="020F0502020204030204" pitchFamily="34" charset="0"/>
                <a:ea typeface="Helvetica Neue"/>
                <a:cs typeface="Helvetica Neue"/>
              </a:rPr>
              <a:t> | </a:t>
            </a:r>
            <a:r>
              <a:rPr lang="en-US" sz="2000" u="sng" dirty="0">
                <a:ln>
                  <a:noFill/>
                </a:ln>
                <a:solidFill>
                  <a:srgbClr val="0000FF"/>
                </a:solidFill>
                <a:effectLst/>
                <a:latin typeface="Calibri" panose="020F0502020204030204" pitchFamily="34" charset="0"/>
                <a:ea typeface="Helvetica Neue"/>
                <a:cs typeface="Helvetica Neue"/>
                <a:hlinkClick r:id="rId3"/>
              </a:rPr>
              <a:t>yatra.com</a:t>
            </a:r>
            <a:r>
              <a:rPr lang="en-US" sz="2000" dirty="0">
                <a:ln>
                  <a:noFill/>
                </a:ln>
                <a:solidFill>
                  <a:srgbClr val="000000"/>
                </a:solidFill>
                <a:effectLst/>
                <a:latin typeface="Calibri" panose="020F0502020204030204" pitchFamily="34" charset="0"/>
                <a:ea typeface="Helvetica Neue"/>
                <a:cs typeface="Helvetica Neue"/>
              </a:rPr>
              <a:t> | </a:t>
            </a:r>
            <a:r>
              <a:rPr lang="en-US" sz="2000" u="sng" dirty="0">
                <a:ln>
                  <a:noFill/>
                </a:ln>
                <a:solidFill>
                  <a:srgbClr val="0000FF"/>
                </a:solidFill>
                <a:effectLst/>
                <a:latin typeface="Calibri" panose="020F0502020204030204" pitchFamily="34" charset="0"/>
                <a:ea typeface="Helvetica Neue"/>
                <a:cs typeface="Helvetica Neue"/>
                <a:hlinkClick r:id="rId4"/>
              </a:rPr>
              <a:t>pickyourtrail.com</a:t>
            </a:r>
            <a:r>
              <a:rPr lang="en-US" sz="2000" dirty="0">
                <a:ln>
                  <a:noFill/>
                </a:ln>
                <a:solidFill>
                  <a:srgbClr val="000000"/>
                </a:solidFill>
                <a:effectLst/>
                <a:latin typeface="Calibri" panose="020F0502020204030204" pitchFamily="34" charset="0"/>
                <a:ea typeface="Helvetica Neue"/>
                <a:cs typeface="Helvetica Neue"/>
              </a:rPr>
              <a:t> facilitate offline bookings. Less than 2% holidays to Scandinavia are booked online. </a:t>
            </a:r>
            <a:r>
              <a:rPr lang="nb-NO" sz="2000" dirty="0">
                <a:ln>
                  <a:noFill/>
                </a:ln>
                <a:solidFill>
                  <a:srgbClr val="000000"/>
                </a:solidFill>
                <a:effectLst/>
                <a:latin typeface="Calibri" panose="020F0502020204030204" pitchFamily="34" charset="0"/>
                <a:ea typeface="Calibri" panose="020F0502020204030204" pitchFamily="34" charset="0"/>
                <a:cs typeface="Helvetica Neue"/>
              </a:rPr>
              <a:t> </a:t>
            </a:r>
            <a:endParaRPr lang="nb-NO" sz="2000" dirty="0">
              <a:ln>
                <a:noFill/>
              </a:ln>
              <a:solidFill>
                <a:srgbClr val="000000"/>
              </a:solidFill>
              <a:effectLst/>
              <a:latin typeface="Helvetica Neue"/>
              <a:ea typeface="Helvetica Neue"/>
              <a:cs typeface="Helvetica Neue"/>
            </a:endParaRPr>
          </a:p>
          <a:p>
            <a:pPr>
              <a:lnSpc>
                <a:spcPct val="120000"/>
              </a:lnSpc>
              <a:spcBef>
                <a:spcPts val="800"/>
              </a:spcBef>
            </a:pPr>
            <a:r>
              <a:rPr lang="en-US" sz="2000" dirty="0">
                <a:ln>
                  <a:noFill/>
                </a:ln>
                <a:solidFill>
                  <a:srgbClr val="000000"/>
                </a:solidFill>
                <a:effectLst/>
                <a:latin typeface="Calibri" panose="020F0502020204030204" pitchFamily="34" charset="0"/>
                <a:ea typeface="Helvetica Neue"/>
                <a:cs typeface="Helvetica Neue"/>
              </a:rPr>
              <a:t>However, a slightly higher percentage of hotel reservations are being made online after several consultations from multiple travel companies for location or quality.</a:t>
            </a:r>
            <a:endParaRPr lang="nb-NO" sz="2000" dirty="0">
              <a:ln>
                <a:noFill/>
              </a:ln>
              <a:solidFill>
                <a:srgbClr val="000000"/>
              </a:solidFill>
              <a:effectLst/>
              <a:latin typeface="Helvetica Neue"/>
              <a:ea typeface="Helvetica Neue"/>
              <a:cs typeface="Helvetica Neue"/>
            </a:endParaRPr>
          </a:p>
          <a:p>
            <a:endParaRPr lang="nb-NO" dirty="0"/>
          </a:p>
        </p:txBody>
      </p:sp>
      <p:sp>
        <p:nvSpPr>
          <p:cNvPr id="4" name="Plassholder for tekst 3">
            <a:extLst>
              <a:ext uri="{FF2B5EF4-FFF2-40B4-BE49-F238E27FC236}">
                <a16:creationId xmlns:a16="http://schemas.microsoft.com/office/drawing/2014/main" id="{4DFB70A0-3EAD-7A91-E0A1-7B87F7E92392}"/>
              </a:ext>
            </a:extLst>
          </p:cNvPr>
          <p:cNvSpPr>
            <a:spLocks noGrp="1"/>
          </p:cNvSpPr>
          <p:nvPr>
            <p:ph type="body" sz="quarter" idx="17"/>
          </p:nvPr>
        </p:nvSpPr>
        <p:spPr/>
        <p:txBody>
          <a:bodyPr/>
          <a:lstStyle/>
          <a:p>
            <a:r>
              <a:rPr lang="nb-NO" dirty="0"/>
              <a:t>Booking </a:t>
            </a:r>
            <a:r>
              <a:rPr lang="nb-NO" dirty="0" err="1"/>
              <a:t>methods</a:t>
            </a:r>
            <a:endParaRPr lang="nb-NO" dirty="0"/>
          </a:p>
        </p:txBody>
      </p:sp>
      <p:sp>
        <p:nvSpPr>
          <p:cNvPr id="3" name="Tittel 2">
            <a:extLst>
              <a:ext uri="{FF2B5EF4-FFF2-40B4-BE49-F238E27FC236}">
                <a16:creationId xmlns:a16="http://schemas.microsoft.com/office/drawing/2014/main" id="{070A865D-7842-6534-88C7-68D16E5D18E6}"/>
              </a:ext>
            </a:extLst>
          </p:cNvPr>
          <p:cNvSpPr>
            <a:spLocks noGrp="1"/>
          </p:cNvSpPr>
          <p:nvPr>
            <p:ph type="ctrTitle"/>
          </p:nvPr>
        </p:nvSpPr>
        <p:spPr/>
        <p:txBody>
          <a:bodyPr/>
          <a:lstStyle/>
          <a:p>
            <a:r>
              <a:rPr lang="nb-NO" dirty="0"/>
              <a:t>Travel </a:t>
            </a:r>
            <a:r>
              <a:rPr lang="nb-NO" dirty="0" err="1"/>
              <a:t>Patterns</a:t>
            </a:r>
            <a:endParaRPr lang="nb-NO" dirty="0"/>
          </a:p>
        </p:txBody>
      </p:sp>
      <p:sp>
        <p:nvSpPr>
          <p:cNvPr id="2" name="Plassholder for innhold 1">
            <a:extLst>
              <a:ext uri="{FF2B5EF4-FFF2-40B4-BE49-F238E27FC236}">
                <a16:creationId xmlns:a16="http://schemas.microsoft.com/office/drawing/2014/main" id="{0D105B28-5CF0-10E7-0B46-44ACBB1293D9}"/>
              </a:ext>
            </a:extLst>
          </p:cNvPr>
          <p:cNvSpPr>
            <a:spLocks noGrp="1"/>
          </p:cNvSpPr>
          <p:nvPr>
            <p:ph sz="quarter" idx="15"/>
          </p:nvPr>
        </p:nvSpPr>
        <p:spPr/>
        <p:txBody>
          <a:bodyPr>
            <a:normAutofit fontScale="62500" lnSpcReduction="20000"/>
          </a:bodyPr>
          <a:lstStyle/>
          <a:p>
            <a:pPr marL="0" lvl="0" indent="0" rtl="0" fontAlgn="base">
              <a:lnSpc>
                <a:spcPct val="120000"/>
              </a:lnSpc>
              <a:spcBef>
                <a:spcPts val="800"/>
              </a:spcBef>
              <a:spcAft>
                <a:spcPts val="0"/>
              </a:spcAft>
              <a:buSzPts val="1300"/>
              <a:buNone/>
            </a:pPr>
            <a:r>
              <a:rPr lang="en-US" sz="1900" kern="0" dirty="0">
                <a:solidFill>
                  <a:srgbClr val="0076BA"/>
                </a:solidFill>
                <a:ea typeface="Helvetica Neue"/>
                <a:cs typeface="Helvetica Neue"/>
              </a:rPr>
              <a:t>D</a:t>
            </a:r>
            <a:r>
              <a:rPr lang="en-US" sz="1900" u="none" strike="noStrike" kern="0" spc="0" dirty="0">
                <a:ln>
                  <a:noFill/>
                </a:ln>
                <a:solidFill>
                  <a:srgbClr val="0076BA"/>
                </a:solidFill>
                <a:effectLst/>
                <a:ea typeface="Helvetica Neue"/>
                <a:cs typeface="Helvetica Neue"/>
              </a:rPr>
              <a:t>o they include many countries while on tour, or mono/duo destinations?</a:t>
            </a:r>
            <a:r>
              <a:rPr lang="nb-NO" sz="1900" dirty="0">
                <a:ln>
                  <a:noFill/>
                </a:ln>
                <a:solidFill>
                  <a:srgbClr val="5856D6"/>
                </a:solidFill>
                <a:effectLst/>
                <a:ea typeface="Calibri" panose="020F0502020204030204" pitchFamily="34" charset="0"/>
                <a:cs typeface="Helvetica Neue"/>
              </a:rPr>
              <a:t> </a:t>
            </a:r>
            <a:endParaRPr lang="nb-NO" sz="1900" dirty="0">
              <a:ln>
                <a:noFill/>
              </a:ln>
              <a:solidFill>
                <a:srgbClr val="000000"/>
              </a:solidFill>
              <a:effectLst/>
              <a:ea typeface="Helvetica Neue"/>
              <a:cs typeface="Helvetica Neue"/>
            </a:endParaRPr>
          </a:p>
          <a:p>
            <a:pPr>
              <a:lnSpc>
                <a:spcPct val="120000"/>
              </a:lnSpc>
              <a:spcBef>
                <a:spcPts val="800"/>
              </a:spcBef>
            </a:pPr>
            <a:r>
              <a:rPr lang="en-US" sz="1900" dirty="0">
                <a:ln>
                  <a:noFill/>
                </a:ln>
                <a:solidFill>
                  <a:srgbClr val="000000"/>
                </a:solidFill>
                <a:effectLst/>
                <a:ea typeface="Helvetica Neue"/>
                <a:cs typeface="Helvetica Neue"/>
              </a:rPr>
              <a:t>Indian </a:t>
            </a:r>
            <a:r>
              <a:rPr lang="en-US" sz="1900" dirty="0" err="1">
                <a:ln>
                  <a:noFill/>
                </a:ln>
                <a:solidFill>
                  <a:srgbClr val="000000"/>
                </a:solidFill>
                <a:effectLst/>
                <a:ea typeface="Helvetica Neue"/>
                <a:cs typeface="Helvetica Neue"/>
              </a:rPr>
              <a:t>travellers</a:t>
            </a:r>
            <a:r>
              <a:rPr lang="en-US" sz="1900" dirty="0">
                <a:ln>
                  <a:noFill/>
                </a:ln>
                <a:solidFill>
                  <a:srgbClr val="000000"/>
                </a:solidFill>
                <a:effectLst/>
                <a:ea typeface="Helvetica Neue"/>
                <a:cs typeface="Helvetica Neue"/>
              </a:rPr>
              <a:t> prefer to combine the three Scandinavian countries and sometimes also Finland. </a:t>
            </a:r>
            <a:endParaRPr lang="nb-NO" sz="1900" dirty="0">
              <a:ln>
                <a:noFill/>
              </a:ln>
              <a:solidFill>
                <a:srgbClr val="000000"/>
              </a:solidFill>
              <a:effectLst/>
              <a:ea typeface="Helvetica Neue"/>
              <a:cs typeface="Helvetica Neue"/>
            </a:endParaRPr>
          </a:p>
          <a:p>
            <a:pPr>
              <a:lnSpc>
                <a:spcPct val="120000"/>
              </a:lnSpc>
              <a:spcBef>
                <a:spcPts val="800"/>
              </a:spcBef>
            </a:pPr>
            <a:r>
              <a:rPr lang="en-US" sz="1900" dirty="0">
                <a:ln>
                  <a:noFill/>
                </a:ln>
                <a:solidFill>
                  <a:srgbClr val="000000"/>
                </a:solidFill>
                <a:effectLst/>
                <a:ea typeface="Helvetica Neue"/>
                <a:cs typeface="Helvetica Neue"/>
              </a:rPr>
              <a:t>Small percentage of Indian leisure </a:t>
            </a:r>
            <a:r>
              <a:rPr lang="en-US" sz="1900" dirty="0" err="1">
                <a:ln>
                  <a:noFill/>
                </a:ln>
                <a:solidFill>
                  <a:srgbClr val="000000"/>
                </a:solidFill>
                <a:effectLst/>
                <a:ea typeface="Helvetica Neue"/>
                <a:cs typeface="Helvetica Neue"/>
              </a:rPr>
              <a:t>travellers</a:t>
            </a:r>
            <a:r>
              <a:rPr lang="en-US" sz="1900" dirty="0">
                <a:ln>
                  <a:noFill/>
                </a:ln>
                <a:solidFill>
                  <a:srgbClr val="000000"/>
                </a:solidFill>
                <a:effectLst/>
                <a:ea typeface="Helvetica Neue"/>
                <a:cs typeface="Helvetica Neue"/>
              </a:rPr>
              <a:t>, especially repeat </a:t>
            </a:r>
            <a:r>
              <a:rPr lang="en-US" sz="1900" dirty="0" err="1">
                <a:ln>
                  <a:noFill/>
                </a:ln>
                <a:solidFill>
                  <a:srgbClr val="000000"/>
                </a:solidFill>
                <a:effectLst/>
                <a:ea typeface="Helvetica Neue"/>
                <a:cs typeface="Helvetica Neue"/>
              </a:rPr>
              <a:t>travellers</a:t>
            </a:r>
            <a:r>
              <a:rPr lang="en-US" sz="1900" dirty="0">
                <a:ln>
                  <a:noFill/>
                </a:ln>
                <a:solidFill>
                  <a:srgbClr val="000000"/>
                </a:solidFill>
                <a:effectLst/>
                <a:ea typeface="Helvetica Neue"/>
                <a:cs typeface="Helvetica Neue"/>
              </a:rPr>
              <a:t> are often now seen planning a solo country visits.</a:t>
            </a:r>
            <a:endParaRPr lang="nb-NO" sz="1900" dirty="0">
              <a:ln>
                <a:noFill/>
              </a:ln>
              <a:solidFill>
                <a:srgbClr val="000000"/>
              </a:solidFill>
              <a:effectLst/>
              <a:ea typeface="Helvetica Neue"/>
              <a:cs typeface="Helvetica Neue"/>
            </a:endParaRPr>
          </a:p>
          <a:p>
            <a:pPr marL="0" indent="0">
              <a:lnSpc>
                <a:spcPct val="120000"/>
              </a:lnSpc>
              <a:spcBef>
                <a:spcPts val="800"/>
              </a:spcBef>
              <a:buNone/>
            </a:pPr>
            <a:endParaRPr lang="en-US" sz="1900" b="1" dirty="0">
              <a:ln>
                <a:noFill/>
              </a:ln>
              <a:solidFill>
                <a:srgbClr val="0076BA"/>
              </a:solidFill>
              <a:effectLst/>
              <a:ea typeface="Helvetica Neue"/>
              <a:cs typeface="Helvetica Neue"/>
            </a:endParaRPr>
          </a:p>
          <a:p>
            <a:pPr marL="0" indent="0">
              <a:lnSpc>
                <a:spcPct val="120000"/>
              </a:lnSpc>
              <a:spcBef>
                <a:spcPts val="800"/>
              </a:spcBef>
              <a:buNone/>
            </a:pPr>
            <a:r>
              <a:rPr lang="en-US" sz="1900" b="1" dirty="0">
                <a:ln>
                  <a:noFill/>
                </a:ln>
                <a:solidFill>
                  <a:srgbClr val="0076BA"/>
                </a:solidFill>
                <a:effectLst/>
                <a:ea typeface="Helvetica Neue"/>
                <a:cs typeface="Helvetica Neue"/>
              </a:rPr>
              <a:t>Norway vs similar countries (Finland, Canada, Switzerland) </a:t>
            </a:r>
            <a:r>
              <a:rPr lang="nb-NO" sz="1900" b="1" dirty="0">
                <a:ln>
                  <a:noFill/>
                </a:ln>
                <a:solidFill>
                  <a:srgbClr val="0076BA"/>
                </a:solidFill>
                <a:effectLst/>
                <a:ea typeface="Helvetica Neue"/>
                <a:cs typeface="Helvetica Neue"/>
              </a:rPr>
              <a:t>– </a:t>
            </a:r>
            <a:r>
              <a:rPr lang="en-US" sz="1900" b="1" dirty="0">
                <a:ln>
                  <a:noFill/>
                </a:ln>
                <a:solidFill>
                  <a:srgbClr val="0076BA"/>
                </a:solidFill>
                <a:effectLst/>
                <a:ea typeface="Helvetica Neue"/>
                <a:cs typeface="Helvetica Neue"/>
              </a:rPr>
              <a:t>what is our potential?</a:t>
            </a:r>
            <a:r>
              <a:rPr lang="nb-NO" sz="1900" b="1" dirty="0">
                <a:ln>
                  <a:noFill/>
                </a:ln>
                <a:solidFill>
                  <a:srgbClr val="000000"/>
                </a:solidFill>
                <a:effectLst/>
                <a:ea typeface="Calibri" panose="020F0502020204030204" pitchFamily="34" charset="0"/>
                <a:cs typeface="Helvetica Neue"/>
              </a:rPr>
              <a:t> </a:t>
            </a:r>
            <a:endParaRPr lang="nb-NO" sz="1900" dirty="0">
              <a:ln>
                <a:noFill/>
              </a:ln>
              <a:solidFill>
                <a:srgbClr val="000000"/>
              </a:solidFill>
              <a:effectLst/>
              <a:ea typeface="Helvetica Neue"/>
              <a:cs typeface="Helvetica Neue"/>
            </a:endParaRPr>
          </a:p>
          <a:p>
            <a:pPr>
              <a:lnSpc>
                <a:spcPct val="120000"/>
              </a:lnSpc>
              <a:spcBef>
                <a:spcPts val="800"/>
              </a:spcBef>
            </a:pPr>
            <a:r>
              <a:rPr lang="en-US" sz="1900" dirty="0">
                <a:ln>
                  <a:noFill/>
                </a:ln>
                <a:solidFill>
                  <a:srgbClr val="000000"/>
                </a:solidFill>
                <a:effectLst/>
                <a:ea typeface="Helvetica Neue"/>
                <a:cs typeface="Helvetica Neue"/>
              </a:rPr>
              <a:t>Norway is extremely potential as it offers unmatched Nature, Fjords, Midnight Sun, Northern Lights [at moderate winter temperatures], and its cool capital Oslo.</a:t>
            </a:r>
            <a:endParaRPr lang="nb-NO" sz="1900" dirty="0">
              <a:ln>
                <a:noFill/>
              </a:ln>
              <a:solidFill>
                <a:srgbClr val="000000"/>
              </a:solidFill>
              <a:effectLst/>
              <a:ea typeface="Helvetica Neue"/>
              <a:cs typeface="Helvetica Neue"/>
            </a:endParaRPr>
          </a:p>
          <a:p>
            <a:pPr>
              <a:lnSpc>
                <a:spcPct val="120000"/>
              </a:lnSpc>
              <a:spcBef>
                <a:spcPts val="800"/>
              </a:spcBef>
            </a:pPr>
            <a:r>
              <a:rPr lang="en-US" sz="1900" dirty="0">
                <a:ln>
                  <a:noFill/>
                </a:ln>
                <a:solidFill>
                  <a:srgbClr val="000000"/>
                </a:solidFill>
                <a:effectLst/>
                <a:ea typeface="Helvetica Neue"/>
                <a:cs typeface="Helvetica Neue"/>
              </a:rPr>
              <a:t>Finland has direct connectivity advantage however it also makes the rest of Scandinavia an easy access. It has also marketed the Santa Claus and Christmas over the last 15 years.</a:t>
            </a:r>
            <a:endParaRPr lang="nb-NO" sz="1900" dirty="0">
              <a:ln>
                <a:noFill/>
              </a:ln>
              <a:solidFill>
                <a:srgbClr val="000000"/>
              </a:solidFill>
              <a:effectLst/>
              <a:ea typeface="Helvetica Neue"/>
              <a:cs typeface="Helvetica Neue"/>
            </a:endParaRPr>
          </a:p>
          <a:p>
            <a:pPr>
              <a:lnSpc>
                <a:spcPct val="120000"/>
              </a:lnSpc>
              <a:spcBef>
                <a:spcPts val="800"/>
              </a:spcBef>
            </a:pPr>
            <a:r>
              <a:rPr lang="en-US" sz="1900" dirty="0">
                <a:ln>
                  <a:noFill/>
                </a:ln>
                <a:solidFill>
                  <a:srgbClr val="000000"/>
                </a:solidFill>
                <a:effectLst/>
                <a:ea typeface="Helvetica Neue"/>
                <a:cs typeface="Helvetica Neue"/>
              </a:rPr>
              <a:t>Most </a:t>
            </a:r>
            <a:r>
              <a:rPr lang="en-US" sz="1900" dirty="0" err="1">
                <a:ln>
                  <a:noFill/>
                </a:ln>
                <a:solidFill>
                  <a:srgbClr val="000000"/>
                </a:solidFill>
                <a:effectLst/>
                <a:ea typeface="Helvetica Neue"/>
                <a:cs typeface="Helvetica Neue"/>
              </a:rPr>
              <a:t>travellers</a:t>
            </a:r>
            <a:r>
              <a:rPr lang="en-US" sz="1900" dirty="0">
                <a:ln>
                  <a:noFill/>
                </a:ln>
                <a:solidFill>
                  <a:srgbClr val="000000"/>
                </a:solidFill>
                <a:effectLst/>
                <a:ea typeface="Helvetica Neue"/>
                <a:cs typeface="Helvetica Neue"/>
              </a:rPr>
              <a:t> who visit Finland or Canada will eventually visit Norway or vice versa.</a:t>
            </a:r>
            <a:endParaRPr lang="nb-NO" sz="1900" dirty="0">
              <a:ln>
                <a:noFill/>
              </a:ln>
              <a:solidFill>
                <a:srgbClr val="000000"/>
              </a:solidFill>
              <a:effectLst/>
              <a:ea typeface="Helvetica Neue"/>
              <a:cs typeface="Helvetica Neue"/>
            </a:endParaRPr>
          </a:p>
          <a:p>
            <a:pPr>
              <a:lnSpc>
                <a:spcPct val="120000"/>
              </a:lnSpc>
              <a:spcBef>
                <a:spcPts val="800"/>
              </a:spcBef>
            </a:pPr>
            <a:r>
              <a:rPr lang="en-US" sz="1900" dirty="0">
                <a:ln>
                  <a:noFill/>
                </a:ln>
                <a:solidFill>
                  <a:srgbClr val="000000"/>
                </a:solidFill>
                <a:effectLst/>
                <a:ea typeface="Helvetica Neue"/>
                <a:cs typeface="Helvetica Neue"/>
              </a:rPr>
              <a:t>Switzerland has a tremendous branding &amp; marketing advantage and one of the first European countries to position themselves as the most beautiful country to visit. They have also been successful to have repeat visitors from India.</a:t>
            </a:r>
            <a:endParaRPr lang="nb-NO" sz="1900" dirty="0">
              <a:ln>
                <a:noFill/>
              </a:ln>
              <a:solidFill>
                <a:srgbClr val="000000"/>
              </a:solidFill>
              <a:effectLst/>
              <a:ea typeface="Helvetica Neue"/>
              <a:cs typeface="Helvetica Neue"/>
            </a:endParaRPr>
          </a:p>
          <a:p>
            <a:pPr marL="0" indent="0">
              <a:buNone/>
            </a:pPr>
            <a:endParaRPr lang="nb-NO" dirty="0"/>
          </a:p>
        </p:txBody>
      </p:sp>
    </p:spTree>
    <p:extLst>
      <p:ext uri="{BB962C8B-B14F-4D97-AF65-F5344CB8AC3E}">
        <p14:creationId xmlns:p14="http://schemas.microsoft.com/office/powerpoint/2010/main" val="332663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4EC93DD-D5A7-9791-5B1D-B4C786098633}"/>
              </a:ext>
            </a:extLst>
          </p:cNvPr>
          <p:cNvSpPr>
            <a:spLocks noGrp="1"/>
          </p:cNvSpPr>
          <p:nvPr>
            <p:ph sz="quarter" idx="15"/>
          </p:nvPr>
        </p:nvSpPr>
        <p:spPr/>
        <p:txBody>
          <a:bodyPr/>
          <a:lstStyle/>
          <a:p>
            <a:pPr marL="0" lvl="0" indent="0" rtl="0" fontAlgn="base">
              <a:lnSpc>
                <a:spcPct val="120000"/>
              </a:lnSpc>
              <a:spcBef>
                <a:spcPts val="800"/>
              </a:spcBef>
              <a:spcAft>
                <a:spcPts val="0"/>
              </a:spcAft>
              <a:buSzPts val="1300"/>
              <a:buNone/>
            </a:pPr>
            <a:r>
              <a:rPr lang="en-US" sz="1800" u="none" strike="noStrike" kern="0" spc="0" dirty="0">
                <a:ln>
                  <a:noFill/>
                </a:ln>
                <a:solidFill>
                  <a:srgbClr val="000000"/>
                </a:solidFill>
                <a:effectLst/>
                <a:latin typeface="Calibri" panose="020F0502020204030204" pitchFamily="34" charset="0"/>
                <a:ea typeface="Helvetica Neue"/>
                <a:cs typeface="Helvetica Neue"/>
              </a:rPr>
              <a:t>Scandinavia’s proximity to India on a direct flight is on an average 7-8 hours as compared to the other Asian countries which is approx. 12 hours. Hence we are not exactly long-haul by the new parameters</a:t>
            </a:r>
            <a:endParaRPr lang="nb-NO" sz="1800" u="none" strike="noStrike" kern="0" spc="0" dirty="0">
              <a:ln>
                <a:noFill/>
              </a:ln>
              <a:solidFill>
                <a:srgbClr val="000000"/>
              </a:solidFill>
              <a:effectLst/>
              <a:latin typeface="Helvetica Neue"/>
              <a:ea typeface="Helvetica Neue"/>
              <a:cs typeface="Helvetica Neue"/>
            </a:endParaRPr>
          </a:p>
          <a:p>
            <a:pPr marL="0" indent="0">
              <a:lnSpc>
                <a:spcPct val="120000"/>
              </a:lnSpc>
              <a:spcBef>
                <a:spcPts val="800"/>
              </a:spcBef>
              <a:buNone/>
            </a:pPr>
            <a:r>
              <a:rPr lang="nb-NO" sz="1800" dirty="0">
                <a:ln>
                  <a:noFill/>
                </a:ln>
                <a:solidFill>
                  <a:srgbClr val="000000"/>
                </a:solidFill>
                <a:effectLst/>
                <a:latin typeface="Calibri" panose="020F0502020204030204" pitchFamily="34" charset="0"/>
                <a:ea typeface="Calibri" panose="020F0502020204030204" pitchFamily="34" charset="0"/>
                <a:cs typeface="Helvetica Neue"/>
              </a:rPr>
              <a:t> </a:t>
            </a:r>
            <a:endParaRPr lang="nb-NO" sz="1800" dirty="0">
              <a:ln>
                <a:noFill/>
              </a:ln>
              <a:solidFill>
                <a:srgbClr val="000000"/>
              </a:solidFill>
              <a:effectLst/>
              <a:latin typeface="Helvetica Neue"/>
              <a:ea typeface="Helvetica Neue"/>
              <a:cs typeface="Helvetica Neue"/>
            </a:endParaRPr>
          </a:p>
          <a:p>
            <a:pPr marL="0" lvl="0" indent="0" fontAlgn="base">
              <a:lnSpc>
                <a:spcPct val="120000"/>
              </a:lnSpc>
              <a:spcBef>
                <a:spcPts val="800"/>
              </a:spcBef>
              <a:spcAft>
                <a:spcPts val="0"/>
              </a:spcAft>
              <a:buSzPts val="1300"/>
              <a:buNone/>
            </a:pPr>
            <a:r>
              <a:rPr lang="en-US" sz="1800" u="none" strike="noStrike" kern="0" spc="0" dirty="0">
                <a:ln>
                  <a:noFill/>
                </a:ln>
                <a:solidFill>
                  <a:srgbClr val="000000"/>
                </a:solidFill>
                <a:effectLst/>
                <a:latin typeface="Calibri" panose="020F0502020204030204" pitchFamily="34" charset="0"/>
                <a:ea typeface="Helvetica Neue"/>
                <a:cs typeface="Helvetica Neue"/>
              </a:rPr>
              <a:t>Finland, Canada, Switzerland, France, Spain, Italy Invest significantly more than Norway in engaging with the travel trade &amp; media on accounts of </a:t>
            </a:r>
            <a:r>
              <a:rPr lang="en-US" sz="1800" u="none" strike="noStrike" kern="0" spc="0" dirty="0" err="1">
                <a:ln>
                  <a:noFill/>
                </a:ln>
                <a:solidFill>
                  <a:srgbClr val="000000"/>
                </a:solidFill>
                <a:effectLst/>
                <a:latin typeface="Calibri" panose="020F0502020204030204" pitchFamily="34" charset="0"/>
                <a:ea typeface="Helvetica Neue"/>
                <a:cs typeface="Helvetica Neue"/>
              </a:rPr>
              <a:t>familiarisation</a:t>
            </a:r>
            <a:r>
              <a:rPr lang="en-US" sz="1800" u="none" strike="noStrike" kern="0" spc="0" dirty="0">
                <a:ln>
                  <a:noFill/>
                </a:ln>
                <a:solidFill>
                  <a:srgbClr val="000000"/>
                </a:solidFill>
                <a:effectLst/>
                <a:latin typeface="Calibri" panose="020F0502020204030204" pitchFamily="34" charset="0"/>
                <a:ea typeface="Helvetica Neue"/>
                <a:cs typeface="Helvetica Neue"/>
              </a:rPr>
              <a:t> visits, social media campaigns, destination branding, etc.</a:t>
            </a:r>
            <a:endParaRPr lang="nb-NO" sz="1800" u="none" strike="noStrike" kern="0" spc="0" dirty="0">
              <a:ln>
                <a:noFill/>
              </a:ln>
              <a:solidFill>
                <a:srgbClr val="000000"/>
              </a:solidFill>
              <a:effectLst/>
              <a:latin typeface="Helvetica Neue"/>
              <a:ea typeface="Helvetica Neue"/>
              <a:cs typeface="Helvetica Neue"/>
            </a:endParaRPr>
          </a:p>
          <a:p>
            <a:pPr marL="0" indent="0">
              <a:lnSpc>
                <a:spcPct val="120000"/>
              </a:lnSpc>
              <a:spcBef>
                <a:spcPts val="800"/>
              </a:spcBef>
              <a:buNone/>
            </a:pPr>
            <a:r>
              <a:rPr lang="nb-NO" sz="1800" dirty="0">
                <a:ln>
                  <a:noFill/>
                </a:ln>
                <a:solidFill>
                  <a:srgbClr val="000000"/>
                </a:solidFill>
                <a:effectLst/>
                <a:latin typeface="Calibri" panose="020F0502020204030204" pitchFamily="34" charset="0"/>
                <a:ea typeface="Calibri" panose="020F0502020204030204" pitchFamily="34" charset="0"/>
                <a:cs typeface="Helvetica Neue"/>
              </a:rPr>
              <a:t> </a:t>
            </a:r>
            <a:endParaRPr lang="nb-NO" sz="1800" dirty="0">
              <a:ln>
                <a:noFill/>
              </a:ln>
              <a:solidFill>
                <a:srgbClr val="000000"/>
              </a:solidFill>
              <a:effectLst/>
              <a:latin typeface="Helvetica Neue"/>
              <a:ea typeface="Helvetica Neue"/>
              <a:cs typeface="Helvetica Neue"/>
            </a:endParaRPr>
          </a:p>
          <a:p>
            <a:pPr marL="0" lvl="0" indent="0" fontAlgn="base">
              <a:lnSpc>
                <a:spcPct val="120000"/>
              </a:lnSpc>
              <a:spcBef>
                <a:spcPts val="800"/>
              </a:spcBef>
              <a:spcAft>
                <a:spcPts val="0"/>
              </a:spcAft>
              <a:buSzPts val="1300"/>
              <a:buNone/>
            </a:pPr>
            <a:r>
              <a:rPr lang="en-US" sz="1800" u="none" strike="noStrike" kern="0" spc="0" dirty="0">
                <a:ln>
                  <a:noFill/>
                </a:ln>
                <a:solidFill>
                  <a:srgbClr val="000000"/>
                </a:solidFill>
                <a:effectLst/>
                <a:latin typeface="Calibri" panose="020F0502020204030204" pitchFamily="34" charset="0"/>
                <a:ea typeface="Helvetica Neue"/>
                <a:cs typeface="Helvetica Neue"/>
              </a:rPr>
              <a:t>Strategy for India should be to attract travelers with potential to stay longer, consume locally and enjoy authentic experiences. Most importantly our strategy for the next three years should be to attract repeat </a:t>
            </a:r>
            <a:r>
              <a:rPr lang="en-US" sz="1800" u="none" strike="noStrike" kern="0" spc="0" dirty="0" err="1">
                <a:ln>
                  <a:noFill/>
                </a:ln>
                <a:solidFill>
                  <a:srgbClr val="000000"/>
                </a:solidFill>
                <a:effectLst/>
                <a:latin typeface="Calibri" panose="020F0502020204030204" pitchFamily="34" charset="0"/>
                <a:ea typeface="Helvetica Neue"/>
                <a:cs typeface="Helvetica Neue"/>
              </a:rPr>
              <a:t>travellers</a:t>
            </a:r>
            <a:r>
              <a:rPr lang="en-US" sz="1800" u="none" strike="noStrike" kern="0" spc="0" dirty="0">
                <a:ln>
                  <a:noFill/>
                </a:ln>
                <a:solidFill>
                  <a:srgbClr val="000000"/>
                </a:solidFill>
                <a:effectLst/>
                <a:latin typeface="Calibri" panose="020F0502020204030204" pitchFamily="34" charset="0"/>
                <a:ea typeface="Helvetica Neue"/>
                <a:cs typeface="Helvetica Neue"/>
              </a:rPr>
              <a:t> from India, as we have often seen they are both more immersive and responsible. </a:t>
            </a:r>
            <a:endParaRPr lang="nb-NO" sz="1800" u="none" strike="noStrike" kern="0" spc="0" dirty="0">
              <a:ln>
                <a:noFill/>
              </a:ln>
              <a:solidFill>
                <a:srgbClr val="000000"/>
              </a:solidFill>
              <a:effectLst/>
              <a:latin typeface="Helvetica Neue"/>
              <a:ea typeface="Helvetica Neue"/>
              <a:cs typeface="Helvetica Neue"/>
            </a:endParaRPr>
          </a:p>
          <a:p>
            <a:endParaRPr lang="nb-NO" dirty="0"/>
          </a:p>
        </p:txBody>
      </p:sp>
      <p:sp>
        <p:nvSpPr>
          <p:cNvPr id="3" name="Tittel 2">
            <a:extLst>
              <a:ext uri="{FF2B5EF4-FFF2-40B4-BE49-F238E27FC236}">
                <a16:creationId xmlns:a16="http://schemas.microsoft.com/office/drawing/2014/main" id="{31475A0E-1A1F-7FC8-F33A-FF7350A2CEEE}"/>
              </a:ext>
            </a:extLst>
          </p:cNvPr>
          <p:cNvSpPr>
            <a:spLocks noGrp="1"/>
          </p:cNvSpPr>
          <p:nvPr>
            <p:ph type="ctrTitle"/>
          </p:nvPr>
        </p:nvSpPr>
        <p:spPr/>
        <p:txBody>
          <a:bodyPr/>
          <a:lstStyle/>
          <a:p>
            <a:r>
              <a:rPr lang="nb-NO" dirty="0" err="1"/>
              <a:t>Other</a:t>
            </a:r>
            <a:endParaRPr lang="nb-NO" dirty="0"/>
          </a:p>
        </p:txBody>
      </p:sp>
    </p:spTree>
    <p:extLst>
      <p:ext uri="{BB962C8B-B14F-4D97-AF65-F5344CB8AC3E}">
        <p14:creationId xmlns:p14="http://schemas.microsoft.com/office/powerpoint/2010/main" val="1517548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6B0D5DA-A960-3969-BD54-F2F6EA3F345B}"/>
              </a:ext>
            </a:extLst>
          </p:cNvPr>
          <p:cNvSpPr>
            <a:spLocks noGrp="1"/>
          </p:cNvSpPr>
          <p:nvPr>
            <p:ph type="ctrTitle"/>
          </p:nvPr>
        </p:nvSpPr>
        <p:spPr/>
        <p:txBody>
          <a:bodyPr/>
          <a:lstStyle/>
          <a:p>
            <a:r>
              <a:rPr lang="nb-NO" dirty="0"/>
              <a:t>More info: Japan</a:t>
            </a:r>
          </a:p>
        </p:txBody>
      </p:sp>
      <p:sp>
        <p:nvSpPr>
          <p:cNvPr id="7" name="Plassholder for tekst 6">
            <a:extLst>
              <a:ext uri="{FF2B5EF4-FFF2-40B4-BE49-F238E27FC236}">
                <a16:creationId xmlns:a16="http://schemas.microsoft.com/office/drawing/2014/main" id="{1E445A0D-D251-867F-39BF-1FFF99A0BA59}"/>
              </a:ext>
            </a:extLst>
          </p:cNvPr>
          <p:cNvSpPr>
            <a:spLocks noGrp="1"/>
          </p:cNvSpPr>
          <p:nvPr>
            <p:ph type="body" sz="quarter" idx="16"/>
          </p:nvPr>
        </p:nvSpPr>
        <p:spPr/>
        <p:txBody>
          <a:bodyPr/>
          <a:lstStyle/>
          <a:p>
            <a:endParaRPr lang="nb-NO"/>
          </a:p>
        </p:txBody>
      </p:sp>
      <p:pic>
        <p:nvPicPr>
          <p:cNvPr id="3" name="Bilde 2">
            <a:extLst>
              <a:ext uri="{FF2B5EF4-FFF2-40B4-BE49-F238E27FC236}">
                <a16:creationId xmlns:a16="http://schemas.microsoft.com/office/drawing/2014/main" id="{F31490C8-F681-4CC5-27A0-C02311A46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690" y="2500313"/>
            <a:ext cx="3272481" cy="3272481"/>
          </a:xfrm>
          <a:prstGeom prst="rect">
            <a:avLst/>
          </a:prstGeom>
        </p:spPr>
      </p:pic>
    </p:spTree>
    <p:extLst>
      <p:ext uri="{BB962C8B-B14F-4D97-AF65-F5344CB8AC3E}">
        <p14:creationId xmlns:p14="http://schemas.microsoft.com/office/powerpoint/2010/main" val="2751169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C8A6B09A-4DD5-BE7B-9602-7E64EC5883D4}"/>
              </a:ext>
            </a:extLst>
          </p:cNvPr>
          <p:cNvPicPr>
            <a:picLocks noGrp="1" noChangeAspect="1"/>
          </p:cNvPicPr>
          <p:nvPr>
            <p:ph type="pic" sz="quarter" idx="13"/>
          </p:nvPr>
        </p:nvPicPr>
        <p:blipFill rotWithShape="1">
          <a:blip r:embed="rId2"/>
          <a:stretch/>
        </p:blipFill>
        <p:spPr>
          <a:xfrm>
            <a:off x="26972" y="1"/>
            <a:ext cx="12138056" cy="6858000"/>
          </a:xfrm>
          <a:noFill/>
        </p:spPr>
      </p:pic>
      <p:sp>
        <p:nvSpPr>
          <p:cNvPr id="15" name="Text Placeholder 3">
            <a:extLst>
              <a:ext uri="{FF2B5EF4-FFF2-40B4-BE49-F238E27FC236}">
                <a16:creationId xmlns:a16="http://schemas.microsoft.com/office/drawing/2014/main" id="{2C50189A-03D4-0D16-D074-772F875C8C0E}"/>
              </a:ext>
            </a:extLst>
          </p:cNvPr>
          <p:cNvSpPr>
            <a:spLocks noGrp="1"/>
          </p:cNvSpPr>
          <p:nvPr>
            <p:ph type="body" sz="quarter" idx="16"/>
          </p:nvPr>
        </p:nvSpPr>
        <p:spPr>
          <a:xfrm>
            <a:off x="26972" y="771119"/>
            <a:ext cx="1132799" cy="418851"/>
          </a:xfrm>
        </p:spPr>
        <p:txBody>
          <a:bodyPr/>
          <a:lstStyle/>
          <a:p>
            <a:endParaRPr lang="en-US" dirty="0"/>
          </a:p>
        </p:txBody>
      </p:sp>
    </p:spTree>
    <p:extLst>
      <p:ext uri="{BB962C8B-B14F-4D97-AF65-F5344CB8AC3E}">
        <p14:creationId xmlns:p14="http://schemas.microsoft.com/office/powerpoint/2010/main" val="120448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a:extLst>
              <a:ext uri="{FF2B5EF4-FFF2-40B4-BE49-F238E27FC236}">
                <a16:creationId xmlns:a16="http://schemas.microsoft.com/office/drawing/2014/main" id="{1EE90CBF-8686-EB25-EB3A-48EE6213EC0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7225665" y="1"/>
            <a:ext cx="4903470" cy="6858000"/>
          </a:xfrm>
          <a:noFill/>
        </p:spPr>
      </p:pic>
      <p:sp>
        <p:nvSpPr>
          <p:cNvPr id="29" name="Text Placeholder 2">
            <a:extLst>
              <a:ext uri="{FF2B5EF4-FFF2-40B4-BE49-F238E27FC236}">
                <a16:creationId xmlns:a16="http://schemas.microsoft.com/office/drawing/2014/main" id="{913C616C-FD7A-4D78-FFD8-EFB4C1222227}"/>
              </a:ext>
            </a:extLst>
          </p:cNvPr>
          <p:cNvSpPr>
            <a:spLocks noGrp="1"/>
          </p:cNvSpPr>
          <p:nvPr>
            <p:ph type="body" sz="quarter" idx="16"/>
          </p:nvPr>
        </p:nvSpPr>
        <p:spPr>
          <a:xfrm>
            <a:off x="9556579" y="6328984"/>
            <a:ext cx="2233440" cy="237600"/>
          </a:xfrm>
        </p:spPr>
        <p:txBody>
          <a:bodyPr/>
          <a:lstStyle/>
          <a:p>
            <a:endParaRPr lang="en-US"/>
          </a:p>
        </p:txBody>
      </p:sp>
      <p:sp>
        <p:nvSpPr>
          <p:cNvPr id="30" name="Content Placeholder 3">
            <a:extLst>
              <a:ext uri="{FF2B5EF4-FFF2-40B4-BE49-F238E27FC236}">
                <a16:creationId xmlns:a16="http://schemas.microsoft.com/office/drawing/2014/main" id="{32E5E148-79BF-BC00-4D29-C60029D37A14}"/>
              </a:ext>
            </a:extLst>
          </p:cNvPr>
          <p:cNvSpPr>
            <a:spLocks noGrp="1"/>
          </p:cNvSpPr>
          <p:nvPr>
            <p:ph sz="quarter" idx="15"/>
          </p:nvPr>
        </p:nvSpPr>
        <p:spPr>
          <a:xfrm>
            <a:off x="454820" y="1514475"/>
            <a:ext cx="5545930" cy="4481775"/>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“The strategy must help to reduce our carbon footprint, create jobs, enhance value creation, increase add-on sales, enhance visitor satisfaction and have a positive impact on local communities” (p53)</a:t>
            </a:r>
          </a:p>
        </p:txBody>
      </p:sp>
      <p:sp>
        <p:nvSpPr>
          <p:cNvPr id="6" name="Tittel 5">
            <a:extLst>
              <a:ext uri="{FF2B5EF4-FFF2-40B4-BE49-F238E27FC236}">
                <a16:creationId xmlns:a16="http://schemas.microsoft.com/office/drawing/2014/main" id="{7CD5F1E9-DFFC-83D8-6284-22F05E20101C}"/>
              </a:ext>
            </a:extLst>
          </p:cNvPr>
          <p:cNvSpPr>
            <a:spLocks noGrp="1"/>
          </p:cNvSpPr>
          <p:nvPr>
            <p:ph type="ctrTitle"/>
          </p:nvPr>
        </p:nvSpPr>
        <p:spPr>
          <a:xfrm>
            <a:off x="454820" y="647701"/>
            <a:ext cx="5545930" cy="457768"/>
          </a:xfrm>
        </p:spPr>
        <p:txBody>
          <a:bodyPr anchor="t">
            <a:normAutofit/>
          </a:bodyPr>
          <a:lstStyle/>
          <a:p>
            <a:r>
              <a:rPr lang="nb-NO" dirty="0"/>
              <a:t>National Tourism </a:t>
            </a:r>
            <a:r>
              <a:rPr lang="nb-NO" dirty="0" err="1"/>
              <a:t>Strategy</a:t>
            </a:r>
            <a:r>
              <a:rPr lang="nb-NO" dirty="0"/>
              <a:t> 2030</a:t>
            </a:r>
          </a:p>
        </p:txBody>
      </p:sp>
      <p:pic>
        <p:nvPicPr>
          <p:cNvPr id="4" name="Bilde 3">
            <a:extLst>
              <a:ext uri="{FF2B5EF4-FFF2-40B4-BE49-F238E27FC236}">
                <a16:creationId xmlns:a16="http://schemas.microsoft.com/office/drawing/2014/main" id="{9B5FC567-B918-3880-69C4-4AF2EC31E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19" y="1618882"/>
            <a:ext cx="6417695" cy="4177481"/>
          </a:xfrm>
          <a:prstGeom prst="rect">
            <a:avLst/>
          </a:prstGeom>
        </p:spPr>
      </p:pic>
    </p:spTree>
    <p:extLst>
      <p:ext uri="{BB962C8B-B14F-4D97-AF65-F5344CB8AC3E}">
        <p14:creationId xmlns:p14="http://schemas.microsoft.com/office/powerpoint/2010/main" val="2120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7">
            <a:extLst>
              <a:ext uri="{FF2B5EF4-FFF2-40B4-BE49-F238E27FC236}">
                <a16:creationId xmlns:a16="http://schemas.microsoft.com/office/drawing/2014/main" id="{BA42ACE0-5B99-5DFC-F113-D5347037DA28}"/>
              </a:ext>
            </a:extLst>
          </p:cNvPr>
          <p:cNvSpPr>
            <a:spLocks noGrp="1"/>
          </p:cNvSpPr>
          <p:nvPr>
            <p:ph sz="quarter" idx="18"/>
          </p:nvPr>
        </p:nvSpPr>
        <p:spPr/>
        <p:txBody>
          <a:bodyPr/>
          <a:lstStyle/>
          <a:p>
            <a:r>
              <a:rPr lang="nb-NO" sz="1800" dirty="0" err="1">
                <a:effectLst/>
                <a:ea typeface="PMingLiU" panose="02020500000000000000" pitchFamily="18" charset="-120"/>
                <a:cs typeface="PMingLiU" panose="02020500000000000000" pitchFamily="18" charset="-120"/>
              </a:rPr>
              <a:t>Internet</a:t>
            </a:r>
            <a:r>
              <a:rPr lang="nb-NO" sz="1800" dirty="0">
                <a:effectLst/>
                <a:ea typeface="PMingLiU" panose="02020500000000000000" pitchFamily="18" charset="-120"/>
                <a:cs typeface="PMingLiU" panose="02020500000000000000" pitchFamily="18" charset="-120"/>
              </a:rPr>
              <a:t> (63%)</a:t>
            </a:r>
          </a:p>
          <a:p>
            <a:r>
              <a:rPr lang="nb-NO" sz="1800" dirty="0">
                <a:effectLst/>
                <a:ea typeface="PMingLiU" panose="02020500000000000000" pitchFamily="18" charset="-120"/>
                <a:cs typeface="PMingLiU" panose="02020500000000000000" pitchFamily="18" charset="-120"/>
              </a:rPr>
              <a:t>travel agents/tour operators (17%)</a:t>
            </a:r>
          </a:p>
          <a:p>
            <a:r>
              <a:rPr lang="nb-NO" sz="1800" dirty="0">
                <a:effectLst/>
                <a:ea typeface="PMingLiU" panose="02020500000000000000" pitchFamily="18" charset="-120"/>
                <a:cs typeface="PMingLiU" panose="02020500000000000000" pitchFamily="18" charset="-120"/>
              </a:rPr>
              <a:t>mail order/</a:t>
            </a:r>
            <a:r>
              <a:rPr lang="nb-NO" sz="1800" dirty="0" err="1">
                <a:effectLst/>
                <a:ea typeface="PMingLiU" panose="02020500000000000000" pitchFamily="18" charset="-120"/>
                <a:cs typeface="PMingLiU" panose="02020500000000000000" pitchFamily="18" charset="-120"/>
              </a:rPr>
              <a:t>telephone</a:t>
            </a:r>
            <a:r>
              <a:rPr lang="nb-NO" sz="1800" dirty="0">
                <a:effectLst/>
                <a:ea typeface="PMingLiU" panose="02020500000000000000" pitchFamily="18" charset="-120"/>
                <a:cs typeface="PMingLiU" panose="02020500000000000000" pitchFamily="18" charset="-120"/>
              </a:rPr>
              <a:t> (8%).</a:t>
            </a:r>
          </a:p>
          <a:p>
            <a:endParaRPr lang="nb-NO" sz="1800" dirty="0">
              <a:ea typeface="PMingLiU" panose="02020500000000000000" pitchFamily="18" charset="-120"/>
              <a:cs typeface="PMingLiU" panose="02020500000000000000" pitchFamily="18" charset="-120"/>
            </a:endParaRPr>
          </a:p>
          <a:p>
            <a:r>
              <a:rPr lang="nb-NO" sz="1800" dirty="0">
                <a:effectLst/>
                <a:ea typeface="PMingLiU" panose="02020500000000000000" pitchFamily="18" charset="-120"/>
                <a:cs typeface="PMingLiU" panose="02020500000000000000" pitchFamily="18" charset="-120"/>
              </a:rPr>
              <a:t> Booking via </a:t>
            </a:r>
            <a:r>
              <a:rPr lang="nb-NO" sz="1800" dirty="0" err="1">
                <a:effectLst/>
                <a:ea typeface="PMingLiU" panose="02020500000000000000" pitchFamily="18" charset="-120"/>
                <a:cs typeface="PMingLiU" panose="02020500000000000000" pitchFamily="18" charset="-120"/>
              </a:rPr>
              <a:t>the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internet</a:t>
            </a:r>
            <a:r>
              <a:rPr lang="nb-NO" sz="1800" dirty="0">
                <a:effectLst/>
                <a:ea typeface="PMingLiU" panose="02020500000000000000" pitchFamily="18" charset="-120"/>
                <a:cs typeface="PMingLiU" panose="02020500000000000000" pitchFamily="18" charset="-120"/>
              </a:rPr>
              <a:t> is </a:t>
            </a:r>
            <a:r>
              <a:rPr lang="nb-NO" sz="1800" dirty="0" err="1">
                <a:effectLst/>
                <a:ea typeface="PMingLiU" panose="02020500000000000000" pitchFamily="18" charset="-120"/>
                <a:cs typeface="PMingLiU" panose="02020500000000000000" pitchFamily="18" charset="-120"/>
              </a:rPr>
              <a:t>now</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the</a:t>
            </a:r>
            <a:r>
              <a:rPr lang="nb-NO" sz="1800" dirty="0">
                <a:effectLst/>
                <a:ea typeface="PMingLiU" panose="02020500000000000000" pitchFamily="18" charset="-120"/>
                <a:cs typeface="PMingLiU" panose="02020500000000000000" pitchFamily="18" charset="-120"/>
              </a:rPr>
              <a:t> dominant </a:t>
            </a:r>
            <a:r>
              <a:rPr lang="nb-NO" sz="1800" dirty="0" err="1">
                <a:effectLst/>
                <a:ea typeface="PMingLiU" panose="02020500000000000000" pitchFamily="18" charset="-120"/>
                <a:cs typeface="PMingLiU" panose="02020500000000000000" pitchFamily="18" charset="-120"/>
              </a:rPr>
              <a:t>method</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both</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home-grown</a:t>
            </a:r>
            <a:r>
              <a:rPr lang="nb-NO" sz="1800" dirty="0">
                <a:effectLst/>
                <a:ea typeface="PMingLiU" panose="02020500000000000000" pitchFamily="18" charset="-120"/>
                <a:cs typeface="PMingLiU" panose="02020500000000000000" pitchFamily="18" charset="-120"/>
              </a:rPr>
              <a:t> and </a:t>
            </a:r>
            <a:r>
              <a:rPr lang="nb-NO" sz="1800" dirty="0" err="1">
                <a:effectLst/>
                <a:ea typeface="PMingLiU" panose="02020500000000000000" pitchFamily="18" charset="-120"/>
                <a:cs typeface="PMingLiU" panose="02020500000000000000" pitchFamily="18" charset="-120"/>
              </a:rPr>
              <a:t>international</a:t>
            </a:r>
            <a:r>
              <a:rPr lang="nb-NO" sz="1800" dirty="0">
                <a:effectLst/>
                <a:ea typeface="PMingLiU" panose="02020500000000000000" pitchFamily="18" charset="-120"/>
                <a:cs typeface="PMingLiU" panose="02020500000000000000" pitchFamily="18" charset="-120"/>
              </a:rPr>
              <a:t> OTAs </a:t>
            </a:r>
            <a:r>
              <a:rPr lang="nb-NO" sz="1800" dirty="0" err="1">
                <a:effectLst/>
                <a:ea typeface="PMingLiU" panose="02020500000000000000" pitchFamily="18" charset="-120"/>
                <a:cs typeface="PMingLiU" panose="02020500000000000000" pitchFamily="18" charset="-120"/>
              </a:rPr>
              <a:t>are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becoming</a:t>
            </a:r>
            <a:r>
              <a:rPr lang="nb-NO" sz="1800" dirty="0">
                <a:effectLst/>
                <a:ea typeface="PMingLiU" panose="02020500000000000000" pitchFamily="18" charset="-120"/>
                <a:cs typeface="PMingLiU" panose="02020500000000000000" pitchFamily="18" charset="-120"/>
              </a:rPr>
              <a:t> more and more </a:t>
            </a:r>
            <a:r>
              <a:rPr lang="nb-NO" sz="1800" dirty="0" err="1">
                <a:effectLst/>
                <a:ea typeface="PMingLiU" panose="02020500000000000000" pitchFamily="18" charset="-120"/>
                <a:cs typeface="PMingLiU" panose="02020500000000000000" pitchFamily="18" charset="-120"/>
              </a:rPr>
              <a:t>important</a:t>
            </a:r>
            <a:r>
              <a:rPr lang="nb-NO" sz="1800" dirty="0">
                <a:effectLst/>
                <a:ea typeface="PMingLiU" panose="02020500000000000000" pitchFamily="18" charset="-120"/>
                <a:cs typeface="PMingLiU" panose="02020500000000000000" pitchFamily="18" charset="-120"/>
              </a:rPr>
              <a:t> as a </a:t>
            </a:r>
            <a:r>
              <a:rPr lang="nb-NO" sz="1800" dirty="0" err="1">
                <a:effectLst/>
                <a:ea typeface="PMingLiU" panose="02020500000000000000" pitchFamily="18" charset="-120"/>
                <a:cs typeface="PMingLiU" panose="02020500000000000000" pitchFamily="18" charset="-120"/>
              </a:rPr>
              <a:t>point</a:t>
            </a:r>
            <a:r>
              <a:rPr lang="nb-NO" sz="1800" dirty="0">
                <a:effectLst/>
                <a:ea typeface="PMingLiU" panose="02020500000000000000" pitchFamily="18" charset="-120"/>
                <a:cs typeface="PMingLiU" panose="02020500000000000000" pitchFamily="18" charset="-120"/>
              </a:rPr>
              <a:t> of </a:t>
            </a:r>
            <a:r>
              <a:rPr lang="nb-NO" sz="1800" dirty="0" err="1">
                <a:effectLst/>
                <a:ea typeface="PMingLiU" panose="02020500000000000000" pitchFamily="18" charset="-120"/>
                <a:cs typeface="PMingLiU" panose="02020500000000000000" pitchFamily="18" charset="-120"/>
              </a:rPr>
              <a:t>purchase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many</a:t>
            </a:r>
            <a:r>
              <a:rPr lang="nb-NO" sz="1800" dirty="0">
                <a:effectLst/>
                <a:ea typeface="PMingLiU" panose="02020500000000000000" pitchFamily="18" charset="-120"/>
                <a:cs typeface="PMingLiU" panose="02020500000000000000" pitchFamily="18" charset="-120"/>
              </a:rPr>
              <a:t> Japanese </a:t>
            </a:r>
            <a:r>
              <a:rPr lang="nb-NO" sz="1800" dirty="0" err="1">
                <a:effectLst/>
                <a:ea typeface="PMingLiU" panose="02020500000000000000" pitchFamily="18" charset="-120"/>
                <a:cs typeface="PMingLiU" panose="02020500000000000000" pitchFamily="18" charset="-120"/>
              </a:rPr>
              <a:t>travelers</a:t>
            </a:r>
            <a:r>
              <a:rPr lang="nb-NO" sz="1800" dirty="0">
                <a:effectLst/>
                <a:ea typeface="PMingLiU" panose="02020500000000000000" pitchFamily="18" charset="-120"/>
                <a:cs typeface="PMingLiU" panose="02020500000000000000" pitchFamily="18" charset="-120"/>
              </a:rPr>
              <a:t> book via </a:t>
            </a:r>
            <a:r>
              <a:rPr lang="nb-NO" sz="1800" dirty="0" err="1">
                <a:effectLst/>
                <a:ea typeface="PMingLiU" panose="02020500000000000000" pitchFamily="18" charset="-120"/>
                <a:cs typeface="PMingLiU" panose="02020500000000000000" pitchFamily="18" charset="-120"/>
              </a:rPr>
              <a:t>internet</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sites</a:t>
            </a:r>
            <a:r>
              <a:rPr lang="nb-NO" sz="1800" dirty="0">
                <a:effectLst/>
                <a:ea typeface="PMingLiU" panose="02020500000000000000" pitchFamily="18" charset="-120"/>
                <a:cs typeface="PMingLiU" panose="02020500000000000000" pitchFamily="18" charset="-120"/>
              </a:rPr>
              <a:t> of </a:t>
            </a:r>
            <a:r>
              <a:rPr lang="nb-NO" sz="1800" dirty="0" err="1">
                <a:effectLst/>
                <a:ea typeface="PMingLiU" panose="02020500000000000000" pitchFamily="18" charset="-120"/>
                <a:cs typeface="PMingLiU" panose="02020500000000000000" pitchFamily="18" charset="-120"/>
              </a:rPr>
              <a:t>trusted</a:t>
            </a:r>
            <a:r>
              <a:rPr lang="nb-NO" sz="1800" dirty="0">
                <a:effectLst/>
                <a:ea typeface="PMingLiU" panose="02020500000000000000" pitchFamily="18" charset="-120"/>
                <a:cs typeface="PMingLiU" panose="02020500000000000000" pitchFamily="18" charset="-120"/>
              </a:rPr>
              <a:t> tour operators </a:t>
            </a:r>
          </a:p>
          <a:p>
            <a:endParaRPr lang="nb-NO" dirty="0"/>
          </a:p>
        </p:txBody>
      </p:sp>
      <p:sp>
        <p:nvSpPr>
          <p:cNvPr id="7" name="Plassholder for tekst 6">
            <a:extLst>
              <a:ext uri="{FF2B5EF4-FFF2-40B4-BE49-F238E27FC236}">
                <a16:creationId xmlns:a16="http://schemas.microsoft.com/office/drawing/2014/main" id="{0CC3A59A-C706-2D27-01DD-54806E2E62D5}"/>
              </a:ext>
            </a:extLst>
          </p:cNvPr>
          <p:cNvSpPr>
            <a:spLocks noGrp="1"/>
          </p:cNvSpPr>
          <p:nvPr>
            <p:ph type="body" sz="quarter" idx="17"/>
          </p:nvPr>
        </p:nvSpPr>
        <p:spPr/>
        <p:txBody>
          <a:bodyPr/>
          <a:lstStyle/>
          <a:p>
            <a:r>
              <a:rPr lang="nb-NO" dirty="0"/>
              <a:t>Booking </a:t>
            </a:r>
            <a:r>
              <a:rPr lang="nb-NO" dirty="0" err="1"/>
              <a:t>methods</a:t>
            </a:r>
            <a:endParaRPr lang="nb-NO" dirty="0"/>
          </a:p>
        </p:txBody>
      </p:sp>
      <p:sp>
        <p:nvSpPr>
          <p:cNvPr id="5" name="Tittel 4">
            <a:extLst>
              <a:ext uri="{FF2B5EF4-FFF2-40B4-BE49-F238E27FC236}">
                <a16:creationId xmlns:a16="http://schemas.microsoft.com/office/drawing/2014/main" id="{F67EF7D6-8986-C4FF-0B9F-425FCD4DE30C}"/>
              </a:ext>
            </a:extLst>
          </p:cNvPr>
          <p:cNvSpPr>
            <a:spLocks noGrp="1"/>
          </p:cNvSpPr>
          <p:nvPr>
            <p:ph type="ctrTitle"/>
          </p:nvPr>
        </p:nvSpPr>
        <p:spPr/>
        <p:txBody>
          <a:bodyPr/>
          <a:lstStyle/>
          <a:p>
            <a:r>
              <a:rPr lang="nb-NO" dirty="0"/>
              <a:t>Travel Trends</a:t>
            </a:r>
          </a:p>
        </p:txBody>
      </p:sp>
      <p:sp>
        <p:nvSpPr>
          <p:cNvPr id="6" name="Plassholder for innhold 5">
            <a:extLst>
              <a:ext uri="{FF2B5EF4-FFF2-40B4-BE49-F238E27FC236}">
                <a16:creationId xmlns:a16="http://schemas.microsoft.com/office/drawing/2014/main" id="{BB5692D8-D473-37B9-B2B2-88A8EDBD7EF9}"/>
              </a:ext>
            </a:extLst>
          </p:cNvPr>
          <p:cNvSpPr>
            <a:spLocks noGrp="1"/>
          </p:cNvSpPr>
          <p:nvPr>
            <p:ph sz="quarter" idx="15"/>
          </p:nvPr>
        </p:nvSpPr>
        <p:spPr/>
        <p:txBody>
          <a:bodyPr>
            <a:normAutofit lnSpcReduction="10000"/>
          </a:bodyPr>
          <a:lstStyle/>
          <a:p>
            <a:r>
              <a:rPr lang="nb-NO" sz="1800" dirty="0">
                <a:effectLst/>
                <a:ea typeface="PMingLiU" panose="02020500000000000000" pitchFamily="18" charset="-120"/>
                <a:cs typeface="PMingLiU" panose="02020500000000000000" pitchFamily="18" charset="-120"/>
              </a:rPr>
              <a:t>From group travel to </a:t>
            </a:r>
            <a:r>
              <a:rPr lang="nb-NO" sz="1800" dirty="0" err="1">
                <a:effectLst/>
                <a:ea typeface="PMingLiU" panose="02020500000000000000" pitchFamily="18" charset="-120"/>
                <a:cs typeface="PMingLiU" panose="02020500000000000000" pitchFamily="18" charset="-120"/>
              </a:rPr>
              <a:t>individual</a:t>
            </a:r>
            <a:r>
              <a:rPr lang="nb-NO" sz="1800" dirty="0">
                <a:effectLst/>
                <a:ea typeface="PMingLiU" panose="02020500000000000000" pitchFamily="18" charset="-120"/>
                <a:cs typeface="PMingLiU" panose="02020500000000000000" pitchFamily="18" charset="-120"/>
              </a:rPr>
              <a:t> travel; from </a:t>
            </a:r>
            <a:r>
              <a:rPr lang="nb-NO" sz="1800" dirty="0" err="1">
                <a:effectLst/>
                <a:ea typeface="PMingLiU" panose="02020500000000000000" pitchFamily="18" charset="-120"/>
                <a:cs typeface="PMingLiU" panose="02020500000000000000" pitchFamily="18" charset="-120"/>
              </a:rPr>
              <a:t>ordinary</a:t>
            </a:r>
            <a:r>
              <a:rPr lang="nb-NO" sz="1800" dirty="0">
                <a:effectLst/>
                <a:ea typeface="PMingLiU" panose="02020500000000000000" pitchFamily="18" charset="-120"/>
                <a:cs typeface="PMingLiU" panose="02020500000000000000" pitchFamily="18" charset="-120"/>
              </a:rPr>
              <a:t> sightseeing to purpose-led programs; from </a:t>
            </a:r>
            <a:r>
              <a:rPr lang="nb-NO" sz="1800" dirty="0" err="1">
                <a:effectLst/>
                <a:ea typeface="PMingLiU" panose="02020500000000000000" pitchFamily="18" charset="-120"/>
                <a:cs typeface="PMingLiU" panose="02020500000000000000" pitchFamily="18" charset="-120"/>
              </a:rPr>
              <a:t>roundtrips</a:t>
            </a:r>
            <a:r>
              <a:rPr lang="nb-NO" sz="1800" dirty="0">
                <a:effectLst/>
                <a:ea typeface="PMingLiU" panose="02020500000000000000" pitchFamily="18" charset="-120"/>
                <a:cs typeface="PMingLiU" panose="02020500000000000000" pitchFamily="18" charset="-120"/>
              </a:rPr>
              <a:t> to </a:t>
            </a:r>
            <a:r>
              <a:rPr lang="nb-NO" sz="1800" dirty="0" err="1">
                <a:effectLst/>
                <a:ea typeface="PMingLiU" panose="02020500000000000000" pitchFamily="18" charset="-120"/>
                <a:cs typeface="PMingLiU" panose="02020500000000000000" pitchFamily="18" charset="-120"/>
              </a:rPr>
              <a:t>staying</a:t>
            </a:r>
            <a:r>
              <a:rPr lang="nb-NO" sz="1800" dirty="0">
                <a:effectLst/>
                <a:ea typeface="PMingLiU" panose="02020500000000000000" pitchFamily="18" charset="-120"/>
                <a:cs typeface="PMingLiU" panose="02020500000000000000" pitchFamily="18" charset="-120"/>
              </a:rPr>
              <a:t> in single </a:t>
            </a:r>
            <a:r>
              <a:rPr lang="nb-NO" sz="1800" dirty="0" err="1">
                <a:effectLst/>
                <a:ea typeface="PMingLiU" panose="02020500000000000000" pitchFamily="18" charset="-120"/>
                <a:cs typeface="PMingLiU" panose="02020500000000000000" pitchFamily="18" charset="-120"/>
              </a:rPr>
              <a:t>destinations</a:t>
            </a:r>
            <a:endParaRPr lang="nb-NO" sz="1800" dirty="0">
              <a:effectLst/>
              <a:ea typeface="PMingLiU" panose="02020500000000000000" pitchFamily="18" charset="-120"/>
              <a:cs typeface="PMingLiU" panose="02020500000000000000" pitchFamily="18" charset="-120"/>
            </a:endParaRPr>
          </a:p>
          <a:p>
            <a:r>
              <a:rPr lang="nb-NO" sz="1800" dirty="0" err="1">
                <a:effectLst/>
                <a:ea typeface="PMingLiU" panose="02020500000000000000" pitchFamily="18" charset="-120"/>
                <a:cs typeface="PMingLiU" panose="02020500000000000000" pitchFamily="18" charset="-120"/>
              </a:rPr>
              <a:t>dynamic</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packaging</a:t>
            </a:r>
            <a:r>
              <a:rPr lang="nb-NO" sz="1800" dirty="0">
                <a:effectLst/>
                <a:ea typeface="PMingLiU" panose="02020500000000000000" pitchFamily="18" charset="-120"/>
                <a:cs typeface="PMingLiU" panose="02020500000000000000" pitchFamily="18" charset="-120"/>
              </a:rPr>
              <a:t> by </a:t>
            </a:r>
            <a:r>
              <a:rPr lang="nb-NO" sz="1800" dirty="0" err="1">
                <a:effectLst/>
                <a:ea typeface="PMingLiU" panose="02020500000000000000" pitchFamily="18" charset="-120"/>
                <a:cs typeface="PMingLiU" panose="02020500000000000000" pitchFamily="18" charset="-120"/>
              </a:rPr>
              <a:t>using</a:t>
            </a:r>
            <a:r>
              <a:rPr lang="nb-NO" sz="1800" dirty="0">
                <a:effectLst/>
                <a:ea typeface="PMingLiU" panose="02020500000000000000" pitchFamily="18" charset="-120"/>
                <a:cs typeface="PMingLiU" panose="02020500000000000000" pitchFamily="18" charset="-120"/>
              </a:rPr>
              <a:t> OTAs;</a:t>
            </a:r>
          </a:p>
          <a:p>
            <a:pPr lvl="1"/>
            <a:r>
              <a:rPr lang="nb-NO" sz="1700" dirty="0">
                <a:effectLst/>
                <a:ea typeface="PMingLiU" panose="02020500000000000000" pitchFamily="18" charset="-120"/>
                <a:cs typeface="PMingLiU" panose="02020500000000000000" pitchFamily="18" charset="-120"/>
              </a:rPr>
              <a:t>services for solo </a:t>
            </a:r>
            <a:r>
              <a:rPr lang="nb-NO" sz="1700" dirty="0" err="1">
                <a:effectLst/>
                <a:ea typeface="PMingLiU" panose="02020500000000000000" pitchFamily="18" charset="-120"/>
                <a:cs typeface="PMingLiU" panose="02020500000000000000" pitchFamily="18" charset="-120"/>
              </a:rPr>
              <a:t>travelers</a:t>
            </a:r>
            <a:r>
              <a:rPr lang="nb-NO" sz="1700" dirty="0">
                <a:effectLst/>
                <a:ea typeface="PMingLiU" panose="02020500000000000000" pitchFamily="18" charset="-120"/>
                <a:cs typeface="PMingLiU" panose="02020500000000000000" pitchFamily="18" charset="-120"/>
              </a:rPr>
              <a:t>; </a:t>
            </a:r>
            <a:r>
              <a:rPr lang="nb-NO" sz="1700" dirty="0" err="1">
                <a:effectLst/>
                <a:ea typeface="PMingLiU" panose="02020500000000000000" pitchFamily="18" charset="-120"/>
                <a:cs typeface="PMingLiU" panose="02020500000000000000" pitchFamily="18" charset="-120"/>
              </a:rPr>
              <a:t>outdoor</a:t>
            </a:r>
            <a:r>
              <a:rPr lang="nb-NO" sz="1700" dirty="0">
                <a:effectLst/>
                <a:ea typeface="PMingLiU" panose="02020500000000000000" pitchFamily="18" charset="-120"/>
                <a:cs typeface="PMingLiU" panose="02020500000000000000" pitchFamily="18" charset="-120"/>
              </a:rPr>
              <a:t> </a:t>
            </a:r>
            <a:r>
              <a:rPr lang="nb-NO" sz="1700" dirty="0" err="1">
                <a:effectLst/>
                <a:ea typeface="PMingLiU" panose="02020500000000000000" pitchFamily="18" charset="-120"/>
                <a:cs typeface="PMingLiU" panose="02020500000000000000" pitchFamily="18" charset="-120"/>
              </a:rPr>
              <a:t>activities</a:t>
            </a:r>
            <a:r>
              <a:rPr lang="nb-NO" sz="1700" dirty="0">
                <a:effectLst/>
                <a:ea typeface="PMingLiU" panose="02020500000000000000" pitchFamily="18" charset="-120"/>
                <a:cs typeface="PMingLiU" panose="02020500000000000000" pitchFamily="18" charset="-120"/>
              </a:rPr>
              <a:t> for families; </a:t>
            </a:r>
            <a:r>
              <a:rPr lang="nb-NO" sz="1700" dirty="0" err="1">
                <a:effectLst/>
                <a:ea typeface="PMingLiU" panose="02020500000000000000" pitchFamily="18" charset="-120"/>
                <a:cs typeface="PMingLiU" panose="02020500000000000000" pitchFamily="18" charset="-120"/>
              </a:rPr>
              <a:t>self</a:t>
            </a:r>
            <a:r>
              <a:rPr lang="nb-NO" sz="1700" dirty="0">
                <a:effectLst/>
                <a:ea typeface="PMingLiU" panose="02020500000000000000" pitchFamily="18" charset="-120"/>
                <a:cs typeface="PMingLiU" panose="02020500000000000000" pitchFamily="18" charset="-120"/>
              </a:rPr>
              <a:t>-driving tours; farms </a:t>
            </a:r>
            <a:r>
              <a:rPr lang="nb-NO" sz="1700" dirty="0" err="1">
                <a:effectLst/>
                <a:ea typeface="PMingLiU" panose="02020500000000000000" pitchFamily="18" charset="-120"/>
                <a:cs typeface="PMingLiU" panose="02020500000000000000" pitchFamily="18" charset="-120"/>
              </a:rPr>
              <a:t>stays</a:t>
            </a:r>
            <a:r>
              <a:rPr lang="nb-NO" sz="1700" dirty="0">
                <a:effectLst/>
                <a:ea typeface="PMingLiU" panose="02020500000000000000" pitchFamily="18" charset="-120"/>
                <a:cs typeface="PMingLiU" panose="02020500000000000000" pitchFamily="18" charset="-120"/>
              </a:rPr>
              <a:t> and rural </a:t>
            </a:r>
            <a:r>
              <a:rPr lang="nb-NO" sz="1700" dirty="0" err="1">
                <a:effectLst/>
                <a:ea typeface="PMingLiU" panose="02020500000000000000" pitchFamily="18" charset="-120"/>
                <a:cs typeface="PMingLiU" panose="02020500000000000000" pitchFamily="18" charset="-120"/>
              </a:rPr>
              <a:t>experiences</a:t>
            </a:r>
            <a:r>
              <a:rPr lang="nb-NO" sz="1700" dirty="0">
                <a:effectLst/>
                <a:ea typeface="PMingLiU" panose="02020500000000000000" pitchFamily="18" charset="-120"/>
                <a:cs typeface="PMingLiU" panose="02020500000000000000" pitchFamily="18" charset="-120"/>
              </a:rPr>
              <a:t>; "</a:t>
            </a:r>
            <a:r>
              <a:rPr lang="nb-NO" sz="1700" dirty="0" err="1">
                <a:effectLst/>
                <a:ea typeface="PMingLiU" panose="02020500000000000000" pitchFamily="18" charset="-120"/>
                <a:cs typeface="PMingLiU" panose="02020500000000000000" pitchFamily="18" charset="-120"/>
              </a:rPr>
              <a:t>workation</a:t>
            </a:r>
            <a:r>
              <a:rPr lang="nb-NO" sz="1700" dirty="0">
                <a:effectLst/>
                <a:ea typeface="PMingLiU" panose="02020500000000000000" pitchFamily="18" charset="-120"/>
                <a:cs typeface="PMingLiU" panose="02020500000000000000" pitchFamily="18" charset="-120"/>
              </a:rPr>
              <a:t>" programs; </a:t>
            </a:r>
            <a:r>
              <a:rPr lang="nb-NO" sz="1700" dirty="0" err="1">
                <a:effectLst/>
                <a:ea typeface="PMingLiU" panose="02020500000000000000" pitchFamily="18" charset="-120"/>
                <a:cs typeface="PMingLiU" panose="02020500000000000000" pitchFamily="18" charset="-120"/>
              </a:rPr>
              <a:t>sustainable</a:t>
            </a:r>
            <a:r>
              <a:rPr lang="nb-NO" sz="1700" dirty="0">
                <a:effectLst/>
                <a:ea typeface="PMingLiU" panose="02020500000000000000" pitchFamily="18" charset="-120"/>
                <a:cs typeface="PMingLiU" panose="02020500000000000000" pitchFamily="18" charset="-120"/>
              </a:rPr>
              <a:t> </a:t>
            </a:r>
            <a:r>
              <a:rPr lang="nb-NO" sz="1700" dirty="0" err="1">
                <a:effectLst/>
                <a:ea typeface="PMingLiU" panose="02020500000000000000" pitchFamily="18" charset="-120"/>
                <a:cs typeface="PMingLiU" panose="02020500000000000000" pitchFamily="18" charset="-120"/>
              </a:rPr>
              <a:t>tourism</a:t>
            </a:r>
            <a:r>
              <a:rPr lang="nb-NO" sz="1700" dirty="0">
                <a:effectLst/>
                <a:ea typeface="PMingLiU" panose="02020500000000000000" pitchFamily="18" charset="-120"/>
                <a:cs typeface="PMingLiU" panose="02020500000000000000" pitchFamily="18" charset="-120"/>
              </a:rPr>
              <a:t> programs </a:t>
            </a:r>
            <a:r>
              <a:rPr lang="nb-NO" sz="1700" dirty="0" err="1">
                <a:effectLst/>
                <a:ea typeface="PMingLiU" panose="02020500000000000000" pitchFamily="18" charset="-120"/>
                <a:cs typeface="PMingLiU" panose="02020500000000000000" pitchFamily="18" charset="-120"/>
              </a:rPr>
              <a:t>becoming</a:t>
            </a:r>
            <a:r>
              <a:rPr lang="nb-NO" sz="1700" dirty="0">
                <a:effectLst/>
                <a:ea typeface="PMingLiU" panose="02020500000000000000" pitchFamily="18" charset="-120"/>
                <a:cs typeface="PMingLiU" panose="02020500000000000000" pitchFamily="18" charset="-120"/>
              </a:rPr>
              <a:t> more </a:t>
            </a:r>
            <a:r>
              <a:rPr lang="nb-NO" sz="1700" dirty="0" err="1">
                <a:effectLst/>
                <a:ea typeface="PMingLiU" panose="02020500000000000000" pitchFamily="18" charset="-120"/>
                <a:cs typeface="PMingLiU" panose="02020500000000000000" pitchFamily="18" charset="-120"/>
              </a:rPr>
              <a:t>popular</a:t>
            </a:r>
            <a:endParaRPr lang="nb-NO" sz="1700" dirty="0">
              <a:effectLst/>
              <a:ea typeface="PMingLiU" panose="02020500000000000000" pitchFamily="18" charset="-120"/>
              <a:cs typeface="PMingLiU" panose="02020500000000000000" pitchFamily="18" charset="-120"/>
            </a:endParaRPr>
          </a:p>
          <a:p>
            <a:endParaRPr lang="nb-NO" sz="1800" dirty="0">
              <a:effectLst/>
              <a:ea typeface="PMingLiU" panose="02020500000000000000" pitchFamily="18" charset="-120"/>
              <a:cs typeface="PMingLiU" panose="02020500000000000000" pitchFamily="18" charset="-120"/>
            </a:endParaRPr>
          </a:p>
          <a:p>
            <a:endParaRPr lang="nb-NO" sz="1800" dirty="0">
              <a:ea typeface="PMingLiU" panose="02020500000000000000" pitchFamily="18" charset="-120"/>
              <a:cs typeface="PMingLiU" panose="02020500000000000000" pitchFamily="18" charset="-120"/>
            </a:endParaRPr>
          </a:p>
          <a:p>
            <a:pPr marL="0" indent="0">
              <a:buNone/>
            </a:pPr>
            <a:endParaRPr lang="nb-NO" sz="1800" dirty="0">
              <a:effectLst/>
              <a:ea typeface="PMingLiU" panose="02020500000000000000" pitchFamily="18" charset="-120"/>
              <a:cs typeface="PMingLiU" panose="02020500000000000000" pitchFamily="18" charset="-120"/>
            </a:endParaRPr>
          </a:p>
          <a:p>
            <a:pPr lvl="1"/>
            <a:r>
              <a:rPr lang="nb-NO" sz="1700" dirty="0" err="1">
                <a:effectLst/>
                <a:ea typeface="PMingLiU" panose="02020500000000000000" pitchFamily="18" charset="-120"/>
                <a:cs typeface="PMingLiU" panose="02020500000000000000" pitchFamily="18" charset="-120"/>
              </a:rPr>
              <a:t>Experiencing</a:t>
            </a:r>
            <a:r>
              <a:rPr lang="nb-NO" sz="1700" dirty="0">
                <a:effectLst/>
                <a:ea typeface="PMingLiU" panose="02020500000000000000" pitchFamily="18" charset="-120"/>
                <a:cs typeface="PMingLiU" panose="02020500000000000000" pitchFamily="18" charset="-120"/>
              </a:rPr>
              <a:t> </a:t>
            </a:r>
            <a:r>
              <a:rPr lang="nb-NO" sz="1700" dirty="0" err="1">
                <a:effectLst/>
                <a:ea typeface="PMingLiU" panose="02020500000000000000" pitchFamily="18" charset="-120"/>
                <a:cs typeface="PMingLiU" panose="02020500000000000000" pitchFamily="18" charset="-120"/>
              </a:rPr>
              <a:t>historical</a:t>
            </a:r>
            <a:r>
              <a:rPr lang="nb-NO" sz="1700" dirty="0">
                <a:effectLst/>
                <a:ea typeface="PMingLiU" panose="02020500000000000000" pitchFamily="18" charset="-120"/>
                <a:cs typeface="PMingLiU" panose="02020500000000000000" pitchFamily="18" charset="-120"/>
              </a:rPr>
              <a:t> and </a:t>
            </a:r>
            <a:r>
              <a:rPr lang="nb-NO" sz="1700" dirty="0" err="1">
                <a:effectLst/>
                <a:ea typeface="PMingLiU" panose="02020500000000000000" pitchFamily="18" charset="-120"/>
                <a:cs typeface="PMingLiU" panose="02020500000000000000" pitchFamily="18" charset="-120"/>
              </a:rPr>
              <a:t>cultural</a:t>
            </a:r>
            <a:r>
              <a:rPr lang="nb-NO" sz="1700" dirty="0">
                <a:effectLst/>
                <a:ea typeface="PMingLiU" panose="02020500000000000000" pitchFamily="18" charset="-120"/>
                <a:cs typeface="PMingLiU" panose="02020500000000000000" pitchFamily="18" charset="-120"/>
              </a:rPr>
              <a:t> </a:t>
            </a:r>
            <a:r>
              <a:rPr lang="nb-NO" sz="1700" dirty="0" err="1">
                <a:effectLst/>
                <a:ea typeface="PMingLiU" panose="02020500000000000000" pitchFamily="18" charset="-120"/>
                <a:cs typeface="PMingLiU" panose="02020500000000000000" pitchFamily="18" charset="-120"/>
              </a:rPr>
              <a:t>attractions</a:t>
            </a:r>
            <a:r>
              <a:rPr lang="nb-NO" sz="1700" dirty="0">
                <a:effectLst/>
                <a:ea typeface="PMingLiU" panose="02020500000000000000" pitchFamily="18" charset="-120"/>
                <a:cs typeface="PMingLiU" panose="02020500000000000000" pitchFamily="18" charset="-120"/>
              </a:rPr>
              <a:t> (80%)</a:t>
            </a:r>
          </a:p>
          <a:p>
            <a:pPr lvl="1"/>
            <a:r>
              <a:rPr lang="nb-NO" sz="1700" dirty="0" err="1">
                <a:effectLst/>
                <a:ea typeface="PMingLiU" panose="02020500000000000000" pitchFamily="18" charset="-120"/>
                <a:cs typeface="PMingLiU" panose="02020500000000000000" pitchFamily="18" charset="-120"/>
              </a:rPr>
              <a:t>experiencing</a:t>
            </a:r>
            <a:r>
              <a:rPr lang="nb-NO" sz="1700" dirty="0">
                <a:effectLst/>
                <a:ea typeface="PMingLiU" panose="02020500000000000000" pitchFamily="18" charset="-120"/>
                <a:cs typeface="PMingLiU" panose="02020500000000000000" pitchFamily="18" charset="-120"/>
              </a:rPr>
              <a:t> </a:t>
            </a:r>
            <a:r>
              <a:rPr lang="nb-NO" sz="1700" dirty="0" err="1">
                <a:effectLst/>
                <a:ea typeface="PMingLiU" panose="02020500000000000000" pitchFamily="18" charset="-120"/>
                <a:cs typeface="PMingLiU" panose="02020500000000000000" pitchFamily="18" charset="-120"/>
              </a:rPr>
              <a:t>natural</a:t>
            </a:r>
            <a:r>
              <a:rPr lang="nb-NO" sz="1700" dirty="0">
                <a:effectLst/>
                <a:ea typeface="PMingLiU" panose="02020500000000000000" pitchFamily="18" charset="-120"/>
                <a:cs typeface="PMingLiU" panose="02020500000000000000" pitchFamily="18" charset="-120"/>
              </a:rPr>
              <a:t> and </a:t>
            </a:r>
            <a:r>
              <a:rPr lang="nb-NO" sz="1700" dirty="0" err="1">
                <a:effectLst/>
                <a:ea typeface="PMingLiU" panose="02020500000000000000" pitchFamily="18" charset="-120"/>
                <a:cs typeface="PMingLiU" panose="02020500000000000000" pitchFamily="18" charset="-120"/>
              </a:rPr>
              <a:t>scenic</a:t>
            </a:r>
            <a:r>
              <a:rPr lang="nb-NO" sz="1700" dirty="0">
                <a:effectLst/>
                <a:ea typeface="PMingLiU" panose="02020500000000000000" pitchFamily="18" charset="-120"/>
                <a:cs typeface="PMingLiU" panose="02020500000000000000" pitchFamily="18" charset="-120"/>
              </a:rPr>
              <a:t> </a:t>
            </a:r>
            <a:r>
              <a:rPr lang="nb-NO" sz="1700" dirty="0" err="1">
                <a:effectLst/>
                <a:ea typeface="PMingLiU" panose="02020500000000000000" pitchFamily="18" charset="-120"/>
                <a:cs typeface="PMingLiU" panose="02020500000000000000" pitchFamily="18" charset="-120"/>
              </a:rPr>
              <a:t>attractions</a:t>
            </a:r>
            <a:r>
              <a:rPr lang="nb-NO" sz="1700" dirty="0">
                <a:effectLst/>
                <a:ea typeface="PMingLiU" panose="02020500000000000000" pitchFamily="18" charset="-120"/>
                <a:cs typeface="PMingLiU" panose="02020500000000000000" pitchFamily="18" charset="-120"/>
              </a:rPr>
              <a:t> (75%) </a:t>
            </a:r>
          </a:p>
          <a:p>
            <a:pPr lvl="1"/>
            <a:r>
              <a:rPr lang="nb-NO" sz="1700" dirty="0">
                <a:effectLst/>
                <a:ea typeface="PMingLiU" panose="02020500000000000000" pitchFamily="18" charset="-120"/>
                <a:cs typeface="PMingLiU" panose="02020500000000000000" pitchFamily="18" charset="-120"/>
              </a:rPr>
              <a:t>art </a:t>
            </a:r>
            <a:r>
              <a:rPr lang="nb-NO" sz="1700" dirty="0" err="1">
                <a:effectLst/>
                <a:ea typeface="PMingLiU" panose="02020500000000000000" pitchFamily="18" charset="-120"/>
                <a:cs typeface="PMingLiU" panose="02020500000000000000" pitchFamily="18" charset="-120"/>
              </a:rPr>
              <a:t>galleries</a:t>
            </a:r>
            <a:r>
              <a:rPr lang="nb-NO" sz="1700" dirty="0">
                <a:effectLst/>
                <a:ea typeface="PMingLiU" panose="02020500000000000000" pitchFamily="18" charset="-120"/>
                <a:cs typeface="PMingLiU" panose="02020500000000000000" pitchFamily="18" charset="-120"/>
              </a:rPr>
              <a:t> and museums (65%) </a:t>
            </a:r>
          </a:p>
          <a:p>
            <a:pPr lvl="1"/>
            <a:r>
              <a:rPr lang="nb-NO" sz="1700" dirty="0">
                <a:effectLst/>
                <a:ea typeface="PMingLiU" panose="02020500000000000000" pitchFamily="18" charset="-120"/>
                <a:cs typeface="PMingLiU" panose="02020500000000000000" pitchFamily="18" charset="-120"/>
              </a:rPr>
              <a:t>shopping (55%) </a:t>
            </a:r>
          </a:p>
          <a:p>
            <a:pPr lvl="1"/>
            <a:r>
              <a:rPr lang="nb-NO" sz="1700" dirty="0">
                <a:effectLst/>
                <a:ea typeface="PMingLiU" panose="02020500000000000000" pitchFamily="18" charset="-120"/>
                <a:cs typeface="PMingLiU" panose="02020500000000000000" pitchFamily="18" charset="-120"/>
              </a:rPr>
              <a:t>gourmet sampling (48%)</a:t>
            </a:r>
          </a:p>
          <a:p>
            <a:endParaRPr lang="nb-NO" sz="1800" dirty="0">
              <a:effectLst/>
              <a:ea typeface="PMingLiU" panose="02020500000000000000" pitchFamily="18" charset="-120"/>
              <a:cs typeface="PMingLiU" panose="02020500000000000000" pitchFamily="18" charset="-120"/>
            </a:endParaRPr>
          </a:p>
          <a:p>
            <a:endParaRPr lang="nb-NO" dirty="0"/>
          </a:p>
        </p:txBody>
      </p:sp>
    </p:spTree>
    <p:extLst>
      <p:ext uri="{BB962C8B-B14F-4D97-AF65-F5344CB8AC3E}">
        <p14:creationId xmlns:p14="http://schemas.microsoft.com/office/powerpoint/2010/main" val="97197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21028357-1C17-76D8-5C97-EA8F67C3F562}"/>
              </a:ext>
            </a:extLst>
          </p:cNvPr>
          <p:cNvSpPr>
            <a:spLocks noGrp="1"/>
          </p:cNvSpPr>
          <p:nvPr>
            <p:ph sz="quarter" idx="15"/>
          </p:nvPr>
        </p:nvSpPr>
        <p:spPr/>
        <p:txBody>
          <a:bodyPr/>
          <a:lstStyle/>
          <a:p>
            <a:r>
              <a:rPr lang="nb-NO" sz="1800" dirty="0">
                <a:effectLst/>
                <a:ea typeface="PMingLiU" panose="02020500000000000000" pitchFamily="18" charset="-120"/>
                <a:cs typeface="PMingLiU" panose="02020500000000000000" pitchFamily="18" charset="-120"/>
              </a:rPr>
              <a:t>Post-</a:t>
            </a:r>
            <a:r>
              <a:rPr lang="nb-NO" sz="1800" dirty="0" err="1">
                <a:effectLst/>
                <a:ea typeface="PMingLiU" panose="02020500000000000000" pitchFamily="18" charset="-120"/>
                <a:cs typeface="PMingLiU" panose="02020500000000000000" pitchFamily="18" charset="-120"/>
              </a:rPr>
              <a:t>pandemic</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desire</a:t>
            </a:r>
            <a:r>
              <a:rPr lang="nb-NO" sz="1800" dirty="0">
                <a:effectLst/>
                <a:ea typeface="PMingLiU" panose="02020500000000000000" pitchFamily="18" charset="-120"/>
                <a:cs typeface="PMingLiU" panose="02020500000000000000" pitchFamily="18" charset="-120"/>
              </a:rPr>
              <a:t> for nature-</a:t>
            </a:r>
            <a:r>
              <a:rPr lang="nb-NO" sz="1800" dirty="0" err="1">
                <a:effectLst/>
                <a:ea typeface="PMingLiU" panose="02020500000000000000" pitchFamily="18" charset="-120"/>
                <a:cs typeface="PMingLiU" panose="02020500000000000000" pitchFamily="18" charset="-120"/>
              </a:rPr>
              <a:t>based</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destinations</a:t>
            </a:r>
            <a:r>
              <a:rPr lang="nb-NO" sz="1800" dirty="0">
                <a:effectLst/>
                <a:ea typeface="PMingLiU" panose="02020500000000000000" pitchFamily="18" charset="-120"/>
                <a:cs typeface="PMingLiU" panose="02020500000000000000" pitchFamily="18" charset="-120"/>
              </a:rPr>
              <a:t>/</a:t>
            </a:r>
            <a:r>
              <a:rPr lang="nb-NO" sz="1800" dirty="0" err="1">
                <a:effectLst/>
                <a:ea typeface="PMingLiU" panose="02020500000000000000" pitchFamily="18" charset="-120"/>
                <a:cs typeface="PMingLiU" panose="02020500000000000000" pitchFamily="18" charset="-120"/>
              </a:rPr>
              <a:t>avoiding</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crowds</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puts</a:t>
            </a:r>
            <a:r>
              <a:rPr lang="nb-NO" sz="1800" dirty="0">
                <a:effectLst/>
                <a:ea typeface="PMingLiU" panose="02020500000000000000" pitchFamily="18" charset="-120"/>
                <a:cs typeface="PMingLiU" panose="02020500000000000000" pitchFamily="18" charset="-120"/>
              </a:rPr>
              <a:t> Norway in a </a:t>
            </a:r>
            <a:r>
              <a:rPr lang="nb-NO" sz="1800" dirty="0" err="1">
                <a:effectLst/>
                <a:ea typeface="PMingLiU" panose="02020500000000000000" pitchFamily="18" charset="-120"/>
                <a:cs typeface="PMingLiU" panose="02020500000000000000" pitchFamily="18" charset="-120"/>
              </a:rPr>
              <a:t>good</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position</a:t>
            </a:r>
            <a:r>
              <a:rPr lang="nb-NO" sz="1800" dirty="0">
                <a:effectLst/>
                <a:ea typeface="PMingLiU" panose="02020500000000000000" pitchFamily="18" charset="-120"/>
                <a:cs typeface="PMingLiU" panose="02020500000000000000" pitchFamily="18" charset="-120"/>
              </a:rPr>
              <a:t>. The </a:t>
            </a:r>
            <a:r>
              <a:rPr lang="nb-NO" sz="1800" dirty="0" err="1">
                <a:effectLst/>
                <a:ea typeface="PMingLiU" panose="02020500000000000000" pitchFamily="18" charset="-120"/>
                <a:cs typeface="PMingLiU" panose="02020500000000000000" pitchFamily="18" charset="-120"/>
              </a:rPr>
              <a:t>desire</a:t>
            </a:r>
            <a:r>
              <a:rPr lang="nb-NO" sz="1800" dirty="0">
                <a:effectLst/>
                <a:ea typeface="PMingLiU" panose="02020500000000000000" pitchFamily="18" charset="-120"/>
                <a:cs typeface="PMingLiU" panose="02020500000000000000" pitchFamily="18" charset="-120"/>
              </a:rPr>
              <a:t> to </a:t>
            </a:r>
            <a:r>
              <a:rPr lang="nb-NO" sz="1800" dirty="0" err="1">
                <a:effectLst/>
                <a:ea typeface="PMingLiU" panose="02020500000000000000" pitchFamily="18" charset="-120"/>
                <a:cs typeface="PMingLiU" panose="02020500000000000000" pitchFamily="18" charset="-120"/>
              </a:rPr>
              <a:t>stay</a:t>
            </a:r>
            <a:r>
              <a:rPr lang="nb-NO" sz="1800" dirty="0">
                <a:effectLst/>
                <a:ea typeface="PMingLiU" panose="02020500000000000000" pitchFamily="18" charset="-120"/>
                <a:cs typeface="PMingLiU" panose="02020500000000000000" pitchFamily="18" charset="-120"/>
              </a:rPr>
              <a:t> in </a:t>
            </a:r>
            <a:r>
              <a:rPr lang="nb-NO" sz="1800" dirty="0" err="1">
                <a:effectLst/>
                <a:ea typeface="PMingLiU" panose="02020500000000000000" pitchFamily="18" charset="-120"/>
                <a:cs typeface="PMingLiU" panose="02020500000000000000" pitchFamily="18" charset="-120"/>
              </a:rPr>
              <a:t>one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destination</a:t>
            </a:r>
            <a:r>
              <a:rPr lang="nb-NO" sz="1800" dirty="0">
                <a:effectLst/>
                <a:ea typeface="PMingLiU" panose="02020500000000000000" pitchFamily="18" charset="-120"/>
                <a:cs typeface="PMingLiU" panose="02020500000000000000" pitchFamily="18" charset="-120"/>
              </a:rPr>
              <a:t> and do </a:t>
            </a:r>
            <a:r>
              <a:rPr lang="nb-NO" sz="1800" dirty="0" err="1">
                <a:effectLst/>
                <a:ea typeface="PMingLiU" panose="02020500000000000000" pitchFamily="18" charset="-120"/>
                <a:cs typeface="PMingLiU" panose="02020500000000000000" pitchFamily="18" charset="-120"/>
              </a:rPr>
              <a:t>various</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activities</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without</a:t>
            </a:r>
            <a:r>
              <a:rPr lang="nb-NO" sz="1800" dirty="0">
                <a:effectLst/>
                <a:ea typeface="PMingLiU" panose="02020500000000000000" pitchFamily="18" charset="-120"/>
                <a:cs typeface="PMingLiU" panose="02020500000000000000" pitchFamily="18" charset="-120"/>
              </a:rPr>
              <a:t> a lot of traveling is </a:t>
            </a:r>
            <a:r>
              <a:rPr lang="nb-NO" sz="1800" dirty="0" err="1">
                <a:effectLst/>
                <a:ea typeface="PMingLiU" panose="02020500000000000000" pitchFamily="18" charset="-120"/>
                <a:cs typeface="PMingLiU" panose="02020500000000000000" pitchFamily="18" charset="-120"/>
              </a:rPr>
              <a:t>also</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becoming</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stronger</a:t>
            </a:r>
            <a:r>
              <a:rPr lang="nb-NO" sz="1800" dirty="0">
                <a:effectLst/>
                <a:ea typeface="PMingLiU" panose="02020500000000000000" pitchFamily="18" charset="-120"/>
                <a:cs typeface="PMingLiU" panose="02020500000000000000" pitchFamily="18" charset="-120"/>
              </a:rPr>
              <a:t> and Norway is </a:t>
            </a:r>
            <a:r>
              <a:rPr lang="nb-NO" sz="1800" dirty="0" err="1">
                <a:effectLst/>
                <a:ea typeface="PMingLiU" panose="02020500000000000000" pitchFamily="18" charset="-120"/>
                <a:cs typeface="PMingLiU" panose="02020500000000000000" pitchFamily="18" charset="-120"/>
              </a:rPr>
              <a:t>also</a:t>
            </a:r>
            <a:r>
              <a:rPr lang="nb-NO" sz="1800" dirty="0">
                <a:effectLst/>
                <a:ea typeface="PMingLiU" panose="02020500000000000000" pitchFamily="18" charset="-120"/>
                <a:cs typeface="PMingLiU" panose="02020500000000000000" pitchFamily="18" charset="-120"/>
              </a:rPr>
              <a:t> a </a:t>
            </a:r>
            <a:r>
              <a:rPr lang="nb-NO" sz="1800" dirty="0" err="1">
                <a:effectLst/>
                <a:ea typeface="PMingLiU" panose="02020500000000000000" pitchFamily="18" charset="-120"/>
                <a:cs typeface="PMingLiU" panose="02020500000000000000" pitchFamily="18" charset="-120"/>
              </a:rPr>
              <a:t>good</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position</a:t>
            </a:r>
            <a:r>
              <a:rPr lang="nb-NO" sz="1800" dirty="0">
                <a:effectLst/>
                <a:ea typeface="PMingLiU" panose="02020500000000000000" pitchFamily="18" charset="-120"/>
                <a:cs typeface="PMingLiU" panose="02020500000000000000" pitchFamily="18" charset="-120"/>
              </a:rPr>
              <a:t> to offer </a:t>
            </a:r>
            <a:r>
              <a:rPr lang="nb-NO" sz="1800" dirty="0" err="1">
                <a:effectLst/>
                <a:ea typeface="PMingLiU" panose="02020500000000000000" pitchFamily="18" charset="-120"/>
                <a:cs typeface="PMingLiU" panose="02020500000000000000" pitchFamily="18" charset="-120"/>
              </a:rPr>
              <a:t>such</a:t>
            </a:r>
            <a:r>
              <a:rPr lang="nb-NO" sz="1800" dirty="0">
                <a:effectLst/>
                <a:ea typeface="PMingLiU" panose="02020500000000000000" pitchFamily="18" charset="-120"/>
                <a:cs typeface="PMingLiU" panose="02020500000000000000" pitchFamily="18" charset="-120"/>
              </a:rPr>
              <a:t> services/</a:t>
            </a:r>
            <a:r>
              <a:rPr lang="nb-NO" sz="1800" dirty="0" err="1">
                <a:effectLst/>
                <a:ea typeface="PMingLiU" panose="02020500000000000000" pitchFamily="18" charset="-120"/>
                <a:cs typeface="PMingLiU" panose="02020500000000000000" pitchFamily="18" charset="-120"/>
              </a:rPr>
              <a:t>experiences</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However</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accessibility</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lack</a:t>
            </a:r>
            <a:r>
              <a:rPr lang="nb-NO" sz="1800" dirty="0">
                <a:effectLst/>
                <a:ea typeface="PMingLiU" panose="02020500000000000000" pitchFamily="18" charset="-120"/>
                <a:cs typeface="PMingLiU" panose="02020500000000000000" pitchFamily="18" charset="-120"/>
              </a:rPr>
              <a:t> of </a:t>
            </a:r>
            <a:r>
              <a:rPr lang="nb-NO" sz="1800" dirty="0" err="1">
                <a:effectLst/>
                <a:ea typeface="PMingLiU" panose="02020500000000000000" pitchFamily="18" charset="-120"/>
                <a:cs typeface="PMingLiU" panose="02020500000000000000" pitchFamily="18" charset="-120"/>
              </a:rPr>
              <a:t>direct</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flights</a:t>
            </a:r>
            <a:r>
              <a:rPr lang="nb-NO" sz="1800" dirty="0">
                <a:effectLst/>
                <a:ea typeface="PMingLiU" panose="02020500000000000000" pitchFamily="18" charset="-120"/>
                <a:cs typeface="PMingLiU" panose="02020500000000000000" pitchFamily="18" charset="-120"/>
              </a:rPr>
              <a:t>) is a </a:t>
            </a:r>
            <a:r>
              <a:rPr lang="nb-NO" sz="1800" dirty="0" err="1">
                <a:effectLst/>
                <a:ea typeface="PMingLiU" panose="02020500000000000000" pitchFamily="18" charset="-120"/>
                <a:cs typeface="PMingLiU" panose="02020500000000000000" pitchFamily="18" charset="-120"/>
              </a:rPr>
              <a:t>bottleneck</a:t>
            </a:r>
            <a:r>
              <a:rPr lang="nb-NO" sz="1800" dirty="0">
                <a:effectLst/>
                <a:ea typeface="PMingLiU" panose="02020500000000000000" pitchFamily="18" charset="-120"/>
                <a:cs typeface="PMingLiU" panose="02020500000000000000" pitchFamily="18" charset="-120"/>
              </a:rPr>
              <a:t> for </a:t>
            </a:r>
            <a:r>
              <a:rPr lang="nb-NO" sz="1800" dirty="0" err="1">
                <a:effectLst/>
                <a:ea typeface="PMingLiU" panose="02020500000000000000" pitchFamily="18" charset="-120"/>
                <a:cs typeface="PMingLiU" panose="02020500000000000000" pitchFamily="18" charset="-120"/>
              </a:rPr>
              <a:t>growth</a:t>
            </a:r>
            <a:r>
              <a:rPr lang="nb-NO" sz="1800" dirty="0">
                <a:effectLst/>
                <a:ea typeface="PMingLiU" panose="02020500000000000000" pitchFamily="18" charset="-120"/>
                <a:cs typeface="PMingLiU" panose="02020500000000000000" pitchFamily="18" charset="-120"/>
              </a:rPr>
              <a:t> </a:t>
            </a:r>
          </a:p>
          <a:p>
            <a:r>
              <a:rPr lang="nb-NO" sz="1800" dirty="0">
                <a:effectLst/>
                <a:ea typeface="PMingLiU" panose="02020500000000000000" pitchFamily="18" charset="-120"/>
                <a:cs typeface="PMingLiU" panose="02020500000000000000" pitchFamily="18" charset="-120"/>
              </a:rPr>
              <a:t>The </a:t>
            </a:r>
            <a:r>
              <a:rPr lang="nb-NO" sz="1800" dirty="0" err="1">
                <a:effectLst/>
                <a:ea typeface="PMingLiU" panose="02020500000000000000" pitchFamily="18" charset="-120"/>
                <a:cs typeface="PMingLiU" panose="02020500000000000000" pitchFamily="18" charset="-120"/>
              </a:rPr>
              <a:t>buzz</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within</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the</a:t>
            </a:r>
            <a:r>
              <a:rPr lang="nb-NO" sz="1800" dirty="0">
                <a:effectLst/>
                <a:ea typeface="PMingLiU" panose="02020500000000000000" pitchFamily="18" charset="-120"/>
                <a:cs typeface="PMingLiU" panose="02020500000000000000" pitchFamily="18" charset="-120"/>
              </a:rPr>
              <a:t> trade </a:t>
            </a:r>
            <a:r>
              <a:rPr lang="nb-NO" sz="1800" dirty="0" err="1">
                <a:effectLst/>
                <a:ea typeface="PMingLiU" panose="02020500000000000000" pitchFamily="18" charset="-120"/>
                <a:cs typeface="PMingLiU" panose="02020500000000000000" pitchFamily="18" charset="-120"/>
              </a:rPr>
              <a:t>these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days</a:t>
            </a:r>
            <a:r>
              <a:rPr lang="nb-NO" sz="1800" dirty="0">
                <a:effectLst/>
                <a:ea typeface="PMingLiU" panose="02020500000000000000" pitchFamily="18" charset="-120"/>
                <a:cs typeface="PMingLiU" panose="02020500000000000000" pitchFamily="18" charset="-120"/>
              </a:rPr>
              <a:t> is </a:t>
            </a:r>
            <a:r>
              <a:rPr lang="nb-NO" sz="1800" dirty="0" err="1">
                <a:effectLst/>
                <a:ea typeface="PMingLiU" panose="02020500000000000000" pitchFamily="18" charset="-120"/>
                <a:cs typeface="PMingLiU" panose="02020500000000000000" pitchFamily="18" charset="-120"/>
              </a:rPr>
              <a:t>that</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days</a:t>
            </a:r>
            <a:r>
              <a:rPr lang="nb-NO" sz="1800" dirty="0">
                <a:effectLst/>
                <a:ea typeface="PMingLiU" panose="02020500000000000000" pitchFamily="18" charset="-120"/>
                <a:cs typeface="PMingLiU" panose="02020500000000000000" pitchFamily="18" charset="-120"/>
              </a:rPr>
              <a:t> of </a:t>
            </a:r>
            <a:r>
              <a:rPr lang="nb-NO" sz="1800" dirty="0" err="1">
                <a:effectLst/>
                <a:ea typeface="PMingLiU" panose="02020500000000000000" pitchFamily="18" charset="-120"/>
                <a:cs typeface="PMingLiU" panose="02020500000000000000" pitchFamily="18" charset="-120"/>
              </a:rPr>
              <a:t>cheap</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mass</a:t>
            </a:r>
            <a:r>
              <a:rPr lang="nb-NO" sz="1800" dirty="0">
                <a:effectLst/>
                <a:ea typeface="PMingLiU" panose="02020500000000000000" pitchFamily="18" charset="-120"/>
                <a:cs typeface="PMingLiU" panose="02020500000000000000" pitchFamily="18" charset="-120"/>
              </a:rPr>
              <a:t> group tours </a:t>
            </a:r>
            <a:r>
              <a:rPr lang="nb-NO" sz="1800" dirty="0" err="1">
                <a:effectLst/>
                <a:ea typeface="PMingLiU" panose="02020500000000000000" pitchFamily="18" charset="-120"/>
                <a:cs typeface="PMingLiU" panose="02020500000000000000" pitchFamily="18" charset="-120"/>
              </a:rPr>
              <a:t>are</a:t>
            </a:r>
            <a:r>
              <a:rPr lang="nb-NO" sz="1800" dirty="0">
                <a:effectLst/>
                <a:ea typeface="PMingLiU" panose="02020500000000000000" pitchFamily="18" charset="-120"/>
                <a:cs typeface="PMingLiU" panose="02020500000000000000" pitchFamily="18" charset="-120"/>
              </a:rPr>
              <a:t> over; for long-</a:t>
            </a:r>
            <a:r>
              <a:rPr lang="nb-NO" sz="1800" dirty="0" err="1">
                <a:effectLst/>
                <a:ea typeface="PMingLiU" panose="02020500000000000000" pitchFamily="18" charset="-120"/>
                <a:cs typeface="PMingLiU" panose="02020500000000000000" pitchFamily="18" charset="-120"/>
              </a:rPr>
              <a:t>haul</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destinations</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the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marketing</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focus</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should</a:t>
            </a:r>
            <a:r>
              <a:rPr lang="nb-NO" sz="1800" dirty="0">
                <a:effectLst/>
                <a:ea typeface="PMingLiU" panose="02020500000000000000" pitchFamily="18" charset="-120"/>
                <a:cs typeface="PMingLiU" panose="02020500000000000000" pitchFamily="18" charset="-120"/>
              </a:rPr>
              <a:t> be </a:t>
            </a:r>
            <a:r>
              <a:rPr lang="nb-NO" sz="1800" dirty="0" err="1">
                <a:effectLst/>
                <a:ea typeface="PMingLiU" panose="02020500000000000000" pitchFamily="18" charset="-120"/>
                <a:cs typeface="PMingLiU" panose="02020500000000000000" pitchFamily="18" charset="-120"/>
              </a:rPr>
              <a:t>on</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the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affluent</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sector</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Although</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behind</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other</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markets</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sustainability</a:t>
            </a:r>
            <a:r>
              <a:rPr lang="nb-NO" sz="1800" dirty="0">
                <a:effectLst/>
                <a:ea typeface="PMingLiU" panose="02020500000000000000" pitchFamily="18" charset="-120"/>
                <a:cs typeface="PMingLiU" panose="02020500000000000000" pitchFamily="18" charset="-120"/>
              </a:rPr>
              <a:t> is </a:t>
            </a:r>
            <a:r>
              <a:rPr lang="nb-NO" sz="1800" dirty="0" err="1">
                <a:effectLst/>
                <a:ea typeface="PMingLiU" panose="02020500000000000000" pitchFamily="18" charset="-120"/>
                <a:cs typeface="PMingLiU" panose="02020500000000000000" pitchFamily="18" charset="-120"/>
              </a:rPr>
              <a:t>also</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growing</a:t>
            </a:r>
            <a:r>
              <a:rPr lang="nb-NO" sz="1800" dirty="0">
                <a:effectLst/>
                <a:ea typeface="PMingLiU" panose="02020500000000000000" pitchFamily="18" charset="-120"/>
                <a:cs typeface="PMingLiU" panose="02020500000000000000" pitchFamily="18" charset="-120"/>
              </a:rPr>
              <a:t> in </a:t>
            </a:r>
            <a:r>
              <a:rPr lang="nb-NO" sz="1800" dirty="0" err="1">
                <a:effectLst/>
                <a:ea typeface="PMingLiU" panose="02020500000000000000" pitchFamily="18" charset="-120"/>
                <a:cs typeface="PMingLiU" panose="02020500000000000000" pitchFamily="18" charset="-120"/>
              </a:rPr>
              <a:t>importance</a:t>
            </a:r>
            <a:r>
              <a:rPr lang="nb-NO" sz="1800" dirty="0">
                <a:effectLst/>
                <a:ea typeface="PMingLiU" panose="02020500000000000000" pitchFamily="18" charset="-120"/>
                <a:cs typeface="PMingLiU" panose="02020500000000000000" pitchFamily="18" charset="-120"/>
              </a:rPr>
              <a:t>. The </a:t>
            </a:r>
            <a:r>
              <a:rPr lang="nb-NO" sz="1800" dirty="0" err="1">
                <a:effectLst/>
                <a:ea typeface="PMingLiU" panose="02020500000000000000" pitchFamily="18" charset="-120"/>
                <a:cs typeface="PMingLiU" panose="02020500000000000000" pitchFamily="18" charset="-120"/>
              </a:rPr>
              <a:t>Hawaiians</a:t>
            </a:r>
            <a:r>
              <a:rPr lang="nb-NO" sz="1800" dirty="0">
                <a:effectLst/>
                <a:ea typeface="PMingLiU" panose="02020500000000000000" pitchFamily="18" charset="-120"/>
                <a:cs typeface="PMingLiU" panose="02020500000000000000" pitchFamily="18" charset="-120"/>
              </a:rPr>
              <a:t> and Canadians </a:t>
            </a:r>
            <a:r>
              <a:rPr lang="nb-NO" sz="1800" dirty="0" err="1">
                <a:effectLst/>
                <a:ea typeface="PMingLiU" panose="02020500000000000000" pitchFamily="18" charset="-120"/>
                <a:cs typeface="PMingLiU" panose="02020500000000000000" pitchFamily="18" charset="-120"/>
              </a:rPr>
              <a:t>are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trying</a:t>
            </a:r>
            <a:r>
              <a:rPr lang="nb-NO" sz="1800" dirty="0">
                <a:effectLst/>
                <a:ea typeface="PMingLiU" panose="02020500000000000000" pitchFamily="18" charset="-120"/>
                <a:cs typeface="PMingLiU" panose="02020500000000000000" pitchFamily="18" charset="-120"/>
              </a:rPr>
              <a:t> to </a:t>
            </a:r>
            <a:r>
              <a:rPr lang="nb-NO" sz="1800" dirty="0" err="1">
                <a:effectLst/>
                <a:ea typeface="PMingLiU" panose="02020500000000000000" pitchFamily="18" charset="-120"/>
                <a:cs typeface="PMingLiU" panose="02020500000000000000" pitchFamily="18" charset="-120"/>
              </a:rPr>
              <a:t>take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the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leading</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position</a:t>
            </a:r>
            <a:r>
              <a:rPr lang="nb-NO" sz="1800" dirty="0">
                <a:effectLst/>
                <a:ea typeface="PMingLiU" panose="02020500000000000000" pitchFamily="18" charset="-120"/>
                <a:cs typeface="PMingLiU" panose="02020500000000000000" pitchFamily="18" charset="-120"/>
              </a:rPr>
              <a:t> in Japan. </a:t>
            </a:r>
            <a:r>
              <a:rPr lang="nb-NO" sz="1800" dirty="0" err="1">
                <a:effectLst/>
                <a:ea typeface="PMingLiU" panose="02020500000000000000" pitchFamily="18" charset="-120"/>
                <a:cs typeface="PMingLiU" panose="02020500000000000000" pitchFamily="18" charset="-120"/>
              </a:rPr>
              <a:t>They</a:t>
            </a:r>
            <a:r>
              <a:rPr lang="nb-NO" sz="1800" dirty="0">
                <a:effectLst/>
                <a:ea typeface="PMingLiU" panose="02020500000000000000" pitchFamily="18" charset="-120"/>
                <a:cs typeface="PMingLiU" panose="02020500000000000000" pitchFamily="18" charset="-120"/>
              </a:rPr>
              <a:t> have </a:t>
            </a:r>
            <a:r>
              <a:rPr lang="nb-NO" sz="1800" dirty="0" err="1">
                <a:effectLst/>
                <a:ea typeface="PMingLiU" panose="02020500000000000000" pitchFamily="18" charset="-120"/>
                <a:cs typeface="PMingLiU" panose="02020500000000000000" pitchFamily="18" charset="-120"/>
              </a:rPr>
              <a:t>gone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beyond</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sustainable</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tourism</a:t>
            </a:r>
            <a:r>
              <a:rPr lang="nb-NO" sz="1800" dirty="0">
                <a:effectLst/>
                <a:ea typeface="PMingLiU" panose="02020500000000000000" pitchFamily="18" charset="-120"/>
                <a:cs typeface="PMingLiU" panose="02020500000000000000" pitchFamily="18" charset="-120"/>
              </a:rPr>
              <a:t>" to "regenerative </a:t>
            </a:r>
            <a:r>
              <a:rPr lang="nb-NO" sz="1800" dirty="0" err="1">
                <a:effectLst/>
                <a:ea typeface="PMingLiU" panose="02020500000000000000" pitchFamily="18" charset="-120"/>
                <a:cs typeface="PMingLiU" panose="02020500000000000000" pitchFamily="18" charset="-120"/>
              </a:rPr>
              <a:t>tourism</a:t>
            </a:r>
            <a:r>
              <a:rPr lang="nb-NO" sz="1800" dirty="0">
                <a:effectLst/>
                <a:ea typeface="PMingLiU" panose="02020500000000000000" pitchFamily="18" charset="-120"/>
                <a:cs typeface="PMingLiU" panose="02020500000000000000" pitchFamily="18" charset="-120"/>
              </a:rPr>
              <a:t>". Norway </a:t>
            </a:r>
            <a:r>
              <a:rPr lang="nb-NO" sz="1800" dirty="0" err="1">
                <a:effectLst/>
                <a:ea typeface="PMingLiU" panose="02020500000000000000" pitchFamily="18" charset="-120"/>
                <a:cs typeface="PMingLiU" panose="02020500000000000000" pitchFamily="18" charset="-120"/>
              </a:rPr>
              <a:t>should</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also</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try</a:t>
            </a:r>
            <a:r>
              <a:rPr lang="nb-NO" sz="1800" dirty="0">
                <a:effectLst/>
                <a:ea typeface="PMingLiU" panose="02020500000000000000" pitchFamily="18" charset="-120"/>
                <a:cs typeface="PMingLiU" panose="02020500000000000000" pitchFamily="18" charset="-120"/>
              </a:rPr>
              <a:t> to </a:t>
            </a:r>
            <a:r>
              <a:rPr lang="nb-NO" sz="1800" dirty="0" err="1">
                <a:effectLst/>
                <a:ea typeface="PMingLiU" panose="02020500000000000000" pitchFamily="18" charset="-120"/>
                <a:cs typeface="PMingLiU" panose="02020500000000000000" pitchFamily="18" charset="-120"/>
              </a:rPr>
              <a:t>take</a:t>
            </a:r>
            <a:r>
              <a:rPr lang="nb-NO" sz="1800" dirty="0">
                <a:effectLst/>
                <a:ea typeface="PMingLiU" panose="02020500000000000000" pitchFamily="18" charset="-120"/>
                <a:cs typeface="PMingLiU" panose="02020500000000000000" pitchFamily="18" charset="-120"/>
              </a:rPr>
              <a:t> a </a:t>
            </a:r>
            <a:r>
              <a:rPr lang="nb-NO" sz="1800" dirty="0" err="1">
                <a:effectLst/>
                <a:ea typeface="PMingLiU" panose="02020500000000000000" pitchFamily="18" charset="-120"/>
                <a:cs typeface="PMingLiU" panose="02020500000000000000" pitchFamily="18" charset="-120"/>
              </a:rPr>
              <a:t>position</a:t>
            </a:r>
            <a:r>
              <a:rPr lang="nb-NO" sz="1800" dirty="0">
                <a:effectLst/>
                <a:ea typeface="PMingLiU" panose="02020500000000000000" pitchFamily="18" charset="-120"/>
                <a:cs typeface="PMingLiU" panose="02020500000000000000" pitchFamily="18" charset="-120"/>
              </a:rPr>
              <a:t> in </a:t>
            </a:r>
            <a:r>
              <a:rPr lang="nb-NO" sz="1800" dirty="0" err="1">
                <a:effectLst/>
                <a:ea typeface="PMingLiU" panose="02020500000000000000" pitchFamily="18" charset="-120"/>
                <a:cs typeface="PMingLiU" panose="02020500000000000000" pitchFamily="18" charset="-120"/>
              </a:rPr>
              <a:t>this</a:t>
            </a:r>
            <a:r>
              <a:rPr lang="nb-NO" sz="1800" dirty="0">
                <a:effectLst/>
                <a:ea typeface="PMingLiU" panose="02020500000000000000" pitchFamily="18" charset="-120"/>
                <a:cs typeface="PMingLiU" panose="02020500000000000000" pitchFamily="18" charset="-120"/>
              </a:rPr>
              <a:t> </a:t>
            </a:r>
            <a:r>
              <a:rPr lang="nb-NO" sz="1800" dirty="0" err="1">
                <a:effectLst/>
                <a:ea typeface="PMingLiU" panose="02020500000000000000" pitchFamily="18" charset="-120"/>
                <a:cs typeface="PMingLiU" panose="02020500000000000000" pitchFamily="18" charset="-120"/>
              </a:rPr>
              <a:t>space</a:t>
            </a:r>
            <a:r>
              <a:rPr lang="nb-NO" sz="1800" dirty="0">
                <a:effectLst/>
                <a:ea typeface="PMingLiU" panose="02020500000000000000" pitchFamily="18" charset="-120"/>
                <a:cs typeface="PMingLiU" panose="02020500000000000000" pitchFamily="18" charset="-120"/>
              </a:rPr>
              <a:t> by </a:t>
            </a:r>
            <a:r>
              <a:rPr lang="nb-NO" sz="1800" dirty="0" err="1">
                <a:effectLst/>
                <a:ea typeface="PMingLiU" panose="02020500000000000000" pitchFamily="18" charset="-120"/>
                <a:cs typeface="PMingLiU" panose="02020500000000000000" pitchFamily="18" charset="-120"/>
              </a:rPr>
              <a:t>offering</a:t>
            </a:r>
            <a:r>
              <a:rPr lang="nb-NO" sz="1800" dirty="0">
                <a:effectLst/>
                <a:ea typeface="PMingLiU" panose="02020500000000000000" pitchFamily="18" charset="-120"/>
                <a:cs typeface="PMingLiU" panose="02020500000000000000" pitchFamily="18" charset="-120"/>
              </a:rPr>
              <a:t> innovative </a:t>
            </a:r>
            <a:r>
              <a:rPr lang="nb-NO" sz="1800" dirty="0" err="1">
                <a:effectLst/>
                <a:ea typeface="PMingLiU" panose="02020500000000000000" pitchFamily="18" charset="-120"/>
                <a:cs typeface="PMingLiU" panose="02020500000000000000" pitchFamily="18" charset="-120"/>
              </a:rPr>
              <a:t>ways</a:t>
            </a:r>
            <a:r>
              <a:rPr lang="nb-NO" sz="1800" dirty="0">
                <a:effectLst/>
                <a:ea typeface="PMingLiU" panose="02020500000000000000" pitchFamily="18" charset="-120"/>
                <a:cs typeface="PMingLiU" panose="02020500000000000000" pitchFamily="18" charset="-120"/>
              </a:rPr>
              <a:t> for </a:t>
            </a:r>
            <a:r>
              <a:rPr lang="nb-NO" sz="1800" dirty="0" err="1">
                <a:effectLst/>
                <a:ea typeface="PMingLiU" panose="02020500000000000000" pitchFamily="18" charset="-120"/>
                <a:cs typeface="PMingLiU" panose="02020500000000000000" pitchFamily="18" charset="-120"/>
              </a:rPr>
              <a:t>tourists</a:t>
            </a:r>
            <a:r>
              <a:rPr lang="nb-NO" sz="1800" dirty="0">
                <a:effectLst/>
                <a:ea typeface="PMingLiU" panose="02020500000000000000" pitchFamily="18" charset="-120"/>
                <a:cs typeface="PMingLiU" panose="02020500000000000000" pitchFamily="18" charset="-120"/>
              </a:rPr>
              <a:t> to </a:t>
            </a:r>
            <a:r>
              <a:rPr lang="nb-NO" sz="1800" dirty="0" err="1">
                <a:effectLst/>
                <a:ea typeface="PMingLiU" panose="02020500000000000000" pitchFamily="18" charset="-120"/>
                <a:cs typeface="PMingLiU" panose="02020500000000000000" pitchFamily="18" charset="-120"/>
              </a:rPr>
              <a:t>contribute</a:t>
            </a:r>
            <a:r>
              <a:rPr lang="nb-NO" sz="1800" dirty="0">
                <a:effectLst/>
                <a:ea typeface="PMingLiU" panose="02020500000000000000" pitchFamily="18" charset="-120"/>
                <a:cs typeface="PMingLiU" panose="02020500000000000000" pitchFamily="18" charset="-120"/>
              </a:rPr>
              <a:t> to regenerative </a:t>
            </a:r>
            <a:r>
              <a:rPr lang="nb-NO" sz="1800" dirty="0" err="1">
                <a:effectLst/>
                <a:ea typeface="PMingLiU" panose="02020500000000000000" pitchFamily="18" charset="-120"/>
                <a:cs typeface="PMingLiU" panose="02020500000000000000" pitchFamily="18" charset="-120"/>
              </a:rPr>
              <a:t>tourism</a:t>
            </a:r>
            <a:r>
              <a:rPr lang="nb-NO" sz="1800" dirty="0">
                <a:effectLst/>
                <a:ea typeface="PMingLiU" panose="02020500000000000000" pitchFamily="18" charset="-120"/>
                <a:cs typeface="PMingLiU" panose="02020500000000000000" pitchFamily="18" charset="-120"/>
              </a:rPr>
              <a:t>.</a:t>
            </a:r>
          </a:p>
          <a:p>
            <a:endParaRPr lang="nb-NO" sz="1800" dirty="0">
              <a:effectLst/>
              <a:ea typeface="PMingLiU" panose="02020500000000000000" pitchFamily="18" charset="-120"/>
              <a:cs typeface="PMingLiU" panose="02020500000000000000" pitchFamily="18" charset="-120"/>
            </a:endParaRPr>
          </a:p>
          <a:p>
            <a:endParaRPr lang="nb-NO" dirty="0"/>
          </a:p>
        </p:txBody>
      </p:sp>
      <p:sp>
        <p:nvSpPr>
          <p:cNvPr id="6" name="Tittel 5">
            <a:extLst>
              <a:ext uri="{FF2B5EF4-FFF2-40B4-BE49-F238E27FC236}">
                <a16:creationId xmlns:a16="http://schemas.microsoft.com/office/drawing/2014/main" id="{7D1D8FD4-E14F-7662-670E-0A6382A285BA}"/>
              </a:ext>
            </a:extLst>
          </p:cNvPr>
          <p:cNvSpPr>
            <a:spLocks noGrp="1"/>
          </p:cNvSpPr>
          <p:nvPr>
            <p:ph type="ctrTitle"/>
          </p:nvPr>
        </p:nvSpPr>
        <p:spPr/>
        <p:txBody>
          <a:bodyPr/>
          <a:lstStyle/>
          <a:p>
            <a:r>
              <a:rPr lang="nb-NO" dirty="0"/>
              <a:t>Travel </a:t>
            </a:r>
            <a:r>
              <a:rPr lang="nb-NO" dirty="0" err="1"/>
              <a:t>patterns</a:t>
            </a:r>
            <a:endParaRPr lang="nb-NO" dirty="0"/>
          </a:p>
        </p:txBody>
      </p:sp>
    </p:spTree>
    <p:extLst>
      <p:ext uri="{BB962C8B-B14F-4D97-AF65-F5344CB8AC3E}">
        <p14:creationId xmlns:p14="http://schemas.microsoft.com/office/powerpoint/2010/main" val="562157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853C8AB-0254-F95A-092A-F55164922F81}"/>
              </a:ext>
            </a:extLst>
          </p:cNvPr>
          <p:cNvPicPr>
            <a:picLocks noGrp="1" noChangeAspect="1"/>
          </p:cNvPicPr>
          <p:nvPr>
            <p:ph idx="1"/>
          </p:nvPr>
        </p:nvPicPr>
        <p:blipFill>
          <a:blip r:embed="rId2"/>
          <a:stretch>
            <a:fillRect/>
          </a:stretch>
        </p:blipFill>
        <p:spPr>
          <a:xfrm>
            <a:off x="697473" y="197899"/>
            <a:ext cx="10140416" cy="5703984"/>
          </a:xfrm>
          <a:noFill/>
        </p:spPr>
      </p:pic>
      <p:sp>
        <p:nvSpPr>
          <p:cNvPr id="10" name="Title 2">
            <a:extLst>
              <a:ext uri="{FF2B5EF4-FFF2-40B4-BE49-F238E27FC236}">
                <a16:creationId xmlns:a16="http://schemas.microsoft.com/office/drawing/2014/main" id="{BF0D9FF5-C662-20B7-6090-6C49B2FD86F7}"/>
              </a:ext>
            </a:extLst>
          </p:cNvPr>
          <p:cNvSpPr>
            <a:spLocks noGrp="1"/>
          </p:cNvSpPr>
          <p:nvPr>
            <p:ph type="title"/>
          </p:nvPr>
        </p:nvSpPr>
        <p:spPr>
          <a:xfrm>
            <a:off x="2740897" y="6107844"/>
            <a:ext cx="11143104" cy="193899"/>
          </a:xfrm>
        </p:spPr>
        <p:txBody>
          <a:bodyPr/>
          <a:lstStyle/>
          <a:p>
            <a:r>
              <a:rPr lang="en-US" sz="1400" dirty="0"/>
              <a:t>Nordisk presentation at NTC 15.sept</a:t>
            </a:r>
          </a:p>
        </p:txBody>
      </p:sp>
    </p:spTree>
    <p:extLst>
      <p:ext uri="{BB962C8B-B14F-4D97-AF65-F5344CB8AC3E}">
        <p14:creationId xmlns:p14="http://schemas.microsoft.com/office/powerpoint/2010/main" val="1675055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F0D9FF5-C662-20B7-6090-6C49B2FD86F7}"/>
              </a:ext>
            </a:extLst>
          </p:cNvPr>
          <p:cNvSpPr>
            <a:spLocks noGrp="1"/>
          </p:cNvSpPr>
          <p:nvPr>
            <p:ph type="title"/>
          </p:nvPr>
        </p:nvSpPr>
        <p:spPr>
          <a:xfrm>
            <a:off x="2740897" y="6107844"/>
            <a:ext cx="11143104" cy="193899"/>
          </a:xfrm>
        </p:spPr>
        <p:txBody>
          <a:bodyPr/>
          <a:lstStyle/>
          <a:p>
            <a:r>
              <a:rPr lang="en-US" sz="1400" dirty="0"/>
              <a:t>Nordisk presentation at NTC 15.sept</a:t>
            </a:r>
          </a:p>
        </p:txBody>
      </p:sp>
      <p:pic>
        <p:nvPicPr>
          <p:cNvPr id="6" name="Plassholder for innhold 5">
            <a:extLst>
              <a:ext uri="{FF2B5EF4-FFF2-40B4-BE49-F238E27FC236}">
                <a16:creationId xmlns:a16="http://schemas.microsoft.com/office/drawing/2014/main" id="{B70FD316-8E53-A600-7C39-FCC15A5385A0}"/>
              </a:ext>
            </a:extLst>
          </p:cNvPr>
          <p:cNvPicPr>
            <a:picLocks noGrp="1" noChangeAspect="1"/>
          </p:cNvPicPr>
          <p:nvPr>
            <p:ph idx="1"/>
          </p:nvPr>
        </p:nvPicPr>
        <p:blipFill>
          <a:blip r:embed="rId2"/>
          <a:stretch>
            <a:fillRect/>
          </a:stretch>
        </p:blipFill>
        <p:spPr>
          <a:xfrm>
            <a:off x="1266670" y="59017"/>
            <a:ext cx="9933560" cy="5578197"/>
          </a:xfrm>
        </p:spPr>
      </p:pic>
    </p:spTree>
    <p:extLst>
      <p:ext uri="{BB962C8B-B14F-4D97-AF65-F5344CB8AC3E}">
        <p14:creationId xmlns:p14="http://schemas.microsoft.com/office/powerpoint/2010/main" val="3461773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F0D9FF5-C662-20B7-6090-6C49B2FD86F7}"/>
              </a:ext>
            </a:extLst>
          </p:cNvPr>
          <p:cNvSpPr>
            <a:spLocks noGrp="1"/>
          </p:cNvSpPr>
          <p:nvPr>
            <p:ph type="title"/>
          </p:nvPr>
        </p:nvSpPr>
        <p:spPr>
          <a:xfrm>
            <a:off x="2740897" y="6107844"/>
            <a:ext cx="11143104" cy="193899"/>
          </a:xfrm>
        </p:spPr>
        <p:txBody>
          <a:bodyPr/>
          <a:lstStyle/>
          <a:p>
            <a:r>
              <a:rPr lang="en-US" sz="1400" dirty="0"/>
              <a:t>Nordisk presentation at NTC 15.sept</a:t>
            </a:r>
          </a:p>
        </p:txBody>
      </p:sp>
      <p:pic>
        <p:nvPicPr>
          <p:cNvPr id="5" name="Plassholder for innhold 4">
            <a:extLst>
              <a:ext uri="{FF2B5EF4-FFF2-40B4-BE49-F238E27FC236}">
                <a16:creationId xmlns:a16="http://schemas.microsoft.com/office/drawing/2014/main" id="{2A73A629-BB53-A9A1-D616-E93628EC48C8}"/>
              </a:ext>
            </a:extLst>
          </p:cNvPr>
          <p:cNvPicPr>
            <a:picLocks noGrp="1" noChangeAspect="1"/>
          </p:cNvPicPr>
          <p:nvPr>
            <p:ph idx="1"/>
          </p:nvPr>
        </p:nvPicPr>
        <p:blipFill>
          <a:blip r:embed="rId2"/>
          <a:stretch>
            <a:fillRect/>
          </a:stretch>
        </p:blipFill>
        <p:spPr>
          <a:xfrm>
            <a:off x="1326630" y="-389"/>
            <a:ext cx="9999657" cy="5637603"/>
          </a:xfrm>
        </p:spPr>
      </p:pic>
    </p:spTree>
    <p:extLst>
      <p:ext uri="{BB962C8B-B14F-4D97-AF65-F5344CB8AC3E}">
        <p14:creationId xmlns:p14="http://schemas.microsoft.com/office/powerpoint/2010/main" val="1707679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F0D9FF5-C662-20B7-6090-6C49B2FD86F7}"/>
              </a:ext>
            </a:extLst>
          </p:cNvPr>
          <p:cNvSpPr>
            <a:spLocks noGrp="1"/>
          </p:cNvSpPr>
          <p:nvPr>
            <p:ph type="title"/>
          </p:nvPr>
        </p:nvSpPr>
        <p:spPr>
          <a:xfrm>
            <a:off x="2740897" y="6107844"/>
            <a:ext cx="11143104" cy="193899"/>
          </a:xfrm>
        </p:spPr>
        <p:txBody>
          <a:bodyPr/>
          <a:lstStyle/>
          <a:p>
            <a:r>
              <a:rPr lang="en-US" sz="1400" dirty="0"/>
              <a:t>Nordisk presentation at NTC 15.sept</a:t>
            </a:r>
          </a:p>
        </p:txBody>
      </p:sp>
      <p:pic>
        <p:nvPicPr>
          <p:cNvPr id="4" name="Plassholder for innhold 3">
            <a:extLst>
              <a:ext uri="{FF2B5EF4-FFF2-40B4-BE49-F238E27FC236}">
                <a16:creationId xmlns:a16="http://schemas.microsoft.com/office/drawing/2014/main" id="{18693914-B27D-EAAF-A8B7-0D19E8CC61C5}"/>
              </a:ext>
            </a:extLst>
          </p:cNvPr>
          <p:cNvPicPr>
            <a:picLocks noGrp="1" noChangeAspect="1"/>
          </p:cNvPicPr>
          <p:nvPr>
            <p:ph idx="1"/>
          </p:nvPr>
        </p:nvPicPr>
        <p:blipFill>
          <a:blip r:embed="rId2"/>
          <a:stretch>
            <a:fillRect/>
          </a:stretch>
        </p:blipFill>
        <p:spPr>
          <a:xfrm>
            <a:off x="1229193" y="-5256"/>
            <a:ext cx="10054429" cy="5642470"/>
          </a:xfrm>
        </p:spPr>
      </p:pic>
    </p:spTree>
    <p:extLst>
      <p:ext uri="{BB962C8B-B14F-4D97-AF65-F5344CB8AC3E}">
        <p14:creationId xmlns:p14="http://schemas.microsoft.com/office/powerpoint/2010/main" val="2843499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F0D9FF5-C662-20B7-6090-6C49B2FD86F7}"/>
              </a:ext>
            </a:extLst>
          </p:cNvPr>
          <p:cNvSpPr>
            <a:spLocks noGrp="1"/>
          </p:cNvSpPr>
          <p:nvPr>
            <p:ph type="title"/>
          </p:nvPr>
        </p:nvSpPr>
        <p:spPr>
          <a:xfrm>
            <a:off x="2740897" y="6107844"/>
            <a:ext cx="11143104" cy="193899"/>
          </a:xfrm>
        </p:spPr>
        <p:txBody>
          <a:bodyPr/>
          <a:lstStyle/>
          <a:p>
            <a:r>
              <a:rPr lang="en-US" sz="1400" dirty="0"/>
              <a:t>Nordisk presentation at NTC 15.sept</a:t>
            </a:r>
          </a:p>
        </p:txBody>
      </p:sp>
      <p:pic>
        <p:nvPicPr>
          <p:cNvPr id="4" name="Plassholder for innhold 3">
            <a:extLst>
              <a:ext uri="{FF2B5EF4-FFF2-40B4-BE49-F238E27FC236}">
                <a16:creationId xmlns:a16="http://schemas.microsoft.com/office/drawing/2014/main" id="{A677DCB1-4E49-8367-3CE3-1B9E0AF65028}"/>
              </a:ext>
            </a:extLst>
          </p:cNvPr>
          <p:cNvPicPr>
            <a:picLocks noGrp="1" noChangeAspect="1"/>
          </p:cNvPicPr>
          <p:nvPr>
            <p:ph idx="1"/>
          </p:nvPr>
        </p:nvPicPr>
        <p:blipFill>
          <a:blip r:embed="rId2"/>
          <a:stretch>
            <a:fillRect/>
          </a:stretch>
        </p:blipFill>
        <p:spPr>
          <a:xfrm>
            <a:off x="1454047" y="-7887"/>
            <a:ext cx="10463134" cy="5876630"/>
          </a:xfrm>
        </p:spPr>
      </p:pic>
    </p:spTree>
    <p:extLst>
      <p:ext uri="{BB962C8B-B14F-4D97-AF65-F5344CB8AC3E}">
        <p14:creationId xmlns:p14="http://schemas.microsoft.com/office/powerpoint/2010/main" val="406372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F0D9FF5-C662-20B7-6090-6C49B2FD86F7}"/>
              </a:ext>
            </a:extLst>
          </p:cNvPr>
          <p:cNvSpPr>
            <a:spLocks noGrp="1"/>
          </p:cNvSpPr>
          <p:nvPr>
            <p:ph type="title"/>
          </p:nvPr>
        </p:nvSpPr>
        <p:spPr>
          <a:xfrm>
            <a:off x="2740897" y="6107844"/>
            <a:ext cx="11143104" cy="193899"/>
          </a:xfrm>
        </p:spPr>
        <p:txBody>
          <a:bodyPr/>
          <a:lstStyle/>
          <a:p>
            <a:r>
              <a:rPr lang="en-US" sz="1400" dirty="0"/>
              <a:t>Nordisk presentation at NTC 15.sept</a:t>
            </a:r>
          </a:p>
        </p:txBody>
      </p:sp>
      <p:pic>
        <p:nvPicPr>
          <p:cNvPr id="6" name="Plassholder for innhold 5">
            <a:extLst>
              <a:ext uri="{FF2B5EF4-FFF2-40B4-BE49-F238E27FC236}">
                <a16:creationId xmlns:a16="http://schemas.microsoft.com/office/drawing/2014/main" id="{9D51005C-5471-39C0-2D53-2F615FC44C9D}"/>
              </a:ext>
            </a:extLst>
          </p:cNvPr>
          <p:cNvPicPr>
            <a:picLocks noGrp="1" noChangeAspect="1"/>
          </p:cNvPicPr>
          <p:nvPr>
            <p:ph idx="1"/>
          </p:nvPr>
        </p:nvPicPr>
        <p:blipFill>
          <a:blip r:embed="rId3"/>
          <a:stretch>
            <a:fillRect/>
          </a:stretch>
        </p:blipFill>
        <p:spPr>
          <a:xfrm>
            <a:off x="1626433" y="92448"/>
            <a:ext cx="9882577" cy="5544766"/>
          </a:xfrm>
        </p:spPr>
      </p:pic>
    </p:spTree>
    <p:extLst>
      <p:ext uri="{BB962C8B-B14F-4D97-AF65-F5344CB8AC3E}">
        <p14:creationId xmlns:p14="http://schemas.microsoft.com/office/powerpoint/2010/main" val="538066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F0D9FF5-C662-20B7-6090-6C49B2FD86F7}"/>
              </a:ext>
            </a:extLst>
          </p:cNvPr>
          <p:cNvSpPr>
            <a:spLocks noGrp="1"/>
          </p:cNvSpPr>
          <p:nvPr>
            <p:ph type="title"/>
          </p:nvPr>
        </p:nvSpPr>
        <p:spPr>
          <a:xfrm>
            <a:off x="2740897" y="6107844"/>
            <a:ext cx="11143104" cy="193899"/>
          </a:xfrm>
        </p:spPr>
        <p:txBody>
          <a:bodyPr/>
          <a:lstStyle/>
          <a:p>
            <a:r>
              <a:rPr lang="en-US" sz="1400" dirty="0"/>
              <a:t>Finnair presentation at NTC 15.sept</a:t>
            </a:r>
          </a:p>
        </p:txBody>
      </p:sp>
      <p:pic>
        <p:nvPicPr>
          <p:cNvPr id="4" name="Plassholder for innhold 3">
            <a:extLst>
              <a:ext uri="{FF2B5EF4-FFF2-40B4-BE49-F238E27FC236}">
                <a16:creationId xmlns:a16="http://schemas.microsoft.com/office/drawing/2014/main" id="{CD24D232-4284-677D-3192-FD5C0622E1D7}"/>
              </a:ext>
            </a:extLst>
          </p:cNvPr>
          <p:cNvPicPr>
            <a:picLocks noGrp="1" noChangeAspect="1"/>
          </p:cNvPicPr>
          <p:nvPr>
            <p:ph idx="1"/>
          </p:nvPr>
        </p:nvPicPr>
        <p:blipFill>
          <a:blip r:embed="rId2"/>
          <a:stretch>
            <a:fillRect/>
          </a:stretch>
        </p:blipFill>
        <p:spPr>
          <a:xfrm>
            <a:off x="1851286" y="0"/>
            <a:ext cx="8289560" cy="5838691"/>
          </a:xfrm>
        </p:spPr>
      </p:pic>
    </p:spTree>
    <p:extLst>
      <p:ext uri="{BB962C8B-B14F-4D97-AF65-F5344CB8AC3E}">
        <p14:creationId xmlns:p14="http://schemas.microsoft.com/office/powerpoint/2010/main" val="2084016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F0D9FF5-C662-20B7-6090-6C49B2FD86F7}"/>
              </a:ext>
            </a:extLst>
          </p:cNvPr>
          <p:cNvSpPr>
            <a:spLocks noGrp="1"/>
          </p:cNvSpPr>
          <p:nvPr>
            <p:ph type="title"/>
          </p:nvPr>
        </p:nvSpPr>
        <p:spPr>
          <a:xfrm>
            <a:off x="2740897" y="6107844"/>
            <a:ext cx="11143104" cy="193899"/>
          </a:xfrm>
        </p:spPr>
        <p:txBody>
          <a:bodyPr/>
          <a:lstStyle/>
          <a:p>
            <a:r>
              <a:rPr lang="en-US" sz="1400" dirty="0"/>
              <a:t>Finnair presentation at NTC 15.sept</a:t>
            </a:r>
          </a:p>
        </p:txBody>
      </p:sp>
      <p:pic>
        <p:nvPicPr>
          <p:cNvPr id="6" name="Plassholder for innhold 5">
            <a:extLst>
              <a:ext uri="{FF2B5EF4-FFF2-40B4-BE49-F238E27FC236}">
                <a16:creationId xmlns:a16="http://schemas.microsoft.com/office/drawing/2014/main" id="{CA7E5F70-6CB3-F8DF-593D-D90E96156CC4}"/>
              </a:ext>
            </a:extLst>
          </p:cNvPr>
          <p:cNvPicPr>
            <a:picLocks noGrp="1" noChangeAspect="1"/>
          </p:cNvPicPr>
          <p:nvPr>
            <p:ph idx="1"/>
          </p:nvPr>
        </p:nvPicPr>
        <p:blipFill>
          <a:blip r:embed="rId2"/>
          <a:stretch>
            <a:fillRect/>
          </a:stretch>
        </p:blipFill>
        <p:spPr>
          <a:xfrm>
            <a:off x="1956216" y="42501"/>
            <a:ext cx="8536899" cy="6028740"/>
          </a:xfrm>
        </p:spPr>
      </p:pic>
    </p:spTree>
    <p:extLst>
      <p:ext uri="{BB962C8B-B14F-4D97-AF65-F5344CB8AC3E}">
        <p14:creationId xmlns:p14="http://schemas.microsoft.com/office/powerpoint/2010/main" val="533289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A270E29-51CC-E9A9-8812-F4D82CA87E67}"/>
              </a:ext>
            </a:extLst>
          </p:cNvPr>
          <p:cNvPicPr>
            <a:picLocks noGrp="1" noChangeAspect="1"/>
          </p:cNvPicPr>
          <p:nvPr>
            <p:ph sz="quarter" idx="15"/>
          </p:nvPr>
        </p:nvPicPr>
        <p:blipFill>
          <a:blip r:embed="rId2"/>
          <a:stretch>
            <a:fillRect/>
          </a:stretch>
        </p:blipFill>
        <p:spPr>
          <a:xfrm>
            <a:off x="1582057" y="202159"/>
            <a:ext cx="8432800" cy="6610998"/>
          </a:xfrm>
        </p:spPr>
      </p:pic>
      <p:sp>
        <p:nvSpPr>
          <p:cNvPr id="7" name="Tittel 2">
            <a:extLst>
              <a:ext uri="{FF2B5EF4-FFF2-40B4-BE49-F238E27FC236}">
                <a16:creationId xmlns:a16="http://schemas.microsoft.com/office/drawing/2014/main" id="{03C200B5-C60F-CAF3-0240-D2E827ACCF95}"/>
              </a:ext>
            </a:extLst>
          </p:cNvPr>
          <p:cNvSpPr>
            <a:spLocks noGrp="1"/>
          </p:cNvSpPr>
          <p:nvPr>
            <p:ph type="ctrTitle"/>
          </p:nvPr>
        </p:nvSpPr>
        <p:spPr>
          <a:xfrm>
            <a:off x="10453259" y="6598847"/>
            <a:ext cx="1658793" cy="214310"/>
          </a:xfrm>
        </p:spPr>
        <p:txBody>
          <a:bodyPr>
            <a:normAutofit/>
          </a:bodyPr>
          <a:lstStyle/>
          <a:p>
            <a:r>
              <a:rPr lang="nb-NO" sz="900" dirty="0"/>
              <a:t>Source: The Tourism Survey 2019</a:t>
            </a:r>
          </a:p>
        </p:txBody>
      </p:sp>
    </p:spTree>
    <p:extLst>
      <p:ext uri="{BB962C8B-B14F-4D97-AF65-F5344CB8AC3E}">
        <p14:creationId xmlns:p14="http://schemas.microsoft.com/office/powerpoint/2010/main" val="3224520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6B0D5DA-A960-3969-BD54-F2F6EA3F345B}"/>
              </a:ext>
            </a:extLst>
          </p:cNvPr>
          <p:cNvSpPr>
            <a:spLocks noGrp="1"/>
          </p:cNvSpPr>
          <p:nvPr>
            <p:ph type="ctrTitle"/>
          </p:nvPr>
        </p:nvSpPr>
        <p:spPr/>
        <p:txBody>
          <a:bodyPr/>
          <a:lstStyle/>
          <a:p>
            <a:r>
              <a:rPr lang="nb-NO" dirty="0"/>
              <a:t>More info: South-Korea</a:t>
            </a:r>
          </a:p>
        </p:txBody>
      </p:sp>
      <p:sp>
        <p:nvSpPr>
          <p:cNvPr id="7" name="Plassholder for tekst 6">
            <a:extLst>
              <a:ext uri="{FF2B5EF4-FFF2-40B4-BE49-F238E27FC236}">
                <a16:creationId xmlns:a16="http://schemas.microsoft.com/office/drawing/2014/main" id="{1E445A0D-D251-867F-39BF-1FFF99A0BA59}"/>
              </a:ext>
            </a:extLst>
          </p:cNvPr>
          <p:cNvSpPr>
            <a:spLocks noGrp="1"/>
          </p:cNvSpPr>
          <p:nvPr>
            <p:ph type="body" sz="quarter" idx="16"/>
          </p:nvPr>
        </p:nvSpPr>
        <p:spPr/>
        <p:txBody>
          <a:bodyPr/>
          <a:lstStyle/>
          <a:p>
            <a:endParaRPr lang="nb-NO"/>
          </a:p>
        </p:txBody>
      </p:sp>
      <p:pic>
        <p:nvPicPr>
          <p:cNvPr id="4" name="Bilde 3">
            <a:extLst>
              <a:ext uri="{FF2B5EF4-FFF2-40B4-BE49-F238E27FC236}">
                <a16:creationId xmlns:a16="http://schemas.microsoft.com/office/drawing/2014/main" id="{D0D81063-B812-255F-D94F-65389039E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262" y="1922205"/>
            <a:ext cx="3364624" cy="3364624"/>
          </a:xfrm>
          <a:prstGeom prst="rect">
            <a:avLst/>
          </a:prstGeom>
        </p:spPr>
      </p:pic>
    </p:spTree>
    <p:extLst>
      <p:ext uri="{BB962C8B-B14F-4D97-AF65-F5344CB8AC3E}">
        <p14:creationId xmlns:p14="http://schemas.microsoft.com/office/powerpoint/2010/main" val="4256399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0C880029-EC38-A583-772C-69F60FDF5942}"/>
              </a:ext>
            </a:extLst>
          </p:cNvPr>
          <p:cNvSpPr>
            <a:spLocks noGrp="1"/>
          </p:cNvSpPr>
          <p:nvPr>
            <p:ph sz="quarter" idx="15"/>
          </p:nvPr>
        </p:nvSpPr>
        <p:spPr/>
        <p:txBody>
          <a:bodyPr>
            <a:normAutofit fontScale="85000" lnSpcReduction="20000"/>
          </a:bodyPr>
          <a:lstStyle/>
          <a:p>
            <a:pPr indent="190500" algn="just" latinLnBrk="1"/>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January</a:t>
            </a:r>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 – lunar calendar new year so they use these occasion using year end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February – March when school has their spring holidays</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July – August</a:t>
            </a:r>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 it is really summer vacation including National holidays 15 August.</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marL="190500" algn="just" latinLnBrk="1"/>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September </a:t>
            </a:r>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 Lunar Full Moon, all those days, give one day off more days, which makes longer weekends.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marL="190500" algn="just" latinLnBrk="1"/>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October is the season</a:t>
            </a:r>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 for travelling using national holidays both October 3/National day and Oct 9 Korea Alphabet days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Most of general people use national holidays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November is for middle age group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marL="190500" algn="just" latinLnBrk="1"/>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December also for 50 – 60 group during Christmas season and looking for New Year’s holidays.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Most of the Korean has no limit to holiday season for their own holidays.</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Students are exempted for their own holidays as an official studying days.</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There are most of the people are using their long weekends as long haul vacation.</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For short period</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marL="190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People are considering Friday afternoon and return on Monday morning, for short haul vacation.</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190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Some of office officials use their weekdays using the weekend.</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endParaRPr lang="nb-NO" dirty="0"/>
          </a:p>
        </p:txBody>
      </p:sp>
      <p:sp>
        <p:nvSpPr>
          <p:cNvPr id="5" name="Tittel 4">
            <a:extLst>
              <a:ext uri="{FF2B5EF4-FFF2-40B4-BE49-F238E27FC236}">
                <a16:creationId xmlns:a16="http://schemas.microsoft.com/office/drawing/2014/main" id="{EECA1B30-D6A0-3365-F9B5-9C5B1320FEB7}"/>
              </a:ext>
            </a:extLst>
          </p:cNvPr>
          <p:cNvSpPr>
            <a:spLocks noGrp="1"/>
          </p:cNvSpPr>
          <p:nvPr>
            <p:ph type="ctrTitle"/>
          </p:nvPr>
        </p:nvSpPr>
        <p:spPr/>
        <p:txBody>
          <a:bodyPr/>
          <a:lstStyle/>
          <a:p>
            <a:r>
              <a:rPr lang="nb-NO" dirty="0"/>
              <a:t>Holiday </a:t>
            </a:r>
            <a:r>
              <a:rPr lang="nb-NO" dirty="0" err="1"/>
              <a:t>periods</a:t>
            </a:r>
            <a:endParaRPr lang="nb-NO" dirty="0"/>
          </a:p>
        </p:txBody>
      </p:sp>
    </p:spTree>
    <p:extLst>
      <p:ext uri="{BB962C8B-B14F-4D97-AF65-F5344CB8AC3E}">
        <p14:creationId xmlns:p14="http://schemas.microsoft.com/office/powerpoint/2010/main" val="4140675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1E1699A-BCA7-5E3B-375E-C7F4D9EBFC3B}"/>
              </a:ext>
            </a:extLst>
          </p:cNvPr>
          <p:cNvSpPr>
            <a:spLocks noGrp="1"/>
          </p:cNvSpPr>
          <p:nvPr>
            <p:ph sz="quarter" idx="15"/>
          </p:nvPr>
        </p:nvSpPr>
        <p:spPr/>
        <p:txBody>
          <a:bodyPr>
            <a:normAutofit fontScale="92500" lnSpcReduction="10000"/>
          </a:bodyPr>
          <a:lstStyle/>
          <a:p>
            <a:pPr algn="just" latinLnBrk="1"/>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Many Korean explore the market after long silence, and first choice is East Asia market, and Europe is the 2</a:t>
            </a:r>
            <a:r>
              <a:rPr lang="en-US" sz="1800" b="1" kern="100" baseline="30000" dirty="0">
                <a:effectLst/>
                <a:latin typeface="Malgun Gothic" panose="020B0503020000020004" pitchFamily="34" charset="-127"/>
                <a:ea typeface="Malgun Gothic" panose="020B0503020000020004" pitchFamily="34" charset="-127"/>
                <a:cs typeface="Arial" panose="020B0604020202020204" pitchFamily="34" charset="0"/>
              </a:rPr>
              <a:t>nd</a:t>
            </a:r>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 choice and Canada/USA follows afterwards.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algn="just" latinLnBrk="1"/>
            <a:r>
              <a:rPr lang="en-US" sz="1800" b="1" kern="100" dirty="0">
                <a:effectLst/>
                <a:latin typeface="Malgun Gothic" panose="020B0503020000020004" pitchFamily="34" charset="-127"/>
                <a:ea typeface="Malgun Gothic" panose="020B0503020000020004" pitchFamily="34" charset="-127"/>
                <a:cs typeface="Arial" panose="020B0604020202020204" pitchFamily="34" charset="0"/>
              </a:rPr>
              <a:t>Spain, Greece organized Charter flights after July 2022.</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marL="0" indent="0" algn="just" latinLnBrk="1">
              <a:buNone/>
            </a:pPr>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	</a:t>
            </a:r>
          </a:p>
          <a:p>
            <a:pPr marL="0" indent="0" algn="just" latinLnBrk="1">
              <a:buNone/>
            </a:pPr>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   How many nights do they spend when travelling to Europe/Scandinavia/Norway</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2540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For vacation using weekend – 6 – 8 days</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2540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For long distance destination usually 12 – 15 days who has time</a:t>
            </a:r>
          </a:p>
          <a:p>
            <a:pPr indent="0" algn="just" latinLnBrk="1">
              <a:buNone/>
            </a:pPr>
            <a:endParaRPr lang="en-US" sz="1800" kern="100" dirty="0">
              <a:latin typeface="Malgun Gothic" panose="020B0503020000020004" pitchFamily="34" charset="-127"/>
              <a:ea typeface="Malgun Gothic" panose="020B0503020000020004" pitchFamily="34" charset="-127"/>
              <a:cs typeface="Arial" panose="020B0604020202020204" pitchFamily="34" charset="0"/>
            </a:endParaRPr>
          </a:p>
          <a:p>
            <a:pPr marL="742950" indent="-285750" algn="just" latinLnBrk="1">
              <a:buFontTx/>
              <a:buChar char="-"/>
            </a:pPr>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What do they wish to experience (spending money on shopping/activities </a:t>
            </a:r>
            <a:r>
              <a:rPr lang="en-US" sz="1800" kern="100" dirty="0" err="1">
                <a:effectLst/>
                <a:latin typeface="Malgun Gothic" panose="020B0503020000020004" pitchFamily="34" charset="-127"/>
                <a:ea typeface="Malgun Gothic" panose="020B0503020000020004" pitchFamily="34" charset="-127"/>
                <a:cs typeface="Arial" panose="020B0604020202020204" pitchFamily="34" charset="0"/>
              </a:rPr>
              <a:t>etc</a:t>
            </a:r>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a:t>
            </a:r>
            <a:endParaRPr lang="nb-NO" sz="1800" kern="100" dirty="0">
              <a:latin typeface="Malgun Gothic" panose="020B0503020000020004" pitchFamily="34" charset="-127"/>
              <a:ea typeface="Malgun Gothic" panose="020B0503020000020004" pitchFamily="34" charset="-127"/>
              <a:cs typeface="Arial" panose="020B0604020202020204" pitchFamily="34" charset="0"/>
            </a:endParaRPr>
          </a:p>
          <a:p>
            <a:pPr marL="742950" indent="-285750" algn="just" latinLnBrk="1"/>
            <a:r>
              <a:rPr lang="en-US" sz="1700" kern="100" dirty="0">
                <a:effectLst/>
                <a:latin typeface="Malgun Gothic" panose="020B0503020000020004" pitchFamily="34" charset="-127"/>
                <a:ea typeface="Malgun Gothic" panose="020B0503020000020004" pitchFamily="34" charset="-127"/>
                <a:cs typeface="Arial" panose="020B0604020202020204" pitchFamily="34" charset="0"/>
              </a:rPr>
              <a:t>Something unique like museum and other cultural items. </a:t>
            </a:r>
            <a:endParaRPr lang="nb-NO" sz="1700" kern="100" dirty="0">
              <a:latin typeface="Malgun Gothic" panose="020B0503020000020004" pitchFamily="34" charset="-127"/>
              <a:ea typeface="Malgun Gothic" panose="020B0503020000020004" pitchFamily="34" charset="-127"/>
              <a:cs typeface="Arial" panose="020B0604020202020204" pitchFamily="34" charset="0"/>
            </a:endParaRPr>
          </a:p>
          <a:p>
            <a:pPr marL="742950" indent="-285750" algn="just" latinLnBrk="1"/>
            <a:r>
              <a:rPr lang="en-US" sz="1700" kern="100" dirty="0">
                <a:effectLst/>
                <a:latin typeface="Malgun Gothic" panose="020B0503020000020004" pitchFamily="34" charset="-127"/>
                <a:ea typeface="Malgun Gothic" panose="020B0503020000020004" pitchFamily="34" charset="-127"/>
                <a:cs typeface="Arial" panose="020B0604020202020204" pitchFamily="34" charset="0"/>
              </a:rPr>
              <a:t>Shopping is a must item whenever they travel, specially in Norway Health care medicine or local products like food (cheese </a:t>
            </a:r>
            <a:r>
              <a:rPr lang="en-US" sz="1700" kern="100" dirty="0" err="1">
                <a:effectLst/>
                <a:latin typeface="Malgun Gothic" panose="020B0503020000020004" pitchFamily="34" charset="-127"/>
                <a:ea typeface="Malgun Gothic" panose="020B0503020000020004" pitchFamily="34" charset="-127"/>
                <a:cs typeface="Arial" panose="020B0604020202020204" pitchFamily="34" charset="0"/>
              </a:rPr>
              <a:t>etc</a:t>
            </a:r>
            <a:r>
              <a:rPr lang="en-US" sz="1700" kern="100" dirty="0">
                <a:effectLst/>
                <a:latin typeface="Malgun Gothic" panose="020B0503020000020004" pitchFamily="34" charset="-127"/>
                <a:ea typeface="Malgun Gothic" panose="020B0503020000020004" pitchFamily="34" charset="-127"/>
                <a:cs typeface="Arial" panose="020B0604020202020204" pitchFamily="34" charset="0"/>
              </a:rPr>
              <a:t>) plus some clothes, which were introduced in Korea via internet or TV..</a:t>
            </a:r>
            <a:endParaRPr lang="nb-NO" sz="1700" kern="100" dirty="0">
              <a:latin typeface="Malgun Gothic" panose="020B0503020000020004" pitchFamily="34" charset="-127"/>
              <a:ea typeface="Malgun Gothic" panose="020B0503020000020004" pitchFamily="34" charset="-127"/>
              <a:cs typeface="Arial" panose="020B0604020202020204" pitchFamily="34" charset="0"/>
            </a:endParaRPr>
          </a:p>
          <a:p>
            <a:pPr marL="742950" indent="-28575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Mostly they prefer just relaxing and experience something different but not in Hurry, specially during Pandemic.</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pPr indent="317500" algn="just" latinLnBrk="1"/>
            <a:r>
              <a:rPr lang="en-US" sz="1800" kern="100" dirty="0">
                <a:effectLst/>
                <a:latin typeface="Malgun Gothic" panose="020B0503020000020004" pitchFamily="34" charset="-127"/>
                <a:ea typeface="Malgun Gothic" panose="020B0503020000020004" pitchFamily="34" charset="-127"/>
                <a:cs typeface="Arial" panose="020B0604020202020204" pitchFamily="34" charset="0"/>
              </a:rPr>
              <a:t>For activities, they prefer relaxing thru the beautiful scenery. </a:t>
            </a: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a:p>
            <a:endParaRPr lang="nb-NO" dirty="0"/>
          </a:p>
        </p:txBody>
      </p:sp>
      <p:sp>
        <p:nvSpPr>
          <p:cNvPr id="3" name="Tittel 2">
            <a:extLst>
              <a:ext uri="{FF2B5EF4-FFF2-40B4-BE49-F238E27FC236}">
                <a16:creationId xmlns:a16="http://schemas.microsoft.com/office/drawing/2014/main" id="{BDD1ADC9-E3A6-D264-D394-F90B0FF2098A}"/>
              </a:ext>
            </a:extLst>
          </p:cNvPr>
          <p:cNvSpPr>
            <a:spLocks noGrp="1"/>
          </p:cNvSpPr>
          <p:nvPr>
            <p:ph type="ctrTitle"/>
          </p:nvPr>
        </p:nvSpPr>
        <p:spPr/>
        <p:txBody>
          <a:bodyPr/>
          <a:lstStyle/>
          <a:p>
            <a:r>
              <a:rPr lang="nb-NO" dirty="0"/>
              <a:t>Travel trends</a:t>
            </a:r>
          </a:p>
        </p:txBody>
      </p:sp>
    </p:spTree>
    <p:extLst>
      <p:ext uri="{BB962C8B-B14F-4D97-AF65-F5344CB8AC3E}">
        <p14:creationId xmlns:p14="http://schemas.microsoft.com/office/powerpoint/2010/main" val="1900218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36DB8C3C-449F-8B8B-5FAD-22A99CDD3E8B}"/>
              </a:ext>
            </a:extLst>
          </p:cNvPr>
          <p:cNvSpPr>
            <a:spLocks noGrp="1"/>
          </p:cNvSpPr>
          <p:nvPr>
            <p:ph sz="quarter" idx="18"/>
          </p:nvPr>
        </p:nvSpPr>
        <p:spPr/>
        <p:txBody>
          <a:bodyPr/>
          <a:lstStyle/>
          <a:p>
            <a:pPr indent="0" algn="just" latinLnBrk="1">
              <a:buNone/>
            </a:pPr>
            <a:r>
              <a:rPr lang="en-US" sz="2000" kern="100" dirty="0">
                <a:effectLst/>
                <a:ea typeface="Malgun Gothic" panose="020B0503020000020004" pitchFamily="34" charset="-127"/>
                <a:cs typeface="Arial" panose="020B0604020202020204" pitchFamily="34" charset="0"/>
              </a:rPr>
              <a:t>There are 2 kinds of people:</a:t>
            </a:r>
            <a:endParaRPr lang="nb-NO" sz="2000" kern="100" dirty="0">
              <a:effectLst/>
              <a:ea typeface="Malgun Gothic" panose="020B0503020000020004" pitchFamily="34" charset="-127"/>
              <a:cs typeface="Arial" panose="020B0604020202020204" pitchFamily="34" charset="0"/>
            </a:endParaRPr>
          </a:p>
          <a:p>
            <a:pPr indent="317500" algn="just" latinLnBrk="1"/>
            <a:r>
              <a:rPr lang="en-US" sz="2000" kern="100" dirty="0">
                <a:effectLst/>
                <a:ea typeface="Malgun Gothic" panose="020B0503020000020004" pitchFamily="34" charset="-127"/>
                <a:cs typeface="Arial" panose="020B0604020202020204" pitchFamily="34" charset="0"/>
              </a:rPr>
              <a:t>For</a:t>
            </a:r>
            <a:r>
              <a:rPr lang="en-US" sz="2000" b="1" kern="100" dirty="0">
                <a:effectLst/>
                <a:ea typeface="Malgun Gothic" panose="020B0503020000020004" pitchFamily="34" charset="-127"/>
                <a:cs typeface="Arial" panose="020B0604020202020204" pitchFamily="34" charset="0"/>
              </a:rPr>
              <a:t> young generation</a:t>
            </a:r>
            <a:r>
              <a:rPr lang="en-US" sz="2000" kern="100" dirty="0">
                <a:effectLst/>
                <a:ea typeface="Malgun Gothic" panose="020B0503020000020004" pitchFamily="34" charset="-127"/>
                <a:cs typeface="Arial" panose="020B0604020202020204" pitchFamily="34" charset="0"/>
              </a:rPr>
              <a:t>, they do by      themselves through internet.</a:t>
            </a:r>
            <a:endParaRPr lang="nb-NO" sz="2000" kern="100" dirty="0">
              <a:ea typeface="Malgun Gothic" panose="020B0503020000020004" pitchFamily="34" charset="-127"/>
              <a:cs typeface="Arial" panose="020B0604020202020204" pitchFamily="34" charset="0"/>
            </a:endParaRPr>
          </a:p>
          <a:p>
            <a:pPr indent="317500" algn="just" latinLnBrk="1"/>
            <a:r>
              <a:rPr lang="en-US" sz="2000" b="1" kern="100" dirty="0">
                <a:effectLst/>
                <a:ea typeface="Malgun Gothic" panose="020B0503020000020004" pitchFamily="34" charset="-127"/>
                <a:cs typeface="Arial" panose="020B0604020202020204" pitchFamily="34" charset="0"/>
              </a:rPr>
              <a:t>Other group</a:t>
            </a:r>
            <a:r>
              <a:rPr lang="en-US" sz="2000" kern="100" dirty="0">
                <a:effectLst/>
                <a:ea typeface="Malgun Gothic" panose="020B0503020000020004" pitchFamily="34" charset="-127"/>
                <a:cs typeface="Arial" panose="020B0604020202020204" pitchFamily="34" charset="0"/>
              </a:rPr>
              <a:t> use travel agents  as      they provide rather cheap airfare (due  to group fare they got cheaper than outside individual. )</a:t>
            </a:r>
            <a:endParaRPr lang="nb-NO" sz="2000" kern="100" dirty="0">
              <a:ea typeface="Malgun Gothic" panose="020B0503020000020004" pitchFamily="34" charset="-127"/>
              <a:cs typeface="Arial" panose="020B0604020202020204" pitchFamily="34" charset="0"/>
            </a:endParaRPr>
          </a:p>
          <a:p>
            <a:pPr indent="317500" algn="just" latinLnBrk="1"/>
            <a:r>
              <a:rPr lang="en-US" sz="2000" b="1" kern="100" dirty="0">
                <a:effectLst/>
                <a:ea typeface="Malgun Gothic" panose="020B0503020000020004" pitchFamily="34" charset="-127"/>
                <a:cs typeface="Arial" panose="020B0604020202020204" pitchFamily="34" charset="0"/>
              </a:rPr>
              <a:t>Free travel</a:t>
            </a:r>
            <a:r>
              <a:rPr lang="en-US" sz="2000" kern="100" dirty="0">
                <a:effectLst/>
                <a:ea typeface="Malgun Gothic" panose="020B0503020000020004" pitchFamily="34" charset="-127"/>
                <a:cs typeface="Arial" panose="020B0604020202020204" pitchFamily="34" charset="0"/>
              </a:rPr>
              <a:t>ers They use airline           promotion when they use certain          period to provide promotional fare.       They decide destination whenever        destination was introduced what they would like to visit.</a:t>
            </a:r>
            <a:br>
              <a:rPr lang="en-US" sz="2000" kern="100" dirty="0">
                <a:effectLst/>
                <a:ea typeface="Malgun Gothic" panose="020B0503020000020004" pitchFamily="34" charset="-127"/>
                <a:cs typeface="Arial" panose="020B0604020202020204" pitchFamily="34" charset="0"/>
              </a:rPr>
            </a:br>
            <a:r>
              <a:rPr lang="en-US" sz="2000" kern="100" dirty="0">
                <a:effectLst/>
                <a:ea typeface="Malgun Gothic" panose="020B0503020000020004" pitchFamily="34" charset="-127"/>
                <a:cs typeface="Arial" panose="020B0604020202020204" pitchFamily="34" charset="0"/>
              </a:rPr>
              <a:t>They book well in advance. </a:t>
            </a:r>
            <a:endParaRPr lang="nb-NO" sz="2000" kern="100" dirty="0">
              <a:effectLst/>
              <a:ea typeface="Malgun Gothic" panose="020B0503020000020004" pitchFamily="34" charset="-127"/>
              <a:cs typeface="Arial" panose="020B0604020202020204" pitchFamily="34" charset="0"/>
            </a:endParaRPr>
          </a:p>
          <a:p>
            <a:endParaRPr lang="nb-NO" dirty="0"/>
          </a:p>
        </p:txBody>
      </p:sp>
      <p:sp>
        <p:nvSpPr>
          <p:cNvPr id="4" name="Plassholder for tekst 3">
            <a:extLst>
              <a:ext uri="{FF2B5EF4-FFF2-40B4-BE49-F238E27FC236}">
                <a16:creationId xmlns:a16="http://schemas.microsoft.com/office/drawing/2014/main" id="{4F5F3180-BB80-02FB-1240-2EE6AEA05C85}"/>
              </a:ext>
            </a:extLst>
          </p:cNvPr>
          <p:cNvSpPr>
            <a:spLocks noGrp="1"/>
          </p:cNvSpPr>
          <p:nvPr>
            <p:ph type="body" sz="quarter" idx="17"/>
          </p:nvPr>
        </p:nvSpPr>
        <p:spPr/>
        <p:txBody>
          <a:bodyPr>
            <a:normAutofit fontScale="70000" lnSpcReduction="20000"/>
          </a:bodyPr>
          <a:lstStyle/>
          <a:p>
            <a:r>
              <a:rPr lang="en-US" sz="2800" kern="100" dirty="0">
                <a:effectLst/>
                <a:ea typeface="Malgun Gothic" panose="020B0503020000020004" pitchFamily="34" charset="-127"/>
                <a:cs typeface="Arial" panose="020B0604020202020204" pitchFamily="34" charset="0"/>
              </a:rPr>
              <a:t>Booking methods (travel agents/tour operators, internet)</a:t>
            </a:r>
            <a:endParaRPr lang="nb-NO" dirty="0"/>
          </a:p>
        </p:txBody>
      </p:sp>
      <p:sp>
        <p:nvSpPr>
          <p:cNvPr id="3" name="Tittel 2">
            <a:extLst>
              <a:ext uri="{FF2B5EF4-FFF2-40B4-BE49-F238E27FC236}">
                <a16:creationId xmlns:a16="http://schemas.microsoft.com/office/drawing/2014/main" id="{535B4975-02F1-94F0-30CB-716AA20BAD7F}"/>
              </a:ext>
            </a:extLst>
          </p:cNvPr>
          <p:cNvSpPr>
            <a:spLocks noGrp="1"/>
          </p:cNvSpPr>
          <p:nvPr>
            <p:ph type="ctrTitle"/>
          </p:nvPr>
        </p:nvSpPr>
        <p:spPr/>
        <p:txBody>
          <a:bodyPr/>
          <a:lstStyle/>
          <a:p>
            <a:r>
              <a:rPr lang="nb-NO" dirty="0"/>
              <a:t>Travel </a:t>
            </a:r>
            <a:r>
              <a:rPr lang="nb-NO" dirty="0" err="1"/>
              <a:t>patterns</a:t>
            </a:r>
            <a:r>
              <a:rPr lang="nb-NO" dirty="0"/>
              <a:t> </a:t>
            </a:r>
          </a:p>
        </p:txBody>
      </p:sp>
      <p:sp>
        <p:nvSpPr>
          <p:cNvPr id="2" name="Plassholder for innhold 1">
            <a:extLst>
              <a:ext uri="{FF2B5EF4-FFF2-40B4-BE49-F238E27FC236}">
                <a16:creationId xmlns:a16="http://schemas.microsoft.com/office/drawing/2014/main" id="{7BBE1F13-FB26-D263-C073-FB534F6232CA}"/>
              </a:ext>
            </a:extLst>
          </p:cNvPr>
          <p:cNvSpPr>
            <a:spLocks noGrp="1"/>
          </p:cNvSpPr>
          <p:nvPr>
            <p:ph sz="quarter" idx="15"/>
          </p:nvPr>
        </p:nvSpPr>
        <p:spPr/>
        <p:txBody>
          <a:bodyPr>
            <a:normAutofit fontScale="77500" lnSpcReduction="20000"/>
          </a:bodyPr>
          <a:lstStyle/>
          <a:p>
            <a:pPr marL="0" lvl="0" indent="0" algn="just" rtl="0" latinLnBrk="1">
              <a:buNone/>
            </a:pPr>
            <a:r>
              <a:rPr lang="en-US" sz="1800" kern="100" dirty="0">
                <a:effectLst/>
                <a:ea typeface="Malgun Gothic" panose="020B0503020000020004" pitchFamily="34" charset="-127"/>
                <a:cs typeface="Arial" panose="020B0604020202020204" pitchFamily="34" charset="0"/>
              </a:rPr>
              <a:t>Do they include many countries while on tour, or mono/duo destinations?</a:t>
            </a:r>
          </a:p>
          <a:p>
            <a:pPr algn="just" latinLnBrk="1"/>
            <a:r>
              <a:rPr lang="en-US" sz="1800" kern="100" dirty="0">
                <a:effectLst/>
                <a:ea typeface="Malgun Gothic" panose="020B0503020000020004" pitchFamily="34" charset="-127"/>
                <a:cs typeface="Arial" panose="020B0604020202020204" pitchFamily="34" charset="0"/>
              </a:rPr>
              <a:t>Lately they prefer two or three countries only or maybe one  country   if the connection is available</a:t>
            </a:r>
          </a:p>
          <a:p>
            <a:pPr algn="just" latinLnBrk="1"/>
            <a:endParaRPr lang="en-US" sz="1800" kern="100" dirty="0">
              <a:ea typeface="Malgun Gothic" panose="020B0503020000020004" pitchFamily="34" charset="-127"/>
              <a:cs typeface="Arial" panose="020B0604020202020204" pitchFamily="34" charset="0"/>
            </a:endParaRPr>
          </a:p>
          <a:p>
            <a:pPr marL="0" indent="0" algn="just" latinLnBrk="1">
              <a:buNone/>
            </a:pPr>
            <a:r>
              <a:rPr lang="nb-NO" sz="2400" dirty="0"/>
              <a:t>Norway </a:t>
            </a:r>
            <a:r>
              <a:rPr lang="nb-NO" sz="2400" dirty="0" err="1"/>
              <a:t>vs</a:t>
            </a:r>
            <a:r>
              <a:rPr lang="nb-NO" sz="2400" dirty="0"/>
              <a:t> </a:t>
            </a:r>
            <a:r>
              <a:rPr lang="nb-NO" sz="2400" dirty="0" err="1"/>
              <a:t>similar</a:t>
            </a:r>
            <a:r>
              <a:rPr lang="nb-NO" sz="2400" dirty="0"/>
              <a:t> </a:t>
            </a:r>
            <a:r>
              <a:rPr lang="nb-NO" sz="2400" dirty="0" err="1"/>
              <a:t>countries</a:t>
            </a:r>
            <a:endParaRPr lang="nb-NO" sz="2400" dirty="0"/>
          </a:p>
          <a:p>
            <a:pPr marL="317500" algn="just" latinLnBrk="1"/>
            <a:r>
              <a:rPr lang="en-US" sz="1800" kern="100" dirty="0">
                <a:effectLst/>
                <a:ea typeface="Malgun Gothic" panose="020B0503020000020004" pitchFamily="34" charset="-127"/>
                <a:cs typeface="Arial" panose="020B0604020202020204" pitchFamily="34" charset="0"/>
              </a:rPr>
              <a:t>Norway is becoming additional destination with more like Sweden or Denmark (due to flights).</a:t>
            </a:r>
            <a:endParaRPr lang="nb-NO" sz="1800" kern="100" dirty="0">
              <a:effectLst/>
              <a:ea typeface="Malgun Gothic" panose="020B0503020000020004" pitchFamily="34" charset="-127"/>
              <a:cs typeface="Arial" panose="020B0604020202020204" pitchFamily="34" charset="0"/>
            </a:endParaRPr>
          </a:p>
          <a:p>
            <a:pPr marL="317500" algn="just" latinLnBrk="1"/>
            <a:r>
              <a:rPr lang="en-US" sz="1800" kern="100" dirty="0">
                <a:effectLst/>
                <a:ea typeface="Malgun Gothic" panose="020B0503020000020004" pitchFamily="34" charset="-127"/>
                <a:cs typeface="Arial" panose="020B0604020202020204" pitchFamily="34" charset="0"/>
              </a:rPr>
              <a:t>There is no direct flights, they have to use one stopover on the way,    due to flight situation, Norway can be the 2nd point to travel… via KLM, LH, BA or Turkish Airlines.</a:t>
            </a:r>
            <a:endParaRPr lang="nb-NO" sz="1800" kern="100" dirty="0">
              <a:effectLst/>
              <a:ea typeface="Malgun Gothic" panose="020B0503020000020004" pitchFamily="34" charset="-127"/>
              <a:cs typeface="Arial" panose="020B0604020202020204" pitchFamily="34" charset="0"/>
            </a:endParaRPr>
          </a:p>
          <a:p>
            <a:pPr indent="317500" algn="just" latinLnBrk="1"/>
            <a:r>
              <a:rPr lang="en-US" sz="1800" kern="100" dirty="0">
                <a:effectLst/>
                <a:ea typeface="Malgun Gothic" panose="020B0503020000020004" pitchFamily="34" charset="-127"/>
                <a:cs typeface="Arial" panose="020B0604020202020204" pitchFamily="34" charset="0"/>
              </a:rPr>
              <a:t>Lately Iceland is becoming very popular but depend on how the    flights offers.</a:t>
            </a:r>
            <a:endParaRPr lang="nb-NO" sz="1800" kern="100" dirty="0">
              <a:effectLst/>
              <a:ea typeface="Malgun Gothic" panose="020B0503020000020004" pitchFamily="34" charset="-127"/>
              <a:cs typeface="Arial" panose="020B0604020202020204" pitchFamily="34" charset="0"/>
            </a:endParaRPr>
          </a:p>
          <a:p>
            <a:pPr indent="317500" algn="just" latinLnBrk="1"/>
            <a:r>
              <a:rPr lang="en-US" sz="1800" kern="100" dirty="0">
                <a:effectLst/>
                <a:ea typeface="Malgun Gothic" panose="020B0503020000020004" pitchFamily="34" charset="-127"/>
                <a:cs typeface="Arial" panose="020B0604020202020204" pitchFamily="34" charset="0"/>
              </a:rPr>
              <a:t>As they can visit Iceland via Norway.</a:t>
            </a:r>
            <a:endParaRPr lang="nb-NO" sz="1800" kern="100" dirty="0">
              <a:effectLst/>
              <a:ea typeface="Malgun Gothic" panose="020B0503020000020004" pitchFamily="34" charset="-127"/>
              <a:cs typeface="Arial" panose="020B0604020202020204" pitchFamily="34" charset="0"/>
            </a:endParaRPr>
          </a:p>
          <a:p>
            <a:pPr indent="0" algn="just" latinLnBrk="1">
              <a:buNone/>
            </a:pPr>
            <a:endParaRPr lang="nb-NO" sz="1800" kern="100" dirty="0">
              <a:effectLst/>
              <a:ea typeface="Malgun Gothic" panose="020B0503020000020004" pitchFamily="34" charset="-127"/>
              <a:cs typeface="Arial" panose="020B0604020202020204" pitchFamily="34" charset="0"/>
            </a:endParaRPr>
          </a:p>
          <a:p>
            <a:pPr marL="317500" algn="just" latinLnBrk="1"/>
            <a:r>
              <a:rPr lang="en-US" sz="1800" kern="100" dirty="0">
                <a:effectLst/>
                <a:ea typeface="Malgun Gothic" panose="020B0503020000020004" pitchFamily="34" charset="-127"/>
                <a:cs typeface="Arial" panose="020B0604020202020204" pitchFamily="34" charset="0"/>
              </a:rPr>
              <a:t>Notice Finnair has frequent flights (from November more flights and   also launching Busan- Finland flight) but not many </a:t>
            </a:r>
            <a:r>
              <a:rPr lang="en-US" sz="1800" kern="100" dirty="0">
                <a:ea typeface="Malgun Gothic" panose="020B0503020000020004" pitchFamily="34" charset="-127"/>
                <a:cs typeface="Arial" panose="020B0604020202020204" pitchFamily="34" charset="0"/>
              </a:rPr>
              <a:t>p</a:t>
            </a:r>
            <a:r>
              <a:rPr lang="en-US" sz="1800" kern="100" dirty="0">
                <a:effectLst/>
                <a:ea typeface="Malgun Gothic" panose="020B0503020000020004" pitchFamily="34" charset="-127"/>
                <a:cs typeface="Arial" panose="020B0604020202020204" pitchFamily="34" charset="0"/>
              </a:rPr>
              <a:t>eople stay in             Finland</a:t>
            </a:r>
            <a:endParaRPr lang="nb-NO" sz="1800" kern="100" dirty="0">
              <a:effectLst/>
              <a:ea typeface="Malgun Gothic" panose="020B0503020000020004" pitchFamily="34" charset="-127"/>
              <a:cs typeface="Arial" panose="020B0604020202020204" pitchFamily="34" charset="0"/>
            </a:endParaRPr>
          </a:p>
          <a:p>
            <a:pPr marL="317500" algn="just" latinLnBrk="1"/>
            <a:r>
              <a:rPr lang="en-US" sz="1800" kern="100" dirty="0">
                <a:effectLst/>
                <a:ea typeface="Malgun Gothic" panose="020B0503020000020004" pitchFamily="34" charset="-127"/>
                <a:cs typeface="Arial" panose="020B0604020202020204" pitchFamily="34" charset="0"/>
              </a:rPr>
              <a:t>But they use </a:t>
            </a:r>
            <a:r>
              <a:rPr lang="en-US" sz="1800" kern="100" dirty="0" err="1">
                <a:effectLst/>
                <a:ea typeface="Malgun Gothic" panose="020B0503020000020004" pitchFamily="34" charset="-127"/>
                <a:cs typeface="Arial" panose="020B0604020202020204" pitchFamily="34" charset="0"/>
              </a:rPr>
              <a:t>Silja</a:t>
            </a:r>
            <a:r>
              <a:rPr lang="en-US" sz="1800" kern="100" dirty="0">
                <a:effectLst/>
                <a:ea typeface="Malgun Gothic" panose="020B0503020000020004" pitchFamily="34" charset="-127"/>
                <a:cs typeface="Arial" panose="020B0604020202020204" pitchFamily="34" charset="0"/>
              </a:rPr>
              <a:t> line to save one night accommodation. So it               depends on arrival time in Finland, which makes 2</a:t>
            </a:r>
            <a:r>
              <a:rPr lang="en-US" sz="1800" kern="100" baseline="30000" dirty="0">
                <a:effectLst/>
                <a:ea typeface="Malgun Gothic" panose="020B0503020000020004" pitchFamily="34" charset="-127"/>
                <a:cs typeface="Arial" panose="020B0604020202020204" pitchFamily="34" charset="0"/>
              </a:rPr>
              <a:t>nd</a:t>
            </a:r>
            <a:r>
              <a:rPr lang="en-US" sz="1800" kern="100" dirty="0">
                <a:effectLst/>
                <a:ea typeface="Malgun Gothic" panose="020B0503020000020004" pitchFamily="34" charset="-127"/>
                <a:cs typeface="Arial" panose="020B0604020202020204" pitchFamily="34" charset="0"/>
              </a:rPr>
              <a:t> destination to          arrive Norway. </a:t>
            </a:r>
            <a:endParaRPr lang="nb-NO" sz="1800" kern="100" dirty="0">
              <a:effectLst/>
              <a:ea typeface="Malgun Gothic" panose="020B0503020000020004" pitchFamily="34" charset="-127"/>
              <a:cs typeface="Arial" panose="020B0604020202020204" pitchFamily="34" charset="0"/>
            </a:endParaRPr>
          </a:p>
          <a:p>
            <a:pPr marL="0" indent="0" algn="just" latinLnBrk="1">
              <a:buNone/>
            </a:pPr>
            <a:endParaRPr lang="nb-NO" sz="1800" kern="100" dirty="0">
              <a:effectLst/>
              <a:latin typeface="Malgun Gothic" panose="020B0503020000020004" pitchFamily="34" charset="-127"/>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3927609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5A44AF-785D-F591-F25A-92A90DEE891F}"/>
              </a:ext>
            </a:extLst>
          </p:cNvPr>
          <p:cNvSpPr>
            <a:spLocks noGrp="1"/>
          </p:cNvSpPr>
          <p:nvPr>
            <p:ph type="ctrTitle"/>
          </p:nvPr>
        </p:nvSpPr>
        <p:spPr/>
        <p:txBody>
          <a:bodyPr/>
          <a:lstStyle/>
          <a:p>
            <a:r>
              <a:rPr lang="nb-NO" dirty="0"/>
              <a:t>More info: Thailand</a:t>
            </a:r>
          </a:p>
        </p:txBody>
      </p:sp>
      <p:sp>
        <p:nvSpPr>
          <p:cNvPr id="4" name="Plassholder for tekst 3">
            <a:extLst>
              <a:ext uri="{FF2B5EF4-FFF2-40B4-BE49-F238E27FC236}">
                <a16:creationId xmlns:a16="http://schemas.microsoft.com/office/drawing/2014/main" id="{3C3B1EA0-4516-3EBF-339F-02CB4AD31A35}"/>
              </a:ext>
            </a:extLst>
          </p:cNvPr>
          <p:cNvSpPr>
            <a:spLocks noGrp="1"/>
          </p:cNvSpPr>
          <p:nvPr>
            <p:ph type="body" sz="quarter" idx="16"/>
          </p:nvPr>
        </p:nvSpPr>
        <p:spPr/>
        <p:txBody>
          <a:bodyPr/>
          <a:lstStyle/>
          <a:p>
            <a:endParaRPr lang="nb-NO"/>
          </a:p>
        </p:txBody>
      </p:sp>
      <p:pic>
        <p:nvPicPr>
          <p:cNvPr id="10" name="Plassholder for bilde 9">
            <a:extLst>
              <a:ext uri="{FF2B5EF4-FFF2-40B4-BE49-F238E27FC236}">
                <a16:creationId xmlns:a16="http://schemas.microsoft.com/office/drawing/2014/main" id="{C39F864E-E7F3-081B-66DB-0BF58C798E8B}"/>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21875" b="21875"/>
          <a:stretch>
            <a:fillRect/>
          </a:stretch>
        </p:blipFill>
        <p:spPr>
          <a:xfrm>
            <a:off x="704538" y="2652713"/>
            <a:ext cx="4370466" cy="2458387"/>
          </a:xfrm>
        </p:spPr>
      </p:pic>
    </p:spTree>
    <p:extLst>
      <p:ext uri="{BB962C8B-B14F-4D97-AF65-F5344CB8AC3E}">
        <p14:creationId xmlns:p14="http://schemas.microsoft.com/office/powerpoint/2010/main" val="20584498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lassholder for bilde 21" descr="Et bilde som inneholder utendørsobjekt, natthimmel&#10;&#10;Automatisk generert beskrivelse">
            <a:extLst>
              <a:ext uri="{FF2B5EF4-FFF2-40B4-BE49-F238E27FC236}">
                <a16:creationId xmlns:a16="http://schemas.microsoft.com/office/drawing/2014/main" id="{17FE7DCD-D9B1-E38E-42E5-8F84112141EB}"/>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t="4487" b="4487"/>
          <a:stretch>
            <a:fillRect/>
          </a:stretch>
        </p:blipFill>
        <p:spPr/>
      </p:pic>
      <p:sp>
        <p:nvSpPr>
          <p:cNvPr id="20" name="Plassholder for tekst 19">
            <a:extLst>
              <a:ext uri="{FF2B5EF4-FFF2-40B4-BE49-F238E27FC236}">
                <a16:creationId xmlns:a16="http://schemas.microsoft.com/office/drawing/2014/main" id="{9CCF0859-98D8-CE67-FF31-254CEAA63CA5}"/>
              </a:ext>
            </a:extLst>
          </p:cNvPr>
          <p:cNvSpPr>
            <a:spLocks noGrp="1"/>
          </p:cNvSpPr>
          <p:nvPr>
            <p:ph type="body" sz="quarter" idx="33"/>
          </p:nvPr>
        </p:nvSpPr>
        <p:spPr/>
        <p:txBody>
          <a:bodyPr/>
          <a:lstStyle/>
          <a:p>
            <a:r>
              <a:rPr lang="nb-NO" dirty="0">
                <a:solidFill>
                  <a:schemeClr val="bg1"/>
                </a:solidFill>
              </a:rPr>
              <a:t>@Terje Rakke</a:t>
            </a:r>
          </a:p>
        </p:txBody>
      </p:sp>
      <p:sp>
        <p:nvSpPr>
          <p:cNvPr id="18" name="Plassholder for tekst 17">
            <a:extLst>
              <a:ext uri="{FF2B5EF4-FFF2-40B4-BE49-F238E27FC236}">
                <a16:creationId xmlns:a16="http://schemas.microsoft.com/office/drawing/2014/main" id="{DBF74954-21F5-0403-D668-E55FDF66598C}"/>
              </a:ext>
            </a:extLst>
          </p:cNvPr>
          <p:cNvSpPr>
            <a:spLocks noGrp="1"/>
          </p:cNvSpPr>
          <p:nvPr>
            <p:ph type="body" sz="quarter" idx="31"/>
          </p:nvPr>
        </p:nvSpPr>
        <p:spPr>
          <a:xfrm>
            <a:off x="1414461" y="4618126"/>
            <a:ext cx="4543425" cy="1424328"/>
          </a:xfrm>
        </p:spPr>
        <p:txBody>
          <a:bodyPr>
            <a:normAutofit/>
          </a:bodyPr>
          <a:lstStyle/>
          <a:p>
            <a:pPr marL="285750" indent="-285750">
              <a:buFont typeface="Arial" panose="020B0604020202020204" pitchFamily="34" charset="0"/>
              <a:buChar char="•"/>
            </a:pPr>
            <a:r>
              <a:rPr lang="en-GB" sz="1600" dirty="0">
                <a:effectLst/>
                <a:latin typeface="Calibri" panose="020F0502020204030204" pitchFamily="34" charset="0"/>
                <a:ea typeface="Calibri" panose="020F0502020204030204" pitchFamily="34" charset="0"/>
              </a:rPr>
              <a:t>Perfect for Gen Z travellers that loves adventure activities, Ice hotel and/or chasing Aurora especially in Norway. </a:t>
            </a:r>
          </a:p>
          <a:p>
            <a:pPr marL="285750" indent="-285750">
              <a:buFont typeface="Arial" panose="020B0604020202020204" pitchFamily="34" charset="0"/>
              <a:buChar char="•"/>
            </a:pPr>
            <a:r>
              <a:rPr lang="en-GB" sz="1600" dirty="0">
                <a:effectLst/>
                <a:latin typeface="Calibri" panose="020F0502020204030204" pitchFamily="34" charset="0"/>
                <a:ea typeface="Calibri" panose="020F0502020204030204" pitchFamily="34" charset="0"/>
              </a:rPr>
              <a:t>The most popular destinations are Lofoten , </a:t>
            </a:r>
            <a:r>
              <a:rPr lang="en-GB" sz="1600" dirty="0" err="1">
                <a:effectLst/>
                <a:latin typeface="Calibri" panose="020F0502020204030204" pitchFamily="34" charset="0"/>
                <a:ea typeface="Calibri" panose="020F0502020204030204" pitchFamily="34" charset="0"/>
              </a:rPr>
              <a:t>Tromso</a:t>
            </a:r>
            <a:r>
              <a:rPr lang="en-GB" sz="1600" dirty="0">
                <a:effectLst/>
                <a:latin typeface="Calibri" panose="020F0502020204030204" pitchFamily="34" charset="0"/>
                <a:ea typeface="Calibri" panose="020F0502020204030204" pitchFamily="34" charset="0"/>
              </a:rPr>
              <a:t>,  Alta, There are plenty of Agents that plans the trip from </a:t>
            </a:r>
            <a:r>
              <a:rPr lang="en-GB" sz="1600" b="1" dirty="0">
                <a:effectLst/>
                <a:latin typeface="Calibri" panose="020F0502020204030204" pitchFamily="34" charset="0"/>
                <a:ea typeface="Calibri" panose="020F0502020204030204" pitchFamily="34" charset="0"/>
              </a:rPr>
              <a:t>Dec to March </a:t>
            </a:r>
            <a:r>
              <a:rPr lang="en-GB" sz="1600" dirty="0">
                <a:effectLst/>
                <a:latin typeface="Calibri" panose="020F0502020204030204" pitchFamily="34" charset="0"/>
                <a:ea typeface="Calibri" panose="020F0502020204030204" pitchFamily="34" charset="0"/>
              </a:rPr>
              <a:t>frequently</a:t>
            </a:r>
            <a:endParaRPr lang="nb-NO" dirty="0"/>
          </a:p>
          <a:p>
            <a:endParaRPr lang="en-GB" sz="1600" dirty="0">
              <a:effectLst/>
              <a:latin typeface="Calibri" panose="020F0502020204030204" pitchFamily="34" charset="0"/>
              <a:ea typeface="Calibri" panose="020F0502020204030204" pitchFamily="34" charset="0"/>
            </a:endParaRPr>
          </a:p>
          <a:p>
            <a:endParaRPr lang="nb-NO" sz="1600" dirty="0">
              <a:effectLst/>
              <a:latin typeface="Calibri" panose="020F0502020204030204" pitchFamily="34" charset="0"/>
              <a:ea typeface="Calibri" panose="020F0502020204030204" pitchFamily="34" charset="0"/>
            </a:endParaRPr>
          </a:p>
          <a:p>
            <a:endParaRPr lang="nb-NO" dirty="0"/>
          </a:p>
        </p:txBody>
      </p:sp>
      <p:sp>
        <p:nvSpPr>
          <p:cNvPr id="15" name="Plassholder for tekst 14">
            <a:extLst>
              <a:ext uri="{FF2B5EF4-FFF2-40B4-BE49-F238E27FC236}">
                <a16:creationId xmlns:a16="http://schemas.microsoft.com/office/drawing/2014/main" id="{72384CFD-73FC-CC80-3139-73372B74EFDF}"/>
              </a:ext>
            </a:extLst>
          </p:cNvPr>
          <p:cNvSpPr>
            <a:spLocks noGrp="1"/>
          </p:cNvSpPr>
          <p:nvPr>
            <p:ph type="body" sz="quarter" idx="28"/>
          </p:nvPr>
        </p:nvSpPr>
        <p:spPr>
          <a:xfrm>
            <a:off x="1423987" y="3552031"/>
            <a:ext cx="4543425" cy="977105"/>
          </a:xfrm>
        </p:spPr>
        <p:txBody>
          <a:bodyPr>
            <a:normAutofit/>
          </a:bodyPr>
          <a:lstStyle/>
          <a:p>
            <a:r>
              <a:rPr lang="en-GB" sz="1600" dirty="0">
                <a:effectLst/>
                <a:latin typeface="Calibri" panose="020F0502020204030204" pitchFamily="34" charset="0"/>
                <a:ea typeface="Calibri" panose="020F0502020204030204" pitchFamily="34" charset="0"/>
              </a:rPr>
              <a:t>Thai tourists are beginning to become </a:t>
            </a:r>
            <a:r>
              <a:rPr lang="en-GB" sz="1600" b="1" dirty="0">
                <a:effectLst/>
                <a:latin typeface="Calibri" panose="020F0502020204030204" pitchFamily="34" charset="0"/>
                <a:ea typeface="Calibri" panose="020F0502020204030204" pitchFamily="34" charset="0"/>
              </a:rPr>
              <a:t>increasingly interested </a:t>
            </a:r>
            <a:r>
              <a:rPr lang="en-GB" sz="1600" dirty="0">
                <a:effectLst/>
                <a:latin typeface="Calibri" panose="020F0502020204030204" pitchFamily="34" charset="0"/>
                <a:ea typeface="Calibri" panose="020F0502020204030204" pitchFamily="34" charset="0"/>
              </a:rPr>
              <a:t>in this time period, especially the group that takes interest in traveling to Norway that presents the exotic destinations continuously</a:t>
            </a:r>
            <a:endParaRPr lang="nb-NO" dirty="0"/>
          </a:p>
        </p:txBody>
      </p:sp>
      <p:sp>
        <p:nvSpPr>
          <p:cNvPr id="13" name="Plassholder for tekst 12">
            <a:extLst>
              <a:ext uri="{FF2B5EF4-FFF2-40B4-BE49-F238E27FC236}">
                <a16:creationId xmlns:a16="http://schemas.microsoft.com/office/drawing/2014/main" id="{332B2039-769B-FF90-D99F-7BDB7A876344}"/>
              </a:ext>
            </a:extLst>
          </p:cNvPr>
          <p:cNvSpPr>
            <a:spLocks noGrp="1"/>
          </p:cNvSpPr>
          <p:nvPr>
            <p:ph type="body" sz="quarter" idx="26"/>
          </p:nvPr>
        </p:nvSpPr>
        <p:spPr>
          <a:xfrm>
            <a:off x="1423987" y="3305969"/>
            <a:ext cx="4543425" cy="246062"/>
          </a:xfrm>
        </p:spPr>
        <p:txBody>
          <a:bodyPr/>
          <a:lstStyle/>
          <a:p>
            <a:r>
              <a:rPr lang="nb-NO" dirty="0"/>
              <a:t>Winter </a:t>
            </a:r>
            <a:r>
              <a:rPr lang="nb-NO" dirty="0" err="1"/>
              <a:t>period</a:t>
            </a:r>
            <a:endParaRPr lang="nb-NO" dirty="0"/>
          </a:p>
        </p:txBody>
      </p:sp>
      <p:sp>
        <p:nvSpPr>
          <p:cNvPr id="12" name="Plassholder for tekst 11">
            <a:extLst>
              <a:ext uri="{FF2B5EF4-FFF2-40B4-BE49-F238E27FC236}">
                <a16:creationId xmlns:a16="http://schemas.microsoft.com/office/drawing/2014/main" id="{2CAD6DA9-E46E-49A1-040B-E89D607BD1C7}"/>
              </a:ext>
            </a:extLst>
          </p:cNvPr>
          <p:cNvSpPr>
            <a:spLocks noGrp="1"/>
          </p:cNvSpPr>
          <p:nvPr>
            <p:ph type="body" sz="quarter" idx="25"/>
          </p:nvPr>
        </p:nvSpPr>
        <p:spPr>
          <a:xfrm>
            <a:off x="1423987" y="2508450"/>
            <a:ext cx="4543425" cy="477837"/>
          </a:xfrm>
        </p:spPr>
        <p:txBody>
          <a:bodyPr/>
          <a:lstStyle/>
          <a:p>
            <a:r>
              <a:rPr lang="en-GB" sz="1600" dirty="0">
                <a:effectLst/>
                <a:latin typeface="Calibri" panose="020F0502020204030204" pitchFamily="34" charset="0"/>
                <a:ea typeface="Calibri" panose="020F0502020204030204" pitchFamily="34" charset="0"/>
              </a:rPr>
              <a:t>around </a:t>
            </a:r>
            <a:r>
              <a:rPr lang="en-GB" sz="1600" b="1" dirty="0">
                <a:effectLst/>
                <a:latin typeface="Calibri" panose="020F0502020204030204" pitchFamily="34" charset="0"/>
                <a:ea typeface="Calibri" panose="020F0502020204030204" pitchFamily="34" charset="0"/>
              </a:rPr>
              <a:t>March to October</a:t>
            </a:r>
            <a:r>
              <a:rPr lang="en-GB" sz="1600" dirty="0">
                <a:effectLst/>
                <a:latin typeface="Calibri" panose="020F0502020204030204" pitchFamily="34" charset="0"/>
                <a:ea typeface="Calibri" panose="020F0502020204030204" pitchFamily="34" charset="0"/>
              </a:rPr>
              <a:t> which is  Spring, summer, and autumn (to Europa/Scandinavia)</a:t>
            </a:r>
            <a:endParaRPr lang="nb-NO" dirty="0"/>
          </a:p>
        </p:txBody>
      </p:sp>
      <p:sp>
        <p:nvSpPr>
          <p:cNvPr id="10" name="Plassholder for tekst 9">
            <a:extLst>
              <a:ext uri="{FF2B5EF4-FFF2-40B4-BE49-F238E27FC236}">
                <a16:creationId xmlns:a16="http://schemas.microsoft.com/office/drawing/2014/main" id="{B82F5B9D-2EEF-FC60-B899-A53FB88C77D1}"/>
              </a:ext>
            </a:extLst>
          </p:cNvPr>
          <p:cNvSpPr>
            <a:spLocks noGrp="1"/>
          </p:cNvSpPr>
          <p:nvPr>
            <p:ph type="body" sz="quarter" idx="23"/>
          </p:nvPr>
        </p:nvSpPr>
        <p:spPr>
          <a:xfrm>
            <a:off x="1414462" y="2272110"/>
            <a:ext cx="4543425" cy="246062"/>
          </a:xfrm>
        </p:spPr>
        <p:txBody>
          <a:bodyPr/>
          <a:lstStyle/>
          <a:p>
            <a:r>
              <a:rPr lang="nb-NO" dirty="0" err="1"/>
              <a:t>Core</a:t>
            </a:r>
            <a:r>
              <a:rPr lang="nb-NO" dirty="0"/>
              <a:t> </a:t>
            </a:r>
            <a:r>
              <a:rPr lang="nb-NO" dirty="0" err="1"/>
              <a:t>period</a:t>
            </a:r>
            <a:r>
              <a:rPr lang="nb-NO" dirty="0"/>
              <a:t> (</a:t>
            </a:r>
            <a:r>
              <a:rPr lang="en-GB" dirty="0">
                <a:latin typeface="Calibri" panose="020F0502020204030204" pitchFamily="34" charset="0"/>
              </a:rPr>
              <a:t>o</a:t>
            </a:r>
            <a:r>
              <a:rPr lang="en-GB" sz="1600" dirty="0">
                <a:effectLst/>
                <a:latin typeface="Calibri" panose="020F0502020204030204" pitchFamily="34" charset="0"/>
                <a:ea typeface="Calibri" panose="020F0502020204030204" pitchFamily="34" charset="0"/>
              </a:rPr>
              <a:t>r we call it the busiest period)</a:t>
            </a:r>
            <a:endParaRPr lang="nb-NO" dirty="0"/>
          </a:p>
        </p:txBody>
      </p:sp>
      <p:sp>
        <p:nvSpPr>
          <p:cNvPr id="7" name="Plassholder for tekst 6">
            <a:extLst>
              <a:ext uri="{FF2B5EF4-FFF2-40B4-BE49-F238E27FC236}">
                <a16:creationId xmlns:a16="http://schemas.microsoft.com/office/drawing/2014/main" id="{D5C83A0B-E9B5-E40F-9466-866ED2DBC257}"/>
              </a:ext>
            </a:extLst>
          </p:cNvPr>
          <p:cNvSpPr>
            <a:spLocks noGrp="1"/>
          </p:cNvSpPr>
          <p:nvPr>
            <p:ph type="body" sz="quarter" idx="16"/>
          </p:nvPr>
        </p:nvSpPr>
        <p:spPr/>
        <p:txBody>
          <a:bodyPr/>
          <a:lstStyle/>
          <a:p>
            <a:r>
              <a:rPr lang="nb-NO" dirty="0"/>
              <a:t>All </a:t>
            </a:r>
            <a:r>
              <a:rPr lang="nb-NO" dirty="0" err="1"/>
              <a:t>year</a:t>
            </a:r>
            <a:r>
              <a:rPr lang="nb-NO" dirty="0"/>
              <a:t>!</a:t>
            </a:r>
          </a:p>
        </p:txBody>
      </p:sp>
      <p:sp>
        <p:nvSpPr>
          <p:cNvPr id="6" name="Tittel 5">
            <a:extLst>
              <a:ext uri="{FF2B5EF4-FFF2-40B4-BE49-F238E27FC236}">
                <a16:creationId xmlns:a16="http://schemas.microsoft.com/office/drawing/2014/main" id="{7448F838-6C60-F29B-5B24-516D93C580B1}"/>
              </a:ext>
            </a:extLst>
          </p:cNvPr>
          <p:cNvSpPr>
            <a:spLocks noGrp="1"/>
          </p:cNvSpPr>
          <p:nvPr>
            <p:ph type="ctrTitle"/>
          </p:nvPr>
        </p:nvSpPr>
        <p:spPr/>
        <p:txBody>
          <a:bodyPr/>
          <a:lstStyle/>
          <a:p>
            <a:r>
              <a:rPr lang="nb-NO" dirty="0"/>
              <a:t>Holiday </a:t>
            </a:r>
            <a:r>
              <a:rPr lang="nb-NO" dirty="0" err="1"/>
              <a:t>periods</a:t>
            </a:r>
            <a:endParaRPr lang="nb-NO" dirty="0"/>
          </a:p>
        </p:txBody>
      </p:sp>
    </p:spTree>
    <p:extLst>
      <p:ext uri="{BB962C8B-B14F-4D97-AF65-F5344CB8AC3E}">
        <p14:creationId xmlns:p14="http://schemas.microsoft.com/office/powerpoint/2010/main" val="952918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ssholder for innhold 7">
            <a:extLst>
              <a:ext uri="{FF2B5EF4-FFF2-40B4-BE49-F238E27FC236}">
                <a16:creationId xmlns:a16="http://schemas.microsoft.com/office/drawing/2014/main" id="{C8817ECD-372D-AA85-ABDD-E57504552019}"/>
              </a:ext>
            </a:extLst>
          </p:cNvPr>
          <p:cNvGraphicFramePr>
            <a:graphicFrameLocks noGrp="1"/>
          </p:cNvGraphicFramePr>
          <p:nvPr>
            <p:ph sz="quarter" idx="15"/>
            <p:extLst>
              <p:ext uri="{D42A27DB-BD31-4B8C-83A1-F6EECF244321}">
                <p14:modId xmlns:p14="http://schemas.microsoft.com/office/powerpoint/2010/main" val="1319498250"/>
              </p:ext>
            </p:extLst>
          </p:nvPr>
        </p:nvGraphicFramePr>
        <p:xfrm>
          <a:off x="454820" y="876585"/>
          <a:ext cx="11160310" cy="5200675"/>
        </p:xfrm>
        <a:graphic>
          <a:graphicData uri="http://schemas.openxmlformats.org/drawingml/2006/table">
            <a:tbl>
              <a:tblPr firstRow="1" firstCol="1" bandRow="1">
                <a:tableStyleId>{93296810-A885-4BE3-A3E7-6D5BEEA58F35}</a:tableStyleId>
              </a:tblPr>
              <a:tblGrid>
                <a:gridCol w="1061502">
                  <a:extLst>
                    <a:ext uri="{9D8B030D-6E8A-4147-A177-3AD203B41FA5}">
                      <a16:colId xmlns:a16="http://schemas.microsoft.com/office/drawing/2014/main" val="2641722151"/>
                    </a:ext>
                  </a:extLst>
                </a:gridCol>
                <a:gridCol w="1061308">
                  <a:extLst>
                    <a:ext uri="{9D8B030D-6E8A-4147-A177-3AD203B41FA5}">
                      <a16:colId xmlns:a16="http://schemas.microsoft.com/office/drawing/2014/main" val="1828675570"/>
                    </a:ext>
                  </a:extLst>
                </a:gridCol>
                <a:gridCol w="1892960">
                  <a:extLst>
                    <a:ext uri="{9D8B030D-6E8A-4147-A177-3AD203B41FA5}">
                      <a16:colId xmlns:a16="http://schemas.microsoft.com/office/drawing/2014/main" val="2303903288"/>
                    </a:ext>
                  </a:extLst>
                </a:gridCol>
                <a:gridCol w="1739723">
                  <a:extLst>
                    <a:ext uri="{9D8B030D-6E8A-4147-A177-3AD203B41FA5}">
                      <a16:colId xmlns:a16="http://schemas.microsoft.com/office/drawing/2014/main" val="3490842218"/>
                    </a:ext>
                  </a:extLst>
                </a:gridCol>
                <a:gridCol w="1624286">
                  <a:extLst>
                    <a:ext uri="{9D8B030D-6E8A-4147-A177-3AD203B41FA5}">
                      <a16:colId xmlns:a16="http://schemas.microsoft.com/office/drawing/2014/main" val="300160943"/>
                    </a:ext>
                  </a:extLst>
                </a:gridCol>
                <a:gridCol w="1479222">
                  <a:extLst>
                    <a:ext uri="{9D8B030D-6E8A-4147-A177-3AD203B41FA5}">
                      <a16:colId xmlns:a16="http://schemas.microsoft.com/office/drawing/2014/main" val="1777651587"/>
                    </a:ext>
                  </a:extLst>
                </a:gridCol>
                <a:gridCol w="2301309">
                  <a:extLst>
                    <a:ext uri="{9D8B030D-6E8A-4147-A177-3AD203B41FA5}">
                      <a16:colId xmlns:a16="http://schemas.microsoft.com/office/drawing/2014/main" val="3824021585"/>
                    </a:ext>
                  </a:extLst>
                </a:gridCol>
              </a:tblGrid>
              <a:tr h="227682">
                <a:tc>
                  <a:txBody>
                    <a:bodyPr/>
                    <a:lstStyle/>
                    <a:p>
                      <a:pPr algn="ctr">
                        <a:lnSpc>
                          <a:spcPct val="107000"/>
                        </a:lnSpc>
                      </a:pPr>
                      <a:r>
                        <a:rPr lang="nb-NO" sz="1200" dirty="0" err="1">
                          <a:effectLst/>
                        </a:rPr>
                        <a:t>Generation</a:t>
                      </a:r>
                      <a:r>
                        <a:rPr lang="nb-NO" sz="1200" dirty="0">
                          <a:effectLst/>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dirty="0">
                          <a:effectLst/>
                        </a:rPr>
                        <a:t>Age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dirty="0">
                          <a:effectLst/>
                        </a:rPr>
                        <a:t>Travel </a:t>
                      </a:r>
                      <a:r>
                        <a:rPr lang="nb-NO" sz="1200" dirty="0" err="1">
                          <a:effectLst/>
                        </a:rPr>
                        <a:t>preferences</a:t>
                      </a:r>
                      <a:r>
                        <a:rPr lang="nb-NO" sz="1200" dirty="0">
                          <a:effectLst/>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Hospitality preferences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Influencers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Changes after Covid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Example of activities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extLst>
                  <a:ext uri="{0D108BD9-81ED-4DB2-BD59-A6C34878D82A}">
                    <a16:rowId xmlns:a16="http://schemas.microsoft.com/office/drawing/2014/main" val="99349152"/>
                  </a:ext>
                </a:extLst>
              </a:tr>
              <a:tr h="1131194">
                <a:tc>
                  <a:txBody>
                    <a:bodyPr/>
                    <a:lstStyle/>
                    <a:p>
                      <a:pPr algn="ctr">
                        <a:lnSpc>
                          <a:spcPct val="107000"/>
                        </a:lnSpc>
                      </a:pPr>
                      <a:r>
                        <a:rPr lang="nb-NO" sz="1200">
                          <a:effectLst/>
                        </a:rPr>
                        <a:t>Generation Z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&lt;24 years old (born after 1995)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dirty="0">
                          <a:effectLst/>
                        </a:rPr>
                        <a:t>Open-mined, bucket-list oriented, love adventure and eco-travel, love nightlife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dirty="0">
                          <a:effectLst/>
                        </a:rPr>
                        <a:t>Non-</a:t>
                      </a:r>
                      <a:r>
                        <a:rPr lang="nb-NO" sz="1200" dirty="0" err="1">
                          <a:effectLst/>
                        </a:rPr>
                        <a:t>traditional</a:t>
                      </a:r>
                      <a:r>
                        <a:rPr lang="nb-NO" sz="1200" dirty="0">
                          <a:effectLst/>
                        </a:rPr>
                        <a:t> hotels, </a:t>
                      </a:r>
                      <a:r>
                        <a:rPr lang="nb-NO" sz="1200" dirty="0" err="1">
                          <a:effectLst/>
                        </a:rPr>
                        <a:t>eco</a:t>
                      </a:r>
                      <a:r>
                        <a:rPr lang="nb-NO" sz="1200" dirty="0">
                          <a:effectLst/>
                        </a:rPr>
                        <a:t>-hotels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dirty="0" err="1">
                          <a:effectLst/>
                        </a:rPr>
                        <a:t>Social</a:t>
                      </a:r>
                      <a:r>
                        <a:rPr lang="nb-NO" sz="1200" dirty="0">
                          <a:effectLst/>
                        </a:rPr>
                        <a:t> media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Less fear, ready to travel with fun (short-term), tight budget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rowSpan="2">
                  <a:txBody>
                    <a:bodyPr/>
                    <a:lstStyle/>
                    <a:p>
                      <a:pPr>
                        <a:lnSpc>
                          <a:spcPct val="107000"/>
                        </a:lnSpc>
                      </a:pPr>
                      <a:r>
                        <a:rPr lang="en-US" sz="1200">
                          <a:effectLst/>
                        </a:rPr>
                        <a:t>- Visit an amusement park </a:t>
                      </a:r>
                      <a:br>
                        <a:rPr lang="en-US" sz="1200">
                          <a:effectLst/>
                        </a:rPr>
                      </a:br>
                      <a:r>
                        <a:rPr lang="en-US" sz="1200">
                          <a:effectLst/>
                        </a:rPr>
                        <a:t>- Nightlife </a:t>
                      </a:r>
                      <a:br>
                        <a:rPr lang="en-US" sz="1200">
                          <a:effectLst/>
                        </a:rPr>
                      </a:br>
                      <a:r>
                        <a:rPr lang="en-US" sz="1200">
                          <a:effectLst/>
                        </a:rPr>
                        <a:t>- Hiking </a:t>
                      </a:r>
                      <a:br>
                        <a:rPr lang="en-US" sz="1200">
                          <a:effectLst/>
                        </a:rPr>
                      </a:br>
                      <a:r>
                        <a:rPr lang="en-US" sz="1200">
                          <a:effectLst/>
                        </a:rPr>
                        <a:t>- Meeting Influencers/Artists/Celebrities by attending events, concerts, Sports matches, etc. </a:t>
                      </a:r>
                      <a:br>
                        <a:rPr lang="en-US" sz="1200">
                          <a:effectLst/>
                        </a:rPr>
                      </a:br>
                      <a:r>
                        <a:rPr lang="en-US" sz="1200">
                          <a:effectLst/>
                        </a:rPr>
                        <a:t>- Discover new destinations </a:t>
                      </a:r>
                      <a:br>
                        <a:rPr lang="en-US" sz="1200">
                          <a:effectLst/>
                        </a:rPr>
                      </a:br>
                      <a:r>
                        <a:rPr lang="en-US" sz="1200">
                          <a:effectLst/>
                        </a:rPr>
                        <a:t>- Approach new culture with Local  </a:t>
                      </a:r>
                      <a:br>
                        <a:rPr lang="en-US" sz="1200">
                          <a:effectLst/>
                        </a:rPr>
                      </a:br>
                      <a:r>
                        <a:rPr lang="en-US" sz="1200">
                          <a:effectLst/>
                        </a:rPr>
                        <a:t>- Eco-tourism </a:t>
                      </a:r>
                      <a:br>
                        <a:rPr lang="en-US" sz="1200">
                          <a:effectLst/>
                        </a:rPr>
                      </a:br>
                      <a:r>
                        <a:rPr lang="en-US" sz="1200">
                          <a:effectLst/>
                        </a:rPr>
                        <a:t>- Sightseeing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extLst>
                  <a:ext uri="{0D108BD9-81ED-4DB2-BD59-A6C34878D82A}">
                    <a16:rowId xmlns:a16="http://schemas.microsoft.com/office/drawing/2014/main" val="417338077"/>
                  </a:ext>
                </a:extLst>
              </a:tr>
              <a:tr h="809763">
                <a:tc>
                  <a:txBody>
                    <a:bodyPr/>
                    <a:lstStyle/>
                    <a:p>
                      <a:pPr algn="ctr">
                        <a:lnSpc>
                          <a:spcPct val="107000"/>
                        </a:lnSpc>
                      </a:pPr>
                      <a:r>
                        <a:rPr lang="nb-NO" sz="1200">
                          <a:effectLst/>
                        </a:rPr>
                        <a:t>Generation Y (or Millennials)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24-37 years old (born between 1981-1994)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Travel Solo or in pairs with a friend, visit family, prefer all-inclusive, relaxing, and romantic gateways and sport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Smaller boutique brands, shared economy (AirBnB)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dirty="0" err="1">
                          <a:effectLst/>
                        </a:rPr>
                        <a:t>Advertisement</a:t>
                      </a:r>
                      <a:r>
                        <a:rPr lang="nb-NO" sz="1200" dirty="0">
                          <a:effectLst/>
                        </a:rPr>
                        <a:t>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dirty="0">
                          <a:effectLst/>
                        </a:rPr>
                        <a:t>Less fear, short-term travel, respond to travel campaigns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vMerge="1">
                  <a:txBody>
                    <a:bodyPr/>
                    <a:lstStyle/>
                    <a:p>
                      <a:endParaRPr lang="nb-NO"/>
                    </a:p>
                  </a:txBody>
                  <a:tcPr/>
                </a:tc>
                <a:extLst>
                  <a:ext uri="{0D108BD9-81ED-4DB2-BD59-A6C34878D82A}">
                    <a16:rowId xmlns:a16="http://schemas.microsoft.com/office/drawing/2014/main" val="821061144"/>
                  </a:ext>
                </a:extLst>
              </a:tr>
              <a:tr h="926179">
                <a:tc>
                  <a:txBody>
                    <a:bodyPr/>
                    <a:lstStyle/>
                    <a:p>
                      <a:pPr algn="ctr">
                        <a:lnSpc>
                          <a:spcPct val="107000"/>
                        </a:lnSpc>
                      </a:pPr>
                      <a:r>
                        <a:rPr lang="nb-NO" sz="1200">
                          <a:effectLst/>
                        </a:rPr>
                        <a:t>Generation X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38-53 years old (born between 1965-1980)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Focus on experiences, travel less frequently than other generations, family trips, sports, business trip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Resort, family hotel, business trips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Tour groups, search engine tools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dirty="0">
                          <a:effectLst/>
                        </a:rPr>
                        <a:t>Fearful, limit big spending, limit business trips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nSpc>
                          <a:spcPct val="107000"/>
                        </a:lnSpc>
                      </a:pPr>
                      <a:r>
                        <a:rPr lang="en-US" sz="1200" dirty="0">
                          <a:effectLst/>
                        </a:rPr>
                        <a:t>- Sightseeing </a:t>
                      </a:r>
                      <a:br>
                        <a:rPr lang="en-US" sz="1200" dirty="0">
                          <a:effectLst/>
                        </a:rPr>
                      </a:br>
                      <a:r>
                        <a:rPr lang="en-US" sz="1200" dirty="0">
                          <a:effectLst/>
                        </a:rPr>
                        <a:t>- Watch </a:t>
                      </a:r>
                      <a:r>
                        <a:rPr lang="en-US" sz="1200" dirty="0" err="1">
                          <a:effectLst/>
                        </a:rPr>
                        <a:t>favourite</a:t>
                      </a:r>
                      <a:r>
                        <a:rPr lang="en-US" sz="1200" dirty="0">
                          <a:effectLst/>
                        </a:rPr>
                        <a:t> sports game/ match </a:t>
                      </a:r>
                      <a:br>
                        <a:rPr lang="en-US" sz="1200" dirty="0">
                          <a:effectLst/>
                        </a:rPr>
                      </a:br>
                      <a:r>
                        <a:rPr lang="en-US" sz="1200" dirty="0">
                          <a:effectLst/>
                        </a:rPr>
                        <a:t>- Food hunting </a:t>
                      </a:r>
                      <a:br>
                        <a:rPr lang="en-US" sz="1200" dirty="0">
                          <a:effectLst/>
                        </a:rPr>
                      </a:br>
                      <a:r>
                        <a:rPr lang="en-US" sz="1200" dirty="0">
                          <a:effectLst/>
                        </a:rPr>
                        <a:t>- Nightlife </a:t>
                      </a:r>
                      <a:br>
                        <a:rPr lang="en-US" sz="1200" dirty="0">
                          <a:effectLst/>
                        </a:rPr>
                      </a:br>
                      <a:r>
                        <a:rPr lang="en-US" sz="1200" dirty="0">
                          <a:effectLst/>
                        </a:rPr>
                        <a:t>- Hiking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extLst>
                  <a:ext uri="{0D108BD9-81ED-4DB2-BD59-A6C34878D82A}">
                    <a16:rowId xmlns:a16="http://schemas.microsoft.com/office/drawing/2014/main" val="1642958374"/>
                  </a:ext>
                </a:extLst>
              </a:tr>
              <a:tr h="693346">
                <a:tc>
                  <a:txBody>
                    <a:bodyPr/>
                    <a:lstStyle/>
                    <a:p>
                      <a:pPr algn="ctr">
                        <a:lnSpc>
                          <a:spcPct val="107000"/>
                        </a:lnSpc>
                      </a:pPr>
                      <a:r>
                        <a:rPr lang="nb-NO" sz="1200">
                          <a:effectLst/>
                        </a:rPr>
                        <a:t>Baby-boomers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54-72 years old (born between 1946-1964)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Focus on relaxed and non-adventure trips, big spend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Upscale, family hotel, traditional hotel concepts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Tour groups, word of mouth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Fearful, somewhat limit travel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nSpc>
                          <a:spcPct val="107000"/>
                        </a:lnSpc>
                      </a:pPr>
                      <a:r>
                        <a:rPr lang="en-US" sz="1200" dirty="0">
                          <a:effectLst/>
                        </a:rPr>
                        <a:t>- Sightseeing </a:t>
                      </a:r>
                      <a:br>
                        <a:rPr lang="en-US" sz="1200" dirty="0">
                          <a:effectLst/>
                        </a:rPr>
                      </a:br>
                      <a:r>
                        <a:rPr lang="en-US" sz="1200" dirty="0">
                          <a:effectLst/>
                        </a:rPr>
                        <a:t>- Visit historical or religious places </a:t>
                      </a:r>
                      <a:br>
                        <a:rPr lang="en-US" sz="1200" dirty="0">
                          <a:effectLst/>
                        </a:rPr>
                      </a:br>
                      <a:r>
                        <a:rPr lang="en-US" sz="1200" dirty="0">
                          <a:effectLst/>
                        </a:rPr>
                        <a:t>- Food hunting </a:t>
                      </a:r>
                      <a:br>
                        <a:rPr lang="en-US" sz="1200" dirty="0">
                          <a:effectLst/>
                        </a:rPr>
                      </a:br>
                      <a:r>
                        <a:rPr lang="en-US" sz="1200" dirty="0">
                          <a:effectLst/>
                        </a:rPr>
                        <a:t>- Follow other family members activities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extLst>
                  <a:ext uri="{0D108BD9-81ED-4DB2-BD59-A6C34878D82A}">
                    <a16:rowId xmlns:a16="http://schemas.microsoft.com/office/drawing/2014/main" val="1471313959"/>
                  </a:ext>
                </a:extLst>
              </a:tr>
              <a:tr h="693347">
                <a:tc>
                  <a:txBody>
                    <a:bodyPr/>
                    <a:lstStyle/>
                    <a:p>
                      <a:pPr algn="ctr">
                        <a:lnSpc>
                          <a:spcPct val="107000"/>
                        </a:lnSpc>
                      </a:pPr>
                      <a:r>
                        <a:rPr lang="nb-NO" sz="1200">
                          <a:effectLst/>
                        </a:rPr>
                        <a:t>Silver-hair generation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&gt;72 years (born before 1946)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Large group travel (More than 4 people), deep pocket, long vacations, big spend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Upscale, traditional hotel concepts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en-US" sz="1200">
                          <a:effectLst/>
                        </a:rPr>
                        <a:t>Tour groups, word of mouth, family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gn="ctr">
                        <a:lnSpc>
                          <a:spcPct val="107000"/>
                        </a:lnSpc>
                      </a:pPr>
                      <a:r>
                        <a:rPr lang="nb-NO" sz="1200">
                          <a:effectLst/>
                        </a:rPr>
                        <a:t>Fearful, limit travel </a:t>
                      </a:r>
                      <a:endParaRPr lang="nb-NO" sz="120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tc>
                  <a:txBody>
                    <a:bodyPr/>
                    <a:lstStyle/>
                    <a:p>
                      <a:pPr>
                        <a:lnSpc>
                          <a:spcPct val="107000"/>
                        </a:lnSpc>
                      </a:pPr>
                      <a:r>
                        <a:rPr lang="en-US" sz="1200" dirty="0">
                          <a:effectLst/>
                        </a:rPr>
                        <a:t>- Sightseeing </a:t>
                      </a:r>
                      <a:br>
                        <a:rPr lang="en-US" sz="1200" dirty="0">
                          <a:effectLst/>
                        </a:rPr>
                      </a:br>
                      <a:r>
                        <a:rPr lang="en-US" sz="1200" dirty="0">
                          <a:effectLst/>
                        </a:rPr>
                        <a:t>- Visit historical or religious places </a:t>
                      </a:r>
                      <a:br>
                        <a:rPr lang="en-US" sz="1200" dirty="0">
                          <a:effectLst/>
                        </a:rPr>
                      </a:br>
                      <a:r>
                        <a:rPr lang="en-US" sz="1200" dirty="0">
                          <a:effectLst/>
                        </a:rPr>
                        <a:t>- Going to the Casino, cruise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txBody>
                  <a:tcPr marL="44506" marR="44506" marT="0" marB="0" anchor="ctr"/>
                </a:tc>
                <a:extLst>
                  <a:ext uri="{0D108BD9-81ED-4DB2-BD59-A6C34878D82A}">
                    <a16:rowId xmlns:a16="http://schemas.microsoft.com/office/drawing/2014/main" val="1096742874"/>
                  </a:ext>
                </a:extLst>
              </a:tr>
            </a:tbl>
          </a:graphicData>
        </a:graphic>
      </p:graphicFrame>
      <p:sp>
        <p:nvSpPr>
          <p:cNvPr id="6" name="Tittel 5">
            <a:extLst>
              <a:ext uri="{FF2B5EF4-FFF2-40B4-BE49-F238E27FC236}">
                <a16:creationId xmlns:a16="http://schemas.microsoft.com/office/drawing/2014/main" id="{034D2B4F-2274-AF70-79CE-3794BE702E07}"/>
              </a:ext>
            </a:extLst>
          </p:cNvPr>
          <p:cNvSpPr>
            <a:spLocks noGrp="1"/>
          </p:cNvSpPr>
          <p:nvPr>
            <p:ph type="ctrTitle"/>
          </p:nvPr>
        </p:nvSpPr>
        <p:spPr>
          <a:xfrm>
            <a:off x="454820" y="418817"/>
            <a:ext cx="11317318" cy="457768"/>
          </a:xfrm>
        </p:spPr>
        <p:txBody>
          <a:bodyPr/>
          <a:lstStyle/>
          <a:p>
            <a:r>
              <a:rPr lang="nb-NO" dirty="0"/>
              <a:t>Travel trends - Thai</a:t>
            </a:r>
          </a:p>
        </p:txBody>
      </p:sp>
    </p:spTree>
    <p:extLst>
      <p:ext uri="{BB962C8B-B14F-4D97-AF65-F5344CB8AC3E}">
        <p14:creationId xmlns:p14="http://schemas.microsoft.com/office/powerpoint/2010/main" val="2311793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70F9F461-862F-70E9-E4FE-38E5F5F5A34B}"/>
              </a:ext>
            </a:extLst>
          </p:cNvPr>
          <p:cNvPicPr>
            <a:picLocks noGrp="1" noChangeAspect="1"/>
          </p:cNvPicPr>
          <p:nvPr>
            <p:ph type="pic" sz="quarter" idx="13"/>
          </p:nvPr>
        </p:nvPicPr>
        <p:blipFill rotWithShape="1">
          <a:blip r:embed="rId2"/>
          <a:srcRect l="-45212" t="-17343" r="-29028" b="-17343"/>
          <a:stretch/>
        </p:blipFill>
        <p:spPr>
          <a:xfrm>
            <a:off x="0" y="1"/>
            <a:ext cx="12192000" cy="6858000"/>
          </a:xfrm>
        </p:spPr>
      </p:pic>
      <p:sp>
        <p:nvSpPr>
          <p:cNvPr id="5" name="Plassholder for tekst 4">
            <a:extLst>
              <a:ext uri="{FF2B5EF4-FFF2-40B4-BE49-F238E27FC236}">
                <a16:creationId xmlns:a16="http://schemas.microsoft.com/office/drawing/2014/main" id="{CC82FECE-CB3C-7E3B-158A-B8088C1126A0}"/>
              </a:ext>
            </a:extLst>
          </p:cNvPr>
          <p:cNvSpPr>
            <a:spLocks noGrp="1"/>
          </p:cNvSpPr>
          <p:nvPr>
            <p:ph type="body" sz="quarter" idx="15"/>
          </p:nvPr>
        </p:nvSpPr>
        <p:spPr/>
        <p:txBody>
          <a:bodyPr/>
          <a:lstStyle/>
          <a:p>
            <a:r>
              <a:rPr lang="nb-NO" dirty="0"/>
              <a:t>@ETC</a:t>
            </a:r>
          </a:p>
        </p:txBody>
      </p:sp>
      <p:sp>
        <p:nvSpPr>
          <p:cNvPr id="6" name="Plassholder for tekst 5">
            <a:extLst>
              <a:ext uri="{FF2B5EF4-FFF2-40B4-BE49-F238E27FC236}">
                <a16:creationId xmlns:a16="http://schemas.microsoft.com/office/drawing/2014/main" id="{F672CE34-1949-CDB9-B905-8F819431F65D}"/>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760021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EC8DC5F2-8191-DF22-49E8-44EEEF705549}"/>
              </a:ext>
            </a:extLst>
          </p:cNvPr>
          <p:cNvSpPr>
            <a:spLocks noGrp="1"/>
          </p:cNvSpPr>
          <p:nvPr>
            <p:ph sz="quarter" idx="18"/>
          </p:nvPr>
        </p:nvSpPr>
        <p:spPr/>
        <p:txBody>
          <a:bodyPr/>
          <a:lstStyle/>
          <a:p>
            <a:pPr marL="342900" lvl="0" indent="-342900" rtl="0">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Traditional Travel Agent – 15% (Travelers that comes in groups would mostly book with Traditional Travel Agencies and very few for individual traveler or two.)</a:t>
            </a:r>
            <a:endParaRPr lang="nb-NO"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Airline Agent – 35% (Travelers find it convenient and safe to book through an airline agency. Most of the travelers are either individuals or business travelers.)</a:t>
            </a:r>
            <a:endParaRPr lang="nb-NO"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Online Travel Agency – 50% (Groups of families or single travelers make reservations using online travel agencies to locate affordable accommodation, deals, and the ability to select all the features they require.) </a:t>
            </a:r>
            <a:endParaRPr lang="nb-NO" sz="1800" dirty="0">
              <a:effectLst/>
              <a:latin typeface="Calibri" panose="020F0502020204030204" pitchFamily="34" charset="0"/>
              <a:ea typeface="Calibri" panose="020F0502020204030204" pitchFamily="34" charset="0"/>
            </a:endParaRPr>
          </a:p>
          <a:p>
            <a:endParaRPr lang="nb-NO" dirty="0"/>
          </a:p>
        </p:txBody>
      </p:sp>
      <p:sp>
        <p:nvSpPr>
          <p:cNvPr id="6" name="Plassholder for tekst 5">
            <a:extLst>
              <a:ext uri="{FF2B5EF4-FFF2-40B4-BE49-F238E27FC236}">
                <a16:creationId xmlns:a16="http://schemas.microsoft.com/office/drawing/2014/main" id="{4FB85B63-38BF-003A-89D7-7C46738D2573}"/>
              </a:ext>
            </a:extLst>
          </p:cNvPr>
          <p:cNvSpPr>
            <a:spLocks noGrp="1"/>
          </p:cNvSpPr>
          <p:nvPr>
            <p:ph type="body" sz="quarter" idx="17"/>
          </p:nvPr>
        </p:nvSpPr>
        <p:spPr/>
        <p:txBody>
          <a:bodyPr>
            <a:normAutofit lnSpcReduction="10000"/>
          </a:bodyPr>
          <a:lstStyle/>
          <a:p>
            <a:r>
              <a:rPr lang="en-US" sz="1800" dirty="0">
                <a:latin typeface="Calibri" panose="020F0502020204030204" pitchFamily="34" charset="0"/>
                <a:ea typeface="Calibri" panose="020F0502020204030204" pitchFamily="34" charset="0"/>
              </a:rPr>
              <a:t>B</a:t>
            </a:r>
            <a:r>
              <a:rPr lang="en-US" sz="1800" dirty="0">
                <a:effectLst/>
                <a:latin typeface="Calibri" panose="020F0502020204030204" pitchFamily="34" charset="0"/>
                <a:ea typeface="Calibri" panose="020F0502020204030204" pitchFamily="34" charset="0"/>
              </a:rPr>
              <a:t>ooking methods (travel agents/tour operators, internet)</a:t>
            </a:r>
            <a:endParaRPr lang="nb-NO" dirty="0"/>
          </a:p>
        </p:txBody>
      </p:sp>
      <p:sp>
        <p:nvSpPr>
          <p:cNvPr id="4" name="Tittel 3">
            <a:extLst>
              <a:ext uri="{FF2B5EF4-FFF2-40B4-BE49-F238E27FC236}">
                <a16:creationId xmlns:a16="http://schemas.microsoft.com/office/drawing/2014/main" id="{34F3D9CA-0830-1FDE-A68E-0FC943E14361}"/>
              </a:ext>
            </a:extLst>
          </p:cNvPr>
          <p:cNvSpPr>
            <a:spLocks noGrp="1"/>
          </p:cNvSpPr>
          <p:nvPr>
            <p:ph type="ctrTitle"/>
          </p:nvPr>
        </p:nvSpPr>
        <p:spPr/>
        <p:txBody>
          <a:bodyPr/>
          <a:lstStyle/>
          <a:p>
            <a:r>
              <a:rPr lang="nb-NO" dirty="0"/>
              <a:t>Travel trends - Thai</a:t>
            </a:r>
          </a:p>
        </p:txBody>
      </p:sp>
      <p:sp>
        <p:nvSpPr>
          <p:cNvPr id="5" name="Plassholder for innhold 4">
            <a:extLst>
              <a:ext uri="{FF2B5EF4-FFF2-40B4-BE49-F238E27FC236}">
                <a16:creationId xmlns:a16="http://schemas.microsoft.com/office/drawing/2014/main" id="{2C4819D6-09A7-CB53-F9FB-4CD664B82953}"/>
              </a:ext>
            </a:extLst>
          </p:cNvPr>
          <p:cNvSpPr>
            <a:spLocks noGrp="1"/>
          </p:cNvSpPr>
          <p:nvPr>
            <p:ph sz="quarter" idx="15"/>
          </p:nvPr>
        </p:nvSpPr>
        <p:spPr/>
        <p:txBody>
          <a:bodyPr>
            <a:normAutofit fontScale="92500" lnSpcReduction="20000"/>
          </a:bodyPr>
          <a:lstStyle/>
          <a:p>
            <a:pPr marL="342900" lvl="0" indent="-342900" rtl="0">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Average number of  nights spent in Europe is </a:t>
            </a:r>
            <a:r>
              <a:rPr lang="en-US" sz="1800" b="1" dirty="0">
                <a:effectLst/>
                <a:latin typeface="Calibri" panose="020F0502020204030204" pitchFamily="34" charset="0"/>
                <a:ea typeface="Times New Roman" panose="02020603050405020304" pitchFamily="18" charset="0"/>
              </a:rPr>
              <a:t>6.7 nights</a:t>
            </a:r>
          </a:p>
          <a:p>
            <a:pPr marL="457200"/>
            <a:r>
              <a:rPr lang="en-US" sz="1800" b="1" dirty="0">
                <a:effectLst/>
                <a:latin typeface="Calibri" panose="020F0502020204030204" pitchFamily="34" charset="0"/>
                <a:ea typeface="Calibri" panose="020F0502020204030204" pitchFamily="34" charset="0"/>
              </a:rPr>
              <a:t>Rise of the ‘second city’ traveler</a:t>
            </a:r>
          </a:p>
          <a:p>
            <a:pPr lvl="1"/>
            <a:r>
              <a:rPr lang="en-US" sz="1700" dirty="0">
                <a:effectLst/>
                <a:latin typeface="Calibri" panose="020F0502020204030204" pitchFamily="34" charset="0"/>
                <a:ea typeface="Calibri" panose="020F0502020204030204" pitchFamily="34" charset="0"/>
              </a:rPr>
              <a:t>Exploration of lesser known destinations in a bid to reduce over-tourism and protect the environment, will take a leap forward</a:t>
            </a:r>
            <a:endParaRPr lang="nb-NO" sz="1700" dirty="0">
              <a:effectLst/>
              <a:latin typeface="Calibri" panose="020F0502020204030204" pitchFamily="34" charset="0"/>
              <a:ea typeface="Calibri" panose="020F0502020204030204" pitchFamily="34" charset="0"/>
            </a:endParaRPr>
          </a:p>
          <a:p>
            <a:pPr marL="0" indent="0">
              <a:buNone/>
            </a:pPr>
            <a:endParaRPr lang="nb-NO" sz="1800" dirty="0">
              <a:effectLst/>
              <a:latin typeface="Calibri" panose="020F0502020204030204" pitchFamily="34" charset="0"/>
              <a:ea typeface="Calibri" panose="020F0502020204030204" pitchFamily="34" charset="0"/>
            </a:endParaRPr>
          </a:p>
          <a:p>
            <a:pPr marL="457200"/>
            <a:r>
              <a:rPr lang="en-US" sz="1800" b="1" dirty="0">
                <a:effectLst/>
                <a:latin typeface="Calibri" panose="020F0502020204030204" pitchFamily="34" charset="0"/>
                <a:ea typeface="Calibri" panose="020F0502020204030204" pitchFamily="34" charset="0"/>
              </a:rPr>
              <a:t>Tech-</a:t>
            </a:r>
            <a:r>
              <a:rPr lang="en-US" sz="1800" b="1" dirty="0" err="1">
                <a:effectLst/>
                <a:latin typeface="Calibri" panose="020F0502020204030204" pitchFamily="34" charset="0"/>
                <a:ea typeface="Calibri" panose="020F0502020204030204" pitchFamily="34" charset="0"/>
              </a:rPr>
              <a:t>spect</a:t>
            </a:r>
            <a:r>
              <a:rPr lang="en-US" sz="1800" b="1" dirty="0">
                <a:effectLst/>
                <a:latin typeface="Calibri" panose="020F0502020204030204" pitchFamily="34" charset="0"/>
                <a:ea typeface="Calibri" panose="020F0502020204030204" pitchFamily="34" charset="0"/>
              </a:rPr>
              <a:t> the unexpected</a:t>
            </a:r>
          </a:p>
          <a:p>
            <a:pPr lvl="1"/>
            <a:r>
              <a:rPr lang="en-US" sz="1700" dirty="0">
                <a:effectLst/>
                <a:latin typeface="Calibri" panose="020F0502020204030204" pitchFamily="34" charset="0"/>
                <a:ea typeface="Calibri" panose="020F0502020204030204" pitchFamily="34" charset="0"/>
              </a:rPr>
              <a:t>Key aspects of travelers decision-making even more firmly in the hands of technology</a:t>
            </a:r>
            <a:endParaRPr lang="nb-NO" sz="1700" dirty="0">
              <a:effectLst/>
              <a:latin typeface="Calibri" panose="020F0502020204030204" pitchFamily="34" charset="0"/>
              <a:ea typeface="Calibri" panose="020F0502020204030204" pitchFamily="34" charset="0"/>
            </a:endParaRPr>
          </a:p>
          <a:p>
            <a:pPr marL="457200"/>
            <a:r>
              <a:rPr lang="en-US" sz="1800" dirty="0">
                <a:effectLst/>
                <a:latin typeface="Calibri" panose="020F0502020204030204" pitchFamily="34" charset="0"/>
                <a:ea typeface="Calibri" panose="020F0502020204030204" pitchFamily="34" charset="0"/>
              </a:rPr>
              <a:t> </a:t>
            </a:r>
            <a:endParaRPr lang="nb-NO" sz="1800" dirty="0">
              <a:effectLst/>
              <a:latin typeface="Calibri" panose="020F0502020204030204" pitchFamily="34" charset="0"/>
              <a:ea typeface="Calibri" panose="020F0502020204030204" pitchFamily="34" charset="0"/>
            </a:endParaRPr>
          </a:p>
          <a:p>
            <a:pPr marL="457200"/>
            <a:r>
              <a:rPr lang="en-US" sz="1800" b="1" dirty="0" err="1">
                <a:effectLst/>
                <a:latin typeface="Calibri" panose="020F0502020204030204" pitchFamily="34" charset="0"/>
                <a:ea typeface="Calibri" panose="020F0502020204030204" pitchFamily="34" charset="0"/>
              </a:rPr>
              <a:t>Slo</a:t>
            </a:r>
            <a:r>
              <a:rPr lang="en-US" sz="1800" b="1" dirty="0">
                <a:effectLst/>
                <a:latin typeface="Calibri" panose="020F0502020204030204" pitchFamily="34" charset="0"/>
                <a:ea typeface="Calibri" panose="020F0502020204030204" pitchFamily="34" charset="0"/>
              </a:rPr>
              <a:t>-Mo is the new #FOMO </a:t>
            </a:r>
            <a:endParaRPr lang="nb-NO" sz="1800" b="1" dirty="0">
              <a:latin typeface="Calibri" panose="020F0502020204030204" pitchFamily="34" charset="0"/>
              <a:ea typeface="Calibri" panose="020F0502020204030204" pitchFamily="34" charset="0"/>
            </a:endParaRPr>
          </a:p>
          <a:p>
            <a:pPr lvl="1"/>
            <a:r>
              <a:rPr lang="en-US" sz="1700" dirty="0">
                <a:effectLst/>
                <a:latin typeface="Calibri" panose="020F0502020204030204" pitchFamily="34" charset="0"/>
                <a:ea typeface="Calibri" panose="020F0502020204030204" pitchFamily="34" charset="0"/>
              </a:rPr>
              <a:t>Instead of experiencing the constant fear of missing out (FOMO), travel in 2020 will be all about taking it slow</a:t>
            </a:r>
            <a:endParaRPr lang="nb-NO" sz="1700" dirty="0">
              <a:effectLst/>
              <a:latin typeface="Calibri" panose="020F0502020204030204" pitchFamily="34" charset="0"/>
              <a:ea typeface="Calibri" panose="020F0502020204030204" pitchFamily="34" charset="0"/>
            </a:endParaRPr>
          </a:p>
          <a:p>
            <a:pPr marL="0" indent="0">
              <a:buNone/>
            </a:pPr>
            <a:endParaRPr lang="nb-NO" sz="1800" dirty="0">
              <a:effectLst/>
              <a:latin typeface="Calibri" panose="020F0502020204030204" pitchFamily="34" charset="0"/>
              <a:ea typeface="Calibri" panose="020F0502020204030204" pitchFamily="34" charset="0"/>
            </a:endParaRPr>
          </a:p>
          <a:p>
            <a:pPr marL="457200"/>
            <a:r>
              <a:rPr lang="en-US" sz="1800" b="1" dirty="0">
                <a:effectLst/>
                <a:latin typeface="Calibri" panose="020F0502020204030204" pitchFamily="34" charset="0"/>
                <a:ea typeface="Calibri" panose="020F0502020204030204" pitchFamily="34" charset="0"/>
              </a:rPr>
              <a:t>Discovering the all amusive escape</a:t>
            </a:r>
            <a:endParaRPr lang="nb-NO" sz="1800" b="1" dirty="0">
              <a:latin typeface="Calibri" panose="020F0502020204030204" pitchFamily="34" charset="0"/>
              <a:ea typeface="Calibri" panose="020F0502020204030204" pitchFamily="34" charset="0"/>
            </a:endParaRPr>
          </a:p>
          <a:p>
            <a:pPr lvl="1"/>
            <a:r>
              <a:rPr lang="en-US" sz="1700" dirty="0">
                <a:effectLst/>
                <a:latin typeface="Calibri" panose="020F0502020204030204" pitchFamily="34" charset="0"/>
                <a:ea typeface="Calibri" panose="020F0502020204030204" pitchFamily="34" charset="0"/>
              </a:rPr>
              <a:t>Rise in travelers exploring the ‘all amusive’, by visiting destinations that offer an array of enriching experiences and attractions</a:t>
            </a:r>
            <a:endParaRPr lang="nb-NO" sz="1700" dirty="0">
              <a:effectLst/>
              <a:latin typeface="Calibri" panose="020F0502020204030204" pitchFamily="34" charset="0"/>
              <a:ea typeface="Calibri" panose="020F0502020204030204" pitchFamily="34" charset="0"/>
            </a:endParaRPr>
          </a:p>
          <a:p>
            <a:pPr marL="342900" lvl="0" indent="-342900" rtl="0">
              <a:buFont typeface="Symbol" panose="05050102010706020507" pitchFamily="18" charset="2"/>
              <a:buChar char=""/>
            </a:pPr>
            <a:endParaRPr lang="nb-NO" sz="1800" dirty="0">
              <a:effectLst/>
              <a:latin typeface="Calibri" panose="020F0502020204030204" pitchFamily="34" charset="0"/>
              <a:ea typeface="Calibri" panose="020F0502020204030204" pitchFamily="34" charset="0"/>
            </a:endParaRPr>
          </a:p>
          <a:p>
            <a:endParaRPr lang="nb-NO" dirty="0"/>
          </a:p>
        </p:txBody>
      </p:sp>
    </p:spTree>
    <p:extLst>
      <p:ext uri="{BB962C8B-B14F-4D97-AF65-F5344CB8AC3E}">
        <p14:creationId xmlns:p14="http://schemas.microsoft.com/office/powerpoint/2010/main" val="2164844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ED301423-97C1-EB72-0BD3-9DFFEB06599B}"/>
              </a:ext>
            </a:extLst>
          </p:cNvPr>
          <p:cNvPicPr>
            <a:picLocks noGrp="1" noChangeAspect="1"/>
          </p:cNvPicPr>
          <p:nvPr>
            <p:ph type="pic" sz="quarter" idx="13"/>
          </p:nvPr>
        </p:nvPicPr>
        <p:blipFill rotWithShape="1">
          <a:blip r:embed="rId2"/>
          <a:srcRect l="-18852" t="-109279" r="-14157" b="-116412"/>
          <a:stretch/>
        </p:blipFill>
        <p:spPr>
          <a:xfrm>
            <a:off x="0" y="1"/>
            <a:ext cx="12192000" cy="6858000"/>
          </a:xfrm>
        </p:spPr>
      </p:pic>
      <p:sp>
        <p:nvSpPr>
          <p:cNvPr id="7" name="Plassholder for tekst 6">
            <a:extLst>
              <a:ext uri="{FF2B5EF4-FFF2-40B4-BE49-F238E27FC236}">
                <a16:creationId xmlns:a16="http://schemas.microsoft.com/office/drawing/2014/main" id="{BBB3605F-228E-12E5-D52C-E06BD7326FD9}"/>
              </a:ext>
            </a:extLst>
          </p:cNvPr>
          <p:cNvSpPr>
            <a:spLocks noGrp="1"/>
          </p:cNvSpPr>
          <p:nvPr>
            <p:ph type="body" sz="quarter" idx="15"/>
          </p:nvPr>
        </p:nvSpPr>
        <p:spPr/>
        <p:txBody>
          <a:bodyPr/>
          <a:lstStyle/>
          <a:p>
            <a:r>
              <a:rPr lang="nb-NO" dirty="0"/>
              <a:t>@ETC</a:t>
            </a:r>
          </a:p>
        </p:txBody>
      </p:sp>
      <p:sp>
        <p:nvSpPr>
          <p:cNvPr id="8" name="Plassholder for tekst 7">
            <a:extLst>
              <a:ext uri="{FF2B5EF4-FFF2-40B4-BE49-F238E27FC236}">
                <a16:creationId xmlns:a16="http://schemas.microsoft.com/office/drawing/2014/main" id="{4B9A7BF9-C23C-E2CD-A0BB-B86A8B725D9B}"/>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4015308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30C7B96-476E-6226-B967-CB0D5FABC651}"/>
              </a:ext>
            </a:extLst>
          </p:cNvPr>
          <p:cNvPicPr>
            <a:picLocks noGrp="1" noChangeAspect="1"/>
          </p:cNvPicPr>
          <p:nvPr>
            <p:ph sz="quarter" idx="15"/>
          </p:nvPr>
        </p:nvPicPr>
        <p:blipFill>
          <a:blip r:embed="rId2"/>
          <a:stretch>
            <a:fillRect/>
          </a:stretch>
        </p:blipFill>
        <p:spPr>
          <a:xfrm>
            <a:off x="917644" y="395016"/>
            <a:ext cx="10829767" cy="5493818"/>
          </a:xfrm>
        </p:spPr>
      </p:pic>
      <p:sp>
        <p:nvSpPr>
          <p:cNvPr id="3" name="Tittel 2">
            <a:extLst>
              <a:ext uri="{FF2B5EF4-FFF2-40B4-BE49-F238E27FC236}">
                <a16:creationId xmlns:a16="http://schemas.microsoft.com/office/drawing/2014/main" id="{E431927C-7A01-6A03-B3BA-717FED5A0EEF}"/>
              </a:ext>
            </a:extLst>
          </p:cNvPr>
          <p:cNvSpPr>
            <a:spLocks noGrp="1"/>
          </p:cNvSpPr>
          <p:nvPr>
            <p:ph type="ctrTitle"/>
          </p:nvPr>
        </p:nvSpPr>
        <p:spPr>
          <a:xfrm>
            <a:off x="9958584" y="6248674"/>
            <a:ext cx="1658793" cy="214310"/>
          </a:xfrm>
        </p:spPr>
        <p:txBody>
          <a:bodyPr>
            <a:normAutofit/>
          </a:bodyPr>
          <a:lstStyle/>
          <a:p>
            <a:r>
              <a:rPr lang="nb-NO" sz="900" dirty="0"/>
              <a:t>Source: The Tourism Survey 2019</a:t>
            </a:r>
          </a:p>
        </p:txBody>
      </p:sp>
    </p:spTree>
    <p:extLst>
      <p:ext uri="{BB962C8B-B14F-4D97-AF65-F5344CB8AC3E}">
        <p14:creationId xmlns:p14="http://schemas.microsoft.com/office/powerpoint/2010/main" val="3447087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Plassholder for innhold 30">
            <a:extLst>
              <a:ext uri="{FF2B5EF4-FFF2-40B4-BE49-F238E27FC236}">
                <a16:creationId xmlns:a16="http://schemas.microsoft.com/office/drawing/2014/main" id="{E7CC2D88-82A7-B1F6-5F52-96EFE64D563F}"/>
              </a:ext>
            </a:extLst>
          </p:cNvPr>
          <p:cNvGraphicFramePr>
            <a:graphicFrameLocks noGrp="1"/>
          </p:cNvGraphicFramePr>
          <p:nvPr>
            <p:ph sz="quarter" idx="19"/>
            <p:extLst>
              <p:ext uri="{D42A27DB-BD31-4B8C-83A1-F6EECF244321}">
                <p14:modId xmlns:p14="http://schemas.microsoft.com/office/powerpoint/2010/main" val="613482272"/>
              </p:ext>
            </p:extLst>
          </p:nvPr>
        </p:nvGraphicFramePr>
        <p:xfrm>
          <a:off x="8143875" y="2150076"/>
          <a:ext cx="3230563" cy="3845912"/>
        </p:xfrm>
        <a:graphic>
          <a:graphicData uri="http://schemas.openxmlformats.org/drawingml/2006/chart">
            <c:chart xmlns:c="http://schemas.openxmlformats.org/drawingml/2006/chart" xmlns:r="http://schemas.openxmlformats.org/officeDocument/2006/relationships" r:id="rId2"/>
          </a:graphicData>
        </a:graphic>
      </p:graphicFrame>
      <p:sp>
        <p:nvSpPr>
          <p:cNvPr id="16" name="Plassholder for tekst 15">
            <a:extLst>
              <a:ext uri="{FF2B5EF4-FFF2-40B4-BE49-F238E27FC236}">
                <a16:creationId xmlns:a16="http://schemas.microsoft.com/office/drawing/2014/main" id="{B96F2C0B-591A-199F-7503-35F3B85AC548}"/>
              </a:ext>
            </a:extLst>
          </p:cNvPr>
          <p:cNvSpPr>
            <a:spLocks noGrp="1"/>
          </p:cNvSpPr>
          <p:nvPr>
            <p:ph type="body" sz="quarter" idx="20"/>
          </p:nvPr>
        </p:nvSpPr>
        <p:spPr>
          <a:xfrm>
            <a:off x="8143875" y="1413647"/>
            <a:ext cx="3222625" cy="501650"/>
          </a:xfrm>
        </p:spPr>
        <p:txBody>
          <a:bodyPr/>
          <a:lstStyle/>
          <a:p>
            <a:r>
              <a:rPr lang="nb-NO" sz="1800" b="1" i="0" u="none" strike="noStrike" dirty="0" err="1">
                <a:solidFill>
                  <a:srgbClr val="000000"/>
                </a:solidFill>
                <a:effectLst/>
                <a:latin typeface="Calibri" panose="020F0502020204030204" pitchFamily="34" charset="0"/>
              </a:rPr>
              <a:t>Expenditure</a:t>
            </a:r>
            <a:r>
              <a:rPr lang="nb-NO" sz="1800" b="1" i="0" u="none" strike="noStrike" dirty="0">
                <a:solidFill>
                  <a:srgbClr val="000000"/>
                </a:solidFill>
                <a:effectLst/>
                <a:latin typeface="Calibri" panose="020F0502020204030204" pitchFamily="34" charset="0"/>
              </a:rPr>
              <a:t> per person (USD)</a:t>
            </a:r>
            <a:r>
              <a:rPr lang="nb-NO" dirty="0"/>
              <a:t> </a:t>
            </a:r>
          </a:p>
        </p:txBody>
      </p:sp>
      <p:graphicFrame>
        <p:nvGraphicFramePr>
          <p:cNvPr id="25" name="Plassholder for innhold 24">
            <a:extLst>
              <a:ext uri="{FF2B5EF4-FFF2-40B4-BE49-F238E27FC236}">
                <a16:creationId xmlns:a16="http://schemas.microsoft.com/office/drawing/2014/main" id="{AE797C08-5125-F230-C528-858108396B1E}"/>
              </a:ext>
            </a:extLst>
          </p:cNvPr>
          <p:cNvGraphicFramePr>
            <a:graphicFrameLocks noGrp="1"/>
          </p:cNvGraphicFramePr>
          <p:nvPr>
            <p:ph sz="quarter" idx="17"/>
            <p:extLst>
              <p:ext uri="{D42A27DB-BD31-4B8C-83A1-F6EECF244321}">
                <p14:modId xmlns:p14="http://schemas.microsoft.com/office/powerpoint/2010/main" val="1104934175"/>
              </p:ext>
            </p:extLst>
          </p:nvPr>
        </p:nvGraphicFramePr>
        <p:xfrm>
          <a:off x="4311650" y="2150076"/>
          <a:ext cx="3222625" cy="3845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Plassholder for tekst 13">
            <a:extLst>
              <a:ext uri="{FF2B5EF4-FFF2-40B4-BE49-F238E27FC236}">
                <a16:creationId xmlns:a16="http://schemas.microsoft.com/office/drawing/2014/main" id="{6A869E39-B7B5-843B-1F41-311F45899AE8}"/>
              </a:ext>
            </a:extLst>
          </p:cNvPr>
          <p:cNvSpPr>
            <a:spLocks noGrp="1"/>
          </p:cNvSpPr>
          <p:nvPr>
            <p:ph type="body" sz="quarter" idx="18"/>
          </p:nvPr>
        </p:nvSpPr>
        <p:spPr>
          <a:xfrm>
            <a:off x="4359318" y="1413647"/>
            <a:ext cx="3222625" cy="501650"/>
          </a:xfrm>
        </p:spPr>
        <p:txBody>
          <a:bodyPr/>
          <a:lstStyle/>
          <a:p>
            <a:r>
              <a:rPr lang="nb-NO" sz="1800" b="1" i="0" u="none" strike="noStrike" dirty="0" err="1">
                <a:solidFill>
                  <a:srgbClr val="000000"/>
                </a:solidFill>
                <a:effectLst/>
                <a:latin typeface="Calibri" panose="020F0502020204030204" pitchFamily="34" charset="0"/>
              </a:rPr>
              <a:t>Apx</a:t>
            </a:r>
            <a:r>
              <a:rPr lang="nb-NO" sz="1800" b="1" i="0" u="none" strike="noStrike" dirty="0">
                <a:solidFill>
                  <a:srgbClr val="000000"/>
                </a:solidFill>
                <a:effectLst/>
                <a:latin typeface="Calibri" panose="020F0502020204030204" pitchFamily="34" charset="0"/>
              </a:rPr>
              <a:t>. </a:t>
            </a:r>
            <a:r>
              <a:rPr lang="nb-NO" sz="1800" b="1" i="0" u="none" strike="noStrike" dirty="0" err="1">
                <a:solidFill>
                  <a:srgbClr val="000000"/>
                </a:solidFill>
                <a:effectLst/>
                <a:latin typeface="Calibri" panose="020F0502020204030204" pitchFamily="34" charset="0"/>
              </a:rPr>
              <a:t>stay</a:t>
            </a:r>
            <a:r>
              <a:rPr lang="nb-NO" sz="1800" b="1" i="0" u="none" strike="noStrike" dirty="0">
                <a:solidFill>
                  <a:srgbClr val="000000"/>
                </a:solidFill>
                <a:effectLst/>
                <a:latin typeface="Calibri" panose="020F0502020204030204" pitchFamily="34" charset="0"/>
              </a:rPr>
              <a:t> </a:t>
            </a:r>
            <a:r>
              <a:rPr lang="nb-NO" sz="1800" b="1" i="0" u="none" strike="noStrike" dirty="0" err="1">
                <a:solidFill>
                  <a:srgbClr val="000000"/>
                </a:solidFill>
                <a:effectLst/>
                <a:latin typeface="Calibri" panose="020F0502020204030204" pitchFamily="34" charset="0"/>
              </a:rPr>
              <a:t>duration</a:t>
            </a:r>
            <a:r>
              <a:rPr lang="nb-NO" dirty="0"/>
              <a:t> </a:t>
            </a:r>
          </a:p>
        </p:txBody>
      </p:sp>
      <p:graphicFrame>
        <p:nvGraphicFramePr>
          <p:cNvPr id="22" name="Plassholder for innhold 21">
            <a:extLst>
              <a:ext uri="{FF2B5EF4-FFF2-40B4-BE49-F238E27FC236}">
                <a16:creationId xmlns:a16="http://schemas.microsoft.com/office/drawing/2014/main" id="{B34E53C9-30CF-00EF-F1CB-E4A761C62C63}"/>
              </a:ext>
            </a:extLst>
          </p:cNvPr>
          <p:cNvGraphicFramePr>
            <a:graphicFrameLocks noGrp="1"/>
          </p:cNvGraphicFramePr>
          <p:nvPr>
            <p:ph sz="quarter" idx="15"/>
            <p:extLst>
              <p:ext uri="{D42A27DB-BD31-4B8C-83A1-F6EECF244321}">
                <p14:modId xmlns:p14="http://schemas.microsoft.com/office/powerpoint/2010/main" val="3863701044"/>
              </p:ext>
            </p:extLst>
          </p:nvPr>
        </p:nvGraphicFramePr>
        <p:xfrm>
          <a:off x="455613" y="2150076"/>
          <a:ext cx="3230562" cy="3845912"/>
        </p:xfrm>
        <a:graphic>
          <a:graphicData uri="http://schemas.openxmlformats.org/drawingml/2006/chart">
            <c:chart xmlns:c="http://schemas.openxmlformats.org/drawingml/2006/chart" xmlns:r="http://schemas.openxmlformats.org/officeDocument/2006/relationships" r:id="rId4"/>
          </a:graphicData>
        </a:graphic>
      </p:graphicFrame>
      <p:sp>
        <p:nvSpPr>
          <p:cNvPr id="12" name="Plassholder for tekst 11">
            <a:extLst>
              <a:ext uri="{FF2B5EF4-FFF2-40B4-BE49-F238E27FC236}">
                <a16:creationId xmlns:a16="http://schemas.microsoft.com/office/drawing/2014/main" id="{79D7AB83-80F5-6478-9DDE-5F9B35A8DAA9}"/>
              </a:ext>
            </a:extLst>
          </p:cNvPr>
          <p:cNvSpPr>
            <a:spLocks noGrp="1"/>
          </p:cNvSpPr>
          <p:nvPr>
            <p:ph type="body" sz="quarter" idx="16"/>
          </p:nvPr>
        </p:nvSpPr>
        <p:spPr>
          <a:xfrm>
            <a:off x="566030" y="1413647"/>
            <a:ext cx="3223419" cy="501650"/>
          </a:xfrm>
        </p:spPr>
        <p:txBody>
          <a:bodyPr>
            <a:normAutofit/>
          </a:bodyPr>
          <a:lstStyle/>
          <a:p>
            <a:r>
              <a:rPr lang="nb-NO" dirty="0" err="1"/>
              <a:t>Number</a:t>
            </a:r>
            <a:r>
              <a:rPr lang="nb-NO" dirty="0"/>
              <a:t> of </a:t>
            </a:r>
            <a:r>
              <a:rPr lang="nb-NO" dirty="0" err="1"/>
              <a:t>travelers</a:t>
            </a:r>
            <a:endParaRPr lang="nb-NO" dirty="0"/>
          </a:p>
          <a:p>
            <a:r>
              <a:rPr lang="nb-NO" sz="1400" b="0" dirty="0"/>
              <a:t>(in </a:t>
            </a:r>
            <a:r>
              <a:rPr lang="nb-NO" sz="1400" b="0" dirty="0" err="1"/>
              <a:t>thousands</a:t>
            </a:r>
            <a:r>
              <a:rPr lang="nb-NO" sz="1400" b="0" dirty="0"/>
              <a:t>)</a:t>
            </a:r>
          </a:p>
        </p:txBody>
      </p:sp>
      <p:sp>
        <p:nvSpPr>
          <p:cNvPr id="6" name="Tittel 5">
            <a:extLst>
              <a:ext uri="{FF2B5EF4-FFF2-40B4-BE49-F238E27FC236}">
                <a16:creationId xmlns:a16="http://schemas.microsoft.com/office/drawing/2014/main" id="{34964E08-D630-0649-020A-07999970E489}"/>
              </a:ext>
            </a:extLst>
          </p:cNvPr>
          <p:cNvSpPr>
            <a:spLocks noGrp="1"/>
          </p:cNvSpPr>
          <p:nvPr>
            <p:ph type="ctrTitle"/>
          </p:nvPr>
        </p:nvSpPr>
        <p:spPr/>
        <p:txBody>
          <a:bodyPr/>
          <a:lstStyle/>
          <a:p>
            <a:r>
              <a:rPr lang="nb-NO" dirty="0"/>
              <a:t>Norway </a:t>
            </a:r>
            <a:r>
              <a:rPr lang="nb-NO" dirty="0" err="1"/>
              <a:t>vs</a:t>
            </a:r>
            <a:r>
              <a:rPr lang="nb-NO" dirty="0"/>
              <a:t> </a:t>
            </a:r>
            <a:r>
              <a:rPr lang="nb-NO" dirty="0" err="1"/>
              <a:t>similar</a:t>
            </a:r>
            <a:r>
              <a:rPr lang="nb-NO" dirty="0"/>
              <a:t> </a:t>
            </a:r>
            <a:r>
              <a:rPr lang="nb-NO" dirty="0" err="1"/>
              <a:t>destinations</a:t>
            </a:r>
            <a:r>
              <a:rPr lang="nb-NO" dirty="0"/>
              <a:t> - Thai</a:t>
            </a:r>
          </a:p>
        </p:txBody>
      </p:sp>
    </p:spTree>
    <p:extLst>
      <p:ext uri="{BB962C8B-B14F-4D97-AF65-F5344CB8AC3E}">
        <p14:creationId xmlns:p14="http://schemas.microsoft.com/office/powerpoint/2010/main" val="61970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B24021-1791-53F6-D5D0-EC2BECEF93C9}"/>
              </a:ext>
            </a:extLst>
          </p:cNvPr>
          <p:cNvSpPr>
            <a:spLocks noGrp="1"/>
          </p:cNvSpPr>
          <p:nvPr>
            <p:ph type="ctrTitle"/>
          </p:nvPr>
        </p:nvSpPr>
        <p:spPr/>
        <p:txBody>
          <a:bodyPr/>
          <a:lstStyle/>
          <a:p>
            <a:r>
              <a:rPr lang="nb-NO" dirty="0"/>
              <a:t>More info: Singapore</a:t>
            </a:r>
          </a:p>
        </p:txBody>
      </p:sp>
      <p:sp>
        <p:nvSpPr>
          <p:cNvPr id="4" name="Plassholder for tekst 3">
            <a:extLst>
              <a:ext uri="{FF2B5EF4-FFF2-40B4-BE49-F238E27FC236}">
                <a16:creationId xmlns:a16="http://schemas.microsoft.com/office/drawing/2014/main" id="{D7A44E5F-FC24-2888-460D-87F1BDD3A9F0}"/>
              </a:ext>
            </a:extLst>
          </p:cNvPr>
          <p:cNvSpPr>
            <a:spLocks noGrp="1"/>
          </p:cNvSpPr>
          <p:nvPr>
            <p:ph type="body" sz="quarter" idx="16"/>
          </p:nvPr>
        </p:nvSpPr>
        <p:spPr/>
        <p:txBody>
          <a:bodyPr/>
          <a:lstStyle/>
          <a:p>
            <a:endParaRPr lang="nb-NO"/>
          </a:p>
        </p:txBody>
      </p:sp>
      <p:pic>
        <p:nvPicPr>
          <p:cNvPr id="16" name="Plassholder for bilde 15">
            <a:extLst>
              <a:ext uri="{FF2B5EF4-FFF2-40B4-BE49-F238E27FC236}">
                <a16:creationId xmlns:a16="http://schemas.microsoft.com/office/drawing/2014/main" id="{A78703F4-8D15-7468-A9DD-F81B1936D3B5}"/>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21875" b="21875"/>
          <a:stretch>
            <a:fillRect/>
          </a:stretch>
        </p:blipFill>
        <p:spPr>
          <a:xfrm>
            <a:off x="968708" y="2652713"/>
            <a:ext cx="4202898" cy="2364130"/>
          </a:xfrm>
        </p:spPr>
      </p:pic>
    </p:spTree>
    <p:extLst>
      <p:ext uri="{BB962C8B-B14F-4D97-AF65-F5344CB8AC3E}">
        <p14:creationId xmlns:p14="http://schemas.microsoft.com/office/powerpoint/2010/main" val="1010134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9140924F-6776-ECFE-5012-D30090796CF2}"/>
              </a:ext>
            </a:extLst>
          </p:cNvPr>
          <p:cNvPicPr>
            <a:picLocks noGrp="1" noChangeAspect="1"/>
          </p:cNvPicPr>
          <p:nvPr>
            <p:ph type="pic" sz="quarter" idx="13"/>
          </p:nvPr>
        </p:nvPicPr>
        <p:blipFill rotWithShape="1">
          <a:blip r:embed="rId2"/>
          <a:srcRect/>
          <a:stretch/>
        </p:blipFill>
        <p:spPr>
          <a:xfrm>
            <a:off x="0" y="1"/>
            <a:ext cx="12192000" cy="6858000"/>
          </a:xfrm>
        </p:spPr>
      </p:pic>
      <p:sp>
        <p:nvSpPr>
          <p:cNvPr id="3" name="Plassholder for tekst 2">
            <a:extLst>
              <a:ext uri="{FF2B5EF4-FFF2-40B4-BE49-F238E27FC236}">
                <a16:creationId xmlns:a16="http://schemas.microsoft.com/office/drawing/2014/main" id="{76F0C2CF-1B7D-09A5-A26B-A331F9ECACE3}"/>
              </a:ext>
            </a:extLst>
          </p:cNvPr>
          <p:cNvSpPr>
            <a:spLocks noGrp="1"/>
          </p:cNvSpPr>
          <p:nvPr>
            <p:ph type="body" sz="quarter" idx="15"/>
          </p:nvPr>
        </p:nvSpPr>
        <p:spPr/>
        <p:txBody>
          <a:bodyPr/>
          <a:lstStyle/>
          <a:p>
            <a:endParaRPr lang="nb-NO"/>
          </a:p>
        </p:txBody>
      </p:sp>
      <p:sp>
        <p:nvSpPr>
          <p:cNvPr id="4" name="Plassholder for tekst 3">
            <a:extLst>
              <a:ext uri="{FF2B5EF4-FFF2-40B4-BE49-F238E27FC236}">
                <a16:creationId xmlns:a16="http://schemas.microsoft.com/office/drawing/2014/main" id="{2EFA501D-DE84-63ED-7D46-F58AD42ECD6C}"/>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231206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65B4D5C-9CE5-799B-7E28-150C84654B3B}"/>
              </a:ext>
            </a:extLst>
          </p:cNvPr>
          <p:cNvSpPr>
            <a:spLocks noGrp="1"/>
          </p:cNvSpPr>
          <p:nvPr>
            <p:ph type="ctrTitle"/>
          </p:nvPr>
        </p:nvSpPr>
        <p:spPr/>
        <p:txBody>
          <a:bodyPr/>
          <a:lstStyle/>
          <a:p>
            <a:r>
              <a:rPr lang="nb-NO" dirty="0"/>
              <a:t>More info: Indonesia</a:t>
            </a:r>
          </a:p>
        </p:txBody>
      </p:sp>
      <p:sp>
        <p:nvSpPr>
          <p:cNvPr id="7" name="Plassholder for tekst 6">
            <a:extLst>
              <a:ext uri="{FF2B5EF4-FFF2-40B4-BE49-F238E27FC236}">
                <a16:creationId xmlns:a16="http://schemas.microsoft.com/office/drawing/2014/main" id="{B886FE34-69B1-E93C-2FD4-CD766DC05699}"/>
              </a:ext>
            </a:extLst>
          </p:cNvPr>
          <p:cNvSpPr>
            <a:spLocks noGrp="1"/>
          </p:cNvSpPr>
          <p:nvPr>
            <p:ph type="body" sz="quarter" idx="16"/>
          </p:nvPr>
        </p:nvSpPr>
        <p:spPr/>
        <p:txBody>
          <a:bodyPr/>
          <a:lstStyle/>
          <a:p>
            <a:endParaRPr lang="nb-NO"/>
          </a:p>
        </p:txBody>
      </p:sp>
      <p:pic>
        <p:nvPicPr>
          <p:cNvPr id="9" name="Bilde 8">
            <a:extLst>
              <a:ext uri="{FF2B5EF4-FFF2-40B4-BE49-F238E27FC236}">
                <a16:creationId xmlns:a16="http://schemas.microsoft.com/office/drawing/2014/main" id="{81A002C2-4C8D-CDCB-7CA9-268AAFDFF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08" y="2495163"/>
            <a:ext cx="3200400" cy="3200400"/>
          </a:xfrm>
          <a:prstGeom prst="rect">
            <a:avLst/>
          </a:prstGeom>
        </p:spPr>
      </p:pic>
    </p:spTree>
    <p:extLst>
      <p:ext uri="{BB962C8B-B14F-4D97-AF65-F5344CB8AC3E}">
        <p14:creationId xmlns:p14="http://schemas.microsoft.com/office/powerpoint/2010/main" val="2587400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22D9FAC5-6E3E-16C9-77F8-D318713ED31B}"/>
              </a:ext>
            </a:extLst>
          </p:cNvPr>
          <p:cNvPicPr>
            <a:picLocks noGrp="1" noChangeAspect="1"/>
          </p:cNvPicPr>
          <p:nvPr>
            <p:ph type="pic" sz="quarter" idx="13"/>
          </p:nvPr>
        </p:nvPicPr>
        <p:blipFill rotWithShape="1">
          <a:blip r:embed="rId2"/>
          <a:srcRect t="867" b="1"/>
          <a:stretch/>
        </p:blipFill>
        <p:spPr>
          <a:xfrm>
            <a:off x="0" y="1"/>
            <a:ext cx="12192000" cy="6858000"/>
          </a:xfrm>
        </p:spPr>
      </p:pic>
      <p:sp>
        <p:nvSpPr>
          <p:cNvPr id="3" name="Plassholder for tekst 2">
            <a:extLst>
              <a:ext uri="{FF2B5EF4-FFF2-40B4-BE49-F238E27FC236}">
                <a16:creationId xmlns:a16="http://schemas.microsoft.com/office/drawing/2014/main" id="{A5ACC825-963F-0083-40BE-526F3ED436F9}"/>
              </a:ext>
            </a:extLst>
          </p:cNvPr>
          <p:cNvSpPr>
            <a:spLocks noGrp="1"/>
          </p:cNvSpPr>
          <p:nvPr>
            <p:ph type="body" sz="quarter" idx="15"/>
          </p:nvPr>
        </p:nvSpPr>
        <p:spPr/>
        <p:txBody>
          <a:bodyPr/>
          <a:lstStyle/>
          <a:p>
            <a:endParaRPr lang="nb-NO"/>
          </a:p>
        </p:txBody>
      </p:sp>
      <p:sp>
        <p:nvSpPr>
          <p:cNvPr id="4" name="Plassholder for tekst 3">
            <a:extLst>
              <a:ext uri="{FF2B5EF4-FFF2-40B4-BE49-F238E27FC236}">
                <a16:creationId xmlns:a16="http://schemas.microsoft.com/office/drawing/2014/main" id="{3B538B2B-FA28-9A59-47BF-EB1C295D804A}"/>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1677509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6B0D5DA-A960-3969-BD54-F2F6EA3F345B}"/>
              </a:ext>
            </a:extLst>
          </p:cNvPr>
          <p:cNvSpPr>
            <a:spLocks noGrp="1"/>
          </p:cNvSpPr>
          <p:nvPr>
            <p:ph type="ctrTitle"/>
          </p:nvPr>
        </p:nvSpPr>
        <p:spPr/>
        <p:txBody>
          <a:bodyPr/>
          <a:lstStyle/>
          <a:p>
            <a:r>
              <a:rPr lang="nb-NO" dirty="0"/>
              <a:t>More info: Brazil</a:t>
            </a:r>
          </a:p>
        </p:txBody>
      </p:sp>
      <p:sp>
        <p:nvSpPr>
          <p:cNvPr id="7" name="Plassholder for tekst 6">
            <a:extLst>
              <a:ext uri="{FF2B5EF4-FFF2-40B4-BE49-F238E27FC236}">
                <a16:creationId xmlns:a16="http://schemas.microsoft.com/office/drawing/2014/main" id="{1E445A0D-D251-867F-39BF-1FFF99A0BA59}"/>
              </a:ext>
            </a:extLst>
          </p:cNvPr>
          <p:cNvSpPr>
            <a:spLocks noGrp="1"/>
          </p:cNvSpPr>
          <p:nvPr>
            <p:ph type="body" sz="quarter" idx="16"/>
          </p:nvPr>
        </p:nvSpPr>
        <p:spPr/>
        <p:txBody>
          <a:bodyPr/>
          <a:lstStyle/>
          <a:p>
            <a:endParaRPr lang="nb-NO"/>
          </a:p>
        </p:txBody>
      </p:sp>
      <p:pic>
        <p:nvPicPr>
          <p:cNvPr id="9" name="Bilde 8">
            <a:extLst>
              <a:ext uri="{FF2B5EF4-FFF2-40B4-BE49-F238E27FC236}">
                <a16:creationId xmlns:a16="http://schemas.microsoft.com/office/drawing/2014/main" id="{38A7B1C8-6F8B-D355-003B-3699E0FF4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901" y="2518718"/>
            <a:ext cx="3229233" cy="3229233"/>
          </a:xfrm>
          <a:prstGeom prst="rect">
            <a:avLst/>
          </a:prstGeom>
        </p:spPr>
      </p:pic>
    </p:spTree>
    <p:extLst>
      <p:ext uri="{BB962C8B-B14F-4D97-AF65-F5344CB8AC3E}">
        <p14:creationId xmlns:p14="http://schemas.microsoft.com/office/powerpoint/2010/main" val="1383979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F2BCFBE6-40E4-0925-0E00-883B84DB1F94}"/>
              </a:ext>
            </a:extLst>
          </p:cNvPr>
          <p:cNvPicPr>
            <a:picLocks noGrp="1" noChangeAspect="1"/>
          </p:cNvPicPr>
          <p:nvPr>
            <p:ph type="pic" sz="quarter" idx="13"/>
          </p:nvPr>
        </p:nvPicPr>
        <p:blipFill rotWithShape="1">
          <a:blip r:embed="rId2"/>
          <a:stretch/>
        </p:blipFill>
        <p:spPr>
          <a:xfrm>
            <a:off x="0" y="1"/>
            <a:ext cx="12192000" cy="6857999"/>
          </a:xfrm>
          <a:noFill/>
        </p:spPr>
      </p:pic>
      <p:sp>
        <p:nvSpPr>
          <p:cNvPr id="15" name="Text Placeholder 3">
            <a:extLst>
              <a:ext uri="{FF2B5EF4-FFF2-40B4-BE49-F238E27FC236}">
                <a16:creationId xmlns:a16="http://schemas.microsoft.com/office/drawing/2014/main" id="{18BE24A9-2365-5E8C-7DF7-15F5498D702C}"/>
              </a:ext>
            </a:extLst>
          </p:cNvPr>
          <p:cNvSpPr>
            <a:spLocks noGrp="1"/>
          </p:cNvSpPr>
          <p:nvPr>
            <p:ph type="body" sz="quarter" idx="16"/>
          </p:nvPr>
        </p:nvSpPr>
        <p:spPr>
          <a:xfrm>
            <a:off x="0" y="808594"/>
            <a:ext cx="1132799" cy="418851"/>
          </a:xfrm>
        </p:spPr>
        <p:txBody>
          <a:bodyPr/>
          <a:lstStyle/>
          <a:p>
            <a:endParaRPr lang="en-US" dirty="0"/>
          </a:p>
        </p:txBody>
      </p:sp>
    </p:spTree>
    <p:extLst>
      <p:ext uri="{BB962C8B-B14F-4D97-AF65-F5344CB8AC3E}">
        <p14:creationId xmlns:p14="http://schemas.microsoft.com/office/powerpoint/2010/main" val="2883425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FDD7318F-259D-DDCD-E856-A4BADA57E855}"/>
              </a:ext>
            </a:extLst>
          </p:cNvPr>
          <p:cNvPicPr>
            <a:picLocks noGrp="1" noChangeAspect="1"/>
          </p:cNvPicPr>
          <p:nvPr>
            <p:ph sz="quarter" idx="15"/>
          </p:nvPr>
        </p:nvPicPr>
        <p:blipFill>
          <a:blip r:embed="rId2"/>
          <a:stretch>
            <a:fillRect/>
          </a:stretch>
        </p:blipFill>
        <p:spPr>
          <a:xfrm>
            <a:off x="2313218" y="1105469"/>
            <a:ext cx="7430721" cy="5180070"/>
          </a:xfrm>
        </p:spPr>
      </p:pic>
      <p:sp>
        <p:nvSpPr>
          <p:cNvPr id="5" name="Tittel 4">
            <a:extLst>
              <a:ext uri="{FF2B5EF4-FFF2-40B4-BE49-F238E27FC236}">
                <a16:creationId xmlns:a16="http://schemas.microsoft.com/office/drawing/2014/main" id="{A70651D6-AFDA-62C6-9247-08D44FCDD4D4}"/>
              </a:ext>
            </a:extLst>
          </p:cNvPr>
          <p:cNvSpPr>
            <a:spLocks noGrp="1"/>
          </p:cNvSpPr>
          <p:nvPr>
            <p:ph type="ctrTitle"/>
          </p:nvPr>
        </p:nvSpPr>
        <p:spPr/>
        <p:txBody>
          <a:bodyPr>
            <a:normAutofit/>
          </a:bodyPr>
          <a:lstStyle/>
          <a:p>
            <a:r>
              <a:rPr lang="en-US" sz="1400" dirty="0"/>
              <a:t>From the Research &amp; Analysis report made by GVA, of the current situation of Tour Operators &amp; Travel Agencies in Brazil and LATAM</a:t>
            </a:r>
            <a:endParaRPr lang="nb-NO" sz="1400" dirty="0"/>
          </a:p>
        </p:txBody>
      </p:sp>
    </p:spTree>
    <p:extLst>
      <p:ext uri="{BB962C8B-B14F-4D97-AF65-F5344CB8AC3E}">
        <p14:creationId xmlns:p14="http://schemas.microsoft.com/office/powerpoint/2010/main" val="23352202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70651D6-AFDA-62C6-9247-08D44FCDD4D4}"/>
              </a:ext>
            </a:extLst>
          </p:cNvPr>
          <p:cNvSpPr>
            <a:spLocks noGrp="1"/>
          </p:cNvSpPr>
          <p:nvPr>
            <p:ph type="ctrTitle"/>
          </p:nvPr>
        </p:nvSpPr>
        <p:spPr/>
        <p:txBody>
          <a:bodyPr>
            <a:normAutofit/>
          </a:bodyPr>
          <a:lstStyle/>
          <a:p>
            <a:r>
              <a:rPr lang="en-US" sz="1400" dirty="0"/>
              <a:t>From the Research &amp; Analysis report made by GVA, of the current situation of Tour Operators &amp; Travel Agencies in Brazil and LATAM</a:t>
            </a:r>
            <a:endParaRPr lang="nb-NO" sz="1400" dirty="0"/>
          </a:p>
        </p:txBody>
      </p:sp>
      <p:pic>
        <p:nvPicPr>
          <p:cNvPr id="6" name="Plassholder for innhold 5">
            <a:extLst>
              <a:ext uri="{FF2B5EF4-FFF2-40B4-BE49-F238E27FC236}">
                <a16:creationId xmlns:a16="http://schemas.microsoft.com/office/drawing/2014/main" id="{9067F944-1B3F-70EA-F3CB-670E4343D30B}"/>
              </a:ext>
            </a:extLst>
          </p:cNvPr>
          <p:cNvPicPr>
            <a:picLocks noGrp="1" noChangeAspect="1"/>
          </p:cNvPicPr>
          <p:nvPr>
            <p:ph sz="quarter" idx="15"/>
          </p:nvPr>
        </p:nvPicPr>
        <p:blipFill>
          <a:blip r:embed="rId2"/>
          <a:stretch>
            <a:fillRect/>
          </a:stretch>
        </p:blipFill>
        <p:spPr>
          <a:xfrm>
            <a:off x="2317600" y="1037345"/>
            <a:ext cx="7556691" cy="5409559"/>
          </a:xfrm>
        </p:spPr>
      </p:pic>
    </p:spTree>
    <p:extLst>
      <p:ext uri="{BB962C8B-B14F-4D97-AF65-F5344CB8AC3E}">
        <p14:creationId xmlns:p14="http://schemas.microsoft.com/office/powerpoint/2010/main" val="1333510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70651D6-AFDA-62C6-9247-08D44FCDD4D4}"/>
              </a:ext>
            </a:extLst>
          </p:cNvPr>
          <p:cNvSpPr>
            <a:spLocks noGrp="1"/>
          </p:cNvSpPr>
          <p:nvPr>
            <p:ph type="ctrTitle"/>
          </p:nvPr>
        </p:nvSpPr>
        <p:spPr/>
        <p:txBody>
          <a:bodyPr>
            <a:normAutofit/>
          </a:bodyPr>
          <a:lstStyle/>
          <a:p>
            <a:r>
              <a:rPr lang="en-US" sz="1400" dirty="0"/>
              <a:t>From the Research &amp; Analysis report made by GVA, of the current situation of Tour Operators &amp; Travel Agencies in Brazil and LATAM</a:t>
            </a:r>
            <a:endParaRPr lang="nb-NO" sz="1400" dirty="0"/>
          </a:p>
        </p:txBody>
      </p:sp>
      <p:pic>
        <p:nvPicPr>
          <p:cNvPr id="7" name="Plassholder for innhold 6">
            <a:extLst>
              <a:ext uri="{FF2B5EF4-FFF2-40B4-BE49-F238E27FC236}">
                <a16:creationId xmlns:a16="http://schemas.microsoft.com/office/drawing/2014/main" id="{996B8163-67D8-7993-3D6D-8DABCF1900BE}"/>
              </a:ext>
            </a:extLst>
          </p:cNvPr>
          <p:cNvPicPr>
            <a:picLocks noGrp="1" noChangeAspect="1"/>
          </p:cNvPicPr>
          <p:nvPr>
            <p:ph sz="quarter" idx="15"/>
          </p:nvPr>
        </p:nvPicPr>
        <p:blipFill>
          <a:blip r:embed="rId2"/>
          <a:stretch>
            <a:fillRect/>
          </a:stretch>
        </p:blipFill>
        <p:spPr>
          <a:xfrm>
            <a:off x="2535731" y="1013011"/>
            <a:ext cx="7392039" cy="5664512"/>
          </a:xfrm>
        </p:spPr>
      </p:pic>
    </p:spTree>
    <p:extLst>
      <p:ext uri="{BB962C8B-B14F-4D97-AF65-F5344CB8AC3E}">
        <p14:creationId xmlns:p14="http://schemas.microsoft.com/office/powerpoint/2010/main" val="1983985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ACBFC19-7899-4322-C56C-BB1D20280673}"/>
              </a:ext>
            </a:extLst>
          </p:cNvPr>
          <p:cNvSpPr>
            <a:spLocks noGrp="1"/>
          </p:cNvSpPr>
          <p:nvPr>
            <p:ph type="ctrTitle"/>
          </p:nvPr>
        </p:nvSpPr>
        <p:spPr/>
        <p:txBody>
          <a:bodyPr/>
          <a:lstStyle/>
          <a:p>
            <a:r>
              <a:rPr lang="nb-NO" dirty="0"/>
              <a:t>Visitor </a:t>
            </a:r>
            <a:r>
              <a:rPr lang="nb-NO" dirty="0" err="1"/>
              <a:t>Statistics</a:t>
            </a:r>
            <a:r>
              <a:rPr lang="nb-NO" dirty="0"/>
              <a:t> 2021 </a:t>
            </a:r>
            <a:r>
              <a:rPr lang="nb-NO" dirty="0" err="1"/>
              <a:t>vs</a:t>
            </a:r>
            <a:r>
              <a:rPr lang="nb-NO" dirty="0"/>
              <a:t> 2021</a:t>
            </a:r>
          </a:p>
        </p:txBody>
      </p:sp>
      <p:pic>
        <p:nvPicPr>
          <p:cNvPr id="13" name="Plassholder for innhold 12">
            <a:extLst>
              <a:ext uri="{FF2B5EF4-FFF2-40B4-BE49-F238E27FC236}">
                <a16:creationId xmlns:a16="http://schemas.microsoft.com/office/drawing/2014/main" id="{EB039E93-61FB-EEE2-02F0-DDC77FD3EB22}"/>
              </a:ext>
            </a:extLst>
          </p:cNvPr>
          <p:cNvPicPr>
            <a:picLocks noGrp="1" noChangeAspect="1"/>
          </p:cNvPicPr>
          <p:nvPr>
            <p:ph sz="quarter" idx="15"/>
          </p:nvPr>
        </p:nvPicPr>
        <p:blipFill>
          <a:blip r:embed="rId2"/>
          <a:stretch>
            <a:fillRect/>
          </a:stretch>
        </p:blipFill>
        <p:spPr>
          <a:xfrm>
            <a:off x="574851" y="1514475"/>
            <a:ext cx="11078811" cy="4481513"/>
          </a:xfrm>
        </p:spPr>
      </p:pic>
    </p:spTree>
    <p:extLst>
      <p:ext uri="{BB962C8B-B14F-4D97-AF65-F5344CB8AC3E}">
        <p14:creationId xmlns:p14="http://schemas.microsoft.com/office/powerpoint/2010/main" val="196470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6B0D5DA-A960-3969-BD54-F2F6EA3F345B}"/>
              </a:ext>
            </a:extLst>
          </p:cNvPr>
          <p:cNvSpPr>
            <a:spLocks noGrp="1"/>
          </p:cNvSpPr>
          <p:nvPr>
            <p:ph type="ctrTitle"/>
          </p:nvPr>
        </p:nvSpPr>
        <p:spPr/>
        <p:txBody>
          <a:bodyPr/>
          <a:lstStyle/>
          <a:p>
            <a:r>
              <a:rPr lang="nb-NO" dirty="0"/>
              <a:t>More info: USA</a:t>
            </a:r>
          </a:p>
        </p:txBody>
      </p:sp>
      <p:sp>
        <p:nvSpPr>
          <p:cNvPr id="7" name="Plassholder for tekst 6">
            <a:extLst>
              <a:ext uri="{FF2B5EF4-FFF2-40B4-BE49-F238E27FC236}">
                <a16:creationId xmlns:a16="http://schemas.microsoft.com/office/drawing/2014/main" id="{1E445A0D-D251-867F-39BF-1FFF99A0BA59}"/>
              </a:ext>
            </a:extLst>
          </p:cNvPr>
          <p:cNvSpPr>
            <a:spLocks noGrp="1"/>
          </p:cNvSpPr>
          <p:nvPr>
            <p:ph type="body" sz="quarter" idx="16"/>
          </p:nvPr>
        </p:nvSpPr>
        <p:spPr/>
        <p:txBody>
          <a:bodyPr/>
          <a:lstStyle/>
          <a:p>
            <a:endParaRPr lang="nb-NO"/>
          </a:p>
        </p:txBody>
      </p:sp>
      <p:pic>
        <p:nvPicPr>
          <p:cNvPr id="3" name="Bilde 2">
            <a:extLst>
              <a:ext uri="{FF2B5EF4-FFF2-40B4-BE49-F238E27FC236}">
                <a16:creationId xmlns:a16="http://schemas.microsoft.com/office/drawing/2014/main" id="{78A85D5A-3B40-5EA5-B7A5-F210B4EDC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216" y="2366318"/>
            <a:ext cx="3610287" cy="3610287"/>
          </a:xfrm>
          <a:prstGeom prst="rect">
            <a:avLst/>
          </a:prstGeom>
        </p:spPr>
      </p:pic>
    </p:spTree>
    <p:extLst>
      <p:ext uri="{BB962C8B-B14F-4D97-AF65-F5344CB8AC3E}">
        <p14:creationId xmlns:p14="http://schemas.microsoft.com/office/powerpoint/2010/main" val="2269394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a:extLst>
              <a:ext uri="{FF2B5EF4-FFF2-40B4-BE49-F238E27FC236}">
                <a16:creationId xmlns:a16="http://schemas.microsoft.com/office/drawing/2014/main" id="{A78DB01E-B9F1-4F68-4D60-4EAFF3E97835}"/>
              </a:ext>
            </a:extLst>
          </p:cNvPr>
          <p:cNvPicPr>
            <a:picLocks noGrp="1" noChangeAspect="1"/>
          </p:cNvPicPr>
          <p:nvPr>
            <p:ph type="pic" sz="quarter" idx="13"/>
          </p:nvPr>
        </p:nvPicPr>
        <p:blipFill rotWithShape="1">
          <a:blip r:embed="rId2"/>
          <a:stretch/>
        </p:blipFill>
        <p:spPr>
          <a:xfrm>
            <a:off x="0" y="1"/>
            <a:ext cx="12192000" cy="6857999"/>
          </a:xfrm>
          <a:noFill/>
        </p:spPr>
      </p:pic>
      <p:sp>
        <p:nvSpPr>
          <p:cNvPr id="10" name="Text Placeholder 2">
            <a:extLst>
              <a:ext uri="{FF2B5EF4-FFF2-40B4-BE49-F238E27FC236}">
                <a16:creationId xmlns:a16="http://schemas.microsoft.com/office/drawing/2014/main" id="{5A14E653-F78D-D22A-B874-D6811CC98BFC}"/>
              </a:ext>
            </a:extLst>
          </p:cNvPr>
          <p:cNvSpPr>
            <a:spLocks noGrp="1"/>
          </p:cNvSpPr>
          <p:nvPr>
            <p:ph type="body" sz="quarter" idx="15"/>
          </p:nvPr>
        </p:nvSpPr>
        <p:spPr>
          <a:xfrm>
            <a:off x="10009200" y="6356350"/>
            <a:ext cx="2030400" cy="237600"/>
          </a:xfrm>
        </p:spPr>
        <p:txBody>
          <a:bodyPr/>
          <a:lstStyle/>
          <a:p>
            <a:endParaRPr lang="en-US"/>
          </a:p>
        </p:txBody>
      </p:sp>
      <p:sp>
        <p:nvSpPr>
          <p:cNvPr id="12" name="Text Placeholder 3">
            <a:extLst>
              <a:ext uri="{FF2B5EF4-FFF2-40B4-BE49-F238E27FC236}">
                <a16:creationId xmlns:a16="http://schemas.microsoft.com/office/drawing/2014/main" id="{2463EB14-4688-522F-F26E-F3D2491C9A34}"/>
              </a:ext>
            </a:extLst>
          </p:cNvPr>
          <p:cNvSpPr>
            <a:spLocks noGrp="1"/>
          </p:cNvSpPr>
          <p:nvPr>
            <p:ph type="body" sz="quarter" idx="16"/>
          </p:nvPr>
        </p:nvSpPr>
        <p:spPr>
          <a:xfrm>
            <a:off x="0" y="771118"/>
            <a:ext cx="1132799" cy="418851"/>
          </a:xfrm>
        </p:spPr>
        <p:txBody>
          <a:bodyPr/>
          <a:lstStyle/>
          <a:p>
            <a:endParaRPr lang="en-US" dirty="0"/>
          </a:p>
        </p:txBody>
      </p:sp>
    </p:spTree>
    <p:extLst>
      <p:ext uri="{BB962C8B-B14F-4D97-AF65-F5344CB8AC3E}">
        <p14:creationId xmlns:p14="http://schemas.microsoft.com/office/powerpoint/2010/main" val="3399527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69A6936D-A8A9-375F-F1E1-FA5CF0285342}"/>
              </a:ext>
            </a:extLst>
          </p:cNvPr>
          <p:cNvSpPr>
            <a:spLocks noGrp="1"/>
          </p:cNvSpPr>
          <p:nvPr>
            <p:ph type="title"/>
          </p:nvPr>
        </p:nvSpPr>
        <p:spPr>
          <a:xfrm>
            <a:off x="522353" y="606454"/>
            <a:ext cx="11143104" cy="590996"/>
          </a:xfrm>
        </p:spPr>
        <p:txBody>
          <a:bodyPr/>
          <a:lstStyle/>
          <a:p>
            <a:r>
              <a:rPr lang="nb-NO" dirty="0"/>
              <a:t>Foreign </a:t>
            </a:r>
            <a:r>
              <a:rPr lang="nb-NO" dirty="0" err="1"/>
              <a:t>guestnights</a:t>
            </a:r>
            <a:r>
              <a:rPr lang="nb-NO" dirty="0"/>
              <a:t> per </a:t>
            </a:r>
            <a:r>
              <a:rPr lang="nb-NO" dirty="0" err="1"/>
              <a:t>month</a:t>
            </a:r>
            <a:r>
              <a:rPr lang="nb-NO" dirty="0"/>
              <a:t> 2019 </a:t>
            </a:r>
            <a:br>
              <a:rPr lang="nb-NO" dirty="0"/>
            </a:br>
            <a:r>
              <a:rPr lang="nb-NO" sz="1600" i="1" dirty="0"/>
              <a:t>Long-</a:t>
            </a:r>
            <a:r>
              <a:rPr lang="nb-NO" sz="1600" i="1" dirty="0" err="1"/>
              <a:t>haul</a:t>
            </a:r>
            <a:r>
              <a:rPr lang="nb-NO" sz="1600" i="1" dirty="0"/>
              <a:t> 2018</a:t>
            </a:r>
            <a:endParaRPr lang="en-US" b="0" i="1" dirty="0"/>
          </a:p>
        </p:txBody>
      </p:sp>
      <p:graphicFrame>
        <p:nvGraphicFramePr>
          <p:cNvPr id="4" name="Plassholder for innhold 3">
            <a:extLst>
              <a:ext uri="{FF2B5EF4-FFF2-40B4-BE49-F238E27FC236}">
                <a16:creationId xmlns:a16="http://schemas.microsoft.com/office/drawing/2014/main" id="{80340905-68BE-DF73-838A-4E642DB1D656}"/>
              </a:ext>
            </a:extLst>
          </p:cNvPr>
          <p:cNvGraphicFramePr>
            <a:graphicFrameLocks noGrp="1"/>
          </p:cNvGraphicFramePr>
          <p:nvPr>
            <p:ph idx="1"/>
            <p:extLst>
              <p:ext uri="{D42A27DB-BD31-4B8C-83A1-F6EECF244321}">
                <p14:modId xmlns:p14="http://schemas.microsoft.com/office/powerpoint/2010/main" val="4140049738"/>
              </p:ext>
            </p:extLst>
          </p:nvPr>
        </p:nvGraphicFramePr>
        <p:xfrm>
          <a:off x="445773" y="1973636"/>
          <a:ext cx="11137900" cy="4087509"/>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4">
            <a:extLst>
              <a:ext uri="{FF2B5EF4-FFF2-40B4-BE49-F238E27FC236}">
                <a16:creationId xmlns:a16="http://schemas.microsoft.com/office/drawing/2014/main" id="{EA0544F1-4727-6489-6218-471CC8C20911}"/>
              </a:ext>
            </a:extLst>
          </p:cNvPr>
          <p:cNvSpPr txBox="1"/>
          <p:nvPr/>
        </p:nvSpPr>
        <p:spPr>
          <a:xfrm>
            <a:off x="10728960" y="6493369"/>
            <a:ext cx="724878" cy="256545"/>
          </a:xfrm>
          <a:prstGeom prst="rect">
            <a:avLst/>
          </a:prstGeom>
          <a:noFill/>
        </p:spPr>
        <p:txBody>
          <a:bodyPr wrap="none" rtlCol="0">
            <a:spAutoFit/>
          </a:bodyPr>
          <a:lstStyle/>
          <a:p>
            <a:r>
              <a:rPr lang="nb-NO" sz="1067" dirty="0"/>
              <a:t>Kilde: SSB</a:t>
            </a:r>
          </a:p>
        </p:txBody>
      </p:sp>
      <p:sp>
        <p:nvSpPr>
          <p:cNvPr id="8" name="TekstSylinder 7">
            <a:extLst>
              <a:ext uri="{FF2B5EF4-FFF2-40B4-BE49-F238E27FC236}">
                <a16:creationId xmlns:a16="http://schemas.microsoft.com/office/drawing/2014/main" id="{9854DF25-2C2B-4C3C-4DCA-76A75B45EBFD}"/>
              </a:ext>
            </a:extLst>
          </p:cNvPr>
          <p:cNvSpPr txBox="1"/>
          <p:nvPr/>
        </p:nvSpPr>
        <p:spPr>
          <a:xfrm>
            <a:off x="1044146" y="1541412"/>
            <a:ext cx="10539527" cy="584775"/>
          </a:xfrm>
          <a:prstGeom prst="rect">
            <a:avLst/>
          </a:prstGeom>
          <a:noFill/>
        </p:spPr>
        <p:txBody>
          <a:bodyPr wrap="square" rtlCol="0">
            <a:spAutoFit/>
          </a:bodyPr>
          <a:lstStyle/>
          <a:p>
            <a:r>
              <a:rPr lang="nb-NO" sz="1600" i="1" dirty="0"/>
              <a:t>16%         15 %            17%           20%            30%             24%            20%           23 %           35%           32 %          27%            25%</a:t>
            </a:r>
            <a:r>
              <a:rPr lang="nb-NO" sz="1600" dirty="0"/>
              <a:t>	</a:t>
            </a:r>
          </a:p>
        </p:txBody>
      </p:sp>
    </p:spTree>
    <p:extLst>
      <p:ext uri="{BB962C8B-B14F-4D97-AF65-F5344CB8AC3E}">
        <p14:creationId xmlns:p14="http://schemas.microsoft.com/office/powerpoint/2010/main" val="357013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D698693-2AD6-86EB-9A56-EC5ABC0E733B}"/>
              </a:ext>
            </a:extLst>
          </p:cNvPr>
          <p:cNvSpPr>
            <a:spLocks noGrp="1"/>
          </p:cNvSpPr>
          <p:nvPr>
            <p:ph type="title"/>
          </p:nvPr>
        </p:nvSpPr>
        <p:spPr/>
        <p:txBody>
          <a:bodyPr/>
          <a:lstStyle/>
          <a:p>
            <a:r>
              <a:rPr lang="nb-NO" dirty="0"/>
              <a:t>Long-</a:t>
            </a:r>
            <a:r>
              <a:rPr lang="nb-NO" dirty="0" err="1"/>
              <a:t>haul</a:t>
            </a:r>
            <a:r>
              <a:rPr lang="nb-NO" dirty="0"/>
              <a:t> </a:t>
            </a:r>
            <a:r>
              <a:rPr lang="nb-NO" dirty="0" err="1"/>
              <a:t>markets</a:t>
            </a:r>
            <a:r>
              <a:rPr lang="nb-NO" dirty="0"/>
              <a:t> </a:t>
            </a:r>
            <a:r>
              <a:rPr lang="nb-NO" dirty="0" err="1"/>
              <a:t>split</a:t>
            </a:r>
            <a:r>
              <a:rPr lang="nb-NO" dirty="0"/>
              <a:t> (from last </a:t>
            </a:r>
            <a:r>
              <a:rPr lang="nb-NO" dirty="0" err="1"/>
              <a:t>picture</a:t>
            </a:r>
            <a:r>
              <a:rPr lang="nb-NO" dirty="0"/>
              <a:t>)</a:t>
            </a:r>
          </a:p>
        </p:txBody>
      </p:sp>
      <p:sp>
        <p:nvSpPr>
          <p:cNvPr id="5" name="TekstSylinder 4">
            <a:extLst>
              <a:ext uri="{FF2B5EF4-FFF2-40B4-BE49-F238E27FC236}">
                <a16:creationId xmlns:a16="http://schemas.microsoft.com/office/drawing/2014/main" id="{77B30B3A-B11B-38A0-265A-6798F6B4B2E4}"/>
              </a:ext>
            </a:extLst>
          </p:cNvPr>
          <p:cNvSpPr txBox="1"/>
          <p:nvPr/>
        </p:nvSpPr>
        <p:spPr>
          <a:xfrm>
            <a:off x="10593494" y="6538524"/>
            <a:ext cx="859531" cy="297454"/>
          </a:xfrm>
          <a:prstGeom prst="rect">
            <a:avLst/>
          </a:prstGeom>
          <a:noFill/>
        </p:spPr>
        <p:txBody>
          <a:bodyPr wrap="none" rtlCol="0">
            <a:spAutoFit/>
          </a:bodyPr>
          <a:lstStyle/>
          <a:p>
            <a:r>
              <a:rPr lang="nb-NO" sz="1333" dirty="0"/>
              <a:t>Kilde: SSB</a:t>
            </a:r>
          </a:p>
        </p:txBody>
      </p:sp>
      <p:pic>
        <p:nvPicPr>
          <p:cNvPr id="8" name="Plassholder for innhold 7">
            <a:extLst>
              <a:ext uri="{FF2B5EF4-FFF2-40B4-BE49-F238E27FC236}">
                <a16:creationId xmlns:a16="http://schemas.microsoft.com/office/drawing/2014/main" id="{BC28712E-799E-B9F1-55F6-F8EB76C08D3C}"/>
              </a:ext>
            </a:extLst>
          </p:cNvPr>
          <p:cNvPicPr>
            <a:picLocks noGrp="1" noChangeAspect="1"/>
          </p:cNvPicPr>
          <p:nvPr>
            <p:ph idx="1"/>
          </p:nvPr>
        </p:nvPicPr>
        <p:blipFill>
          <a:blip r:embed="rId2"/>
          <a:stretch>
            <a:fillRect/>
          </a:stretch>
        </p:blipFill>
        <p:spPr>
          <a:xfrm>
            <a:off x="522353" y="1146029"/>
            <a:ext cx="11222744" cy="4861868"/>
          </a:xfrm>
        </p:spPr>
      </p:pic>
    </p:spTree>
    <p:extLst>
      <p:ext uri="{BB962C8B-B14F-4D97-AF65-F5344CB8AC3E}">
        <p14:creationId xmlns:p14="http://schemas.microsoft.com/office/powerpoint/2010/main" val="1067180860"/>
      </p:ext>
    </p:extLst>
  </p:cSld>
  <p:clrMapOvr>
    <a:masterClrMapping/>
  </p:clrMapOvr>
</p:sld>
</file>

<file path=ppt/theme/theme1.xml><?xml version="1.0" encoding="utf-8"?>
<a:theme xmlns:a="http://schemas.openxmlformats.org/drawingml/2006/main" name="Office-tema">
  <a:themeElements>
    <a:clrScheme name="Innovasjon Norge_1">
      <a:dk1>
        <a:srgbClr val="000000"/>
      </a:dk1>
      <a:lt1>
        <a:srgbClr val="FFFFFF"/>
      </a:lt1>
      <a:dk2>
        <a:srgbClr val="7E7F7E"/>
      </a:dk2>
      <a:lt2>
        <a:srgbClr val="FEFFFF"/>
      </a:lt2>
      <a:accent1>
        <a:srgbClr val="FF0101"/>
      </a:accent1>
      <a:accent2>
        <a:srgbClr val="3BFB8D"/>
      </a:accent2>
      <a:accent3>
        <a:srgbClr val="57D6FC"/>
      </a:accent3>
      <a:accent4>
        <a:srgbClr val="000000"/>
      </a:accent4>
      <a:accent5>
        <a:srgbClr val="FFF672"/>
      </a:accent5>
      <a:accent6>
        <a:srgbClr val="C7C8CA"/>
      </a:accent6>
      <a:hlink>
        <a:srgbClr val="000000"/>
      </a:hlink>
      <a:folHlink>
        <a:srgbClr val="3BFD8D"/>
      </a:folHlink>
    </a:clrScheme>
    <a:fontScheme name="Custom 1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92738CD5-779E-C446-9FCE-E6B5217CAF48}" vid="{B7233C0D-FE2C-3645-B560-5E7EC579EB7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3F95514633C147895C2287C82D1011" ma:contentTypeVersion="5" ma:contentTypeDescription="Create a new document." ma:contentTypeScope="" ma:versionID="f54bfb2f48a3719e37d2e66d591ff416">
  <xsd:schema xmlns:xsd="http://www.w3.org/2001/XMLSchema" xmlns:xs="http://www.w3.org/2001/XMLSchema" xmlns:p="http://schemas.microsoft.com/office/2006/metadata/properties" xmlns:ns2="f418d82a-8390-49ce-ad0a-388ab97d6eef" xmlns:ns3="af12bc73-0a30-4e7a-86ef-0e3634ec6fed" targetNamespace="http://schemas.microsoft.com/office/2006/metadata/properties" ma:root="true" ma:fieldsID="5d7700e22d12cca7de8c9558b7d74bc1" ns2:_="" ns3:_="">
    <xsd:import namespace="f418d82a-8390-49ce-ad0a-388ab97d6eef"/>
    <xsd:import namespace="af12bc73-0a30-4e7a-86ef-0e3634ec6fed"/>
    <xsd:element name="properties">
      <xsd:complexType>
        <xsd:sequence>
          <xsd:element name="documentManagement">
            <xsd:complexType>
              <xsd:all>
                <xsd:element ref="ns2:MediaServiceMetadata" minOccurs="0"/>
                <xsd:element ref="ns2:MediaServiceFastMetadata" minOccurs="0"/>
                <xsd:element ref="ns2:OTWD_x002d_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8d82a-8390-49ce-ad0a-388ab97d6e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OTWD_x002d_ID" ma:index="10" nillable="true" ma:displayName="OTWD-ID" ma:format="Dropdown" ma:internalName="OTWD_x002d_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12bc73-0a30-4e7a-86ef-0e3634ec6fe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TWD_x002d_ID xmlns="f418d82a-8390-49ce-ad0a-388ab97d6eef">361</OTWD_x002d_ID>
  </documentManagement>
</p:properties>
</file>

<file path=customXml/itemProps1.xml><?xml version="1.0" encoding="utf-8"?>
<ds:datastoreItem xmlns:ds="http://schemas.openxmlformats.org/officeDocument/2006/customXml" ds:itemID="{77309CE8-AD60-4DC2-A5D2-149AC4B794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18d82a-8390-49ce-ad0a-388ab97d6eef"/>
    <ds:schemaRef ds:uri="af12bc73-0a30-4e7a-86ef-0e3634ec6f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069ECF-2F7E-4A67-B519-9A8F2441C915}">
  <ds:schemaRefs>
    <ds:schemaRef ds:uri="http://schemas.microsoft.com/sharepoint/v3/contenttype/forms"/>
  </ds:schemaRefs>
</ds:datastoreItem>
</file>

<file path=customXml/itemProps3.xml><?xml version="1.0" encoding="utf-8"?>
<ds:datastoreItem xmlns:ds="http://schemas.openxmlformats.org/officeDocument/2006/customXml" ds:itemID="{E6C4F401-A2C4-49C7-B50A-635DD26F577E}">
  <ds:schemaRefs>
    <ds:schemaRef ds:uri="http://purl.org/dc/terms/"/>
    <ds:schemaRef ds:uri="http://schemas.microsoft.com/office/infopath/2007/PartnerControls"/>
    <ds:schemaRef ds:uri="f418d82a-8390-49ce-ad0a-388ab97d6eef"/>
    <ds:schemaRef ds:uri="http://schemas.microsoft.com/office/2006/documentManagement/types"/>
    <ds:schemaRef ds:uri="http://schemas.openxmlformats.org/package/2006/metadata/core-properties"/>
    <ds:schemaRef ds:uri="http://purl.org/dc/elements/1.1/"/>
    <ds:schemaRef ds:uri="http://purl.org/dc/dcmitype/"/>
    <ds:schemaRef ds:uri="af12bc73-0a30-4e7a-86ef-0e3634ec6fed"/>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Innovasjon Norge ppt.mal 2021 NO</Template>
  <TotalTime>0</TotalTime>
  <Words>3558</Words>
  <Application>Microsoft Office PowerPoint</Application>
  <PresentationFormat>Widescreen</PresentationFormat>
  <Paragraphs>324</Paragraphs>
  <Slides>71</Slides>
  <Notes>8</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71</vt:i4>
      </vt:variant>
    </vt:vector>
  </HeadingPairs>
  <TitlesOfParts>
    <vt:vector size="78" baseType="lpstr">
      <vt:lpstr>Malgun Gothic</vt:lpstr>
      <vt:lpstr>Arial</vt:lpstr>
      <vt:lpstr>Calibri</vt:lpstr>
      <vt:lpstr>Helvetica Neue</vt:lpstr>
      <vt:lpstr>McKinsey Sans</vt:lpstr>
      <vt:lpstr>Symbol</vt:lpstr>
      <vt:lpstr>Office-tema</vt:lpstr>
      <vt:lpstr>Long-haul Markets</vt:lpstr>
      <vt:lpstr>Seminar about Long-haul Markets</vt:lpstr>
      <vt:lpstr>PowerPoint-presentasjon</vt:lpstr>
      <vt:lpstr>National Tourism Strategy 2030</vt:lpstr>
      <vt:lpstr>Source: The Tourism Survey 2019</vt:lpstr>
      <vt:lpstr>Source: The Tourism Survey 2019</vt:lpstr>
      <vt:lpstr>Visitor Statistics 2021 vs 2021</vt:lpstr>
      <vt:lpstr>Foreign guestnights per month 2019  Long-haul 2018</vt:lpstr>
      <vt:lpstr>Long-haul markets split (from last picture)</vt:lpstr>
      <vt:lpstr>Holiday periods</vt:lpstr>
      <vt:lpstr>Long-haul visitor arrivals to Europe Index 2019 =100</vt:lpstr>
      <vt:lpstr>Top Long-haul source markets Source market’s share of all arrivals to Europe</vt:lpstr>
      <vt:lpstr>Main incentives to visit Europe</vt:lpstr>
      <vt:lpstr>Preferred activities</vt:lpstr>
      <vt:lpstr>PowerPoint-presentasjon</vt:lpstr>
      <vt:lpstr>PowerPoint-presentasjon</vt:lpstr>
      <vt:lpstr>Average length of stay</vt:lpstr>
      <vt:lpstr>Average consumption (USD per night)</vt:lpstr>
      <vt:lpstr>National Tourism Strategy 2030</vt:lpstr>
      <vt:lpstr>Long-haul markets and Sustainability</vt:lpstr>
      <vt:lpstr>Booking patterns</vt:lpstr>
      <vt:lpstr>Our presence /work in the markets</vt:lpstr>
      <vt:lpstr>Our activities </vt:lpstr>
      <vt:lpstr>PowerPoint-presentasjon</vt:lpstr>
      <vt:lpstr>PowerPoint-presentasjon</vt:lpstr>
      <vt:lpstr>PowerPoint-presentasjon</vt:lpstr>
      <vt:lpstr>More info: China</vt:lpstr>
      <vt:lpstr>PowerPoint-presentasjon</vt:lpstr>
      <vt:lpstr>China</vt:lpstr>
      <vt:lpstr>China</vt:lpstr>
      <vt:lpstr>China </vt:lpstr>
      <vt:lpstr>More info: India</vt:lpstr>
      <vt:lpstr>Holiday Periods</vt:lpstr>
      <vt:lpstr>Travel Trends</vt:lpstr>
      <vt:lpstr>Nights spent – and what do they want to experience?</vt:lpstr>
      <vt:lpstr>Travel Patterns</vt:lpstr>
      <vt:lpstr>Other</vt:lpstr>
      <vt:lpstr>More info: Japan</vt:lpstr>
      <vt:lpstr>PowerPoint-presentasjon</vt:lpstr>
      <vt:lpstr>Travel Trends</vt:lpstr>
      <vt:lpstr>Travel patterns</vt:lpstr>
      <vt:lpstr>Nordisk presentation at NTC 15.sept</vt:lpstr>
      <vt:lpstr>Nordisk presentation at NTC 15.sept</vt:lpstr>
      <vt:lpstr>Nordisk presentation at NTC 15.sept</vt:lpstr>
      <vt:lpstr>Nordisk presentation at NTC 15.sept</vt:lpstr>
      <vt:lpstr>Nordisk presentation at NTC 15.sept</vt:lpstr>
      <vt:lpstr>Nordisk presentation at NTC 15.sept</vt:lpstr>
      <vt:lpstr>Finnair presentation at NTC 15.sept</vt:lpstr>
      <vt:lpstr>Finnair presentation at NTC 15.sept</vt:lpstr>
      <vt:lpstr>More info: South-Korea</vt:lpstr>
      <vt:lpstr>Holiday periods</vt:lpstr>
      <vt:lpstr>Travel trends</vt:lpstr>
      <vt:lpstr>Travel patterns </vt:lpstr>
      <vt:lpstr>More info: Thailand</vt:lpstr>
      <vt:lpstr>Holiday periods</vt:lpstr>
      <vt:lpstr>Travel trends - Thai</vt:lpstr>
      <vt:lpstr>PowerPoint-presentasjon</vt:lpstr>
      <vt:lpstr>Travel trends - Thai</vt:lpstr>
      <vt:lpstr>PowerPoint-presentasjon</vt:lpstr>
      <vt:lpstr>Norway vs similar destinations - Thai</vt:lpstr>
      <vt:lpstr>More info: Singapore</vt:lpstr>
      <vt:lpstr>PowerPoint-presentasjon</vt:lpstr>
      <vt:lpstr>More info: Indonesia</vt:lpstr>
      <vt:lpstr>PowerPoint-presentasjon</vt:lpstr>
      <vt:lpstr>More info: Brazil</vt:lpstr>
      <vt:lpstr>PowerPoint-presentasjon</vt:lpstr>
      <vt:lpstr>From the Research &amp; Analysis report made by GVA, of the current situation of Tour Operators &amp; Travel Agencies in Brazil and LATAM</vt:lpstr>
      <vt:lpstr>From the Research &amp; Analysis report made by GVA, of the current situation of Tour Operators &amp; Travel Agencies in Brazil and LATAM</vt:lpstr>
      <vt:lpstr>From the Research &amp; Analysis report made by GVA, of the current situation of Tour Operators &amp; Travel Agencies in Brazil and LATAM</vt:lpstr>
      <vt:lpstr>More info: USA</vt:lpstr>
      <vt:lpstr>PowerPoint-presentasjon</vt:lpstr>
    </vt:vector>
  </TitlesOfParts>
  <Company>Innovation Norway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Oversjøiske marked</dc:title>
  <dc:creator>Ingunn Sakshaug</dc:creator>
  <cp:lastModifiedBy>Ingunn Sakshaug</cp:lastModifiedBy>
  <cp:revision>1</cp:revision>
  <dcterms:created xsi:type="dcterms:W3CDTF">2022-09-07T07:26:44Z</dcterms:created>
  <dcterms:modified xsi:type="dcterms:W3CDTF">2022-09-29T08:30:45Z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0x010100C73F95514633C147895C2287C82D1011</vt:lpwstr>
  </property>
  <property fmtid="{D5CDD505-2E9C-101B-9397-08002B2CF9AE}" pid="3" name="Order">
    <vt:r8>36100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MSIP_Label_bcba7332-1be0-430e-aa19-ed0aa2128bff_Enabled">
    <vt:lpwstr>true</vt:lpwstr>
  </property>
  <property fmtid="{D5CDD505-2E9C-101B-9397-08002B2CF9AE}" pid="10" name="MSIP_Label_bcba7332-1be0-430e-aa19-ed0aa2128bff_SetDate">
    <vt:lpwstr>2022-09-07T07:45:20Z</vt:lpwstr>
  </property>
  <property fmtid="{D5CDD505-2E9C-101B-9397-08002B2CF9AE}" pid="11" name="MSIP_Label_bcba7332-1be0-430e-aa19-ed0aa2128bff_Method">
    <vt:lpwstr>Standard</vt:lpwstr>
  </property>
  <property fmtid="{D5CDD505-2E9C-101B-9397-08002B2CF9AE}" pid="12" name="MSIP_Label_bcba7332-1be0-430e-aa19-ed0aa2128bff_Name">
    <vt:lpwstr>Internal</vt:lpwstr>
  </property>
  <property fmtid="{D5CDD505-2E9C-101B-9397-08002B2CF9AE}" pid="13" name="MSIP_Label_bcba7332-1be0-430e-aa19-ed0aa2128bff_SiteId">
    <vt:lpwstr>c39d49f7-9eed-4307-b032-bb28f3cf9d79</vt:lpwstr>
  </property>
  <property fmtid="{D5CDD505-2E9C-101B-9397-08002B2CF9AE}" pid="14" name="MSIP_Label_bcba7332-1be0-430e-aa19-ed0aa2128bff_ActionId">
    <vt:lpwstr>d8217b72-71a9-46cf-887b-29c459447919</vt:lpwstr>
  </property>
  <property fmtid="{D5CDD505-2E9C-101B-9397-08002B2CF9AE}" pid="15" name="MSIP_Label_bcba7332-1be0-430e-aa19-ed0aa2128bff_ContentBits">
    <vt:lpwstr>0</vt:lpwstr>
  </property>
</Properties>
</file>