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280" r:id="rId3"/>
    <p:sldId id="313" r:id="rId4"/>
    <p:sldId id="279" r:id="rId5"/>
    <p:sldId id="307" r:id="rId6"/>
    <p:sldId id="285" r:id="rId7"/>
    <p:sldId id="306" r:id="rId8"/>
    <p:sldId id="305" r:id="rId9"/>
    <p:sldId id="288" r:id="rId10"/>
    <p:sldId id="287" r:id="rId11"/>
    <p:sldId id="292" r:id="rId12"/>
    <p:sldId id="314" r:id="rId13"/>
    <p:sldId id="322" r:id="rId14"/>
    <p:sldId id="316" r:id="rId15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9" autoAdjust="0"/>
    <p:restoredTop sz="94660"/>
  </p:normalViewPr>
  <p:slideViewPr>
    <p:cSldViewPr>
      <p:cViewPr varScale="1">
        <p:scale>
          <a:sx n="138" d="100"/>
          <a:sy n="138" d="100"/>
        </p:scale>
        <p:origin x="378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436A772-6625-4763-93DD-26B57E322D2A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F5C953C-2BDF-4405-B498-C2A28FAA2E1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98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n-NO" dirty="0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4572000" cy="51434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878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662B9-FD2A-412D-8CCF-21547CAA52BD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A5662-A7FB-410D-8EA4-1FB6C4D5230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31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125A92-B6D9-4C1E-AE98-3B82B4D361B9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4C634-3CE5-40E9-B5CD-BE98776487B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2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49637-BB8A-4921-99C4-A77722702D4B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1BEE0-94E7-4391-ADB7-12D560C0378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7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-13583" y="12630"/>
            <a:ext cx="2281327" cy="5143500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2"/>
          </p:nvPr>
        </p:nvSpPr>
        <p:spPr>
          <a:xfrm>
            <a:off x="2270661" y="0"/>
            <a:ext cx="2304256" cy="5143500"/>
          </a:xfr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76679" y="0"/>
            <a:ext cx="2281327" cy="51435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858006" y="0"/>
            <a:ext cx="2304256" cy="51435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8707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E960A-D8AB-4DD7-BE37-44A0D69D55F2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9349D6-371C-4144-815F-A59571F1F74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8147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5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15E918-4943-4F0A-8523-45BFB238FEDF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2A761-B2BF-40FB-9872-10C66315E5D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64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1875D-04D4-4850-8397-8E3417250571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B44E03-BEAD-4436-ABCD-3B8A972685A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5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4609B3-DBFB-4E8B-8C87-335AFDED4E2D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FC0E93-170A-4BC2-91B0-20E71E11014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935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B1FC6E-768C-4097-9521-EBA84967AFD5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E7AE5-1D9B-4BD9-8C16-3FB0054CC54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8809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EFC7C3-EC2D-4669-BF43-F082185A11D2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9D2EE-A909-449B-B9E7-9B4209E0A41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4050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4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6AE4D-0017-408B-B8EB-DBDEDF525C59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4CDC9-A5D7-45FB-8568-A39B7290B77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33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7BEC182-70C6-4ADE-BF7C-6EFA066884F7}" type="datetime1">
              <a:rPr lang="nb-NO"/>
              <a:pPr lvl="0"/>
              <a:t>11.04.2017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4767260"/>
            <a:ext cx="2895603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3F9E916-775F-4616-8793-42324FFAAC65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 idx="4294967295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314449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74" y="-18846"/>
            <a:ext cx="9194986" cy="51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7852" y="3723875"/>
            <a:ext cx="2035445" cy="98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3288" y="3726490"/>
            <a:ext cx="2022634" cy="98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1" y="3726490"/>
            <a:ext cx="2025322" cy="98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2864" y="3726042"/>
            <a:ext cx="2034988" cy="9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tel 1"/>
          <p:cNvSpPr txBox="1"/>
          <p:nvPr/>
        </p:nvSpPr>
        <p:spPr>
          <a:xfrm>
            <a:off x="467540" y="627534"/>
            <a:ext cx="4320484" cy="1390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FJORDS</a:t>
            </a:r>
            <a:endParaRPr lang="nb-NO" sz="360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690460" y="232309"/>
            <a:ext cx="3859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1A0"/>
                </a:solidFill>
                <a:latin typeface="Metric-Medium"/>
              </a:rPr>
              <a:t>STEP </a:t>
            </a:r>
            <a:r>
              <a:rPr lang="en-US" sz="800" dirty="0">
                <a:solidFill>
                  <a:srgbClr val="695F59"/>
                </a:solidFill>
                <a:latin typeface="Metric-Light"/>
              </a:rPr>
              <a:t>OUT OF </a:t>
            </a:r>
            <a:r>
              <a:rPr lang="en-US" dirty="0">
                <a:solidFill>
                  <a:srgbClr val="695F59"/>
                </a:solidFill>
                <a:latin typeface="Metric-Light"/>
              </a:rPr>
              <a:t>YOUR COMFORT ZONE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18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36"/>
          <a:stretch>
            <a:fillRect/>
          </a:stretch>
        </p:blipFill>
        <p:spPr>
          <a:xfrm>
            <a:off x="0" y="-308570"/>
            <a:ext cx="6834911" cy="5764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4"/>
          <p:cNvSpPr/>
          <p:nvPr/>
        </p:nvSpPr>
        <p:spPr>
          <a:xfrm>
            <a:off x="755576" y="267494"/>
            <a:ext cx="3672408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EAT THE FJORDS</a:t>
            </a:r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8038" y="0"/>
            <a:ext cx="3985961" cy="256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X:\Bergen Reiselivslag\Bilder\Vandring i Hordaland\Glesvær - TelavågFotograf Øystein Erikse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8038" y="2499741"/>
            <a:ext cx="3985961" cy="26902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5158038" y="4443958"/>
            <a:ext cx="4022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MAJESTIC SEA EGLE SAFARI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076056" y="1955616"/>
            <a:ext cx="4176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DIVING INTO THE EXPERIENCE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051" y="4401784"/>
            <a:ext cx="1697830" cy="58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lassholder for innho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05" y="520"/>
            <a:ext cx="9273826" cy="5213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/>
          <p:cNvSpPr txBox="1"/>
          <p:nvPr/>
        </p:nvSpPr>
        <p:spPr>
          <a:xfrm>
            <a:off x="-1" y="4547904"/>
            <a:ext cx="92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WHITEWATER RAFTING AT VOSS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08570"/>
            <a:ext cx="9180512" cy="602471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5536" y="451596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THE FJORDS BY HELICOPTER FROM BERGEN</a:t>
            </a:r>
          </a:p>
        </p:txBody>
      </p:sp>
    </p:spTree>
    <p:extLst>
      <p:ext uri="{BB962C8B-B14F-4D97-AF65-F5344CB8AC3E}">
        <p14:creationId xmlns:p14="http://schemas.microsoft.com/office/powerpoint/2010/main" val="307213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6512" y="4076472"/>
            <a:ext cx="8928992" cy="943550"/>
          </a:xfrm>
        </p:spPr>
        <p:txBody>
          <a:bodyPr/>
          <a:lstStyle/>
          <a:p>
            <a:r>
              <a:rPr lang="nb-NO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Bergen – </a:t>
            </a:r>
            <a:r>
              <a:rPr lang="nb-NO" sz="2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nb-NO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for </a:t>
            </a:r>
            <a:br>
              <a:rPr lang="nb-NO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UCI Road World Championship 2017</a:t>
            </a:r>
          </a:p>
        </p:txBody>
      </p:sp>
    </p:spTree>
    <p:extLst>
      <p:ext uri="{BB962C8B-B14F-4D97-AF65-F5344CB8AC3E}">
        <p14:creationId xmlns:p14="http://schemas.microsoft.com/office/powerpoint/2010/main" val="66260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452586"/>
            <a:ext cx="9324528" cy="621635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-180528" y="3553147"/>
            <a:ext cx="93245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IN BERGEN!</a:t>
            </a:r>
            <a:br>
              <a:rPr lang="nb-N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www.visitBergen.com/meetings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950" y="4071570"/>
            <a:ext cx="535250" cy="8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tel 1"/>
          <p:cNvSpPr txBox="1"/>
          <p:nvPr/>
        </p:nvSpPr>
        <p:spPr>
          <a:xfrm>
            <a:off x="487201" y="339502"/>
            <a:ext cx="5040556" cy="2807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8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BERGEN</a:t>
            </a:r>
          </a:p>
        </p:txBody>
      </p:sp>
      <p:sp>
        <p:nvSpPr>
          <p:cNvPr id="4" name="Tittel 1"/>
          <p:cNvSpPr txBox="1"/>
          <p:nvPr/>
        </p:nvSpPr>
        <p:spPr>
          <a:xfrm>
            <a:off x="539550" y="113159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000" b="1" i="0" u="none" strike="noStrike" kern="1200" cap="none" spc="0" baseline="0" dirty="0">
              <a:solidFill>
                <a:srgbClr val="7F7F7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51520" y="1347614"/>
            <a:ext cx="5186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The Gateway to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Fjords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Norway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World Heritage City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European City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Gastronomy city in UNESCO's Creative Cities Network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1" y="3919795"/>
            <a:ext cx="1337345" cy="89156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546" y="3919795"/>
            <a:ext cx="1339018" cy="89156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891" y="3919795"/>
            <a:ext cx="1333179" cy="891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619672" y="32033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GET TO!</a:t>
            </a:r>
          </a:p>
        </p:txBody>
      </p:sp>
    </p:spTree>
    <p:extLst>
      <p:ext uri="{BB962C8B-B14F-4D97-AF65-F5344CB8AC3E}">
        <p14:creationId xmlns:p14="http://schemas.microsoft.com/office/powerpoint/2010/main" val="2088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7504" y="1059582"/>
            <a:ext cx="3312368" cy="3960440"/>
          </a:xfrm>
          <a:prstGeom prst="rect">
            <a:avLst/>
          </a:prstGeom>
          <a:solidFill>
            <a:schemeClr val="tx1">
              <a:lumMod val="65000"/>
              <a:lumOff val="3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FLIGHTS FROM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Copenhagen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Paris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OSLO – BERGEN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32 Daily arrivals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-324544" y="323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TERMIAL AUGUST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ktangel 4"/>
          <p:cNvSpPr/>
          <p:nvPr/>
        </p:nvSpPr>
        <p:spPr>
          <a:xfrm>
            <a:off x="4427984" y="3963709"/>
            <a:ext cx="4392488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nb-NO" sz="2400" i="0" u="none" strike="noStrike" kern="1200" cap="none" spc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HOTELS – 7.500 ROOMS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15.000 BEDS</a:t>
            </a:r>
            <a:endParaRPr lang="nb-NO" sz="240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08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2546"/>
            <a:ext cx="9144000" cy="552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-612576" y="4371950"/>
            <a:ext cx="9006650" cy="1815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MODEREN &amp; PROFESSIONAL MEETING SPACE &amp; CONFERENCE HALLS FOR UP TO 2.200 PEOPLE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3200" dirty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32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Rektangel 10"/>
          <p:cNvSpPr/>
          <p:nvPr/>
        </p:nvSpPr>
        <p:spPr>
          <a:xfrm>
            <a:off x="4499992" y="771550"/>
            <a:ext cx="4572001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HISTORICAL VENUES</a:t>
            </a:r>
          </a:p>
        </p:txBody>
      </p:sp>
      <p:sp>
        <p:nvSpPr>
          <p:cNvPr id="14" name="Rektangel 13"/>
          <p:cNvSpPr/>
          <p:nvPr/>
        </p:nvSpPr>
        <p:spPr>
          <a:xfrm>
            <a:off x="0" y="885953"/>
            <a:ext cx="4571999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i="0" u="none" strike="noStrike" kern="1200" cap="none" spc="0" baseline="0" dirty="0">
                <a:solidFill>
                  <a:srgbClr val="37609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EXTREME CHALLENGES</a:t>
            </a:r>
          </a:p>
        </p:txBody>
      </p:sp>
      <p:sp>
        <p:nvSpPr>
          <p:cNvPr id="9" name="Rektangel 8"/>
          <p:cNvSpPr/>
          <p:nvPr/>
        </p:nvSpPr>
        <p:spPr>
          <a:xfrm>
            <a:off x="-324544" y="807522"/>
            <a:ext cx="4572001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UNIQUE VENUES</a:t>
            </a:r>
          </a:p>
        </p:txBody>
      </p:sp>
      <p:pic>
        <p:nvPicPr>
          <p:cNvPr id="16" name="Plassholder for bilde 15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572000" cy="5143499"/>
          </a:xfrm>
        </p:spPr>
      </p:pic>
      <p:sp>
        <p:nvSpPr>
          <p:cNvPr id="17" name="TekstSylinder 16"/>
          <p:cNvSpPr txBox="1"/>
          <p:nvPr/>
        </p:nvSpPr>
        <p:spPr>
          <a:xfrm>
            <a:off x="683568" y="81394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VENUES</a:t>
            </a:r>
          </a:p>
        </p:txBody>
      </p:sp>
    </p:spTree>
    <p:extLst>
      <p:ext uri="{BB962C8B-B14F-4D97-AF65-F5344CB8AC3E}">
        <p14:creationId xmlns:p14="http://schemas.microsoft.com/office/powerpoint/2010/main" val="258279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bilde 1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-81009"/>
            <a:ext cx="4644008" cy="5224509"/>
          </a:xfrm>
        </p:spPr>
      </p:pic>
      <p:pic>
        <p:nvPicPr>
          <p:cNvPr id="12" name="Plassholder for bilde 11"/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6"/>
          <a:stretch/>
        </p:blipFill>
        <p:spPr>
          <a:xfrm>
            <a:off x="-18257" y="1"/>
            <a:ext cx="4590257" cy="5164038"/>
          </a:xfrm>
        </p:spPr>
      </p:pic>
      <p:sp>
        <p:nvSpPr>
          <p:cNvPr id="4" name="Rektangel 14"/>
          <p:cNvSpPr/>
          <p:nvPr/>
        </p:nvSpPr>
        <p:spPr>
          <a:xfrm>
            <a:off x="4572000" y="702444"/>
            <a:ext cx="4572000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2400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of Bergen - Gastronomy city in UNESCO's Creative Cities Network</a:t>
            </a:r>
            <a:endParaRPr lang="nb-NO" sz="2000" i="0" u="none" strike="noStrike" kern="1200" cap="none" spc="0" baseline="0" dirty="0">
              <a:solidFill>
                <a:srgbClr val="37609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16"/>
          <p:cNvSpPr/>
          <p:nvPr/>
        </p:nvSpPr>
        <p:spPr>
          <a:xfrm>
            <a:off x="-18257" y="1173979"/>
            <a:ext cx="4590257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UNESCO</a:t>
            </a:r>
          </a:p>
        </p:txBody>
      </p:sp>
    </p:spTree>
    <p:extLst>
      <p:ext uri="{BB962C8B-B14F-4D97-AF65-F5344CB8AC3E}">
        <p14:creationId xmlns:p14="http://schemas.microsoft.com/office/powerpoint/2010/main" val="6344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1" y="0"/>
            <a:ext cx="9180511" cy="516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tel 1"/>
          <p:cNvSpPr txBox="1"/>
          <p:nvPr/>
        </p:nvSpPr>
        <p:spPr>
          <a:xfrm>
            <a:off x="-36512" y="1852262"/>
            <a:ext cx="9144000" cy="2807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FJORD ACTIVITIES</a:t>
            </a:r>
          </a:p>
        </p:txBody>
      </p:sp>
      <p:sp>
        <p:nvSpPr>
          <p:cNvPr id="4" name="Tittel 1"/>
          <p:cNvSpPr txBox="1"/>
          <p:nvPr/>
        </p:nvSpPr>
        <p:spPr>
          <a:xfrm>
            <a:off x="-36511" y="2499742"/>
            <a:ext cx="9180511" cy="1102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EXPERIENCES OUTSIDE YOUR COMFORT</a:t>
            </a:r>
            <a:r>
              <a:rPr lang="nb-NO" sz="2800" i="0" u="none" strike="noStrike" kern="1200" cap="none" spc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ZONE</a:t>
            </a:r>
            <a:endParaRPr lang="nb-NO" sz="280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tel 1"/>
          <p:cNvSpPr txBox="1"/>
          <p:nvPr/>
        </p:nvSpPr>
        <p:spPr>
          <a:xfrm>
            <a:off x="1048072" y="290939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400" b="1" i="0" u="none" strike="noStrike" kern="1200" cap="none" spc="0" baseline="0" dirty="0">
              <a:solidFill>
                <a:schemeClr val="bg1"/>
              </a:solidFill>
              <a:uFillTx/>
              <a:latin typeface="Tiempos Text Regular" panose="020205030603030604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128</Words>
  <Application>Microsoft Office PowerPoint</Application>
  <PresentationFormat>On-screen Show (16:9)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Metric-Light</vt:lpstr>
      <vt:lpstr>Metric-Medium</vt:lpstr>
      <vt:lpstr>Tiempos Text Regular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Bergen – Proud host for  UCI Road World Championship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Eirik Martin Bergås Lervik</dc:creator>
  <cp:lastModifiedBy>Anja Wedberg</cp:lastModifiedBy>
  <cp:revision>147</cp:revision>
  <dcterms:created xsi:type="dcterms:W3CDTF">2016-06-01T07:31:42Z</dcterms:created>
  <dcterms:modified xsi:type="dcterms:W3CDTF">2017-04-11T10:55:49Z</dcterms:modified>
</cp:coreProperties>
</file>