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3.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4.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7.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8.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620" r:id="rId4"/>
    <p:sldMasterId id="2147484657" r:id="rId5"/>
    <p:sldMasterId id="2147484695" r:id="rId6"/>
    <p:sldMasterId id="2147484724" r:id="rId7"/>
    <p:sldMasterId id="2147484898" r:id="rId8"/>
    <p:sldMasterId id="2147484985" r:id="rId9"/>
    <p:sldMasterId id="2147485014" r:id="rId10"/>
    <p:sldMasterId id="2147485043" r:id="rId11"/>
    <p:sldMasterId id="2147485072" r:id="rId12"/>
  </p:sldMasterIdLst>
  <p:notesMasterIdLst>
    <p:notesMasterId r:id="rId62"/>
  </p:notesMasterIdLst>
  <p:handoutMasterIdLst>
    <p:handoutMasterId r:id="rId63"/>
  </p:handoutMasterIdLst>
  <p:sldIdLst>
    <p:sldId id="1477" r:id="rId13"/>
    <p:sldId id="1495" r:id="rId14"/>
    <p:sldId id="1500" r:id="rId15"/>
    <p:sldId id="1585" r:id="rId16"/>
    <p:sldId id="1586" r:id="rId17"/>
    <p:sldId id="1587" r:id="rId18"/>
    <p:sldId id="1588" r:id="rId19"/>
    <p:sldId id="1629" r:id="rId20"/>
    <p:sldId id="1591" r:id="rId21"/>
    <p:sldId id="1592" r:id="rId22"/>
    <p:sldId id="1593" r:id="rId23"/>
    <p:sldId id="1594" r:id="rId24"/>
    <p:sldId id="1624" r:id="rId25"/>
    <p:sldId id="1595" r:id="rId26"/>
    <p:sldId id="1628" r:id="rId27"/>
    <p:sldId id="1596" r:id="rId28"/>
    <p:sldId id="1597" r:id="rId29"/>
    <p:sldId id="1599" r:id="rId30"/>
    <p:sldId id="1600" r:id="rId31"/>
    <p:sldId id="1601" r:id="rId32"/>
    <p:sldId id="1602" r:id="rId33"/>
    <p:sldId id="1603" r:id="rId34"/>
    <p:sldId id="1604" r:id="rId35"/>
    <p:sldId id="1605" r:id="rId36"/>
    <p:sldId id="1606" r:id="rId37"/>
    <p:sldId id="1607" r:id="rId38"/>
    <p:sldId id="1608" r:id="rId39"/>
    <p:sldId id="1609" r:id="rId40"/>
    <p:sldId id="1610" r:id="rId41"/>
    <p:sldId id="1616" r:id="rId42"/>
    <p:sldId id="1612" r:id="rId43"/>
    <p:sldId id="1617" r:id="rId44"/>
    <p:sldId id="1618" r:id="rId45"/>
    <p:sldId id="1619" r:id="rId46"/>
    <p:sldId id="1620" r:id="rId47"/>
    <p:sldId id="1613" r:id="rId48"/>
    <p:sldId id="1621" r:id="rId49"/>
    <p:sldId id="1614" r:id="rId50"/>
    <p:sldId id="1622" r:id="rId51"/>
    <p:sldId id="1615" r:id="rId52"/>
    <p:sldId id="1623" r:id="rId53"/>
    <p:sldId id="1570" r:id="rId54"/>
    <p:sldId id="1625" r:id="rId55"/>
    <p:sldId id="1626" r:id="rId56"/>
    <p:sldId id="1627" r:id="rId57"/>
    <p:sldId id="1589" r:id="rId58"/>
    <p:sldId id="1571" r:id="rId59"/>
    <p:sldId id="1572" r:id="rId60"/>
    <p:sldId id="1298" r:id="rId61"/>
  </p:sldIdLst>
  <p:sldSz cx="9144000" cy="6858000" type="screen4x3"/>
  <p:notesSz cx="7010400" cy="9236075"/>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808" userDrawn="1">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 Kirchner" initials="K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C2E"/>
    <a:srgbClr val="80C535"/>
    <a:srgbClr val="000000"/>
    <a:srgbClr val="00B0F0"/>
    <a:srgbClr val="FF6600"/>
    <a:srgbClr val="D20000"/>
    <a:srgbClr val="E6E6E6"/>
    <a:srgbClr val="7030A0"/>
    <a:srgbClr val="875A2D"/>
    <a:srgbClr val="2810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7059" autoAdjust="0"/>
    <p:restoredTop sz="82734" autoAdjust="0"/>
  </p:normalViewPr>
  <p:slideViewPr>
    <p:cSldViewPr snapToGrid="0" snapToObjects="1" showGuides="1">
      <p:cViewPr varScale="1">
        <p:scale>
          <a:sx n="130" d="100"/>
          <a:sy n="130" d="100"/>
        </p:scale>
        <p:origin x="1740" y="132"/>
      </p:cViewPr>
      <p:guideLst>
        <p:guide orient="horz" pos="2808"/>
        <p:guide pos="2880"/>
      </p:guideLst>
    </p:cSldViewPr>
  </p:slideViewPr>
  <p:notesTextViewPr>
    <p:cViewPr>
      <p:scale>
        <a:sx n="100" d="100"/>
        <a:sy n="100" d="100"/>
      </p:scale>
      <p:origin x="0" y="0"/>
    </p:cViewPr>
  </p:notesTextViewPr>
  <p:sorterViewPr>
    <p:cViewPr>
      <p:scale>
        <a:sx n="40" d="100"/>
        <a:sy n="40" d="100"/>
      </p:scale>
      <p:origin x="0" y="0"/>
    </p:cViewPr>
  </p:sorterViewPr>
  <p:notesViewPr>
    <p:cSldViewPr snapToObjects="1">
      <p:cViewPr varScale="1">
        <p:scale>
          <a:sx n="53" d="100"/>
          <a:sy n="53" d="100"/>
        </p:scale>
        <p:origin x="-2586" y="-96"/>
      </p:cViewPr>
      <p:guideLst>
        <p:guide orient="horz" pos="2909"/>
        <p:guide pos="2208"/>
      </p:guideLst>
    </p:cSldViewPr>
  </p:notes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theme" Target="theme/theme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21.emf"/><Relationship Id="rId1" Type="http://schemas.openxmlformats.org/officeDocument/2006/relationships/image" Target="../media/image1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sz="quarter" idx="1"/>
          </p:nvPr>
        </p:nvSpPr>
        <p:spPr>
          <a:xfrm>
            <a:off x="3970938" y="0"/>
            <a:ext cx="3037840" cy="461804"/>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628714AE-1D55-4598-93A8-544D67AEF1F4}" type="datetimeFigureOut">
              <a:rPr lang="en-US"/>
              <a:pPr>
                <a:defRPr/>
              </a:pPr>
              <a:t>3/27/2017</a:t>
            </a:fld>
            <a:endParaRPr lang="en-US" dirty="0"/>
          </a:p>
        </p:txBody>
      </p:sp>
      <p:sp>
        <p:nvSpPr>
          <p:cNvPr id="4" name="Footer Placeholder 3"/>
          <p:cNvSpPr>
            <a:spLocks noGrp="1"/>
          </p:cNvSpPr>
          <p:nvPr>
            <p:ph type="ftr" sz="quarter" idx="2"/>
          </p:nvPr>
        </p:nvSpPr>
        <p:spPr>
          <a:xfrm>
            <a:off x="0" y="8772669"/>
            <a:ext cx="3037840" cy="461804"/>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5" name="Slide Number Placeholder 4"/>
          <p:cNvSpPr>
            <a:spLocks noGrp="1"/>
          </p:cNvSpPr>
          <p:nvPr>
            <p:ph type="sldNum" sz="quarter" idx="3"/>
          </p:nvPr>
        </p:nvSpPr>
        <p:spPr>
          <a:xfrm>
            <a:off x="3970938" y="8772669"/>
            <a:ext cx="3037840" cy="461804"/>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630BE975-8288-4F94-89CF-139E97B11622}" type="slidenum">
              <a:rPr lang="en-US"/>
              <a:pPr>
                <a:defRPr/>
              </a:pPr>
              <a:t>‹#›</a:t>
            </a:fld>
            <a:endParaRPr lang="en-US" dirty="0"/>
          </a:p>
        </p:txBody>
      </p:sp>
    </p:spTree>
    <p:extLst>
      <p:ext uri="{BB962C8B-B14F-4D97-AF65-F5344CB8AC3E}">
        <p14:creationId xmlns:p14="http://schemas.microsoft.com/office/powerpoint/2010/main" val="6862858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0938" y="0"/>
            <a:ext cx="3037840" cy="461804"/>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69006BEE-4F47-42B1-80A7-5CBD60E33A94}" type="datetimeFigureOut">
              <a:rPr lang="en-US"/>
              <a:pPr>
                <a:defRPr/>
              </a:pPr>
              <a:t>3/27/2017</a:t>
            </a:fld>
            <a:endParaRPr lang="en-US" dirty="0"/>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669"/>
            <a:ext cx="3037840" cy="461804"/>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0938" y="8772669"/>
            <a:ext cx="3037840" cy="461804"/>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9E1768F1-4C6F-4CDF-A839-8D36AB37D724}" type="slidenum">
              <a:rPr lang="en-US"/>
              <a:pPr>
                <a:defRPr/>
              </a:pPr>
              <a:t>‹#›</a:t>
            </a:fld>
            <a:endParaRPr lang="en-US" dirty="0"/>
          </a:p>
        </p:txBody>
      </p:sp>
    </p:spTree>
    <p:extLst>
      <p:ext uri="{BB962C8B-B14F-4D97-AF65-F5344CB8AC3E}">
        <p14:creationId xmlns:p14="http://schemas.microsoft.com/office/powerpoint/2010/main" val="3048752155"/>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8DE85F-A49F-4D4C-8D78-799212E249B2}" type="slidenum">
              <a:rPr lang="en-GB" smtClean="0">
                <a:solidFill>
                  <a:prstClr val="black"/>
                </a:solidFill>
              </a:rPr>
              <a:pPr/>
              <a:t>47</a:t>
            </a:fld>
            <a:endParaRPr lang="en-GB" dirty="0">
              <a:solidFill>
                <a:prstClr val="black"/>
              </a:solidFill>
            </a:endParaRPr>
          </a:p>
        </p:txBody>
      </p:sp>
    </p:spTree>
    <p:extLst>
      <p:ext uri="{BB962C8B-B14F-4D97-AF65-F5344CB8AC3E}">
        <p14:creationId xmlns:p14="http://schemas.microsoft.com/office/powerpoint/2010/main" val="39093245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4.xml"/><Relationship Id="rId4" Type="http://schemas.openxmlformats.org/officeDocument/2006/relationships/image" Target="../media/image61.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4.xml"/><Relationship Id="rId4" Type="http://schemas.openxmlformats.org/officeDocument/2006/relationships/image" Target="../media/image61.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5.xml"/><Relationship Id="rId4" Type="http://schemas.openxmlformats.org/officeDocument/2006/relationships/image" Target="../media/image61.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5.xml"/><Relationship Id="rId4" Type="http://schemas.openxmlformats.org/officeDocument/2006/relationships/image" Target="../media/image61.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6.xml"/><Relationship Id="rId4" Type="http://schemas.openxmlformats.org/officeDocument/2006/relationships/image" Target="../media/image61.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6.xml"/><Relationship Id="rId4" Type="http://schemas.openxmlformats.org/officeDocument/2006/relationships/image" Target="../media/image6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7.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7.png"/></Relationships>
</file>

<file path=ppt/slideLayouts/_rels/slideLayout17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7.xml"/><Relationship Id="rId4" Type="http://schemas.openxmlformats.org/officeDocument/2006/relationships/image" Target="../media/image61.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7.xml"/><Relationship Id="rId4" Type="http://schemas.openxmlformats.org/officeDocument/2006/relationships/image" Target="../media/image61.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8.xml"/><Relationship Id="rId4" Type="http://schemas.openxmlformats.org/officeDocument/2006/relationships/image" Target="../media/image61.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8.xml"/><Relationship Id="rId4" Type="http://schemas.openxmlformats.org/officeDocument/2006/relationships/image" Target="../media/image61.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9.xml"/><Relationship Id="rId4" Type="http://schemas.openxmlformats.org/officeDocument/2006/relationships/image" Target="../media/image61.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9.xml"/><Relationship Id="rId4" Type="http://schemas.openxmlformats.org/officeDocument/2006/relationships/image" Target="../media/image61.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7.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8.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6.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49.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50.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52.png"/><Relationship Id="rId5" Type="http://schemas.openxmlformats.org/officeDocument/2006/relationships/image" Target="../media/image19.png"/><Relationship Id="rId4"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53.png"/><Relationship Id="rId5" Type="http://schemas.openxmlformats.org/officeDocument/2006/relationships/image" Target="../media/image21.png"/><Relationship Id="rId4"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52.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56.png"/><Relationship Id="rId5" Type="http://schemas.openxmlformats.org/officeDocument/2006/relationships/image" Target="../media/image5.png"/><Relationship Id="rId4" Type="http://schemas.openxmlformats.org/officeDocument/2006/relationships/image" Target="../media/image2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57.png"/><Relationship Id="rId5" Type="http://schemas.openxmlformats.org/officeDocument/2006/relationships/image" Target="../media/image52.png"/><Relationship Id="rId4" Type="http://schemas.openxmlformats.org/officeDocument/2006/relationships/image" Target="../media/image6.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8.png"/><Relationship Id="rId2" Type="http://schemas.openxmlformats.org/officeDocument/2006/relationships/image" Target="../media/image25.jpeg"/><Relationship Id="rId1" Type="http://schemas.openxmlformats.org/officeDocument/2006/relationships/slideMaster" Target="../slideMasters/slideMaster2.xml"/><Relationship Id="rId6" Type="http://schemas.openxmlformats.org/officeDocument/2006/relationships/image" Target="../media/image54.png"/><Relationship Id="rId5" Type="http://schemas.openxmlformats.org/officeDocument/2006/relationships/image" Target="../media/image6.png"/><Relationship Id="rId4" Type="http://schemas.openxmlformats.org/officeDocument/2006/relationships/image" Target="../media/image26.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58.png"/><Relationship Id="rId2" Type="http://schemas.openxmlformats.org/officeDocument/2006/relationships/image" Target="../media/image27.jpeg"/><Relationship Id="rId1" Type="http://schemas.openxmlformats.org/officeDocument/2006/relationships/slideMaster" Target="../slideMasters/slideMaster2.xml"/><Relationship Id="rId6" Type="http://schemas.openxmlformats.org/officeDocument/2006/relationships/image" Target="../media/image52.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58.png"/><Relationship Id="rId5" Type="http://schemas.openxmlformats.org/officeDocument/2006/relationships/image" Target="../media/image59.png"/><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0.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3.xml"/><Relationship Id="rId4" Type="http://schemas.openxmlformats.org/officeDocument/2006/relationships/image" Target="../media/image6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3.xml"/><Relationship Id="rId4" Type="http://schemas.openxmlformats.org/officeDocument/2006/relationships/image" Target="../media/image6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3">
    <p:spTree>
      <p:nvGrpSpPr>
        <p:cNvPr id="1" name=""/>
        <p:cNvGrpSpPr/>
        <p:nvPr/>
      </p:nvGrpSpPr>
      <p:grpSpPr>
        <a:xfrm>
          <a:off x="0" y="0"/>
          <a:ext cx="0" cy="0"/>
          <a:chOff x="0" y="0"/>
          <a:chExt cx="0" cy="0"/>
        </a:xfrm>
      </p:grpSpPr>
      <p:sp>
        <p:nvSpPr>
          <p:cNvPr id="23" name="Title 22"/>
          <p:cNvSpPr>
            <a:spLocks noGrp="1"/>
          </p:cNvSpPr>
          <p:nvPr>
            <p:ph type="title"/>
          </p:nvPr>
        </p:nvSpPr>
        <p:spPr>
          <a:xfrm>
            <a:off x="226002" y="2497591"/>
            <a:ext cx="5249640" cy="1143000"/>
          </a:xfrm>
          <a:prstGeom prst="rect">
            <a:avLst/>
          </a:prstGeom>
        </p:spPr>
        <p:txBody>
          <a:bodyPr anchor="ctr"/>
          <a:lstStyle/>
          <a:p>
            <a:r>
              <a:rPr lang="en-US" dirty="0"/>
              <a:t>Click to edit Master title style</a:t>
            </a:r>
          </a:p>
        </p:txBody>
      </p:sp>
      <p:grpSp>
        <p:nvGrpSpPr>
          <p:cNvPr id="2" name="Group 4"/>
          <p:cNvGrpSpPr>
            <a:grpSpLocks noChangeAspect="1"/>
          </p:cNvGrpSpPr>
          <p:nvPr userDrawn="1"/>
        </p:nvGrpSpPr>
        <p:grpSpPr bwMode="gray">
          <a:xfrm>
            <a:off x="394739" y="230196"/>
            <a:ext cx="1079500" cy="968375"/>
            <a:chOff x="1352" y="681"/>
            <a:chExt cx="3519" cy="3153"/>
          </a:xfrm>
        </p:grpSpPr>
        <p:sp>
          <p:nvSpPr>
            <p:cNvPr id="3"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4"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5"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6"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7"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8"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9"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0"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1"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2"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3"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4"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5"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6"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7"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grpSp>
      <p:sp>
        <p:nvSpPr>
          <p:cNvPr id="18" name="Text Box 22"/>
          <p:cNvSpPr txBox="1">
            <a:spLocks noChangeArrowheads="1"/>
          </p:cNvSpPr>
          <p:nvPr userDrawn="1"/>
        </p:nvSpPr>
        <p:spPr bwMode="gray">
          <a:xfrm>
            <a:off x="344340" y="6404610"/>
            <a:ext cx="43164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r>
              <a:rPr lang="en-GB" sz="800" dirty="0">
                <a:solidFill>
                  <a:srgbClr val="595959"/>
                </a:solidFill>
                <a:latin typeface="Calibri" pitchFamily="34" charset="0"/>
                <a:cs typeface="Arial" pitchFamily="34" charset="0"/>
              </a:rPr>
              <a:t>© 2014 Ipsos.  All rights reserved. Contains Ipsos' Confidential and Proprietary information </a:t>
            </a:r>
            <a:br>
              <a:rPr lang="en-GB" sz="800" dirty="0">
                <a:solidFill>
                  <a:srgbClr val="595959"/>
                </a:solidFill>
                <a:latin typeface="Calibri" pitchFamily="34" charset="0"/>
                <a:cs typeface="Arial" pitchFamily="34" charset="0"/>
              </a:rPr>
            </a:br>
            <a:r>
              <a:rPr lang="en-GB" sz="800" dirty="0">
                <a:solidFill>
                  <a:srgbClr val="595959"/>
                </a:solidFill>
                <a:latin typeface="Calibri" pitchFamily="34" charset="0"/>
                <a:cs typeface="Arial" pitchFamily="34" charset="0"/>
              </a:rPr>
              <a:t>and may not be disclosed or reproduced without the prior written consent of Ipsos.</a:t>
            </a:r>
            <a:endParaRPr lang="de-DE" dirty="0">
              <a:solidFill>
                <a:srgbClr val="595959"/>
              </a:solidFill>
              <a:cs typeface="Arial" pitchFamily="34" charset="0"/>
            </a:endParaRPr>
          </a:p>
        </p:txBody>
      </p:sp>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12701" y="333227"/>
            <a:ext cx="3176727" cy="6552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 Placeholder 24"/>
          <p:cNvSpPr>
            <a:spLocks noGrp="1"/>
          </p:cNvSpPr>
          <p:nvPr>
            <p:ph type="body" sz="quarter" idx="10"/>
          </p:nvPr>
        </p:nvSpPr>
        <p:spPr>
          <a:xfrm>
            <a:off x="225425" y="3427413"/>
            <a:ext cx="5250217" cy="617462"/>
          </a:xfrm>
        </p:spPr>
        <p:txBody>
          <a:bodyPr/>
          <a:lstStyle>
            <a:lvl1pPr>
              <a:defRPr sz="2800"/>
            </a:lvl1pPr>
            <a:lvl5pPr>
              <a:defRPr/>
            </a:lvl5pPr>
          </a:lstStyle>
          <a:p>
            <a:pPr lvl="0"/>
            <a:endParaRPr lang="en-US" dirty="0"/>
          </a:p>
        </p:txBody>
      </p:sp>
      <p:pic>
        <p:nvPicPr>
          <p:cNvPr id="26" name="Picture 25"/>
          <p:cNvPicPr>
            <a:picLocks noChangeAspect="1"/>
          </p:cNvPicPr>
          <p:nvPr userDrawn="1"/>
        </p:nvPicPr>
        <p:blipFill rotWithShape="1">
          <a:blip r:embed="rId3" cstate="email">
            <a:extLst>
              <a:ext uri="{28A0092B-C50C-407E-A947-70E740481C1C}">
                <a14:useLocalDpi xmlns:a14="http://schemas.microsoft.com/office/drawing/2010/main"/>
              </a:ext>
            </a:extLst>
          </a:blip>
          <a:srcRect l="-540"/>
          <a:stretch/>
        </p:blipFill>
        <p:spPr>
          <a:xfrm>
            <a:off x="5818725" y="1752600"/>
            <a:ext cx="3337975" cy="5124757"/>
          </a:xfrm>
          <a:prstGeom prst="rect">
            <a:avLst/>
          </a:prstGeom>
          <a:noFill/>
          <a:ln>
            <a:noFill/>
          </a:ln>
        </p:spPr>
      </p:pic>
    </p:spTree>
    <p:extLst>
      <p:ext uri="{BB962C8B-B14F-4D97-AF65-F5344CB8AC3E}">
        <p14:creationId xmlns:p14="http://schemas.microsoft.com/office/powerpoint/2010/main" val="21687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 Option 6">
    <p:spTree>
      <p:nvGrpSpPr>
        <p:cNvPr id="1" name=""/>
        <p:cNvGrpSpPr/>
        <p:nvPr/>
      </p:nvGrpSpPr>
      <p:grpSpPr>
        <a:xfrm>
          <a:off x="0" y="0"/>
          <a:ext cx="0" cy="0"/>
          <a:chOff x="0" y="0"/>
          <a:chExt cx="0" cy="0"/>
        </a:xfrm>
      </p:grpSpPr>
      <p:sp>
        <p:nvSpPr>
          <p:cNvPr id="16" name="Freihandform 50"/>
          <p:cNvSpPr/>
          <p:nvPr userDrawn="1"/>
        </p:nvSpPr>
        <p:spPr bwMode="ltGray">
          <a:xfrm>
            <a:off x="140755" y="8626"/>
            <a:ext cx="2104845" cy="4929134"/>
          </a:xfrm>
          <a:custGeom>
            <a:avLst/>
            <a:gdLst>
              <a:gd name="connsiteX0" fmla="*/ 0 w 2717320"/>
              <a:gd name="connsiteY0" fmla="*/ 4097548 h 4097548"/>
              <a:gd name="connsiteX1" fmla="*/ 543464 w 2717320"/>
              <a:gd name="connsiteY1" fmla="*/ 1673525 h 4097548"/>
              <a:gd name="connsiteX2" fmla="*/ 2717320 w 2717320"/>
              <a:gd name="connsiteY2" fmla="*/ 0 h 4097548"/>
              <a:gd name="connsiteX3" fmla="*/ 2717320 w 2717320"/>
              <a:gd name="connsiteY3" fmla="*/ 0 h 4097548"/>
              <a:gd name="connsiteX0" fmla="*/ 0 w 2717320"/>
              <a:gd name="connsiteY0" fmla="*/ 4097548 h 4097548"/>
              <a:gd name="connsiteX1" fmla="*/ 724619 w 2717320"/>
              <a:gd name="connsiteY1" fmla="*/ 1639019 h 4097548"/>
              <a:gd name="connsiteX2" fmla="*/ 2717320 w 2717320"/>
              <a:gd name="connsiteY2" fmla="*/ 0 h 4097548"/>
              <a:gd name="connsiteX3" fmla="*/ 2717320 w 2717320"/>
              <a:gd name="connsiteY3" fmla="*/ 0 h 4097548"/>
              <a:gd name="connsiteX0" fmla="*/ 0 w 2717320"/>
              <a:gd name="connsiteY0" fmla="*/ 4097548 h 4097548"/>
              <a:gd name="connsiteX1" fmla="*/ 869393 w 2717320"/>
              <a:gd name="connsiteY1" fmla="*/ 1708030 h 4097548"/>
              <a:gd name="connsiteX2" fmla="*/ 2717320 w 2717320"/>
              <a:gd name="connsiteY2" fmla="*/ 0 h 4097548"/>
              <a:gd name="connsiteX3" fmla="*/ 2717320 w 2717320"/>
              <a:gd name="connsiteY3" fmla="*/ 0 h 4097548"/>
            </a:gdLst>
            <a:ahLst/>
            <a:cxnLst>
              <a:cxn ang="0">
                <a:pos x="connsiteX0" y="connsiteY0"/>
              </a:cxn>
              <a:cxn ang="0">
                <a:pos x="connsiteX1" y="connsiteY1"/>
              </a:cxn>
              <a:cxn ang="0">
                <a:pos x="connsiteX2" y="connsiteY2"/>
              </a:cxn>
              <a:cxn ang="0">
                <a:pos x="connsiteX3" y="connsiteY3"/>
              </a:cxn>
            </a:cxnLst>
            <a:rect l="l" t="t" r="r" b="b"/>
            <a:pathLst>
              <a:path w="2717320" h="4097548">
                <a:moveTo>
                  <a:pt x="0" y="4097548"/>
                </a:moveTo>
                <a:cubicBezTo>
                  <a:pt x="45288" y="3226999"/>
                  <a:pt x="416506" y="2390955"/>
                  <a:pt x="869393" y="1708030"/>
                </a:cubicBezTo>
                <a:cubicBezTo>
                  <a:pt x="1322280" y="1025105"/>
                  <a:pt x="2409332" y="284672"/>
                  <a:pt x="2717320" y="0"/>
                </a:cubicBezTo>
                <a:lnTo>
                  <a:pt x="2717320" y="0"/>
                </a:lnTo>
              </a:path>
            </a:pathLst>
          </a:custGeom>
          <a:noFill/>
          <a:ln w="12700">
            <a:solidFill>
              <a:schemeClr val="bg2">
                <a:alpha val="3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 name="Freeform 10"/>
          <p:cNvSpPr>
            <a:spLocks/>
          </p:cNvSpPr>
          <p:nvPr userDrawn="1"/>
        </p:nvSpPr>
        <p:spPr bwMode="auto">
          <a:xfrm>
            <a:off x="4572000" y="6296025"/>
            <a:ext cx="1169988" cy="561975"/>
          </a:xfrm>
          <a:custGeom>
            <a:avLst/>
            <a:gdLst>
              <a:gd name="T0" fmla="*/ 0 w 366"/>
              <a:gd name="T1" fmla="*/ 175 h 175"/>
              <a:gd name="T2" fmla="*/ 366 w 366"/>
              <a:gd name="T3" fmla="*/ 175 h 175"/>
              <a:gd name="T4" fmla="*/ 183 w 366"/>
              <a:gd name="T5" fmla="*/ 0 h 175"/>
              <a:gd name="T6" fmla="*/ 0 w 366"/>
              <a:gd name="T7" fmla="*/ 175 h 175"/>
            </a:gdLst>
            <a:ahLst/>
            <a:cxnLst>
              <a:cxn ang="0">
                <a:pos x="T0" y="T1"/>
              </a:cxn>
              <a:cxn ang="0">
                <a:pos x="T2" y="T3"/>
              </a:cxn>
              <a:cxn ang="0">
                <a:pos x="T4" y="T5"/>
              </a:cxn>
              <a:cxn ang="0">
                <a:pos x="T6" y="T7"/>
              </a:cxn>
            </a:cxnLst>
            <a:rect l="0" t="0" r="r" b="b"/>
            <a:pathLst>
              <a:path w="366" h="175">
                <a:moveTo>
                  <a:pt x="0" y="175"/>
                </a:moveTo>
                <a:cubicBezTo>
                  <a:pt x="366" y="175"/>
                  <a:pt x="366" y="175"/>
                  <a:pt x="366" y="175"/>
                </a:cubicBezTo>
                <a:cubicBezTo>
                  <a:pt x="362" y="78"/>
                  <a:pt x="282" y="0"/>
                  <a:pt x="183" y="0"/>
                </a:cubicBezTo>
                <a:cubicBezTo>
                  <a:pt x="84" y="0"/>
                  <a:pt x="4" y="78"/>
                  <a:pt x="0" y="175"/>
                </a:cubicBezTo>
                <a:close/>
              </a:path>
            </a:pathLst>
          </a:custGeom>
          <a:solidFill>
            <a:schemeClr val="tx1"/>
          </a:solidFill>
          <a:ln>
            <a:noFill/>
          </a:ln>
        </p:spPr>
        <p:txBody>
          <a:bodyPr/>
          <a:lstStyle/>
          <a:p>
            <a:endParaRPr lang="en-US" dirty="0">
              <a:solidFill>
                <a:srgbClr val="595959"/>
              </a:solidFill>
            </a:endParaRPr>
          </a:p>
        </p:txBody>
      </p:sp>
      <p:sp>
        <p:nvSpPr>
          <p:cNvPr id="19" name="Freeform 14"/>
          <p:cNvSpPr>
            <a:spLocks/>
          </p:cNvSpPr>
          <p:nvPr userDrawn="1"/>
        </p:nvSpPr>
        <p:spPr bwMode="auto">
          <a:xfrm>
            <a:off x="0" y="4367605"/>
            <a:ext cx="644995" cy="2490395"/>
          </a:xfrm>
          <a:custGeom>
            <a:avLst/>
            <a:gdLst>
              <a:gd name="T0" fmla="*/ 0 w 322"/>
              <a:gd name="T1" fmla="*/ 0 h 1016"/>
              <a:gd name="T2" fmla="*/ 0 w 322"/>
              <a:gd name="T3" fmla="*/ 1016 h 1016"/>
              <a:gd name="T4" fmla="*/ 140 w 322"/>
              <a:gd name="T5" fmla="*/ 1016 h 1016"/>
              <a:gd name="T6" fmla="*/ 322 w 322"/>
              <a:gd name="T7" fmla="*/ 564 h 1016"/>
              <a:gd name="T8" fmla="*/ 0 w 322"/>
              <a:gd name="T9" fmla="*/ 0 h 1016"/>
            </a:gdLst>
            <a:ahLst/>
            <a:cxnLst>
              <a:cxn ang="0">
                <a:pos x="T0" y="T1"/>
              </a:cxn>
              <a:cxn ang="0">
                <a:pos x="T2" y="T3"/>
              </a:cxn>
              <a:cxn ang="0">
                <a:pos x="T4" y="T5"/>
              </a:cxn>
              <a:cxn ang="0">
                <a:pos x="T6" y="T7"/>
              </a:cxn>
              <a:cxn ang="0">
                <a:pos x="T8" y="T9"/>
              </a:cxn>
            </a:cxnLst>
            <a:rect l="0" t="0" r="r" b="b"/>
            <a:pathLst>
              <a:path w="322" h="1016">
                <a:moveTo>
                  <a:pt x="0" y="0"/>
                </a:moveTo>
                <a:cubicBezTo>
                  <a:pt x="0" y="1016"/>
                  <a:pt x="0" y="1016"/>
                  <a:pt x="0" y="1016"/>
                </a:cubicBezTo>
                <a:cubicBezTo>
                  <a:pt x="140" y="1016"/>
                  <a:pt x="140" y="1016"/>
                  <a:pt x="140" y="1016"/>
                </a:cubicBezTo>
                <a:cubicBezTo>
                  <a:pt x="253" y="899"/>
                  <a:pt x="322" y="739"/>
                  <a:pt x="322" y="564"/>
                </a:cubicBezTo>
                <a:cubicBezTo>
                  <a:pt x="322" y="324"/>
                  <a:pt x="193" y="114"/>
                  <a:pt x="0" y="0"/>
                </a:cubicBezTo>
                <a:close/>
              </a:path>
            </a:pathLst>
          </a:custGeom>
          <a:solidFill>
            <a:schemeClr val="tx1"/>
          </a:solidFill>
          <a:ln>
            <a:noFill/>
          </a:ln>
        </p:spPr>
        <p:txBody>
          <a:bodyPr/>
          <a:lstStyle/>
          <a:p>
            <a:endParaRPr lang="en-US" dirty="0">
              <a:solidFill>
                <a:srgbClr val="595959"/>
              </a:solidFill>
            </a:endParaRPr>
          </a:p>
        </p:txBody>
      </p:sp>
      <p:pic>
        <p:nvPicPr>
          <p:cNvPr id="5" name="Picture 5" descr="Pantone ipso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6" y="589749"/>
            <a:ext cx="8155142" cy="528638"/>
          </a:xfrm>
          <a:prstGeom prst="rect">
            <a:avLst/>
          </a:prstGeom>
        </p:spPr>
        <p:txBody>
          <a:bodyPr l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sp>
        <p:nvSpPr>
          <p:cNvPr id="14" name="Text Placeholder 8"/>
          <p:cNvSpPr>
            <a:spLocks noGrp="1"/>
          </p:cNvSpPr>
          <p:nvPr>
            <p:ph type="body" sz="quarter" idx="10"/>
          </p:nvPr>
        </p:nvSpPr>
        <p:spPr bwMode="gray">
          <a:xfrm>
            <a:off x="698346" y="1236863"/>
            <a:ext cx="8147204" cy="4981057"/>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spTree>
    <p:extLst>
      <p:ext uri="{BB962C8B-B14F-4D97-AF65-F5344CB8AC3E}">
        <p14:creationId xmlns:p14="http://schemas.microsoft.com/office/powerpoint/2010/main" val="334258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Contacts">
    <p:bg>
      <p:bgPr>
        <a:solidFill>
          <a:schemeClr val="accent1"/>
        </a:solidFill>
        <a:effectLst/>
      </p:bgPr>
    </p:bg>
    <p:spTree>
      <p:nvGrpSpPr>
        <p:cNvPr id="1" name=""/>
        <p:cNvGrpSpPr/>
        <p:nvPr/>
      </p:nvGrpSpPr>
      <p:grpSpPr>
        <a:xfrm>
          <a:off x="0" y="0"/>
          <a:ext cx="0" cy="0"/>
          <a:chOff x="0" y="0"/>
          <a:chExt cx="0" cy="0"/>
        </a:xfrm>
      </p:grpSpPr>
      <p:sp>
        <p:nvSpPr>
          <p:cNvPr id="73" name="Text Placeholder 8"/>
          <p:cNvSpPr>
            <a:spLocks noGrp="1"/>
          </p:cNvSpPr>
          <p:nvPr>
            <p:ph type="body" sz="quarter" idx="15" hasCustomPrompt="1"/>
          </p:nvPr>
        </p:nvSpPr>
        <p:spPr>
          <a:xfrm>
            <a:off x="622300" y="53070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+xx xxx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a:t>
            </a:r>
            <a:r>
              <a:rPr kumimoji="0" lang="en-GB" sz="1100" b="0" i="0" u="none" strike="noStrike" kern="1200" cap="none" spc="0" normalizeH="0" baseline="0" noProof="0" dirty="0">
                <a:ln>
                  <a:noFill/>
                </a:ln>
                <a:solidFill>
                  <a:prstClr val="white"/>
                </a:solidFill>
                <a:effectLst/>
                <a:uLnTx/>
                <a:uFillTx/>
                <a:latin typeface="+mn-lt"/>
                <a:ea typeface="+mn-ea"/>
                <a:cs typeface="+mn-cs"/>
              </a:rPr>
              <a:t>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xxxx</a:t>
            </a:r>
            <a:endParaRPr kumimoji="0" lang="en-GB" sz="1100" b="0" i="0" u="none" strike="noStrike" kern="1200" cap="none" spc="0" normalizeH="0" baseline="0" noProof="0" dirty="0">
              <a:ln>
                <a:noFill/>
              </a:ln>
              <a:solidFill>
                <a:prstClr val="white"/>
              </a:solidFill>
              <a:effectLst/>
              <a:uLnTx/>
              <a:uFillTx/>
              <a:latin typeface="+mn-lt"/>
              <a:ea typeface="+mn-ea"/>
              <a:cs typeface="+mn-cs"/>
            </a:endParaRPr>
          </a:p>
        </p:txBody>
      </p:sp>
      <p:sp>
        <p:nvSpPr>
          <p:cNvPr id="9" name="Text Placeholder 8"/>
          <p:cNvSpPr>
            <a:spLocks noGrp="1"/>
          </p:cNvSpPr>
          <p:nvPr>
            <p:ph type="body" sz="quarter" idx="14" hasCustomPrompt="1"/>
          </p:nvPr>
        </p:nvSpPr>
        <p:spPr>
          <a:xfrm>
            <a:off x="622300" y="50784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email.address@ipsos.com</a:t>
            </a:r>
          </a:p>
        </p:txBody>
      </p:sp>
      <p:sp>
        <p:nvSpPr>
          <p:cNvPr id="7" name="Text Placeholder 6"/>
          <p:cNvSpPr>
            <a:spLocks noGrp="1"/>
          </p:cNvSpPr>
          <p:nvPr>
            <p:ph type="body" sz="quarter" idx="13" hasCustomPrompt="1"/>
          </p:nvPr>
        </p:nvSpPr>
        <p:spPr>
          <a:xfrm>
            <a:off x="355600" y="4487863"/>
            <a:ext cx="1663700" cy="554037"/>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mn-lt"/>
                <a:ea typeface="+mn-ea"/>
                <a:cs typeface="+mn-cs"/>
              </a:rPr>
              <a:t>First Last name</a:t>
            </a:r>
          </a:p>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Title</a:t>
            </a:r>
          </a:p>
        </p:txBody>
      </p:sp>
      <p:sp>
        <p:nvSpPr>
          <p:cNvPr id="2" name="Title 1"/>
          <p:cNvSpPr>
            <a:spLocks noGrp="1"/>
          </p:cNvSpPr>
          <p:nvPr>
            <p:ph type="title" hasCustomPrompt="1"/>
          </p:nvPr>
        </p:nvSpPr>
        <p:spPr/>
        <p:txBody>
          <a:bodyPr/>
          <a:lstStyle>
            <a:lvl1pPr>
              <a:defRPr baseline="0">
                <a:solidFill>
                  <a:schemeClr val="bg1"/>
                </a:solidFill>
              </a:defRPr>
            </a:lvl1pPr>
          </a:lstStyle>
          <a:p>
            <a:r>
              <a:rPr lang="en-US" dirty="0"/>
              <a:t>Title</a:t>
            </a:r>
          </a:p>
        </p:txBody>
      </p:sp>
      <p:sp>
        <p:nvSpPr>
          <p:cNvPr id="21" name="TextBox 20"/>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22" name="TextBox 21"/>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sp>
        <p:nvSpPr>
          <p:cNvPr id="6" name="Picture Placeholder 5"/>
          <p:cNvSpPr>
            <a:spLocks noGrp="1"/>
          </p:cNvSpPr>
          <p:nvPr>
            <p:ph type="pic" sz="quarter" idx="10"/>
          </p:nvPr>
        </p:nvSpPr>
        <p:spPr>
          <a:xfrm>
            <a:off x="759529" y="2163486"/>
            <a:ext cx="1260000" cy="1260000"/>
          </a:xfrm>
          <a:prstGeom prst="ellipse">
            <a:avLst/>
          </a:prstGeom>
        </p:spPr>
        <p:txBody>
          <a:bodyPr/>
          <a:lstStyle>
            <a:lvl1pPr>
              <a:defRPr>
                <a:solidFill>
                  <a:schemeClr val="bg1"/>
                </a:solidFill>
              </a:defRPr>
            </a:lvl1pPr>
          </a:lstStyle>
          <a:p>
            <a:r>
              <a:rPr lang="en-US" dirty="0"/>
              <a:t>Click icon to add picture</a:t>
            </a:r>
            <a:endParaRPr lang="en-GB" dirty="0"/>
          </a:p>
        </p:txBody>
      </p:sp>
      <p:sp>
        <p:nvSpPr>
          <p:cNvPr id="16" name="Picture Placeholder 5"/>
          <p:cNvSpPr>
            <a:spLocks noGrp="1"/>
          </p:cNvSpPr>
          <p:nvPr>
            <p:ph type="pic" sz="quarter" idx="11"/>
          </p:nvPr>
        </p:nvSpPr>
        <p:spPr>
          <a:xfrm>
            <a:off x="3826302" y="2163486"/>
            <a:ext cx="1260000" cy="1260000"/>
          </a:xfrm>
          <a:prstGeom prst="ellipse">
            <a:avLst/>
          </a:prstGeom>
        </p:spPr>
        <p:txBody>
          <a:bodyPr/>
          <a:lstStyle>
            <a:lvl1pPr>
              <a:defRPr>
                <a:solidFill>
                  <a:schemeClr val="bg1"/>
                </a:solidFill>
              </a:defRPr>
            </a:lvl1pPr>
          </a:lstStyle>
          <a:p>
            <a:r>
              <a:rPr lang="en-US" dirty="0"/>
              <a:t>Click icon to add picture</a:t>
            </a:r>
            <a:endParaRPr lang="en-GB" dirty="0"/>
          </a:p>
        </p:txBody>
      </p:sp>
      <p:sp>
        <p:nvSpPr>
          <p:cNvPr id="19" name="Picture Placeholder 5"/>
          <p:cNvSpPr>
            <a:spLocks noGrp="1"/>
          </p:cNvSpPr>
          <p:nvPr>
            <p:ph type="pic" sz="quarter" idx="12"/>
          </p:nvPr>
        </p:nvSpPr>
        <p:spPr>
          <a:xfrm>
            <a:off x="6893074" y="2163486"/>
            <a:ext cx="1260000" cy="1260000"/>
          </a:xfrm>
          <a:prstGeom prst="ellipse">
            <a:avLst/>
          </a:prstGeom>
        </p:spPr>
        <p:txBody>
          <a:bodyPr/>
          <a:lstStyle>
            <a:lvl1pPr>
              <a:defRPr>
                <a:solidFill>
                  <a:schemeClr val="bg1"/>
                </a:solidFill>
              </a:defRPr>
            </a:lvl1pPr>
          </a:lstStyle>
          <a:p>
            <a:r>
              <a:rPr lang="en-US" dirty="0"/>
              <a:t>Click icon to add picture</a:t>
            </a:r>
            <a:endParaRPr lang="en-GB" dirty="0"/>
          </a:p>
        </p:txBody>
      </p:sp>
      <p:pic>
        <p:nvPicPr>
          <p:cNvPr id="20"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a:stCxn id="6" idx="4"/>
          </p:cNvCxnSpPr>
          <p:nvPr userDrawn="1"/>
        </p:nvCxnSpPr>
        <p:spPr>
          <a:xfrm>
            <a:off x="1389529" y="3423486"/>
            <a:ext cx="0" cy="944354"/>
          </a:xfrm>
          <a:prstGeom prst="line">
            <a:avLst/>
          </a:prstGeom>
          <a:noFill/>
          <a:ln w="12700">
            <a:solidFill>
              <a:schemeClr val="bg1"/>
            </a:solidFill>
            <a:prstDash val="sysDot"/>
            <a:round/>
            <a:headEnd type="none"/>
            <a:tailEnd type="oval" w="lg" len="lg"/>
          </a:ln>
          <a:effectLst/>
          <a:extLst>
            <a:ext uri="{909E8E84-426E-40DD-AFC4-6F175D3DCCD1}">
              <a14:hiddenFill xmlns:a14="http://schemas.microsoft.com/office/drawing/2010/main">
                <a:noFill/>
              </a14:hiddenFill>
            </a:ext>
          </a:extLst>
        </p:spPr>
      </p:cxnSp>
      <p:cxnSp>
        <p:nvCxnSpPr>
          <p:cNvPr id="17" name="Straight Connector 16"/>
          <p:cNvCxnSpPr/>
          <p:nvPr userDrawn="1"/>
        </p:nvCxnSpPr>
        <p:spPr>
          <a:xfrm>
            <a:off x="340659" y="4367839"/>
            <a:ext cx="2097741"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grpSp>
        <p:nvGrpSpPr>
          <p:cNvPr id="31" name="Group 30"/>
          <p:cNvGrpSpPr>
            <a:grpSpLocks noChangeAspect="1"/>
          </p:cNvGrpSpPr>
          <p:nvPr userDrawn="1"/>
        </p:nvGrpSpPr>
        <p:grpSpPr bwMode="black">
          <a:xfrm>
            <a:off x="354989" y="5144890"/>
            <a:ext cx="134460" cy="119521"/>
            <a:chOff x="-6357938" y="3122613"/>
            <a:chExt cx="1104900" cy="736600"/>
          </a:xfrm>
          <a:solidFill>
            <a:schemeClr val="bg1"/>
          </a:solidFill>
        </p:grpSpPr>
        <p:sp>
          <p:nvSpPr>
            <p:cNvPr id="33" name="Freeform 32"/>
            <p:cNvSpPr>
              <a:spLocks/>
            </p:cNvSpPr>
            <p:nvPr userDrawn="1"/>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34" name="Freeform 33"/>
            <p:cNvSpPr>
              <a:spLocks/>
            </p:cNvSpPr>
            <p:nvPr userDrawn="1"/>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35" name="Freeform 34"/>
            <p:cNvSpPr>
              <a:spLocks/>
            </p:cNvSpPr>
            <p:nvPr userDrawn="1"/>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36" name="Freeform 35"/>
            <p:cNvSpPr>
              <a:spLocks/>
            </p:cNvSpPr>
            <p:nvPr userDrawn="1"/>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grpSp>
        <p:nvGrpSpPr>
          <p:cNvPr id="25" name="Group 24"/>
          <p:cNvGrpSpPr>
            <a:grpSpLocks noChangeAspect="1"/>
          </p:cNvGrpSpPr>
          <p:nvPr userDrawn="1"/>
        </p:nvGrpSpPr>
        <p:grpSpPr bwMode="black">
          <a:xfrm flipH="1">
            <a:off x="360216" y="5318165"/>
            <a:ext cx="126793" cy="198251"/>
            <a:chOff x="8553450" y="4149725"/>
            <a:chExt cx="790575" cy="927100"/>
          </a:xfrm>
          <a:solidFill>
            <a:schemeClr val="bg1"/>
          </a:solidFill>
        </p:grpSpPr>
        <p:sp>
          <p:nvSpPr>
            <p:cNvPr id="27" name="Freeform 26"/>
            <p:cNvSpPr>
              <a:spLocks/>
            </p:cNvSpPr>
            <p:nvPr userDrawn="1"/>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28" name="Freeform 27"/>
            <p:cNvSpPr>
              <a:spLocks/>
            </p:cNvSpPr>
            <p:nvPr userDrawn="1"/>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29" name="Freeform 28"/>
            <p:cNvSpPr>
              <a:spLocks/>
            </p:cNvSpPr>
            <p:nvPr userDrawn="1"/>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30" name="Freeform 29"/>
            <p:cNvSpPr>
              <a:spLocks/>
            </p:cNvSpPr>
            <p:nvPr userDrawn="1"/>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cxnSp>
        <p:nvCxnSpPr>
          <p:cNvPr id="38" name="Straight Connector 37"/>
          <p:cNvCxnSpPr/>
          <p:nvPr userDrawn="1"/>
        </p:nvCxnSpPr>
        <p:spPr>
          <a:xfrm>
            <a:off x="4456301" y="3423486"/>
            <a:ext cx="0" cy="944354"/>
          </a:xfrm>
          <a:prstGeom prst="line">
            <a:avLst/>
          </a:prstGeom>
          <a:noFill/>
          <a:ln w="12700">
            <a:solidFill>
              <a:schemeClr val="bg1"/>
            </a:solidFill>
            <a:prstDash val="sysDot"/>
            <a:round/>
            <a:headEnd type="none"/>
            <a:tailEnd type="oval" w="lg" len="lg"/>
          </a:ln>
          <a:effectLst/>
          <a:extLst>
            <a:ext uri="{909E8E84-426E-40DD-AFC4-6F175D3DCCD1}">
              <a14:hiddenFill xmlns:a14="http://schemas.microsoft.com/office/drawing/2010/main">
                <a:noFill/>
              </a14:hiddenFill>
            </a:ext>
          </a:extLst>
        </p:spPr>
      </p:cxnSp>
      <p:cxnSp>
        <p:nvCxnSpPr>
          <p:cNvPr id="40" name="Straight Connector 39"/>
          <p:cNvCxnSpPr/>
          <p:nvPr userDrawn="1"/>
        </p:nvCxnSpPr>
        <p:spPr>
          <a:xfrm>
            <a:off x="3407431" y="4367839"/>
            <a:ext cx="2097741"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cxnSp>
        <p:nvCxnSpPr>
          <p:cNvPr id="56" name="Straight Connector 55"/>
          <p:cNvCxnSpPr/>
          <p:nvPr userDrawn="1"/>
        </p:nvCxnSpPr>
        <p:spPr>
          <a:xfrm>
            <a:off x="7537403" y="3423486"/>
            <a:ext cx="0" cy="944354"/>
          </a:xfrm>
          <a:prstGeom prst="line">
            <a:avLst/>
          </a:prstGeom>
          <a:noFill/>
          <a:ln w="12700">
            <a:solidFill>
              <a:schemeClr val="bg1"/>
            </a:solidFill>
            <a:prstDash val="sysDot"/>
            <a:round/>
            <a:headEnd type="none"/>
            <a:tailEnd type="oval" w="lg" len="lg"/>
          </a:ln>
          <a:effectLst/>
          <a:extLst>
            <a:ext uri="{909E8E84-426E-40DD-AFC4-6F175D3DCCD1}">
              <a14:hiddenFill xmlns:a14="http://schemas.microsoft.com/office/drawing/2010/main">
                <a:noFill/>
              </a14:hiddenFill>
            </a:ext>
          </a:extLst>
        </p:spPr>
      </p:cxnSp>
      <p:cxnSp>
        <p:nvCxnSpPr>
          <p:cNvPr id="58" name="Straight Connector 57"/>
          <p:cNvCxnSpPr/>
          <p:nvPr userDrawn="1"/>
        </p:nvCxnSpPr>
        <p:spPr>
          <a:xfrm>
            <a:off x="6488533" y="4367839"/>
            <a:ext cx="2097741"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sp>
        <p:nvSpPr>
          <p:cNvPr id="74" name="Text Placeholder 8"/>
          <p:cNvSpPr>
            <a:spLocks noGrp="1"/>
          </p:cNvSpPr>
          <p:nvPr>
            <p:ph type="body" sz="quarter" idx="16" hasCustomPrompt="1"/>
          </p:nvPr>
        </p:nvSpPr>
        <p:spPr>
          <a:xfrm>
            <a:off x="3696311" y="53070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+xx xxx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a:t>
            </a:r>
            <a:r>
              <a:rPr kumimoji="0" lang="en-GB" sz="1100" b="0" i="0" u="none" strike="noStrike" kern="1200" cap="none" spc="0" normalizeH="0" baseline="0" noProof="0" dirty="0">
                <a:ln>
                  <a:noFill/>
                </a:ln>
                <a:solidFill>
                  <a:prstClr val="white"/>
                </a:solidFill>
                <a:effectLst/>
                <a:uLnTx/>
                <a:uFillTx/>
                <a:latin typeface="+mn-lt"/>
                <a:ea typeface="+mn-ea"/>
                <a:cs typeface="+mn-cs"/>
              </a:rPr>
              <a:t>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xxxx</a:t>
            </a:r>
            <a:endParaRPr kumimoji="0" lang="en-GB" sz="1100" b="0" i="0" u="none" strike="noStrike" kern="1200" cap="none" spc="0" normalizeH="0" baseline="0" noProof="0" dirty="0">
              <a:ln>
                <a:noFill/>
              </a:ln>
              <a:solidFill>
                <a:prstClr val="white"/>
              </a:solidFill>
              <a:effectLst/>
              <a:uLnTx/>
              <a:uFillTx/>
              <a:latin typeface="+mn-lt"/>
              <a:ea typeface="+mn-ea"/>
              <a:cs typeface="+mn-cs"/>
            </a:endParaRPr>
          </a:p>
        </p:txBody>
      </p:sp>
      <p:sp>
        <p:nvSpPr>
          <p:cNvPr id="75" name="Text Placeholder 8"/>
          <p:cNvSpPr>
            <a:spLocks noGrp="1"/>
          </p:cNvSpPr>
          <p:nvPr>
            <p:ph type="body" sz="quarter" idx="17" hasCustomPrompt="1"/>
          </p:nvPr>
        </p:nvSpPr>
        <p:spPr>
          <a:xfrm>
            <a:off x="3696311" y="50784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email.address@ipsos.com</a:t>
            </a:r>
          </a:p>
        </p:txBody>
      </p:sp>
      <p:sp>
        <p:nvSpPr>
          <p:cNvPr id="76" name="Text Placeholder 6"/>
          <p:cNvSpPr>
            <a:spLocks noGrp="1"/>
          </p:cNvSpPr>
          <p:nvPr>
            <p:ph type="body" sz="quarter" idx="18" hasCustomPrompt="1"/>
          </p:nvPr>
        </p:nvSpPr>
        <p:spPr>
          <a:xfrm>
            <a:off x="3429611" y="4487863"/>
            <a:ext cx="1663700" cy="554037"/>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mn-lt"/>
                <a:ea typeface="+mn-ea"/>
                <a:cs typeface="+mn-cs"/>
              </a:rPr>
              <a:t>First Last name</a:t>
            </a:r>
          </a:p>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Title</a:t>
            </a:r>
          </a:p>
        </p:txBody>
      </p:sp>
      <p:grpSp>
        <p:nvGrpSpPr>
          <p:cNvPr id="77" name="Group 76"/>
          <p:cNvGrpSpPr>
            <a:grpSpLocks noChangeAspect="1"/>
          </p:cNvGrpSpPr>
          <p:nvPr userDrawn="1"/>
        </p:nvGrpSpPr>
        <p:grpSpPr bwMode="black">
          <a:xfrm>
            <a:off x="3429000" y="5144890"/>
            <a:ext cx="134460" cy="119521"/>
            <a:chOff x="-6357938" y="3122613"/>
            <a:chExt cx="1104900" cy="736600"/>
          </a:xfrm>
          <a:solidFill>
            <a:schemeClr val="bg1"/>
          </a:solidFill>
        </p:grpSpPr>
        <p:sp>
          <p:nvSpPr>
            <p:cNvPr id="78" name="Freeform 77"/>
            <p:cNvSpPr>
              <a:spLocks/>
            </p:cNvSpPr>
            <p:nvPr userDrawn="1"/>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79" name="Freeform 78"/>
            <p:cNvSpPr>
              <a:spLocks/>
            </p:cNvSpPr>
            <p:nvPr userDrawn="1"/>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0" name="Freeform 79"/>
            <p:cNvSpPr>
              <a:spLocks/>
            </p:cNvSpPr>
            <p:nvPr userDrawn="1"/>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1" name="Freeform 80"/>
            <p:cNvSpPr>
              <a:spLocks/>
            </p:cNvSpPr>
            <p:nvPr userDrawn="1"/>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grpSp>
        <p:nvGrpSpPr>
          <p:cNvPr id="82" name="Group 81"/>
          <p:cNvGrpSpPr>
            <a:grpSpLocks noChangeAspect="1"/>
          </p:cNvGrpSpPr>
          <p:nvPr userDrawn="1"/>
        </p:nvGrpSpPr>
        <p:grpSpPr bwMode="black">
          <a:xfrm flipH="1">
            <a:off x="3434227" y="5318165"/>
            <a:ext cx="126793" cy="198251"/>
            <a:chOff x="8553450" y="4149725"/>
            <a:chExt cx="790575" cy="927100"/>
          </a:xfrm>
          <a:solidFill>
            <a:schemeClr val="bg1"/>
          </a:solidFill>
        </p:grpSpPr>
        <p:sp>
          <p:nvSpPr>
            <p:cNvPr id="83" name="Freeform 82"/>
            <p:cNvSpPr>
              <a:spLocks/>
            </p:cNvSpPr>
            <p:nvPr userDrawn="1"/>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4" name="Freeform 83"/>
            <p:cNvSpPr>
              <a:spLocks/>
            </p:cNvSpPr>
            <p:nvPr userDrawn="1"/>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5" name="Freeform 84"/>
            <p:cNvSpPr>
              <a:spLocks/>
            </p:cNvSpPr>
            <p:nvPr userDrawn="1"/>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6" name="Freeform 85"/>
            <p:cNvSpPr>
              <a:spLocks/>
            </p:cNvSpPr>
            <p:nvPr userDrawn="1"/>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sp>
        <p:nvSpPr>
          <p:cNvPr id="87" name="Text Placeholder 8"/>
          <p:cNvSpPr>
            <a:spLocks noGrp="1"/>
          </p:cNvSpPr>
          <p:nvPr>
            <p:ph type="body" sz="quarter" idx="19" hasCustomPrompt="1"/>
          </p:nvPr>
        </p:nvSpPr>
        <p:spPr>
          <a:xfrm>
            <a:off x="6794500" y="53070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+xx xxx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a:t>
            </a:r>
            <a:r>
              <a:rPr kumimoji="0" lang="en-GB" sz="1100" b="0" i="0" u="none" strike="noStrike" kern="1200" cap="none" spc="0" normalizeH="0" baseline="0" noProof="0" dirty="0">
                <a:ln>
                  <a:noFill/>
                </a:ln>
                <a:solidFill>
                  <a:prstClr val="white"/>
                </a:solidFill>
                <a:effectLst/>
                <a:uLnTx/>
                <a:uFillTx/>
                <a:latin typeface="+mn-lt"/>
                <a:ea typeface="+mn-ea"/>
                <a:cs typeface="+mn-cs"/>
              </a:rPr>
              <a:t>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xxxx</a:t>
            </a:r>
            <a:endParaRPr kumimoji="0" lang="en-GB" sz="1100" b="0" i="0" u="none" strike="noStrike" kern="1200" cap="none" spc="0" normalizeH="0" baseline="0" noProof="0" dirty="0">
              <a:ln>
                <a:noFill/>
              </a:ln>
              <a:solidFill>
                <a:prstClr val="white"/>
              </a:solidFill>
              <a:effectLst/>
              <a:uLnTx/>
              <a:uFillTx/>
              <a:latin typeface="+mn-lt"/>
              <a:ea typeface="+mn-ea"/>
              <a:cs typeface="+mn-cs"/>
            </a:endParaRPr>
          </a:p>
        </p:txBody>
      </p:sp>
      <p:sp>
        <p:nvSpPr>
          <p:cNvPr id="88" name="Text Placeholder 8"/>
          <p:cNvSpPr>
            <a:spLocks noGrp="1"/>
          </p:cNvSpPr>
          <p:nvPr>
            <p:ph type="body" sz="quarter" idx="20" hasCustomPrompt="1"/>
          </p:nvPr>
        </p:nvSpPr>
        <p:spPr>
          <a:xfrm>
            <a:off x="6794500" y="50784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email.address@ipsos.com</a:t>
            </a:r>
          </a:p>
        </p:txBody>
      </p:sp>
      <p:sp>
        <p:nvSpPr>
          <p:cNvPr id="89" name="Text Placeholder 6"/>
          <p:cNvSpPr>
            <a:spLocks noGrp="1"/>
          </p:cNvSpPr>
          <p:nvPr>
            <p:ph type="body" sz="quarter" idx="21" hasCustomPrompt="1"/>
          </p:nvPr>
        </p:nvSpPr>
        <p:spPr>
          <a:xfrm>
            <a:off x="6527800" y="4487863"/>
            <a:ext cx="1663700" cy="554037"/>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mn-lt"/>
                <a:ea typeface="+mn-ea"/>
                <a:cs typeface="+mn-cs"/>
              </a:rPr>
              <a:t>First Last name</a:t>
            </a:r>
          </a:p>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Title</a:t>
            </a:r>
          </a:p>
        </p:txBody>
      </p:sp>
      <p:grpSp>
        <p:nvGrpSpPr>
          <p:cNvPr id="90" name="Group 89"/>
          <p:cNvGrpSpPr>
            <a:grpSpLocks noChangeAspect="1"/>
          </p:cNvGrpSpPr>
          <p:nvPr userDrawn="1"/>
        </p:nvGrpSpPr>
        <p:grpSpPr bwMode="black">
          <a:xfrm>
            <a:off x="6527189" y="5144890"/>
            <a:ext cx="134460" cy="119521"/>
            <a:chOff x="-6357938" y="3122613"/>
            <a:chExt cx="1104900" cy="736600"/>
          </a:xfrm>
          <a:solidFill>
            <a:schemeClr val="bg1"/>
          </a:solidFill>
        </p:grpSpPr>
        <p:sp>
          <p:nvSpPr>
            <p:cNvPr id="91" name="Freeform 90"/>
            <p:cNvSpPr>
              <a:spLocks/>
            </p:cNvSpPr>
            <p:nvPr userDrawn="1"/>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2" name="Freeform 91"/>
            <p:cNvSpPr>
              <a:spLocks/>
            </p:cNvSpPr>
            <p:nvPr userDrawn="1"/>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3" name="Freeform 92"/>
            <p:cNvSpPr>
              <a:spLocks/>
            </p:cNvSpPr>
            <p:nvPr userDrawn="1"/>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4" name="Freeform 93"/>
            <p:cNvSpPr>
              <a:spLocks/>
            </p:cNvSpPr>
            <p:nvPr userDrawn="1"/>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grpSp>
        <p:nvGrpSpPr>
          <p:cNvPr id="95" name="Group 94"/>
          <p:cNvGrpSpPr>
            <a:grpSpLocks noChangeAspect="1"/>
          </p:cNvGrpSpPr>
          <p:nvPr userDrawn="1"/>
        </p:nvGrpSpPr>
        <p:grpSpPr bwMode="black">
          <a:xfrm flipH="1">
            <a:off x="6532416" y="5318165"/>
            <a:ext cx="126793" cy="198251"/>
            <a:chOff x="8553450" y="4149725"/>
            <a:chExt cx="790575" cy="927100"/>
          </a:xfrm>
          <a:solidFill>
            <a:schemeClr val="bg1"/>
          </a:solidFill>
        </p:grpSpPr>
        <p:sp>
          <p:nvSpPr>
            <p:cNvPr id="96" name="Freeform 95"/>
            <p:cNvSpPr>
              <a:spLocks/>
            </p:cNvSpPr>
            <p:nvPr userDrawn="1"/>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7" name="Freeform 96"/>
            <p:cNvSpPr>
              <a:spLocks/>
            </p:cNvSpPr>
            <p:nvPr userDrawn="1"/>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8" name="Freeform 97"/>
            <p:cNvSpPr>
              <a:spLocks/>
            </p:cNvSpPr>
            <p:nvPr userDrawn="1"/>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9" name="Freeform 98"/>
            <p:cNvSpPr>
              <a:spLocks/>
            </p:cNvSpPr>
            <p:nvPr userDrawn="1"/>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spTree>
    <p:extLst>
      <p:ext uri="{BB962C8B-B14F-4D97-AF65-F5344CB8AC3E}">
        <p14:creationId xmlns:p14="http://schemas.microsoft.com/office/powerpoint/2010/main" val="27998225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_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2104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ver Slide Triangular Photo with Circles">
    <p:spTree>
      <p:nvGrpSpPr>
        <p:cNvPr id="1" name=""/>
        <p:cNvGrpSpPr/>
        <p:nvPr/>
      </p:nvGrpSpPr>
      <p:grpSpPr>
        <a:xfrm>
          <a:off x="0" y="0"/>
          <a:ext cx="0" cy="0"/>
          <a:chOff x="0" y="0"/>
          <a:chExt cx="0" cy="0"/>
        </a:xfrm>
      </p:grpSpPr>
      <p:sp>
        <p:nvSpPr>
          <p:cNvPr id="23" name="Picture Placeholder 4"/>
          <p:cNvSpPr>
            <a:spLocks noGrp="1"/>
          </p:cNvSpPr>
          <p:nvPr>
            <p:ph type="pic" sz="quarter" idx="16"/>
          </p:nvPr>
        </p:nvSpPr>
        <p:spPr>
          <a:xfrm>
            <a:off x="-9526" y="-9523"/>
            <a:ext cx="4714345" cy="6875913"/>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 name="connsiteX0" fmla="*/ 0 w 3797216"/>
              <a:gd name="connsiteY0" fmla="*/ 8966 h 5152466"/>
              <a:gd name="connsiteX1" fmla="*/ 441511 w 3797216"/>
              <a:gd name="connsiteY1" fmla="*/ 0 h 5152466"/>
              <a:gd name="connsiteX2" fmla="*/ 3797216 w 3797216"/>
              <a:gd name="connsiteY2" fmla="*/ 5152466 h 5152466"/>
              <a:gd name="connsiteX3" fmla="*/ 0 w 3797216"/>
              <a:gd name="connsiteY3" fmla="*/ 5152466 h 5152466"/>
              <a:gd name="connsiteX4" fmla="*/ 0 w 3797216"/>
              <a:gd name="connsiteY4" fmla="*/ 8966 h 5152466"/>
              <a:gd name="connsiteX0" fmla="*/ 0 w 3797216"/>
              <a:gd name="connsiteY0" fmla="*/ 0 h 5143500"/>
              <a:gd name="connsiteX1" fmla="*/ 299780 w 3797216"/>
              <a:gd name="connsiteY1" fmla="*/ 16201 h 5143500"/>
              <a:gd name="connsiteX2" fmla="*/ 3797216 w 3797216"/>
              <a:gd name="connsiteY2" fmla="*/ 5143500 h 5143500"/>
              <a:gd name="connsiteX3" fmla="*/ 0 w 3797216"/>
              <a:gd name="connsiteY3" fmla="*/ 5143500 h 5143500"/>
              <a:gd name="connsiteX4" fmla="*/ 0 w 3797216"/>
              <a:gd name="connsiteY4" fmla="*/ 0 h 5143500"/>
              <a:gd name="connsiteX0" fmla="*/ 0 w 3974380"/>
              <a:gd name="connsiteY0" fmla="*/ 0 h 5143500"/>
              <a:gd name="connsiteX1" fmla="*/ 299780 w 3974380"/>
              <a:gd name="connsiteY1" fmla="*/ 16201 h 5143500"/>
              <a:gd name="connsiteX2" fmla="*/ 3974380 w 3974380"/>
              <a:gd name="connsiteY2" fmla="*/ 5118334 h 5143500"/>
              <a:gd name="connsiteX3" fmla="*/ 0 w 3974380"/>
              <a:gd name="connsiteY3" fmla="*/ 5143500 h 5143500"/>
              <a:gd name="connsiteX4" fmla="*/ 0 w 3974380"/>
              <a:gd name="connsiteY4" fmla="*/ 0 h 5143500"/>
              <a:gd name="connsiteX0" fmla="*/ 0 w 3974380"/>
              <a:gd name="connsiteY0" fmla="*/ 2675 h 5146175"/>
              <a:gd name="connsiteX1" fmla="*/ 306867 w 3974380"/>
              <a:gd name="connsiteY1" fmla="*/ 0 h 5146175"/>
              <a:gd name="connsiteX2" fmla="*/ 3974380 w 3974380"/>
              <a:gd name="connsiteY2" fmla="*/ 5121009 h 5146175"/>
              <a:gd name="connsiteX3" fmla="*/ 0 w 3974380"/>
              <a:gd name="connsiteY3" fmla="*/ 5146175 h 5146175"/>
              <a:gd name="connsiteX4" fmla="*/ 0 w 3974380"/>
              <a:gd name="connsiteY4" fmla="*/ 2675 h 5146175"/>
              <a:gd name="connsiteX0" fmla="*/ 0 w 3974380"/>
              <a:gd name="connsiteY0" fmla="*/ 2675 h 5152467"/>
              <a:gd name="connsiteX1" fmla="*/ 306867 w 3974380"/>
              <a:gd name="connsiteY1" fmla="*/ 0 h 5152467"/>
              <a:gd name="connsiteX2" fmla="*/ 3974380 w 3974380"/>
              <a:gd name="connsiteY2" fmla="*/ 5152467 h 5152467"/>
              <a:gd name="connsiteX3" fmla="*/ 0 w 3974380"/>
              <a:gd name="connsiteY3" fmla="*/ 5146175 h 5152467"/>
              <a:gd name="connsiteX4" fmla="*/ 0 w 3974380"/>
              <a:gd name="connsiteY4" fmla="*/ 2675 h 5152467"/>
              <a:gd name="connsiteX0" fmla="*/ 0 w 3974380"/>
              <a:gd name="connsiteY0" fmla="*/ 2675 h 5152467"/>
              <a:gd name="connsiteX1" fmla="*/ 306867 w 3974380"/>
              <a:gd name="connsiteY1" fmla="*/ 0 h 5152467"/>
              <a:gd name="connsiteX2" fmla="*/ 3974380 w 3974380"/>
              <a:gd name="connsiteY2" fmla="*/ 5152467 h 5152467"/>
              <a:gd name="connsiteX3" fmla="*/ 21260 w 3974380"/>
              <a:gd name="connsiteY3" fmla="*/ 5146175 h 5152467"/>
              <a:gd name="connsiteX4" fmla="*/ 0 w 3974380"/>
              <a:gd name="connsiteY4" fmla="*/ 2675 h 5152467"/>
              <a:gd name="connsiteX0" fmla="*/ 0 w 3974380"/>
              <a:gd name="connsiteY0" fmla="*/ 2675 h 5152467"/>
              <a:gd name="connsiteX1" fmla="*/ 306867 w 3974380"/>
              <a:gd name="connsiteY1" fmla="*/ 0 h 5152467"/>
              <a:gd name="connsiteX2" fmla="*/ 3974380 w 3974380"/>
              <a:gd name="connsiteY2" fmla="*/ 5152467 h 5152467"/>
              <a:gd name="connsiteX3" fmla="*/ 14173 w 3974380"/>
              <a:gd name="connsiteY3" fmla="*/ 5152467 h 5152467"/>
              <a:gd name="connsiteX4" fmla="*/ 0 w 3974380"/>
              <a:gd name="connsiteY4" fmla="*/ 2675 h 5152467"/>
              <a:gd name="connsiteX0" fmla="*/ 3766 w 3978146"/>
              <a:gd name="connsiteY0" fmla="*/ 2675 h 5152467"/>
              <a:gd name="connsiteX1" fmla="*/ 310633 w 3978146"/>
              <a:gd name="connsiteY1" fmla="*/ 0 h 5152467"/>
              <a:gd name="connsiteX2" fmla="*/ 3978146 w 3978146"/>
              <a:gd name="connsiteY2" fmla="*/ 5152467 h 5152467"/>
              <a:gd name="connsiteX3" fmla="*/ 1847 w 3978146"/>
              <a:gd name="connsiteY3" fmla="*/ 5152467 h 5152467"/>
              <a:gd name="connsiteX4" fmla="*/ 3766 w 3978146"/>
              <a:gd name="connsiteY4" fmla="*/ 2675 h 5152467"/>
              <a:gd name="connsiteX0" fmla="*/ 0 w 3982426"/>
              <a:gd name="connsiteY0" fmla="*/ 0 h 5171223"/>
              <a:gd name="connsiteX1" fmla="*/ 314913 w 3982426"/>
              <a:gd name="connsiteY1" fmla="*/ 18756 h 5171223"/>
              <a:gd name="connsiteX2" fmla="*/ 3982426 w 3982426"/>
              <a:gd name="connsiteY2" fmla="*/ 5171223 h 5171223"/>
              <a:gd name="connsiteX3" fmla="*/ 6127 w 3982426"/>
              <a:gd name="connsiteY3" fmla="*/ 5171223 h 5171223"/>
              <a:gd name="connsiteX4" fmla="*/ 0 w 3982426"/>
              <a:gd name="connsiteY4" fmla="*/ 0 h 5171223"/>
              <a:gd name="connsiteX0" fmla="*/ 0 w 3982426"/>
              <a:gd name="connsiteY0" fmla="*/ 0 h 5156935"/>
              <a:gd name="connsiteX1" fmla="*/ 314913 w 3982426"/>
              <a:gd name="connsiteY1" fmla="*/ 4468 h 5156935"/>
              <a:gd name="connsiteX2" fmla="*/ 3982426 w 3982426"/>
              <a:gd name="connsiteY2" fmla="*/ 5156935 h 5156935"/>
              <a:gd name="connsiteX3" fmla="*/ 6127 w 3982426"/>
              <a:gd name="connsiteY3" fmla="*/ 5156935 h 5156935"/>
              <a:gd name="connsiteX4" fmla="*/ 0 w 3982426"/>
              <a:gd name="connsiteY4" fmla="*/ 0 h 515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2426" h="5156935">
                <a:moveTo>
                  <a:pt x="0" y="0"/>
                </a:moveTo>
                <a:lnTo>
                  <a:pt x="314913" y="4468"/>
                </a:lnTo>
                <a:lnTo>
                  <a:pt x="3982426" y="5156935"/>
                </a:lnTo>
                <a:lnTo>
                  <a:pt x="6127" y="5156935"/>
                </a:lnTo>
                <a:cubicBezTo>
                  <a:pt x="-960" y="3442435"/>
                  <a:pt x="7087" y="1714500"/>
                  <a:pt x="0" y="0"/>
                </a:cubicBezTo>
                <a:close/>
              </a:path>
            </a:pathLst>
          </a:custGeom>
        </p:spPr>
        <p:txBody>
          <a:bodyPr/>
          <a:lstStyle/>
          <a:p>
            <a:r>
              <a:rPr lang="en-US" dirty="0"/>
              <a:t>Click icon to add picture</a:t>
            </a:r>
            <a:endParaRPr lang="en-GB" dirty="0"/>
          </a:p>
        </p:txBody>
      </p:sp>
      <p:sp>
        <p:nvSpPr>
          <p:cNvPr id="17" name="Freeform 16"/>
          <p:cNvSpPr/>
          <p:nvPr userDrawn="1"/>
        </p:nvSpPr>
        <p:spPr>
          <a:xfrm>
            <a:off x="0" y="-13251"/>
            <a:ext cx="9144000" cy="6879642"/>
          </a:xfrm>
          <a:custGeom>
            <a:avLst/>
            <a:gdLst>
              <a:gd name="connsiteX0" fmla="*/ 0 w 9144000"/>
              <a:gd name="connsiteY0" fmla="*/ 0 h 6875913"/>
              <a:gd name="connsiteX1" fmla="*/ 9144000 w 9144000"/>
              <a:gd name="connsiteY1" fmla="*/ 0 h 6875913"/>
              <a:gd name="connsiteX2" fmla="*/ 9144000 w 9144000"/>
              <a:gd name="connsiteY2" fmla="*/ 6875913 h 6875913"/>
              <a:gd name="connsiteX3" fmla="*/ 4704819 w 9144000"/>
              <a:gd name="connsiteY3" fmla="*/ 6875913 h 6875913"/>
              <a:gd name="connsiteX4" fmla="*/ 363264 w 9144000"/>
              <a:gd name="connsiteY4" fmla="*/ 5957 h 6875913"/>
              <a:gd name="connsiteX5" fmla="*/ 0 w 9144000"/>
              <a:gd name="connsiteY5" fmla="*/ 152 h 687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6875913">
                <a:moveTo>
                  <a:pt x="0" y="0"/>
                </a:moveTo>
                <a:lnTo>
                  <a:pt x="9144000" y="0"/>
                </a:lnTo>
                <a:lnTo>
                  <a:pt x="9144000" y="6875913"/>
                </a:lnTo>
                <a:lnTo>
                  <a:pt x="4704819" y="6875913"/>
                </a:lnTo>
                <a:lnTo>
                  <a:pt x="363264" y="5957"/>
                </a:lnTo>
                <a:lnTo>
                  <a:pt x="0" y="15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ctrTitle" hasCustomPrompt="1"/>
          </p:nvPr>
        </p:nvSpPr>
        <p:spPr>
          <a:xfrm>
            <a:off x="4176001" y="2952519"/>
            <a:ext cx="4699059" cy="512448"/>
          </a:xfrm>
        </p:spPr>
        <p:txBody>
          <a:bodyPr anchor="ctr"/>
          <a:lstStyle>
            <a:lvl1pPr>
              <a:defRPr sz="3700" baseline="0"/>
            </a:lvl1pPr>
          </a:lstStyle>
          <a:p>
            <a:r>
              <a:rPr lang="en-US" dirty="0"/>
              <a:t>Title</a:t>
            </a:r>
          </a:p>
        </p:txBody>
      </p:sp>
      <p:sp>
        <p:nvSpPr>
          <p:cNvPr id="3" name="Subtitle 2"/>
          <p:cNvSpPr>
            <a:spLocks noGrp="1"/>
          </p:cNvSpPr>
          <p:nvPr>
            <p:ph type="subTitle" idx="1" hasCustomPrompt="1"/>
          </p:nvPr>
        </p:nvSpPr>
        <p:spPr>
          <a:xfrm>
            <a:off x="4176001" y="3819109"/>
            <a:ext cx="4699059" cy="1400591"/>
          </a:xfrm>
        </p:spPr>
        <p:txBody>
          <a:bodyPr/>
          <a:lstStyle>
            <a:lvl1pPr marL="0" marR="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baseline="0">
                <a:solidFill>
                  <a:schemeClr val="bg2">
                    <a:lumMod val="75000"/>
                  </a:schemeClr>
                </a:solidFill>
              </a:defRPr>
            </a:lvl1pPr>
            <a:lvl2pPr marL="3240" marR="0"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baseline="0">
                <a:solidFill>
                  <a:schemeClr val="bg2">
                    <a:lumMod val="75000"/>
                  </a:schemeClr>
                </a:solidFill>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BY</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Name, Title, </a:t>
            </a:r>
            <a:r>
              <a:rPr kumimoji="0" lang="en-US" sz="1200" b="0" i="0" u="none" strike="noStrike" kern="1200" cap="none" spc="0" normalizeH="0" baseline="0" noProof="0" dirty="0" err="1">
                <a:ln>
                  <a:noFill/>
                </a:ln>
                <a:solidFill>
                  <a:srgbClr val="888B8D">
                    <a:lumMod val="75000"/>
                  </a:srgbClr>
                </a:solidFill>
                <a:effectLst/>
                <a:uLnTx/>
                <a:uFillTx/>
                <a:latin typeface="+mn-lt"/>
                <a:ea typeface="+mn-ea"/>
                <a:cs typeface="+mn-cs"/>
              </a:rPr>
              <a:t>Ipsos</a:t>
            </a: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 UU</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FOR</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Client </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Date</a:t>
            </a:r>
          </a:p>
        </p:txBody>
      </p:sp>
      <p:sp>
        <p:nvSpPr>
          <p:cNvPr id="20" name="Text Placeholder 19"/>
          <p:cNvSpPr>
            <a:spLocks noGrp="1"/>
          </p:cNvSpPr>
          <p:nvPr>
            <p:ph type="body" sz="quarter" idx="13" hasCustomPrompt="1"/>
          </p:nvPr>
        </p:nvSpPr>
        <p:spPr>
          <a:xfrm>
            <a:off x="4176001" y="1700807"/>
            <a:ext cx="4699059" cy="1001215"/>
          </a:xfrm>
        </p:spPr>
        <p:txBody>
          <a:bodyPr anchor="b">
            <a:normAutofit/>
          </a:bodyPr>
          <a:lstStyle>
            <a:lvl1pPr>
              <a:defRPr sz="2200" b="0" cap="none" baseline="0">
                <a:solidFill>
                  <a:schemeClr val="bg2"/>
                </a:solidFill>
              </a:defRPr>
            </a:lvl1pPr>
          </a:lstStyle>
          <a:p>
            <a:pPr lvl="0"/>
            <a:r>
              <a:rPr lang="en-US" dirty="0"/>
              <a:t>Subtitle</a:t>
            </a:r>
            <a:endParaRPr lang="en-GB" dirty="0"/>
          </a:p>
        </p:txBody>
      </p:sp>
      <p:sp>
        <p:nvSpPr>
          <p:cNvPr id="7" name="Picture Placeholder 6"/>
          <p:cNvSpPr>
            <a:spLocks noGrp="1"/>
          </p:cNvSpPr>
          <p:nvPr>
            <p:ph type="pic" sz="quarter" idx="15" hasCustomPrompt="1"/>
          </p:nvPr>
        </p:nvSpPr>
        <p:spPr>
          <a:xfrm>
            <a:off x="7741938" y="548681"/>
            <a:ext cx="1165276" cy="648072"/>
          </a:xfrm>
          <a:solidFill>
            <a:schemeClr val="bg1"/>
          </a:solidFill>
        </p:spPr>
        <p:txBody>
          <a:bodyPr/>
          <a:lstStyle>
            <a:lvl1pPr algn="ctr">
              <a:defRPr sz="1400"/>
            </a:lvl1pPr>
          </a:lstStyle>
          <a:p>
            <a:r>
              <a:rPr lang="en-GB" dirty="0"/>
              <a:t>Client Logo</a:t>
            </a:r>
            <a:br>
              <a:rPr lang="en-GB" dirty="0"/>
            </a:br>
            <a:r>
              <a:rPr lang="en-GB" dirty="0"/>
              <a:t>(delete if unused)</a:t>
            </a:r>
          </a:p>
        </p:txBody>
      </p:sp>
      <p:sp>
        <p:nvSpPr>
          <p:cNvPr id="11" name="Slide Number Placeholder 5"/>
          <p:cNvSpPr>
            <a:spLocks noGrp="1"/>
          </p:cNvSpPr>
          <p:nvPr>
            <p:ph type="sldNum" sz="quarter" idx="12"/>
          </p:nvPr>
        </p:nvSpPr>
        <p:spPr>
          <a:xfrm>
            <a:off x="247314" y="6169897"/>
            <a:ext cx="560381" cy="346923"/>
          </a:xfrm>
          <a:prstGeom prst="rect">
            <a:avLst/>
          </a:prstGeom>
        </p:spPr>
        <p:txBody>
          <a:bodyPr lIns="0" tIns="0" rIns="0" bIns="0" anchor="b"/>
          <a:lstStyle>
            <a:lvl1pPr>
              <a:defRPr sz="800">
                <a:solidFill>
                  <a:schemeClr val="bg1">
                    <a:lumMod val="95000"/>
                  </a:schemeClr>
                </a:solidFill>
              </a:defRPr>
            </a:lvl1pPr>
          </a:lstStyle>
          <a:p>
            <a:pPr fontAlgn="auto">
              <a:spcBef>
                <a:spcPts val="0"/>
              </a:spcBef>
              <a:spcAft>
                <a:spcPts val="0"/>
              </a:spcAft>
            </a:pPr>
            <a:fld id="{7F034911-0302-4AAB-AEF0-815419E29289}" type="slidenum">
              <a:rPr lang="en-US" smtClean="0">
                <a:solidFill>
                  <a:prstClr val="white">
                    <a:lumMod val="95000"/>
                  </a:prstClr>
                </a:solidFill>
                <a:latin typeface="Calibri"/>
              </a:rPr>
              <a:pPr fontAlgn="auto">
                <a:spcBef>
                  <a:spcPts val="0"/>
                </a:spcBef>
                <a:spcAft>
                  <a:spcPts val="0"/>
                </a:spcAft>
              </a:pPr>
              <a:t>‹#›</a:t>
            </a:fld>
            <a:endParaRPr lang="en-US" dirty="0">
              <a:solidFill>
                <a:prstClr val="white">
                  <a:lumMod val="95000"/>
                </a:prstClr>
              </a:solidFill>
              <a:latin typeface="Calibri"/>
            </a:endParaRPr>
          </a:p>
        </p:txBody>
      </p:sp>
      <p:sp>
        <p:nvSpPr>
          <p:cNvPr id="14" name="Footer Placeholder 10"/>
          <p:cNvSpPr>
            <a:spLocks noGrp="1"/>
          </p:cNvSpPr>
          <p:nvPr>
            <p:ph type="ftr" sz="quarter" idx="11"/>
          </p:nvPr>
        </p:nvSpPr>
        <p:spPr>
          <a:xfrm>
            <a:off x="4176001" y="5375269"/>
            <a:ext cx="4699059" cy="4159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accent4">
                    <a:lumMod val="75000"/>
                  </a:schemeClr>
                </a:solidFill>
              </a:defRPr>
            </a:lvl1pPr>
          </a:lstStyle>
          <a:p>
            <a:r>
              <a:rPr lang="en-GB" dirty="0">
                <a:solidFill>
                  <a:srgbClr val="888B8D"/>
                </a:solidFill>
                <a:latin typeface="Calibri"/>
              </a:rPr>
              <a:t>© 2015 Ipsos.  All rights reserved. Contains Ipsos' Confidential and Proprietary information and may not be disclosed or reproduced without the prior written consent of Ipsos.</a:t>
            </a:r>
          </a:p>
        </p:txBody>
      </p:sp>
      <p:sp>
        <p:nvSpPr>
          <p:cNvPr id="21" name="TextBox 20"/>
          <p:cNvSpPr txBox="1"/>
          <p:nvPr userDrawn="1"/>
        </p:nvSpPr>
        <p:spPr>
          <a:xfrm>
            <a:off x="239634" y="6249103"/>
            <a:ext cx="307188" cy="317340"/>
          </a:xfrm>
          <a:prstGeom prst="rect">
            <a:avLst/>
          </a:prstGeom>
        </p:spPr>
        <p:txBody>
          <a:bodyPr vert="horz" wrap="none" lIns="0" tIns="0" rIns="0" bIns="0" rtlCol="0" anchor="b">
            <a:normAutofit/>
          </a:bodyPr>
          <a:lstStyle/>
          <a:p>
            <a:pPr fontAlgn="auto">
              <a:lnSpc>
                <a:spcPct val="85000"/>
              </a:lnSpc>
              <a:spcBef>
                <a:spcPts val="204"/>
              </a:spcBef>
              <a:spcAft>
                <a:spcPts val="0"/>
              </a:spcAft>
            </a:pPr>
            <a:fld id="{01990C03-C3A3-48FE-AF6D-3AE397C89625}" type="slidenum">
              <a:rPr lang="en-GB" sz="1000">
                <a:solidFill>
                  <a:prstClr val="white"/>
                </a:solidFill>
                <a:latin typeface="Calibri"/>
              </a:rPr>
              <a:pPr fontAlgn="auto">
                <a:lnSpc>
                  <a:spcPct val="85000"/>
                </a:lnSpc>
                <a:spcBef>
                  <a:spcPts val="204"/>
                </a:spcBef>
                <a:spcAft>
                  <a:spcPts val="0"/>
                </a:spcAft>
              </a:pPr>
              <a:t>‹#›</a:t>
            </a:fld>
            <a:endParaRPr lang="en-GB" sz="1000" dirty="0">
              <a:solidFill>
                <a:prstClr val="white"/>
              </a:solidFill>
              <a:latin typeface="Calibri"/>
            </a:endParaRPr>
          </a:p>
        </p:txBody>
      </p:sp>
      <p:sp>
        <p:nvSpPr>
          <p:cNvPr id="10" name="Freeform 53"/>
          <p:cNvSpPr>
            <a:spLocks/>
          </p:cNvSpPr>
          <p:nvPr userDrawn="1"/>
        </p:nvSpPr>
        <p:spPr bwMode="ltGray">
          <a:xfrm flipH="1">
            <a:off x="1386723" y="1441315"/>
            <a:ext cx="1921845" cy="2298969"/>
          </a:xfrm>
          <a:custGeom>
            <a:avLst/>
            <a:gdLst>
              <a:gd name="T0" fmla="*/ 490 w 1628"/>
              <a:gd name="T1" fmla="*/ 1948 h 1948"/>
              <a:gd name="T2" fmla="*/ 402 w 1628"/>
              <a:gd name="T3" fmla="*/ 1886 h 1948"/>
              <a:gd name="T4" fmla="*/ 322 w 1628"/>
              <a:gd name="T5" fmla="*/ 1816 h 1948"/>
              <a:gd name="T6" fmla="*/ 250 w 1628"/>
              <a:gd name="T7" fmla="*/ 1740 h 1948"/>
              <a:gd name="T8" fmla="*/ 188 w 1628"/>
              <a:gd name="T9" fmla="*/ 1658 h 1948"/>
              <a:gd name="T10" fmla="*/ 134 w 1628"/>
              <a:gd name="T11" fmla="*/ 1570 h 1948"/>
              <a:gd name="T12" fmla="*/ 88 w 1628"/>
              <a:gd name="T13" fmla="*/ 1480 h 1948"/>
              <a:gd name="T14" fmla="*/ 52 w 1628"/>
              <a:gd name="T15" fmla="*/ 1384 h 1948"/>
              <a:gd name="T16" fmla="*/ 26 w 1628"/>
              <a:gd name="T17" fmla="*/ 1286 h 1948"/>
              <a:gd name="T18" fmla="*/ 8 w 1628"/>
              <a:gd name="T19" fmla="*/ 1186 h 1948"/>
              <a:gd name="T20" fmla="*/ 0 w 1628"/>
              <a:gd name="T21" fmla="*/ 1086 h 1948"/>
              <a:gd name="T22" fmla="*/ 2 w 1628"/>
              <a:gd name="T23" fmla="*/ 984 h 1948"/>
              <a:gd name="T24" fmla="*/ 14 w 1628"/>
              <a:gd name="T25" fmla="*/ 882 h 1948"/>
              <a:gd name="T26" fmla="*/ 36 w 1628"/>
              <a:gd name="T27" fmla="*/ 780 h 1948"/>
              <a:gd name="T28" fmla="*/ 70 w 1628"/>
              <a:gd name="T29" fmla="*/ 682 h 1948"/>
              <a:gd name="T30" fmla="*/ 112 w 1628"/>
              <a:gd name="T31" fmla="*/ 584 h 1948"/>
              <a:gd name="T32" fmla="*/ 166 w 1628"/>
              <a:gd name="T33" fmla="*/ 490 h 1948"/>
              <a:gd name="T34" fmla="*/ 196 w 1628"/>
              <a:gd name="T35" fmla="*/ 444 h 1948"/>
              <a:gd name="T36" fmla="*/ 262 w 1628"/>
              <a:gd name="T37" fmla="*/ 360 h 1948"/>
              <a:gd name="T38" fmla="*/ 334 w 1628"/>
              <a:gd name="T39" fmla="*/ 284 h 1948"/>
              <a:gd name="T40" fmla="*/ 414 w 1628"/>
              <a:gd name="T41" fmla="*/ 218 h 1948"/>
              <a:gd name="T42" fmla="*/ 498 w 1628"/>
              <a:gd name="T43" fmla="*/ 160 h 1948"/>
              <a:gd name="T44" fmla="*/ 588 w 1628"/>
              <a:gd name="T45" fmla="*/ 110 h 1948"/>
              <a:gd name="T46" fmla="*/ 682 w 1628"/>
              <a:gd name="T47" fmla="*/ 68 h 1948"/>
              <a:gd name="T48" fmla="*/ 778 w 1628"/>
              <a:gd name="T49" fmla="*/ 38 h 1948"/>
              <a:gd name="T50" fmla="*/ 876 w 1628"/>
              <a:gd name="T51" fmla="*/ 16 h 1948"/>
              <a:gd name="T52" fmla="*/ 978 w 1628"/>
              <a:gd name="T53" fmla="*/ 2 h 1948"/>
              <a:gd name="T54" fmla="*/ 1080 w 1628"/>
              <a:gd name="T55" fmla="*/ 0 h 1948"/>
              <a:gd name="T56" fmla="*/ 1182 w 1628"/>
              <a:gd name="T57" fmla="*/ 8 h 1948"/>
              <a:gd name="T58" fmla="*/ 1282 w 1628"/>
              <a:gd name="T59" fmla="*/ 24 h 1948"/>
              <a:gd name="T60" fmla="*/ 1382 w 1628"/>
              <a:gd name="T61" fmla="*/ 52 h 1948"/>
              <a:gd name="T62" fmla="*/ 1482 w 1628"/>
              <a:gd name="T63" fmla="*/ 88 h 1948"/>
              <a:gd name="T64" fmla="*/ 1576 w 1628"/>
              <a:gd name="T65" fmla="*/ 136 h 1948"/>
              <a:gd name="T66" fmla="*/ 1624 w 1628"/>
              <a:gd name="T67" fmla="*/ 164 h 1948"/>
              <a:gd name="T68" fmla="*/ 490 w 1628"/>
              <a:gd name="T69" fmla="*/ 1948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8" h="1948">
                <a:moveTo>
                  <a:pt x="490" y="1948"/>
                </a:moveTo>
                <a:lnTo>
                  <a:pt x="490" y="1948"/>
                </a:lnTo>
                <a:lnTo>
                  <a:pt x="444" y="1918"/>
                </a:lnTo>
                <a:lnTo>
                  <a:pt x="402" y="1886"/>
                </a:lnTo>
                <a:lnTo>
                  <a:pt x="360" y="1852"/>
                </a:lnTo>
                <a:lnTo>
                  <a:pt x="322" y="1816"/>
                </a:lnTo>
                <a:lnTo>
                  <a:pt x="286" y="1778"/>
                </a:lnTo>
                <a:lnTo>
                  <a:pt x="250" y="1740"/>
                </a:lnTo>
                <a:lnTo>
                  <a:pt x="218" y="1700"/>
                </a:lnTo>
                <a:lnTo>
                  <a:pt x="188" y="1658"/>
                </a:lnTo>
                <a:lnTo>
                  <a:pt x="160" y="1614"/>
                </a:lnTo>
                <a:lnTo>
                  <a:pt x="134" y="1570"/>
                </a:lnTo>
                <a:lnTo>
                  <a:pt x="110" y="1526"/>
                </a:lnTo>
                <a:lnTo>
                  <a:pt x="88" y="1480"/>
                </a:lnTo>
                <a:lnTo>
                  <a:pt x="70" y="1432"/>
                </a:lnTo>
                <a:lnTo>
                  <a:pt x="52" y="1384"/>
                </a:lnTo>
                <a:lnTo>
                  <a:pt x="38" y="1336"/>
                </a:lnTo>
                <a:lnTo>
                  <a:pt x="26" y="1286"/>
                </a:lnTo>
                <a:lnTo>
                  <a:pt x="16" y="1236"/>
                </a:lnTo>
                <a:lnTo>
                  <a:pt x="8" y="1186"/>
                </a:lnTo>
                <a:lnTo>
                  <a:pt x="4" y="1136"/>
                </a:lnTo>
                <a:lnTo>
                  <a:pt x="0" y="1086"/>
                </a:lnTo>
                <a:lnTo>
                  <a:pt x="0" y="1034"/>
                </a:lnTo>
                <a:lnTo>
                  <a:pt x="2" y="984"/>
                </a:lnTo>
                <a:lnTo>
                  <a:pt x="8" y="932"/>
                </a:lnTo>
                <a:lnTo>
                  <a:pt x="14" y="882"/>
                </a:lnTo>
                <a:lnTo>
                  <a:pt x="24" y="830"/>
                </a:lnTo>
                <a:lnTo>
                  <a:pt x="36" y="780"/>
                </a:lnTo>
                <a:lnTo>
                  <a:pt x="52" y="730"/>
                </a:lnTo>
                <a:lnTo>
                  <a:pt x="70" y="682"/>
                </a:lnTo>
                <a:lnTo>
                  <a:pt x="90" y="632"/>
                </a:lnTo>
                <a:lnTo>
                  <a:pt x="112" y="584"/>
                </a:lnTo>
                <a:lnTo>
                  <a:pt x="138" y="536"/>
                </a:lnTo>
                <a:lnTo>
                  <a:pt x="166" y="490"/>
                </a:lnTo>
                <a:lnTo>
                  <a:pt x="166" y="490"/>
                </a:lnTo>
                <a:lnTo>
                  <a:pt x="196" y="444"/>
                </a:lnTo>
                <a:lnTo>
                  <a:pt x="228" y="402"/>
                </a:lnTo>
                <a:lnTo>
                  <a:pt x="262" y="360"/>
                </a:lnTo>
                <a:lnTo>
                  <a:pt x="298" y="322"/>
                </a:lnTo>
                <a:lnTo>
                  <a:pt x="334" y="284"/>
                </a:lnTo>
                <a:lnTo>
                  <a:pt x="374" y="250"/>
                </a:lnTo>
                <a:lnTo>
                  <a:pt x="414" y="218"/>
                </a:lnTo>
                <a:lnTo>
                  <a:pt x="456" y="188"/>
                </a:lnTo>
                <a:lnTo>
                  <a:pt x="498" y="160"/>
                </a:lnTo>
                <a:lnTo>
                  <a:pt x="542" y="134"/>
                </a:lnTo>
                <a:lnTo>
                  <a:pt x="588" y="110"/>
                </a:lnTo>
                <a:lnTo>
                  <a:pt x="634" y="88"/>
                </a:lnTo>
                <a:lnTo>
                  <a:pt x="682" y="68"/>
                </a:lnTo>
                <a:lnTo>
                  <a:pt x="730" y="52"/>
                </a:lnTo>
                <a:lnTo>
                  <a:pt x="778" y="38"/>
                </a:lnTo>
                <a:lnTo>
                  <a:pt x="828" y="26"/>
                </a:lnTo>
                <a:lnTo>
                  <a:pt x="876" y="16"/>
                </a:lnTo>
                <a:lnTo>
                  <a:pt x="926" y="8"/>
                </a:lnTo>
                <a:lnTo>
                  <a:pt x="978" y="2"/>
                </a:lnTo>
                <a:lnTo>
                  <a:pt x="1028" y="0"/>
                </a:lnTo>
                <a:lnTo>
                  <a:pt x="1080" y="0"/>
                </a:lnTo>
                <a:lnTo>
                  <a:pt x="1130" y="2"/>
                </a:lnTo>
                <a:lnTo>
                  <a:pt x="1182" y="8"/>
                </a:lnTo>
                <a:lnTo>
                  <a:pt x="1232" y="14"/>
                </a:lnTo>
                <a:lnTo>
                  <a:pt x="1282" y="24"/>
                </a:lnTo>
                <a:lnTo>
                  <a:pt x="1332" y="36"/>
                </a:lnTo>
                <a:lnTo>
                  <a:pt x="1382" y="52"/>
                </a:lnTo>
                <a:lnTo>
                  <a:pt x="1432" y="68"/>
                </a:lnTo>
                <a:lnTo>
                  <a:pt x="1482" y="88"/>
                </a:lnTo>
                <a:lnTo>
                  <a:pt x="1530" y="112"/>
                </a:lnTo>
                <a:lnTo>
                  <a:pt x="1576" y="136"/>
                </a:lnTo>
                <a:lnTo>
                  <a:pt x="1624" y="164"/>
                </a:lnTo>
                <a:lnTo>
                  <a:pt x="1624" y="164"/>
                </a:lnTo>
                <a:lnTo>
                  <a:pt x="1628" y="168"/>
                </a:lnTo>
                <a:lnTo>
                  <a:pt x="490" y="194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dirty="0">
              <a:solidFill>
                <a:srgbClr val="222223"/>
              </a:solidFill>
              <a:latin typeface="Calibri"/>
            </a:endParaRPr>
          </a:p>
        </p:txBody>
      </p:sp>
      <p:sp>
        <p:nvSpPr>
          <p:cNvPr id="12" name="Freeform 53"/>
          <p:cNvSpPr>
            <a:spLocks/>
          </p:cNvSpPr>
          <p:nvPr userDrawn="1"/>
        </p:nvSpPr>
        <p:spPr bwMode="ltGray">
          <a:xfrm rot="10800000" flipH="1">
            <a:off x="467545" y="685800"/>
            <a:ext cx="1082902" cy="1295400"/>
          </a:xfrm>
          <a:custGeom>
            <a:avLst/>
            <a:gdLst>
              <a:gd name="T0" fmla="*/ 490 w 1628"/>
              <a:gd name="T1" fmla="*/ 1948 h 1948"/>
              <a:gd name="T2" fmla="*/ 402 w 1628"/>
              <a:gd name="T3" fmla="*/ 1886 h 1948"/>
              <a:gd name="T4" fmla="*/ 322 w 1628"/>
              <a:gd name="T5" fmla="*/ 1816 h 1948"/>
              <a:gd name="T6" fmla="*/ 250 w 1628"/>
              <a:gd name="T7" fmla="*/ 1740 h 1948"/>
              <a:gd name="T8" fmla="*/ 188 w 1628"/>
              <a:gd name="T9" fmla="*/ 1658 h 1948"/>
              <a:gd name="T10" fmla="*/ 134 w 1628"/>
              <a:gd name="T11" fmla="*/ 1570 h 1948"/>
              <a:gd name="T12" fmla="*/ 88 w 1628"/>
              <a:gd name="T13" fmla="*/ 1480 h 1948"/>
              <a:gd name="T14" fmla="*/ 52 w 1628"/>
              <a:gd name="T15" fmla="*/ 1384 h 1948"/>
              <a:gd name="T16" fmla="*/ 26 w 1628"/>
              <a:gd name="T17" fmla="*/ 1286 h 1948"/>
              <a:gd name="T18" fmla="*/ 8 w 1628"/>
              <a:gd name="T19" fmla="*/ 1186 h 1948"/>
              <a:gd name="T20" fmla="*/ 0 w 1628"/>
              <a:gd name="T21" fmla="*/ 1086 h 1948"/>
              <a:gd name="T22" fmla="*/ 2 w 1628"/>
              <a:gd name="T23" fmla="*/ 984 h 1948"/>
              <a:gd name="T24" fmla="*/ 14 w 1628"/>
              <a:gd name="T25" fmla="*/ 882 h 1948"/>
              <a:gd name="T26" fmla="*/ 36 w 1628"/>
              <a:gd name="T27" fmla="*/ 780 h 1948"/>
              <a:gd name="T28" fmla="*/ 70 w 1628"/>
              <a:gd name="T29" fmla="*/ 682 h 1948"/>
              <a:gd name="T30" fmla="*/ 112 w 1628"/>
              <a:gd name="T31" fmla="*/ 584 h 1948"/>
              <a:gd name="T32" fmla="*/ 166 w 1628"/>
              <a:gd name="T33" fmla="*/ 490 h 1948"/>
              <a:gd name="T34" fmla="*/ 196 w 1628"/>
              <a:gd name="T35" fmla="*/ 444 h 1948"/>
              <a:gd name="T36" fmla="*/ 262 w 1628"/>
              <a:gd name="T37" fmla="*/ 360 h 1948"/>
              <a:gd name="T38" fmla="*/ 334 w 1628"/>
              <a:gd name="T39" fmla="*/ 284 h 1948"/>
              <a:gd name="T40" fmla="*/ 414 w 1628"/>
              <a:gd name="T41" fmla="*/ 218 h 1948"/>
              <a:gd name="T42" fmla="*/ 498 w 1628"/>
              <a:gd name="T43" fmla="*/ 160 h 1948"/>
              <a:gd name="T44" fmla="*/ 588 w 1628"/>
              <a:gd name="T45" fmla="*/ 110 h 1948"/>
              <a:gd name="T46" fmla="*/ 682 w 1628"/>
              <a:gd name="T47" fmla="*/ 68 h 1948"/>
              <a:gd name="T48" fmla="*/ 778 w 1628"/>
              <a:gd name="T49" fmla="*/ 38 h 1948"/>
              <a:gd name="T50" fmla="*/ 876 w 1628"/>
              <a:gd name="T51" fmla="*/ 16 h 1948"/>
              <a:gd name="T52" fmla="*/ 978 w 1628"/>
              <a:gd name="T53" fmla="*/ 2 h 1948"/>
              <a:gd name="T54" fmla="*/ 1080 w 1628"/>
              <a:gd name="T55" fmla="*/ 0 h 1948"/>
              <a:gd name="T56" fmla="*/ 1182 w 1628"/>
              <a:gd name="T57" fmla="*/ 8 h 1948"/>
              <a:gd name="T58" fmla="*/ 1282 w 1628"/>
              <a:gd name="T59" fmla="*/ 24 h 1948"/>
              <a:gd name="T60" fmla="*/ 1382 w 1628"/>
              <a:gd name="T61" fmla="*/ 52 h 1948"/>
              <a:gd name="T62" fmla="*/ 1482 w 1628"/>
              <a:gd name="T63" fmla="*/ 88 h 1948"/>
              <a:gd name="T64" fmla="*/ 1576 w 1628"/>
              <a:gd name="T65" fmla="*/ 136 h 1948"/>
              <a:gd name="T66" fmla="*/ 1624 w 1628"/>
              <a:gd name="T67" fmla="*/ 164 h 1948"/>
              <a:gd name="T68" fmla="*/ 490 w 1628"/>
              <a:gd name="T69" fmla="*/ 1948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8" h="1948">
                <a:moveTo>
                  <a:pt x="490" y="1948"/>
                </a:moveTo>
                <a:lnTo>
                  <a:pt x="490" y="1948"/>
                </a:lnTo>
                <a:lnTo>
                  <a:pt x="444" y="1918"/>
                </a:lnTo>
                <a:lnTo>
                  <a:pt x="402" y="1886"/>
                </a:lnTo>
                <a:lnTo>
                  <a:pt x="360" y="1852"/>
                </a:lnTo>
                <a:lnTo>
                  <a:pt x="322" y="1816"/>
                </a:lnTo>
                <a:lnTo>
                  <a:pt x="286" y="1778"/>
                </a:lnTo>
                <a:lnTo>
                  <a:pt x="250" y="1740"/>
                </a:lnTo>
                <a:lnTo>
                  <a:pt x="218" y="1700"/>
                </a:lnTo>
                <a:lnTo>
                  <a:pt x="188" y="1658"/>
                </a:lnTo>
                <a:lnTo>
                  <a:pt x="160" y="1614"/>
                </a:lnTo>
                <a:lnTo>
                  <a:pt x="134" y="1570"/>
                </a:lnTo>
                <a:lnTo>
                  <a:pt x="110" y="1526"/>
                </a:lnTo>
                <a:lnTo>
                  <a:pt x="88" y="1480"/>
                </a:lnTo>
                <a:lnTo>
                  <a:pt x="70" y="1432"/>
                </a:lnTo>
                <a:lnTo>
                  <a:pt x="52" y="1384"/>
                </a:lnTo>
                <a:lnTo>
                  <a:pt x="38" y="1336"/>
                </a:lnTo>
                <a:lnTo>
                  <a:pt x="26" y="1286"/>
                </a:lnTo>
                <a:lnTo>
                  <a:pt x="16" y="1236"/>
                </a:lnTo>
                <a:lnTo>
                  <a:pt x="8" y="1186"/>
                </a:lnTo>
                <a:lnTo>
                  <a:pt x="4" y="1136"/>
                </a:lnTo>
                <a:lnTo>
                  <a:pt x="0" y="1086"/>
                </a:lnTo>
                <a:lnTo>
                  <a:pt x="0" y="1034"/>
                </a:lnTo>
                <a:lnTo>
                  <a:pt x="2" y="984"/>
                </a:lnTo>
                <a:lnTo>
                  <a:pt x="8" y="932"/>
                </a:lnTo>
                <a:lnTo>
                  <a:pt x="14" y="882"/>
                </a:lnTo>
                <a:lnTo>
                  <a:pt x="24" y="830"/>
                </a:lnTo>
                <a:lnTo>
                  <a:pt x="36" y="780"/>
                </a:lnTo>
                <a:lnTo>
                  <a:pt x="52" y="730"/>
                </a:lnTo>
                <a:lnTo>
                  <a:pt x="70" y="682"/>
                </a:lnTo>
                <a:lnTo>
                  <a:pt x="90" y="632"/>
                </a:lnTo>
                <a:lnTo>
                  <a:pt x="112" y="584"/>
                </a:lnTo>
                <a:lnTo>
                  <a:pt x="138" y="536"/>
                </a:lnTo>
                <a:lnTo>
                  <a:pt x="166" y="490"/>
                </a:lnTo>
                <a:lnTo>
                  <a:pt x="166" y="490"/>
                </a:lnTo>
                <a:lnTo>
                  <a:pt x="196" y="444"/>
                </a:lnTo>
                <a:lnTo>
                  <a:pt x="228" y="402"/>
                </a:lnTo>
                <a:lnTo>
                  <a:pt x="262" y="360"/>
                </a:lnTo>
                <a:lnTo>
                  <a:pt x="298" y="322"/>
                </a:lnTo>
                <a:lnTo>
                  <a:pt x="334" y="284"/>
                </a:lnTo>
                <a:lnTo>
                  <a:pt x="374" y="250"/>
                </a:lnTo>
                <a:lnTo>
                  <a:pt x="414" y="218"/>
                </a:lnTo>
                <a:lnTo>
                  <a:pt x="456" y="188"/>
                </a:lnTo>
                <a:lnTo>
                  <a:pt x="498" y="160"/>
                </a:lnTo>
                <a:lnTo>
                  <a:pt x="542" y="134"/>
                </a:lnTo>
                <a:lnTo>
                  <a:pt x="588" y="110"/>
                </a:lnTo>
                <a:lnTo>
                  <a:pt x="634" y="88"/>
                </a:lnTo>
                <a:lnTo>
                  <a:pt x="682" y="68"/>
                </a:lnTo>
                <a:lnTo>
                  <a:pt x="730" y="52"/>
                </a:lnTo>
                <a:lnTo>
                  <a:pt x="778" y="38"/>
                </a:lnTo>
                <a:lnTo>
                  <a:pt x="828" y="26"/>
                </a:lnTo>
                <a:lnTo>
                  <a:pt x="876" y="16"/>
                </a:lnTo>
                <a:lnTo>
                  <a:pt x="926" y="8"/>
                </a:lnTo>
                <a:lnTo>
                  <a:pt x="978" y="2"/>
                </a:lnTo>
                <a:lnTo>
                  <a:pt x="1028" y="0"/>
                </a:lnTo>
                <a:lnTo>
                  <a:pt x="1080" y="0"/>
                </a:lnTo>
                <a:lnTo>
                  <a:pt x="1130" y="2"/>
                </a:lnTo>
                <a:lnTo>
                  <a:pt x="1182" y="8"/>
                </a:lnTo>
                <a:lnTo>
                  <a:pt x="1232" y="14"/>
                </a:lnTo>
                <a:lnTo>
                  <a:pt x="1282" y="24"/>
                </a:lnTo>
                <a:lnTo>
                  <a:pt x="1332" y="36"/>
                </a:lnTo>
                <a:lnTo>
                  <a:pt x="1382" y="52"/>
                </a:lnTo>
                <a:lnTo>
                  <a:pt x="1432" y="68"/>
                </a:lnTo>
                <a:lnTo>
                  <a:pt x="1482" y="88"/>
                </a:lnTo>
                <a:lnTo>
                  <a:pt x="1530" y="112"/>
                </a:lnTo>
                <a:lnTo>
                  <a:pt x="1576" y="136"/>
                </a:lnTo>
                <a:lnTo>
                  <a:pt x="1624" y="164"/>
                </a:lnTo>
                <a:lnTo>
                  <a:pt x="1624" y="164"/>
                </a:lnTo>
                <a:lnTo>
                  <a:pt x="1628" y="168"/>
                </a:lnTo>
                <a:lnTo>
                  <a:pt x="490" y="1948"/>
                </a:ln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dirty="0">
              <a:solidFill>
                <a:srgbClr val="222223"/>
              </a:solidFill>
              <a:latin typeface="Calibri"/>
            </a:endParaRPr>
          </a:p>
        </p:txBody>
      </p:sp>
      <p:grpSp>
        <p:nvGrpSpPr>
          <p:cNvPr id="18" name="Group 17"/>
          <p:cNvGrpSpPr/>
          <p:nvPr userDrawn="1"/>
        </p:nvGrpSpPr>
        <p:grpSpPr>
          <a:xfrm>
            <a:off x="6965726" y="6232981"/>
            <a:ext cx="1933546" cy="355982"/>
            <a:chOff x="10239375" y="6688139"/>
            <a:chExt cx="2842245" cy="523426"/>
          </a:xfrm>
        </p:grpSpPr>
        <p:pic>
          <p:nvPicPr>
            <p:cNvPr id="19" name="Picture 18"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688139"/>
              <a:ext cx="554657" cy="523426"/>
            </a:xfrm>
            <a:prstGeom prst="rect">
              <a:avLst/>
            </a:prstGeom>
          </p:spPr>
        </p:pic>
        <p:pic>
          <p:nvPicPr>
            <p:cNvPr id="22" name="Picture 21" descr="IPSOS_GAMECHANGERS_blu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39375" y="6804025"/>
              <a:ext cx="2028825" cy="407539"/>
            </a:xfrm>
            <a:prstGeom prst="rect">
              <a:avLst/>
            </a:prstGeom>
          </p:spPr>
        </p:pic>
      </p:grpSp>
      <p:pic>
        <p:nvPicPr>
          <p:cNvPr id="16" name="Picture 3" descr="C:\Users\Graphics Dude Ltd\Graphics Dude Ltd\Work\PC - IM - 150415A (template pt2)\Graphics\Tags\IpsosUU-WT-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4817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ver Slide Triangular Photo">
    <p:spTree>
      <p:nvGrpSpPr>
        <p:cNvPr id="1" name=""/>
        <p:cNvGrpSpPr/>
        <p:nvPr/>
      </p:nvGrpSpPr>
      <p:grpSpPr>
        <a:xfrm>
          <a:off x="0" y="0"/>
          <a:ext cx="0" cy="0"/>
          <a:chOff x="0" y="0"/>
          <a:chExt cx="0" cy="0"/>
        </a:xfrm>
      </p:grpSpPr>
      <p:sp>
        <p:nvSpPr>
          <p:cNvPr id="23" name="Picture Placeholder 4"/>
          <p:cNvSpPr>
            <a:spLocks noGrp="1"/>
          </p:cNvSpPr>
          <p:nvPr>
            <p:ph type="pic" sz="quarter" idx="16"/>
          </p:nvPr>
        </p:nvSpPr>
        <p:spPr>
          <a:xfrm>
            <a:off x="-9526" y="-9523"/>
            <a:ext cx="4714345" cy="6875913"/>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 name="connsiteX0" fmla="*/ 0 w 3797216"/>
              <a:gd name="connsiteY0" fmla="*/ 8966 h 5152466"/>
              <a:gd name="connsiteX1" fmla="*/ 441511 w 3797216"/>
              <a:gd name="connsiteY1" fmla="*/ 0 h 5152466"/>
              <a:gd name="connsiteX2" fmla="*/ 3797216 w 3797216"/>
              <a:gd name="connsiteY2" fmla="*/ 5152466 h 5152466"/>
              <a:gd name="connsiteX3" fmla="*/ 0 w 3797216"/>
              <a:gd name="connsiteY3" fmla="*/ 5152466 h 5152466"/>
              <a:gd name="connsiteX4" fmla="*/ 0 w 3797216"/>
              <a:gd name="connsiteY4" fmla="*/ 8966 h 5152466"/>
              <a:gd name="connsiteX0" fmla="*/ 0 w 3797216"/>
              <a:gd name="connsiteY0" fmla="*/ 0 h 5143500"/>
              <a:gd name="connsiteX1" fmla="*/ 299780 w 3797216"/>
              <a:gd name="connsiteY1" fmla="*/ 16201 h 5143500"/>
              <a:gd name="connsiteX2" fmla="*/ 3797216 w 3797216"/>
              <a:gd name="connsiteY2" fmla="*/ 5143500 h 5143500"/>
              <a:gd name="connsiteX3" fmla="*/ 0 w 3797216"/>
              <a:gd name="connsiteY3" fmla="*/ 5143500 h 5143500"/>
              <a:gd name="connsiteX4" fmla="*/ 0 w 3797216"/>
              <a:gd name="connsiteY4" fmla="*/ 0 h 5143500"/>
              <a:gd name="connsiteX0" fmla="*/ 0 w 3974380"/>
              <a:gd name="connsiteY0" fmla="*/ 0 h 5143500"/>
              <a:gd name="connsiteX1" fmla="*/ 299780 w 3974380"/>
              <a:gd name="connsiteY1" fmla="*/ 16201 h 5143500"/>
              <a:gd name="connsiteX2" fmla="*/ 3974380 w 3974380"/>
              <a:gd name="connsiteY2" fmla="*/ 5118334 h 5143500"/>
              <a:gd name="connsiteX3" fmla="*/ 0 w 3974380"/>
              <a:gd name="connsiteY3" fmla="*/ 5143500 h 5143500"/>
              <a:gd name="connsiteX4" fmla="*/ 0 w 3974380"/>
              <a:gd name="connsiteY4" fmla="*/ 0 h 5143500"/>
              <a:gd name="connsiteX0" fmla="*/ 0 w 3974380"/>
              <a:gd name="connsiteY0" fmla="*/ 2675 h 5146175"/>
              <a:gd name="connsiteX1" fmla="*/ 306867 w 3974380"/>
              <a:gd name="connsiteY1" fmla="*/ 0 h 5146175"/>
              <a:gd name="connsiteX2" fmla="*/ 3974380 w 3974380"/>
              <a:gd name="connsiteY2" fmla="*/ 5121009 h 5146175"/>
              <a:gd name="connsiteX3" fmla="*/ 0 w 3974380"/>
              <a:gd name="connsiteY3" fmla="*/ 5146175 h 5146175"/>
              <a:gd name="connsiteX4" fmla="*/ 0 w 3974380"/>
              <a:gd name="connsiteY4" fmla="*/ 2675 h 5146175"/>
              <a:gd name="connsiteX0" fmla="*/ 0 w 3974380"/>
              <a:gd name="connsiteY0" fmla="*/ 2675 h 5152467"/>
              <a:gd name="connsiteX1" fmla="*/ 306867 w 3974380"/>
              <a:gd name="connsiteY1" fmla="*/ 0 h 5152467"/>
              <a:gd name="connsiteX2" fmla="*/ 3974380 w 3974380"/>
              <a:gd name="connsiteY2" fmla="*/ 5152467 h 5152467"/>
              <a:gd name="connsiteX3" fmla="*/ 0 w 3974380"/>
              <a:gd name="connsiteY3" fmla="*/ 5146175 h 5152467"/>
              <a:gd name="connsiteX4" fmla="*/ 0 w 3974380"/>
              <a:gd name="connsiteY4" fmla="*/ 2675 h 5152467"/>
              <a:gd name="connsiteX0" fmla="*/ 0 w 3974380"/>
              <a:gd name="connsiteY0" fmla="*/ 2675 h 5152467"/>
              <a:gd name="connsiteX1" fmla="*/ 306867 w 3974380"/>
              <a:gd name="connsiteY1" fmla="*/ 0 h 5152467"/>
              <a:gd name="connsiteX2" fmla="*/ 3974380 w 3974380"/>
              <a:gd name="connsiteY2" fmla="*/ 5152467 h 5152467"/>
              <a:gd name="connsiteX3" fmla="*/ 21260 w 3974380"/>
              <a:gd name="connsiteY3" fmla="*/ 5146175 h 5152467"/>
              <a:gd name="connsiteX4" fmla="*/ 0 w 3974380"/>
              <a:gd name="connsiteY4" fmla="*/ 2675 h 5152467"/>
              <a:gd name="connsiteX0" fmla="*/ 0 w 3974380"/>
              <a:gd name="connsiteY0" fmla="*/ 2675 h 5152467"/>
              <a:gd name="connsiteX1" fmla="*/ 306867 w 3974380"/>
              <a:gd name="connsiteY1" fmla="*/ 0 h 5152467"/>
              <a:gd name="connsiteX2" fmla="*/ 3974380 w 3974380"/>
              <a:gd name="connsiteY2" fmla="*/ 5152467 h 5152467"/>
              <a:gd name="connsiteX3" fmla="*/ 14173 w 3974380"/>
              <a:gd name="connsiteY3" fmla="*/ 5152467 h 5152467"/>
              <a:gd name="connsiteX4" fmla="*/ 0 w 3974380"/>
              <a:gd name="connsiteY4" fmla="*/ 2675 h 5152467"/>
              <a:gd name="connsiteX0" fmla="*/ 3766 w 3978146"/>
              <a:gd name="connsiteY0" fmla="*/ 2675 h 5152467"/>
              <a:gd name="connsiteX1" fmla="*/ 310633 w 3978146"/>
              <a:gd name="connsiteY1" fmla="*/ 0 h 5152467"/>
              <a:gd name="connsiteX2" fmla="*/ 3978146 w 3978146"/>
              <a:gd name="connsiteY2" fmla="*/ 5152467 h 5152467"/>
              <a:gd name="connsiteX3" fmla="*/ 1847 w 3978146"/>
              <a:gd name="connsiteY3" fmla="*/ 5152467 h 5152467"/>
              <a:gd name="connsiteX4" fmla="*/ 3766 w 3978146"/>
              <a:gd name="connsiteY4" fmla="*/ 2675 h 5152467"/>
              <a:gd name="connsiteX0" fmla="*/ 0 w 3982426"/>
              <a:gd name="connsiteY0" fmla="*/ 0 h 5171223"/>
              <a:gd name="connsiteX1" fmla="*/ 314913 w 3982426"/>
              <a:gd name="connsiteY1" fmla="*/ 18756 h 5171223"/>
              <a:gd name="connsiteX2" fmla="*/ 3982426 w 3982426"/>
              <a:gd name="connsiteY2" fmla="*/ 5171223 h 5171223"/>
              <a:gd name="connsiteX3" fmla="*/ 6127 w 3982426"/>
              <a:gd name="connsiteY3" fmla="*/ 5171223 h 5171223"/>
              <a:gd name="connsiteX4" fmla="*/ 0 w 3982426"/>
              <a:gd name="connsiteY4" fmla="*/ 0 h 5171223"/>
              <a:gd name="connsiteX0" fmla="*/ 0 w 3982426"/>
              <a:gd name="connsiteY0" fmla="*/ 0 h 5156935"/>
              <a:gd name="connsiteX1" fmla="*/ 314913 w 3982426"/>
              <a:gd name="connsiteY1" fmla="*/ 4468 h 5156935"/>
              <a:gd name="connsiteX2" fmla="*/ 3982426 w 3982426"/>
              <a:gd name="connsiteY2" fmla="*/ 5156935 h 5156935"/>
              <a:gd name="connsiteX3" fmla="*/ 6127 w 3982426"/>
              <a:gd name="connsiteY3" fmla="*/ 5156935 h 5156935"/>
              <a:gd name="connsiteX4" fmla="*/ 0 w 3982426"/>
              <a:gd name="connsiteY4" fmla="*/ 0 h 515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2426" h="5156935">
                <a:moveTo>
                  <a:pt x="0" y="0"/>
                </a:moveTo>
                <a:lnTo>
                  <a:pt x="314913" y="4468"/>
                </a:lnTo>
                <a:lnTo>
                  <a:pt x="3982426" y="5156935"/>
                </a:lnTo>
                <a:lnTo>
                  <a:pt x="6127" y="5156935"/>
                </a:lnTo>
                <a:cubicBezTo>
                  <a:pt x="-960" y="3442435"/>
                  <a:pt x="7087" y="1714500"/>
                  <a:pt x="0" y="0"/>
                </a:cubicBezTo>
                <a:close/>
              </a:path>
            </a:pathLst>
          </a:custGeom>
        </p:spPr>
        <p:txBody>
          <a:bodyPr/>
          <a:lstStyle/>
          <a:p>
            <a:r>
              <a:rPr lang="en-US" dirty="0"/>
              <a:t>Click icon to add picture</a:t>
            </a:r>
            <a:endParaRPr lang="en-GB" dirty="0"/>
          </a:p>
        </p:txBody>
      </p:sp>
      <p:sp>
        <p:nvSpPr>
          <p:cNvPr id="17" name="Freeform 16"/>
          <p:cNvSpPr/>
          <p:nvPr userDrawn="1"/>
        </p:nvSpPr>
        <p:spPr>
          <a:xfrm>
            <a:off x="0" y="-13251"/>
            <a:ext cx="9144000" cy="6879642"/>
          </a:xfrm>
          <a:custGeom>
            <a:avLst/>
            <a:gdLst>
              <a:gd name="connsiteX0" fmla="*/ 0 w 9144000"/>
              <a:gd name="connsiteY0" fmla="*/ 0 h 6875913"/>
              <a:gd name="connsiteX1" fmla="*/ 9144000 w 9144000"/>
              <a:gd name="connsiteY1" fmla="*/ 0 h 6875913"/>
              <a:gd name="connsiteX2" fmla="*/ 9144000 w 9144000"/>
              <a:gd name="connsiteY2" fmla="*/ 6875913 h 6875913"/>
              <a:gd name="connsiteX3" fmla="*/ 4704819 w 9144000"/>
              <a:gd name="connsiteY3" fmla="*/ 6875913 h 6875913"/>
              <a:gd name="connsiteX4" fmla="*/ 363264 w 9144000"/>
              <a:gd name="connsiteY4" fmla="*/ 5957 h 6875913"/>
              <a:gd name="connsiteX5" fmla="*/ 0 w 9144000"/>
              <a:gd name="connsiteY5" fmla="*/ 152 h 687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6875913">
                <a:moveTo>
                  <a:pt x="0" y="0"/>
                </a:moveTo>
                <a:lnTo>
                  <a:pt x="9144000" y="0"/>
                </a:lnTo>
                <a:lnTo>
                  <a:pt x="9144000" y="6875913"/>
                </a:lnTo>
                <a:lnTo>
                  <a:pt x="4704819" y="6875913"/>
                </a:lnTo>
                <a:lnTo>
                  <a:pt x="363264" y="5957"/>
                </a:lnTo>
                <a:lnTo>
                  <a:pt x="0" y="15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ctrTitle" hasCustomPrompt="1"/>
          </p:nvPr>
        </p:nvSpPr>
        <p:spPr>
          <a:xfrm>
            <a:off x="4176001" y="2952519"/>
            <a:ext cx="4699059" cy="512448"/>
          </a:xfrm>
        </p:spPr>
        <p:txBody>
          <a:bodyPr anchor="ctr"/>
          <a:lstStyle>
            <a:lvl1pPr>
              <a:defRPr sz="3700" baseline="0"/>
            </a:lvl1pPr>
          </a:lstStyle>
          <a:p>
            <a:r>
              <a:rPr lang="en-US" dirty="0"/>
              <a:t>Title</a:t>
            </a:r>
          </a:p>
        </p:txBody>
      </p:sp>
      <p:sp>
        <p:nvSpPr>
          <p:cNvPr id="3" name="Subtitle 2"/>
          <p:cNvSpPr>
            <a:spLocks noGrp="1"/>
          </p:cNvSpPr>
          <p:nvPr>
            <p:ph type="subTitle" idx="1" hasCustomPrompt="1"/>
          </p:nvPr>
        </p:nvSpPr>
        <p:spPr>
          <a:xfrm>
            <a:off x="4176001" y="3819109"/>
            <a:ext cx="4699059" cy="1400591"/>
          </a:xfrm>
        </p:spPr>
        <p:txBody>
          <a:bodyPr/>
          <a:lstStyle>
            <a:lvl1pPr marL="0" marR="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baseline="0">
                <a:solidFill>
                  <a:schemeClr val="bg2">
                    <a:lumMod val="75000"/>
                  </a:schemeClr>
                </a:solidFill>
              </a:defRPr>
            </a:lvl1pPr>
            <a:lvl2pPr marL="3240" marR="0"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baseline="0">
                <a:solidFill>
                  <a:schemeClr val="bg2">
                    <a:lumMod val="75000"/>
                  </a:schemeClr>
                </a:solidFill>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BY</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Name, Title, </a:t>
            </a:r>
            <a:r>
              <a:rPr kumimoji="0" lang="en-US" sz="1200" b="0" i="0" u="none" strike="noStrike" kern="1200" cap="none" spc="0" normalizeH="0" baseline="0" noProof="0" dirty="0" err="1">
                <a:ln>
                  <a:noFill/>
                </a:ln>
                <a:solidFill>
                  <a:srgbClr val="888B8D">
                    <a:lumMod val="75000"/>
                  </a:srgbClr>
                </a:solidFill>
                <a:effectLst/>
                <a:uLnTx/>
                <a:uFillTx/>
                <a:latin typeface="+mn-lt"/>
                <a:ea typeface="+mn-ea"/>
                <a:cs typeface="+mn-cs"/>
              </a:rPr>
              <a:t>Ipsos</a:t>
            </a: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 UU</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FOR</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Client </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Date</a:t>
            </a:r>
          </a:p>
        </p:txBody>
      </p:sp>
      <p:sp>
        <p:nvSpPr>
          <p:cNvPr id="20" name="Text Placeholder 19"/>
          <p:cNvSpPr>
            <a:spLocks noGrp="1"/>
          </p:cNvSpPr>
          <p:nvPr>
            <p:ph type="body" sz="quarter" idx="13" hasCustomPrompt="1"/>
          </p:nvPr>
        </p:nvSpPr>
        <p:spPr>
          <a:xfrm>
            <a:off x="4176001" y="1700807"/>
            <a:ext cx="4699059" cy="1001215"/>
          </a:xfrm>
        </p:spPr>
        <p:txBody>
          <a:bodyPr anchor="b">
            <a:normAutofit/>
          </a:bodyPr>
          <a:lstStyle>
            <a:lvl1pPr>
              <a:defRPr sz="2200" b="0" cap="none" baseline="0">
                <a:solidFill>
                  <a:schemeClr val="bg2"/>
                </a:solidFill>
              </a:defRPr>
            </a:lvl1pPr>
          </a:lstStyle>
          <a:p>
            <a:pPr lvl="0"/>
            <a:r>
              <a:rPr lang="en-US" dirty="0"/>
              <a:t>Subtitle</a:t>
            </a:r>
            <a:endParaRPr lang="en-GB" dirty="0"/>
          </a:p>
        </p:txBody>
      </p:sp>
      <p:sp>
        <p:nvSpPr>
          <p:cNvPr id="7" name="Picture Placeholder 6"/>
          <p:cNvSpPr>
            <a:spLocks noGrp="1"/>
          </p:cNvSpPr>
          <p:nvPr>
            <p:ph type="pic" sz="quarter" idx="15" hasCustomPrompt="1"/>
          </p:nvPr>
        </p:nvSpPr>
        <p:spPr>
          <a:xfrm>
            <a:off x="7741938" y="548681"/>
            <a:ext cx="1165276" cy="648072"/>
          </a:xfrm>
          <a:solidFill>
            <a:schemeClr val="bg1"/>
          </a:solidFill>
        </p:spPr>
        <p:txBody>
          <a:bodyPr/>
          <a:lstStyle>
            <a:lvl1pPr algn="ctr">
              <a:defRPr sz="1400"/>
            </a:lvl1pPr>
          </a:lstStyle>
          <a:p>
            <a:r>
              <a:rPr lang="en-GB" dirty="0"/>
              <a:t>Client Logo</a:t>
            </a:r>
            <a:br>
              <a:rPr lang="en-GB" dirty="0"/>
            </a:br>
            <a:r>
              <a:rPr lang="en-GB" dirty="0"/>
              <a:t>(delete if unused)</a:t>
            </a:r>
          </a:p>
        </p:txBody>
      </p:sp>
      <p:sp>
        <p:nvSpPr>
          <p:cNvPr id="11" name="Slide Number Placeholder 5"/>
          <p:cNvSpPr>
            <a:spLocks noGrp="1"/>
          </p:cNvSpPr>
          <p:nvPr>
            <p:ph type="sldNum" sz="quarter" idx="12"/>
          </p:nvPr>
        </p:nvSpPr>
        <p:spPr>
          <a:xfrm>
            <a:off x="247314" y="6169897"/>
            <a:ext cx="560381" cy="346923"/>
          </a:xfrm>
          <a:prstGeom prst="rect">
            <a:avLst/>
          </a:prstGeom>
        </p:spPr>
        <p:txBody>
          <a:bodyPr lIns="0" tIns="0" rIns="0" bIns="0" anchor="b"/>
          <a:lstStyle>
            <a:lvl1pPr>
              <a:defRPr sz="800">
                <a:solidFill>
                  <a:schemeClr val="bg1">
                    <a:lumMod val="95000"/>
                  </a:schemeClr>
                </a:solidFill>
              </a:defRPr>
            </a:lvl1pPr>
          </a:lstStyle>
          <a:p>
            <a:pPr fontAlgn="auto">
              <a:spcBef>
                <a:spcPts val="0"/>
              </a:spcBef>
              <a:spcAft>
                <a:spcPts val="0"/>
              </a:spcAft>
            </a:pPr>
            <a:fld id="{7F034911-0302-4AAB-AEF0-815419E29289}" type="slidenum">
              <a:rPr lang="en-US" smtClean="0">
                <a:solidFill>
                  <a:prstClr val="white">
                    <a:lumMod val="95000"/>
                  </a:prstClr>
                </a:solidFill>
                <a:latin typeface="Calibri"/>
              </a:rPr>
              <a:pPr fontAlgn="auto">
                <a:spcBef>
                  <a:spcPts val="0"/>
                </a:spcBef>
                <a:spcAft>
                  <a:spcPts val="0"/>
                </a:spcAft>
              </a:pPr>
              <a:t>‹#›</a:t>
            </a:fld>
            <a:endParaRPr lang="en-US" dirty="0">
              <a:solidFill>
                <a:prstClr val="white">
                  <a:lumMod val="95000"/>
                </a:prstClr>
              </a:solidFill>
              <a:latin typeface="Calibri"/>
            </a:endParaRPr>
          </a:p>
        </p:txBody>
      </p:sp>
      <p:sp>
        <p:nvSpPr>
          <p:cNvPr id="14" name="Footer Placeholder 10"/>
          <p:cNvSpPr>
            <a:spLocks noGrp="1"/>
          </p:cNvSpPr>
          <p:nvPr>
            <p:ph type="ftr" sz="quarter" idx="11"/>
          </p:nvPr>
        </p:nvSpPr>
        <p:spPr>
          <a:xfrm>
            <a:off x="4176001" y="5375269"/>
            <a:ext cx="4699059" cy="4159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accent4">
                    <a:lumMod val="75000"/>
                  </a:schemeClr>
                </a:solidFill>
              </a:defRPr>
            </a:lvl1pPr>
          </a:lstStyle>
          <a:p>
            <a:r>
              <a:rPr lang="en-GB" dirty="0">
                <a:solidFill>
                  <a:srgbClr val="888B8D"/>
                </a:solidFill>
                <a:latin typeface="Calibri"/>
              </a:rPr>
              <a:t>© 2015 Ipsos.  All rights reserved. Contains Ipsos' Confidential and Proprietary information and may not be disclosed or reproduced without the prior written consent of Ipsos.</a:t>
            </a:r>
          </a:p>
        </p:txBody>
      </p:sp>
      <p:sp>
        <p:nvSpPr>
          <p:cNvPr id="21" name="TextBox 20"/>
          <p:cNvSpPr txBox="1"/>
          <p:nvPr userDrawn="1"/>
        </p:nvSpPr>
        <p:spPr>
          <a:xfrm>
            <a:off x="239634" y="6249103"/>
            <a:ext cx="307188" cy="317340"/>
          </a:xfrm>
          <a:prstGeom prst="rect">
            <a:avLst/>
          </a:prstGeom>
        </p:spPr>
        <p:txBody>
          <a:bodyPr vert="horz" wrap="none" lIns="0" tIns="0" rIns="0" bIns="0" rtlCol="0" anchor="b">
            <a:normAutofit/>
          </a:bodyPr>
          <a:lstStyle/>
          <a:p>
            <a:pPr fontAlgn="auto">
              <a:lnSpc>
                <a:spcPct val="85000"/>
              </a:lnSpc>
              <a:spcBef>
                <a:spcPts val="204"/>
              </a:spcBef>
              <a:spcAft>
                <a:spcPts val="0"/>
              </a:spcAft>
            </a:pPr>
            <a:fld id="{01990C03-C3A3-48FE-AF6D-3AE397C89625}" type="slidenum">
              <a:rPr lang="en-GB" sz="1000">
                <a:solidFill>
                  <a:prstClr val="white"/>
                </a:solidFill>
                <a:latin typeface="Calibri"/>
              </a:rPr>
              <a:pPr fontAlgn="auto">
                <a:lnSpc>
                  <a:spcPct val="85000"/>
                </a:lnSpc>
                <a:spcBef>
                  <a:spcPts val="204"/>
                </a:spcBef>
                <a:spcAft>
                  <a:spcPts val="0"/>
                </a:spcAft>
              </a:pPr>
              <a:t>‹#›</a:t>
            </a:fld>
            <a:endParaRPr lang="en-GB" sz="1000" dirty="0">
              <a:solidFill>
                <a:prstClr val="white"/>
              </a:solidFill>
              <a:latin typeface="Calibri"/>
            </a:endParaRPr>
          </a:p>
        </p:txBody>
      </p:sp>
      <p:grpSp>
        <p:nvGrpSpPr>
          <p:cNvPr id="18" name="Group 17"/>
          <p:cNvGrpSpPr/>
          <p:nvPr userDrawn="1"/>
        </p:nvGrpSpPr>
        <p:grpSpPr>
          <a:xfrm>
            <a:off x="6965726" y="6232981"/>
            <a:ext cx="1933546" cy="355982"/>
            <a:chOff x="10239375" y="6688139"/>
            <a:chExt cx="2842245" cy="523426"/>
          </a:xfrm>
        </p:grpSpPr>
        <p:pic>
          <p:nvPicPr>
            <p:cNvPr id="19" name="Picture 18"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688139"/>
              <a:ext cx="554657" cy="523426"/>
            </a:xfrm>
            <a:prstGeom prst="rect">
              <a:avLst/>
            </a:prstGeom>
          </p:spPr>
        </p:pic>
        <p:pic>
          <p:nvPicPr>
            <p:cNvPr id="22" name="Picture 21" descr="IPSOS_GAMECHANGERS_blu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39375" y="6804025"/>
              <a:ext cx="2028825" cy="407539"/>
            </a:xfrm>
            <a:prstGeom prst="rect">
              <a:avLst/>
            </a:prstGeom>
          </p:spPr>
        </p:pic>
      </p:grpSp>
      <p:pic>
        <p:nvPicPr>
          <p:cNvPr id="15" name="Picture 3" descr="C:\Users\Graphics Dude Ltd\Graphics Dude Ltd\Work\PC - IM - 150415A (template pt2)\Graphics\Tags\IpsosUU-WT-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5446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Cover Slide Rectangular Photo">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4000162" cy="6858000"/>
          </a:xfrm>
        </p:spPr>
        <p:txBody>
          <a:bodyPr/>
          <a:lstStyle/>
          <a:p>
            <a:r>
              <a:rPr lang="en-US" dirty="0"/>
              <a:t>Click icon to add picture</a:t>
            </a:r>
            <a:endParaRPr lang="en-GB" dirty="0"/>
          </a:p>
        </p:txBody>
      </p:sp>
      <p:sp>
        <p:nvSpPr>
          <p:cNvPr id="2" name="Title 1"/>
          <p:cNvSpPr>
            <a:spLocks noGrp="1"/>
          </p:cNvSpPr>
          <p:nvPr>
            <p:ph type="ctrTitle" hasCustomPrompt="1"/>
          </p:nvPr>
        </p:nvSpPr>
        <p:spPr>
          <a:xfrm>
            <a:off x="4442950" y="2952519"/>
            <a:ext cx="4450225" cy="512448"/>
          </a:xfrm>
        </p:spPr>
        <p:txBody>
          <a:bodyPr anchor="ctr"/>
          <a:lstStyle>
            <a:lvl1pPr algn="l" defTabSz="924282" rtl="0" eaLnBrk="1" latinLnBrk="0" hangingPunct="1">
              <a:lnSpc>
                <a:spcPct val="90000"/>
              </a:lnSpc>
              <a:spcBef>
                <a:spcPts val="408"/>
              </a:spcBef>
              <a:buNone/>
              <a:tabLst/>
              <a:defRPr lang="en-US" sz="3700" b="1" kern="1200" baseline="0" dirty="0">
                <a:solidFill>
                  <a:schemeClr val="tx1"/>
                </a:solidFill>
                <a:latin typeface="+mj-lt"/>
                <a:ea typeface="+mj-ea"/>
                <a:cs typeface="+mj-cs"/>
              </a:defRPr>
            </a:lvl1pPr>
          </a:lstStyle>
          <a:p>
            <a:r>
              <a:rPr lang="en-US" dirty="0"/>
              <a:t>Title</a:t>
            </a:r>
          </a:p>
        </p:txBody>
      </p:sp>
      <p:sp>
        <p:nvSpPr>
          <p:cNvPr id="3" name="Subtitle 2"/>
          <p:cNvSpPr>
            <a:spLocks noGrp="1"/>
          </p:cNvSpPr>
          <p:nvPr>
            <p:ph type="subTitle" idx="1" hasCustomPrompt="1"/>
          </p:nvPr>
        </p:nvSpPr>
        <p:spPr>
          <a:xfrm>
            <a:off x="4442950" y="3819109"/>
            <a:ext cx="4450225" cy="1050051"/>
          </a:xfrm>
        </p:spPr>
        <p:txBody>
          <a:bodyPr/>
          <a:lstStyle>
            <a:lvl1pPr marL="0" marR="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lang="en-US" sz="1600" kern="1200" cap="all" baseline="0" dirty="0" smtClean="0">
                <a:solidFill>
                  <a:srgbClr val="888B8D">
                    <a:lumMod val="75000"/>
                  </a:srgbClr>
                </a:solidFill>
                <a:latin typeface="+mn-lt"/>
                <a:ea typeface="+mn-ea"/>
                <a:cs typeface="+mn-cs"/>
              </a:defRPr>
            </a:lvl1pPr>
            <a:lvl2pPr marL="3240" marR="0"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lang="en-US" sz="1200" kern="1200" cap="none" baseline="0" dirty="0">
                <a:solidFill>
                  <a:srgbClr val="888B8D">
                    <a:lumMod val="75000"/>
                  </a:srgbClr>
                </a:solidFill>
                <a:latin typeface="+mn-lt"/>
                <a:ea typeface="+mn-ea"/>
                <a:cs typeface="+mn-cs"/>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BY</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Name, Title, </a:t>
            </a:r>
            <a:r>
              <a:rPr kumimoji="0" lang="en-US" sz="1200" b="0" i="0" u="none" strike="noStrike" kern="1200" cap="none" spc="0" normalizeH="0" baseline="0" noProof="0" dirty="0" err="1">
                <a:ln>
                  <a:noFill/>
                </a:ln>
                <a:solidFill>
                  <a:srgbClr val="888B8D">
                    <a:lumMod val="75000"/>
                  </a:srgbClr>
                </a:solidFill>
                <a:effectLst/>
                <a:uLnTx/>
                <a:uFillTx/>
                <a:latin typeface="+mn-lt"/>
                <a:ea typeface="+mn-ea"/>
                <a:cs typeface="+mn-cs"/>
              </a:rPr>
              <a:t>Ipsos</a:t>
            </a: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 UU</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FOR</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Client </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endParaRP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Date</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endParaRPr kumimoji="0" lang="en-GB" sz="1600" b="0" i="0" u="none" strike="noStrike" kern="1200" cap="all" spc="0" normalizeH="0" baseline="0" noProof="0" dirty="0">
              <a:ln>
                <a:noFill/>
              </a:ln>
              <a:solidFill>
                <a:srgbClr val="888B8D">
                  <a:lumMod val="75000"/>
                </a:srgbClr>
              </a:solidFill>
              <a:effectLst/>
              <a:uLnTx/>
              <a:uFillTx/>
              <a:latin typeface="+mn-lt"/>
              <a:ea typeface="+mn-ea"/>
              <a:cs typeface="+mn-cs"/>
            </a:endParaRPr>
          </a:p>
        </p:txBody>
      </p:sp>
      <p:sp>
        <p:nvSpPr>
          <p:cNvPr id="5" name="Footer Placeholder 4"/>
          <p:cNvSpPr>
            <a:spLocks noGrp="1"/>
          </p:cNvSpPr>
          <p:nvPr>
            <p:ph type="ftr" sz="quarter" idx="11"/>
          </p:nvPr>
        </p:nvSpPr>
        <p:spPr>
          <a:xfrm>
            <a:off x="4442949" y="5375268"/>
            <a:ext cx="4444025" cy="346923"/>
          </a:xfrm>
          <a:prstGeom prst="rect">
            <a:avLst/>
          </a:prstGeom>
        </p:spPr>
        <p:txBody>
          <a:bodyPr lIns="0" tIns="31098" rIns="62195" bIns="31098"/>
          <a:lstStyle>
            <a:lvl1pPr algn="l">
              <a:defRPr sz="800">
                <a:solidFill>
                  <a:schemeClr val="bg2"/>
                </a:solidFill>
              </a:defRPr>
            </a:lvl1pPr>
          </a:lstStyle>
          <a:p>
            <a:pPr fontAlgn="auto">
              <a:spcBef>
                <a:spcPts val="0"/>
              </a:spcBef>
              <a:spcAft>
                <a:spcPts val="0"/>
              </a:spcAft>
            </a:pPr>
            <a:r>
              <a:rPr lang="en-GB" dirty="0">
                <a:solidFill>
                  <a:srgbClr val="888B8D"/>
                </a:solidFill>
                <a:latin typeface="Calibri"/>
              </a:rPr>
              <a:t>© 2015 Ipsos.  All rights reserved. Contains Ipsos' Confidential and Proprietary information  and may not be disclosed or reproduced without the prior written consent of Ipsos.</a:t>
            </a:r>
            <a:endParaRPr lang="en-US" dirty="0">
              <a:solidFill>
                <a:srgbClr val="888B8D"/>
              </a:solidFill>
              <a:latin typeface="Calibri"/>
            </a:endParaRPr>
          </a:p>
        </p:txBody>
      </p:sp>
      <p:sp>
        <p:nvSpPr>
          <p:cNvPr id="20" name="Text Placeholder 19"/>
          <p:cNvSpPr>
            <a:spLocks noGrp="1"/>
          </p:cNvSpPr>
          <p:nvPr>
            <p:ph type="body" sz="quarter" idx="13" hasCustomPrompt="1"/>
          </p:nvPr>
        </p:nvSpPr>
        <p:spPr>
          <a:xfrm>
            <a:off x="4442950" y="1412775"/>
            <a:ext cx="4450225" cy="1289247"/>
          </a:xfrm>
        </p:spPr>
        <p:txBody>
          <a:bodyPr anchor="b">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lang="en-GB" sz="2200" b="0" kern="1200" cap="none" baseline="0" dirty="0">
                <a:solidFill>
                  <a:schemeClr val="bg2"/>
                </a:solidFill>
                <a:latin typeface="+mn-lt"/>
                <a:ea typeface="+mn-ea"/>
                <a:cs typeface="+mn-cs"/>
              </a:defRPr>
            </a:lvl1pPr>
          </a:lstStyle>
          <a:p>
            <a:pPr lvl="0"/>
            <a:r>
              <a:rPr lang="en-US" dirty="0"/>
              <a:t>Subtitle</a:t>
            </a:r>
            <a:endParaRPr lang="en-GB" dirty="0"/>
          </a:p>
        </p:txBody>
      </p:sp>
      <p:sp>
        <p:nvSpPr>
          <p:cNvPr id="7" name="Picture Placeholder 6"/>
          <p:cNvSpPr>
            <a:spLocks noGrp="1"/>
          </p:cNvSpPr>
          <p:nvPr>
            <p:ph type="pic" sz="quarter" idx="15" hasCustomPrompt="1"/>
          </p:nvPr>
        </p:nvSpPr>
        <p:spPr>
          <a:xfrm>
            <a:off x="7745982" y="620688"/>
            <a:ext cx="1147193" cy="504056"/>
          </a:xfrm>
          <a:solidFill>
            <a:schemeClr val="bg1"/>
          </a:solidFill>
        </p:spPr>
        <p:txBody>
          <a:bodyPr/>
          <a:lstStyle>
            <a:lvl1pPr algn="ctr">
              <a:defRPr sz="1400"/>
            </a:lvl1pPr>
          </a:lstStyle>
          <a:p>
            <a:r>
              <a:rPr lang="en-GB" dirty="0"/>
              <a:t>Client Logo</a:t>
            </a:r>
            <a:br>
              <a:rPr lang="en-GB" dirty="0"/>
            </a:br>
            <a:r>
              <a:rPr lang="en-GB" dirty="0"/>
              <a:t>(delete if unused)</a:t>
            </a:r>
          </a:p>
        </p:txBody>
      </p:sp>
      <p:grpSp>
        <p:nvGrpSpPr>
          <p:cNvPr id="8" name="Group 7"/>
          <p:cNvGrpSpPr/>
          <p:nvPr userDrawn="1"/>
        </p:nvGrpSpPr>
        <p:grpSpPr>
          <a:xfrm>
            <a:off x="6965726" y="6232981"/>
            <a:ext cx="1933546" cy="355982"/>
            <a:chOff x="10239375" y="6688139"/>
            <a:chExt cx="2842245" cy="523426"/>
          </a:xfrm>
        </p:grpSpPr>
        <p:pic>
          <p:nvPicPr>
            <p:cNvPr id="9" name="Picture 8"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688139"/>
              <a:ext cx="554657" cy="523426"/>
            </a:xfrm>
            <a:prstGeom prst="rect">
              <a:avLst/>
            </a:prstGeom>
          </p:spPr>
        </p:pic>
        <p:pic>
          <p:nvPicPr>
            <p:cNvPr id="10" name="Picture 9" descr="IPSOS_GAMECHANGERS_blu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39375" y="6804025"/>
              <a:ext cx="2028825" cy="407539"/>
            </a:xfrm>
            <a:prstGeom prst="rect">
              <a:avLst/>
            </a:prstGeom>
          </p:spPr>
        </p:pic>
      </p:grpSp>
    </p:spTree>
    <p:extLst>
      <p:ext uri="{BB962C8B-B14F-4D97-AF65-F5344CB8AC3E}">
        <p14:creationId xmlns:p14="http://schemas.microsoft.com/office/powerpoint/2010/main" val="2165237706"/>
      </p:ext>
    </p:extLst>
  </p:cSld>
  <p:clrMapOvr>
    <a:masterClrMapping/>
  </p:clrMapOvr>
  <p:hf hdr="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Cover Slide Full Photo Fill">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9144000" cy="6858000"/>
          </a:xfrm>
        </p:spPr>
        <p:txBody>
          <a:bodyPr/>
          <a:lstStyle/>
          <a:p>
            <a:r>
              <a:rPr lang="en-US" dirty="0"/>
              <a:t>Click icon to add picture</a:t>
            </a:r>
            <a:endParaRPr lang="en-GB" dirty="0"/>
          </a:p>
        </p:txBody>
      </p:sp>
      <p:sp>
        <p:nvSpPr>
          <p:cNvPr id="2" name="Title 1"/>
          <p:cNvSpPr>
            <a:spLocks noGrp="1"/>
          </p:cNvSpPr>
          <p:nvPr>
            <p:ph type="ctrTitle" hasCustomPrompt="1"/>
          </p:nvPr>
        </p:nvSpPr>
        <p:spPr>
          <a:xfrm>
            <a:off x="4442950" y="2952519"/>
            <a:ext cx="4450225" cy="512448"/>
          </a:xfrm>
        </p:spPr>
        <p:txBody>
          <a:bodyPr anchor="ctr"/>
          <a:lstStyle>
            <a:lvl1pPr algn="l" defTabSz="924282" rtl="0" eaLnBrk="1" latinLnBrk="0" hangingPunct="1">
              <a:lnSpc>
                <a:spcPct val="90000"/>
              </a:lnSpc>
              <a:spcBef>
                <a:spcPts val="408"/>
              </a:spcBef>
              <a:buNone/>
              <a:tabLst/>
              <a:defRPr lang="en-US" sz="3700" b="1" kern="1200" baseline="0" dirty="0">
                <a:solidFill>
                  <a:schemeClr val="tx1"/>
                </a:solidFill>
                <a:latin typeface="+mj-lt"/>
                <a:ea typeface="+mj-ea"/>
                <a:cs typeface="+mj-cs"/>
              </a:defRPr>
            </a:lvl1pPr>
          </a:lstStyle>
          <a:p>
            <a:r>
              <a:rPr lang="en-US" dirty="0"/>
              <a:t>Title</a:t>
            </a:r>
          </a:p>
        </p:txBody>
      </p:sp>
      <p:sp>
        <p:nvSpPr>
          <p:cNvPr id="3" name="Subtitle 2"/>
          <p:cNvSpPr>
            <a:spLocks noGrp="1"/>
          </p:cNvSpPr>
          <p:nvPr>
            <p:ph type="subTitle" idx="1" hasCustomPrompt="1"/>
          </p:nvPr>
        </p:nvSpPr>
        <p:spPr>
          <a:xfrm>
            <a:off x="4442950" y="3819109"/>
            <a:ext cx="4450225" cy="1050051"/>
          </a:xfrm>
        </p:spPr>
        <p:txBody>
          <a:bodyPr/>
          <a:lstStyle>
            <a:lvl1pPr marL="0" marR="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lang="en-US" sz="1600" kern="1200" cap="all" baseline="0" dirty="0" smtClean="0">
                <a:solidFill>
                  <a:srgbClr val="888B8D">
                    <a:lumMod val="75000"/>
                  </a:srgbClr>
                </a:solidFill>
                <a:latin typeface="+mn-lt"/>
                <a:ea typeface="+mn-ea"/>
                <a:cs typeface="+mn-cs"/>
              </a:defRPr>
            </a:lvl1pPr>
            <a:lvl2pPr marL="3240" marR="0"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lang="en-US" sz="1200" kern="1200" cap="none" baseline="0" dirty="0">
                <a:solidFill>
                  <a:srgbClr val="888B8D">
                    <a:lumMod val="75000"/>
                  </a:srgbClr>
                </a:solidFill>
                <a:latin typeface="+mn-lt"/>
                <a:ea typeface="+mn-ea"/>
                <a:cs typeface="+mn-cs"/>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BY</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Name, Title, </a:t>
            </a:r>
            <a:r>
              <a:rPr kumimoji="0" lang="en-US" sz="1200" b="0" i="0" u="none" strike="noStrike" kern="1200" cap="none" spc="0" normalizeH="0" baseline="0" noProof="0" dirty="0" err="1">
                <a:ln>
                  <a:noFill/>
                </a:ln>
                <a:solidFill>
                  <a:srgbClr val="888B8D">
                    <a:lumMod val="75000"/>
                  </a:srgbClr>
                </a:solidFill>
                <a:effectLst/>
                <a:uLnTx/>
                <a:uFillTx/>
                <a:latin typeface="+mn-lt"/>
                <a:ea typeface="+mn-ea"/>
                <a:cs typeface="+mn-cs"/>
              </a:rPr>
              <a:t>Ipsos</a:t>
            </a: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 UU</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FOR</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Client </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endParaRP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Date</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endParaRPr kumimoji="0" lang="en-GB" sz="1600" b="0" i="0" u="none" strike="noStrike" kern="1200" cap="all" spc="0" normalizeH="0" baseline="0" noProof="0" dirty="0">
              <a:ln>
                <a:noFill/>
              </a:ln>
              <a:solidFill>
                <a:srgbClr val="888B8D">
                  <a:lumMod val="75000"/>
                </a:srgbClr>
              </a:solidFill>
              <a:effectLst/>
              <a:uLnTx/>
              <a:uFillTx/>
              <a:latin typeface="+mn-lt"/>
              <a:ea typeface="+mn-ea"/>
              <a:cs typeface="+mn-cs"/>
            </a:endParaRPr>
          </a:p>
        </p:txBody>
      </p:sp>
      <p:sp>
        <p:nvSpPr>
          <p:cNvPr id="5" name="Footer Placeholder 4"/>
          <p:cNvSpPr>
            <a:spLocks noGrp="1"/>
          </p:cNvSpPr>
          <p:nvPr>
            <p:ph type="ftr" sz="quarter" idx="11"/>
          </p:nvPr>
        </p:nvSpPr>
        <p:spPr>
          <a:xfrm>
            <a:off x="4442949" y="5375268"/>
            <a:ext cx="4444025" cy="346923"/>
          </a:xfrm>
          <a:prstGeom prst="rect">
            <a:avLst/>
          </a:prstGeom>
        </p:spPr>
        <p:txBody>
          <a:bodyPr lIns="0" tIns="31098" rIns="62195" bIns="31098"/>
          <a:lstStyle>
            <a:lvl1pPr algn="l">
              <a:defRPr sz="800">
                <a:solidFill>
                  <a:schemeClr val="bg2"/>
                </a:solidFill>
              </a:defRPr>
            </a:lvl1pPr>
          </a:lstStyle>
          <a:p>
            <a:pPr fontAlgn="auto">
              <a:spcBef>
                <a:spcPts val="0"/>
              </a:spcBef>
              <a:spcAft>
                <a:spcPts val="0"/>
              </a:spcAft>
            </a:pPr>
            <a:r>
              <a:rPr lang="en-GB" dirty="0">
                <a:solidFill>
                  <a:srgbClr val="888B8D"/>
                </a:solidFill>
                <a:latin typeface="Calibri"/>
              </a:rPr>
              <a:t>© 2015 Ipsos.  All rights reserved. Contains Ipsos' Confidential and Proprietary information  and may not be disclosed or reproduced without the prior written consent of Ipsos.</a:t>
            </a:r>
            <a:endParaRPr lang="en-US" dirty="0">
              <a:solidFill>
                <a:srgbClr val="888B8D"/>
              </a:solidFill>
              <a:latin typeface="Calibri"/>
            </a:endParaRPr>
          </a:p>
        </p:txBody>
      </p:sp>
      <p:sp>
        <p:nvSpPr>
          <p:cNvPr id="20" name="Text Placeholder 19"/>
          <p:cNvSpPr>
            <a:spLocks noGrp="1"/>
          </p:cNvSpPr>
          <p:nvPr>
            <p:ph type="body" sz="quarter" idx="13" hasCustomPrompt="1"/>
          </p:nvPr>
        </p:nvSpPr>
        <p:spPr>
          <a:xfrm>
            <a:off x="4442950" y="1412775"/>
            <a:ext cx="4450225" cy="1289247"/>
          </a:xfrm>
        </p:spPr>
        <p:txBody>
          <a:bodyPr anchor="b">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lang="en-GB" sz="2200" b="0" kern="1200" cap="none" baseline="0" dirty="0">
                <a:solidFill>
                  <a:schemeClr val="bg2"/>
                </a:solidFill>
                <a:latin typeface="+mn-lt"/>
                <a:ea typeface="+mn-ea"/>
                <a:cs typeface="+mn-cs"/>
              </a:defRPr>
            </a:lvl1pPr>
          </a:lstStyle>
          <a:p>
            <a:pPr lvl="0"/>
            <a:r>
              <a:rPr lang="en-US" dirty="0"/>
              <a:t>Subtitle</a:t>
            </a:r>
            <a:endParaRPr lang="en-GB" dirty="0"/>
          </a:p>
        </p:txBody>
      </p:sp>
      <p:sp>
        <p:nvSpPr>
          <p:cNvPr id="7" name="Picture Placeholder 6"/>
          <p:cNvSpPr>
            <a:spLocks noGrp="1"/>
          </p:cNvSpPr>
          <p:nvPr>
            <p:ph type="pic" sz="quarter" idx="15" hasCustomPrompt="1"/>
          </p:nvPr>
        </p:nvSpPr>
        <p:spPr>
          <a:xfrm>
            <a:off x="7745982" y="620688"/>
            <a:ext cx="1147193" cy="504056"/>
          </a:xfrm>
          <a:solidFill>
            <a:schemeClr val="bg1"/>
          </a:solidFill>
        </p:spPr>
        <p:txBody>
          <a:bodyPr/>
          <a:lstStyle>
            <a:lvl1pPr algn="ctr">
              <a:defRPr sz="1400"/>
            </a:lvl1pPr>
          </a:lstStyle>
          <a:p>
            <a:r>
              <a:rPr lang="en-GB" dirty="0"/>
              <a:t>Client Logo</a:t>
            </a:r>
            <a:br>
              <a:rPr lang="en-GB" dirty="0"/>
            </a:br>
            <a:r>
              <a:rPr lang="en-GB" dirty="0"/>
              <a:t>(delete if unused)</a:t>
            </a:r>
          </a:p>
        </p:txBody>
      </p:sp>
      <p:grpSp>
        <p:nvGrpSpPr>
          <p:cNvPr id="8" name="Group 7"/>
          <p:cNvGrpSpPr/>
          <p:nvPr userDrawn="1"/>
        </p:nvGrpSpPr>
        <p:grpSpPr>
          <a:xfrm>
            <a:off x="6965726" y="6232981"/>
            <a:ext cx="1933546" cy="355982"/>
            <a:chOff x="10239375" y="6688139"/>
            <a:chExt cx="2842245" cy="523426"/>
          </a:xfrm>
        </p:grpSpPr>
        <p:pic>
          <p:nvPicPr>
            <p:cNvPr id="9" name="Picture 8"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688139"/>
              <a:ext cx="554657" cy="523426"/>
            </a:xfrm>
            <a:prstGeom prst="rect">
              <a:avLst/>
            </a:prstGeom>
          </p:spPr>
        </p:pic>
        <p:pic>
          <p:nvPicPr>
            <p:cNvPr id="10" name="Picture 9" descr="IPSOS_GAMECHANGERS_blu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39375" y="6804025"/>
              <a:ext cx="2028825" cy="407539"/>
            </a:xfrm>
            <a:prstGeom prst="rect">
              <a:avLst/>
            </a:prstGeom>
          </p:spPr>
        </p:pic>
      </p:grpSp>
    </p:spTree>
    <p:extLst>
      <p:ext uri="{BB962C8B-B14F-4D97-AF65-F5344CB8AC3E}">
        <p14:creationId xmlns:p14="http://schemas.microsoft.com/office/powerpoint/2010/main" val="3052670913"/>
      </p:ext>
    </p:extLst>
  </p:cSld>
  <p:clrMapOvr>
    <a:masterClrMapping/>
  </p:clrMapOvr>
  <p:hf hdr="0"/>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1A">
    <p:spTree>
      <p:nvGrpSpPr>
        <p:cNvPr id="1" name=""/>
        <p:cNvGrpSpPr/>
        <p:nvPr/>
      </p:nvGrpSpPr>
      <p:grpSpPr>
        <a:xfrm>
          <a:off x="0" y="0"/>
          <a:ext cx="0" cy="0"/>
          <a:chOff x="0" y="0"/>
          <a:chExt cx="0" cy="0"/>
        </a:xfrm>
      </p:grpSpPr>
      <p:sp>
        <p:nvSpPr>
          <p:cNvPr id="11" name="Freeform 10"/>
          <p:cNvSpPr/>
          <p:nvPr userDrawn="1"/>
        </p:nvSpPr>
        <p:spPr>
          <a:xfrm>
            <a:off x="0" y="0"/>
            <a:ext cx="9144000" cy="6858000"/>
          </a:xfrm>
          <a:custGeom>
            <a:avLst/>
            <a:gdLst>
              <a:gd name="connsiteX0" fmla="*/ 3581862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6857999 h 6858000"/>
              <a:gd name="connsiteX5" fmla="*/ 5930713 w 9144000"/>
              <a:gd name="connsiteY5" fmla="*/ 68579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6858000">
                <a:moveTo>
                  <a:pt x="3581862" y="0"/>
                </a:moveTo>
                <a:lnTo>
                  <a:pt x="9144000" y="0"/>
                </a:lnTo>
                <a:lnTo>
                  <a:pt x="9144000" y="6858000"/>
                </a:lnTo>
                <a:lnTo>
                  <a:pt x="0" y="6858000"/>
                </a:lnTo>
                <a:lnTo>
                  <a:pt x="0" y="6857999"/>
                </a:lnTo>
                <a:lnTo>
                  <a:pt x="5930713"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tx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bg2"/>
                </a:solidFill>
              </a:defRPr>
            </a:lvl1pPr>
          </a:lstStyle>
          <a:p>
            <a:pPr fontAlgn="auto">
              <a:lnSpc>
                <a:spcPct val="95000"/>
              </a:lnSpc>
              <a:spcBef>
                <a:spcPts val="204"/>
              </a:spcBef>
              <a:spcAft>
                <a:spcPts val="0"/>
              </a:spcAft>
            </a:pPr>
            <a:r>
              <a:rPr lang="en-US" dirty="0">
                <a:solidFill>
                  <a:srgbClr val="888B8D"/>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bg2"/>
                </a:solidFill>
              </a:defRPr>
            </a:lvl1pPr>
          </a:lstStyle>
          <a:p>
            <a:pPr fontAlgn="auto">
              <a:lnSpc>
                <a:spcPct val="95000"/>
              </a:lnSpc>
              <a:spcBef>
                <a:spcPts val="204"/>
              </a:spcBef>
              <a:spcAft>
                <a:spcPts val="0"/>
              </a:spcAft>
            </a:pPr>
            <a:fld id="{7F034911-0302-4AAB-AEF0-815419E29289}" type="slidenum">
              <a:rPr lang="en-GB">
                <a:solidFill>
                  <a:srgbClr val="888B8D"/>
                </a:solidFill>
                <a:latin typeface="Calibri"/>
              </a:rPr>
              <a:pPr fontAlgn="auto">
                <a:lnSpc>
                  <a:spcPct val="95000"/>
                </a:lnSpc>
                <a:spcBef>
                  <a:spcPts val="204"/>
                </a:spcBef>
                <a:spcAft>
                  <a:spcPts val="0"/>
                </a:spcAft>
              </a:pPr>
              <a:t>‹#›</a:t>
            </a:fld>
            <a:endParaRPr lang="en-GB" dirty="0">
              <a:solidFill>
                <a:srgbClr val="888B8D"/>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Picture Placeholder 3"/>
          <p:cNvSpPr>
            <a:spLocks noGrp="1"/>
          </p:cNvSpPr>
          <p:nvPr>
            <p:ph type="pic" sz="quarter" idx="10"/>
          </p:nvPr>
        </p:nvSpPr>
        <p:spPr>
          <a:xfrm>
            <a:off x="0" y="-9526"/>
            <a:ext cx="5930713" cy="6867525"/>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616513"/>
              <a:gd name="connsiteY0" fmla="*/ 0 h 5143500"/>
              <a:gd name="connsiteX1" fmla="*/ 4654924 w 6616513"/>
              <a:gd name="connsiteY1" fmla="*/ 0 h 5143500"/>
              <a:gd name="connsiteX2" fmla="*/ 6616513 w 6616513"/>
              <a:gd name="connsiteY2" fmla="*/ 5143500 h 5143500"/>
              <a:gd name="connsiteX3" fmla="*/ 0 w 6616513"/>
              <a:gd name="connsiteY3" fmla="*/ 5143500 h 5143500"/>
              <a:gd name="connsiteX4" fmla="*/ 0 w 6616513"/>
              <a:gd name="connsiteY4" fmla="*/ 0 h 5143500"/>
              <a:gd name="connsiteX0" fmla="*/ 0 w 6616513"/>
              <a:gd name="connsiteY0" fmla="*/ 7144 h 5150644"/>
              <a:gd name="connsiteX1" fmla="*/ 3578599 w 6616513"/>
              <a:gd name="connsiteY1" fmla="*/ 0 h 5150644"/>
              <a:gd name="connsiteX2" fmla="*/ 6616513 w 6616513"/>
              <a:gd name="connsiteY2" fmla="*/ 5150644 h 5150644"/>
              <a:gd name="connsiteX3" fmla="*/ 0 w 6616513"/>
              <a:gd name="connsiteY3" fmla="*/ 5150644 h 5150644"/>
              <a:gd name="connsiteX4" fmla="*/ 0 w 6616513"/>
              <a:gd name="connsiteY4" fmla="*/ 7144 h 5150644"/>
              <a:gd name="connsiteX0" fmla="*/ 0 w 5930713"/>
              <a:gd name="connsiteY0" fmla="*/ 7144 h 5150644"/>
              <a:gd name="connsiteX1" fmla="*/ 3578599 w 5930713"/>
              <a:gd name="connsiteY1" fmla="*/ 0 h 5150644"/>
              <a:gd name="connsiteX2" fmla="*/ 5930713 w 5930713"/>
              <a:gd name="connsiteY2" fmla="*/ 5150644 h 5150644"/>
              <a:gd name="connsiteX3" fmla="*/ 0 w 5930713"/>
              <a:gd name="connsiteY3" fmla="*/ 5150644 h 5150644"/>
              <a:gd name="connsiteX4" fmla="*/ 0 w 5930713"/>
              <a:gd name="connsiteY4" fmla="*/ 7144 h 515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713" h="5150644">
                <a:moveTo>
                  <a:pt x="0" y="7144"/>
                </a:moveTo>
                <a:lnTo>
                  <a:pt x="3578599" y="0"/>
                </a:lnTo>
                <a:lnTo>
                  <a:pt x="5930713" y="5150644"/>
                </a:lnTo>
                <a:lnTo>
                  <a:pt x="0" y="5150644"/>
                </a:lnTo>
                <a:lnTo>
                  <a:pt x="0" y="7144"/>
                </a:lnTo>
                <a:close/>
              </a:path>
            </a:pathLst>
          </a:custGeom>
        </p:spPr>
        <p:txBody>
          <a:bodyPr/>
          <a:lstStyle/>
          <a:p>
            <a:r>
              <a:rPr lang="en-US" dirty="0"/>
              <a:t>Click icon to add picture</a:t>
            </a:r>
            <a:endParaRPr lang="en-GB" dirty="0"/>
          </a:p>
        </p:txBody>
      </p:sp>
    </p:spTree>
    <p:extLst>
      <p:ext uri="{BB962C8B-B14F-4D97-AF65-F5344CB8AC3E}">
        <p14:creationId xmlns:p14="http://schemas.microsoft.com/office/powerpoint/2010/main" val="1214053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1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tx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bg2"/>
                </a:solidFill>
              </a:defRPr>
            </a:lvl1pPr>
          </a:lstStyle>
          <a:p>
            <a:pPr fontAlgn="auto">
              <a:lnSpc>
                <a:spcPct val="95000"/>
              </a:lnSpc>
              <a:spcBef>
                <a:spcPts val="204"/>
              </a:spcBef>
              <a:spcAft>
                <a:spcPts val="0"/>
              </a:spcAft>
            </a:pPr>
            <a:r>
              <a:rPr lang="en-US" dirty="0">
                <a:solidFill>
                  <a:srgbClr val="888B8D"/>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bg2"/>
                </a:solidFill>
              </a:defRPr>
            </a:lvl1pPr>
          </a:lstStyle>
          <a:p>
            <a:pPr fontAlgn="auto">
              <a:lnSpc>
                <a:spcPct val="95000"/>
              </a:lnSpc>
              <a:spcBef>
                <a:spcPts val="204"/>
              </a:spcBef>
              <a:spcAft>
                <a:spcPts val="0"/>
              </a:spcAft>
            </a:pPr>
            <a:fld id="{7F034911-0302-4AAB-AEF0-815419E29289}" type="slidenum">
              <a:rPr lang="en-GB">
                <a:solidFill>
                  <a:srgbClr val="888B8D"/>
                </a:solidFill>
                <a:latin typeface="Calibri"/>
              </a:rPr>
              <a:pPr fontAlgn="auto">
                <a:lnSpc>
                  <a:spcPct val="95000"/>
                </a:lnSpc>
                <a:spcBef>
                  <a:spcPts val="204"/>
                </a:spcBef>
                <a:spcAft>
                  <a:spcPts val="0"/>
                </a:spcAft>
              </a:pPr>
              <a:t>‹#›</a:t>
            </a:fld>
            <a:endParaRPr lang="en-GB" dirty="0">
              <a:solidFill>
                <a:srgbClr val="888B8D"/>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Picture Placeholder 17"/>
          <p:cNvSpPr>
            <a:spLocks noGrp="1"/>
          </p:cNvSpPr>
          <p:nvPr>
            <p:ph type="pic" sz="quarter" idx="14"/>
          </p:nvPr>
        </p:nvSpPr>
        <p:spPr>
          <a:xfrm>
            <a:off x="0" y="0"/>
            <a:ext cx="4571460" cy="6858000"/>
          </a:xfrm>
        </p:spPr>
        <p:txBody>
          <a:bodyPr/>
          <a:lstStyle/>
          <a:p>
            <a:r>
              <a:rPr lang="en-US" dirty="0"/>
              <a:t>Click icon to add picture</a:t>
            </a:r>
            <a:endParaRPr lang="en-GB" dirty="0"/>
          </a:p>
        </p:txBody>
      </p:sp>
    </p:spTree>
    <p:extLst>
      <p:ext uri="{BB962C8B-B14F-4D97-AF65-F5344CB8AC3E}">
        <p14:creationId xmlns:p14="http://schemas.microsoft.com/office/powerpoint/2010/main" val="17739911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2A">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tx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tx1"/>
                </a:solidFill>
              </a:defRPr>
            </a:lvl1pPr>
          </a:lstStyle>
          <a:p>
            <a:pPr fontAlgn="auto">
              <a:lnSpc>
                <a:spcPct val="95000"/>
              </a:lnSpc>
              <a:spcBef>
                <a:spcPts val="204"/>
              </a:spcBef>
              <a:spcAft>
                <a:spcPts val="0"/>
              </a:spcAft>
            </a:pPr>
            <a:r>
              <a:rPr lang="en-US" dirty="0">
                <a:solidFill>
                  <a:srgbClr val="222223"/>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tx1"/>
                </a:solidFill>
              </a:defRPr>
            </a:lvl1pPr>
          </a:lstStyle>
          <a:p>
            <a:pPr fontAlgn="auto">
              <a:lnSpc>
                <a:spcPct val="95000"/>
              </a:lnSpc>
              <a:spcBef>
                <a:spcPts val="204"/>
              </a:spcBef>
              <a:spcAft>
                <a:spcPts val="0"/>
              </a:spcAft>
            </a:pPr>
            <a:fld id="{7F034911-0302-4AAB-AEF0-815419E29289}" type="slidenum">
              <a:rPr lang="en-GB">
                <a:solidFill>
                  <a:srgbClr val="222223"/>
                </a:solidFill>
                <a:latin typeface="Calibri"/>
              </a:rPr>
              <a:pPr fontAlgn="auto">
                <a:lnSpc>
                  <a:spcPct val="95000"/>
                </a:lnSpc>
                <a:spcBef>
                  <a:spcPts val="204"/>
                </a:spcBef>
                <a:spcAft>
                  <a:spcPts val="0"/>
                </a:spcAft>
              </a:pPr>
              <a:t>‹#›</a:t>
            </a:fld>
            <a:endParaRPr lang="en-GB" dirty="0">
              <a:solidFill>
                <a:srgbClr val="222223"/>
              </a:solidFill>
              <a:latin typeface="Calibri"/>
            </a:endParaRPr>
          </a:p>
        </p:txBody>
      </p:sp>
      <p:sp>
        <p:nvSpPr>
          <p:cNvPr id="10" name="Picture Placeholder 3"/>
          <p:cNvSpPr>
            <a:spLocks noGrp="1"/>
          </p:cNvSpPr>
          <p:nvPr>
            <p:ph type="pic" sz="quarter" idx="10"/>
          </p:nvPr>
        </p:nvSpPr>
        <p:spPr>
          <a:xfrm>
            <a:off x="0" y="-9526"/>
            <a:ext cx="5930713" cy="6867525"/>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616513"/>
              <a:gd name="connsiteY0" fmla="*/ 0 h 5143500"/>
              <a:gd name="connsiteX1" fmla="*/ 4654924 w 6616513"/>
              <a:gd name="connsiteY1" fmla="*/ 0 h 5143500"/>
              <a:gd name="connsiteX2" fmla="*/ 6616513 w 6616513"/>
              <a:gd name="connsiteY2" fmla="*/ 5143500 h 5143500"/>
              <a:gd name="connsiteX3" fmla="*/ 0 w 6616513"/>
              <a:gd name="connsiteY3" fmla="*/ 5143500 h 5143500"/>
              <a:gd name="connsiteX4" fmla="*/ 0 w 6616513"/>
              <a:gd name="connsiteY4" fmla="*/ 0 h 5143500"/>
              <a:gd name="connsiteX0" fmla="*/ 0 w 6616513"/>
              <a:gd name="connsiteY0" fmla="*/ 7144 h 5150644"/>
              <a:gd name="connsiteX1" fmla="*/ 3578599 w 6616513"/>
              <a:gd name="connsiteY1" fmla="*/ 0 h 5150644"/>
              <a:gd name="connsiteX2" fmla="*/ 6616513 w 6616513"/>
              <a:gd name="connsiteY2" fmla="*/ 5150644 h 5150644"/>
              <a:gd name="connsiteX3" fmla="*/ 0 w 6616513"/>
              <a:gd name="connsiteY3" fmla="*/ 5150644 h 5150644"/>
              <a:gd name="connsiteX4" fmla="*/ 0 w 6616513"/>
              <a:gd name="connsiteY4" fmla="*/ 7144 h 5150644"/>
              <a:gd name="connsiteX0" fmla="*/ 0 w 5930713"/>
              <a:gd name="connsiteY0" fmla="*/ 7144 h 5150644"/>
              <a:gd name="connsiteX1" fmla="*/ 3578599 w 5930713"/>
              <a:gd name="connsiteY1" fmla="*/ 0 h 5150644"/>
              <a:gd name="connsiteX2" fmla="*/ 5930713 w 5930713"/>
              <a:gd name="connsiteY2" fmla="*/ 5150644 h 5150644"/>
              <a:gd name="connsiteX3" fmla="*/ 0 w 5930713"/>
              <a:gd name="connsiteY3" fmla="*/ 5150644 h 5150644"/>
              <a:gd name="connsiteX4" fmla="*/ 0 w 5930713"/>
              <a:gd name="connsiteY4" fmla="*/ 7144 h 515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713" h="5150644">
                <a:moveTo>
                  <a:pt x="0" y="7144"/>
                </a:moveTo>
                <a:lnTo>
                  <a:pt x="3578599" y="0"/>
                </a:lnTo>
                <a:lnTo>
                  <a:pt x="5930713" y="5150644"/>
                </a:lnTo>
                <a:lnTo>
                  <a:pt x="0" y="5150644"/>
                </a:lnTo>
                <a:lnTo>
                  <a:pt x="0" y="7144"/>
                </a:lnTo>
                <a:close/>
              </a:path>
            </a:pathLst>
          </a:custGeom>
        </p:spPr>
        <p:txBody>
          <a:bodyPr/>
          <a:lstStyle/>
          <a:p>
            <a:r>
              <a:rPr lang="en-US" dirty="0"/>
              <a:t>Click icon to add picture</a:t>
            </a:r>
            <a:endParaRPr lang="en-GB" dirty="0"/>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9652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2B">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tx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tx1"/>
                </a:solidFill>
              </a:defRPr>
            </a:lvl1pPr>
          </a:lstStyle>
          <a:p>
            <a:pPr fontAlgn="auto">
              <a:lnSpc>
                <a:spcPct val="95000"/>
              </a:lnSpc>
              <a:spcBef>
                <a:spcPts val="204"/>
              </a:spcBef>
              <a:spcAft>
                <a:spcPts val="0"/>
              </a:spcAft>
            </a:pPr>
            <a:r>
              <a:rPr lang="en-US" dirty="0">
                <a:solidFill>
                  <a:srgbClr val="222223"/>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tx1"/>
                </a:solidFill>
              </a:defRPr>
            </a:lvl1pPr>
          </a:lstStyle>
          <a:p>
            <a:pPr fontAlgn="auto">
              <a:lnSpc>
                <a:spcPct val="95000"/>
              </a:lnSpc>
              <a:spcBef>
                <a:spcPts val="204"/>
              </a:spcBef>
              <a:spcAft>
                <a:spcPts val="0"/>
              </a:spcAft>
            </a:pPr>
            <a:fld id="{7F034911-0302-4AAB-AEF0-815419E29289}" type="slidenum">
              <a:rPr lang="en-GB">
                <a:solidFill>
                  <a:srgbClr val="222223"/>
                </a:solidFill>
                <a:latin typeface="Calibri"/>
              </a:rPr>
              <a:pPr fontAlgn="auto">
                <a:lnSpc>
                  <a:spcPct val="95000"/>
                </a:lnSpc>
                <a:spcBef>
                  <a:spcPts val="204"/>
                </a:spcBef>
                <a:spcAft>
                  <a:spcPts val="0"/>
                </a:spcAft>
              </a:pPr>
              <a:t>‹#›</a:t>
            </a:fld>
            <a:endParaRPr lang="en-GB" dirty="0">
              <a:solidFill>
                <a:srgbClr val="222223"/>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
        <p:nvSpPr>
          <p:cNvPr id="11" name="Picture Placeholder 17"/>
          <p:cNvSpPr>
            <a:spLocks noGrp="1"/>
          </p:cNvSpPr>
          <p:nvPr>
            <p:ph type="pic" sz="quarter" idx="14"/>
          </p:nvPr>
        </p:nvSpPr>
        <p:spPr>
          <a:xfrm>
            <a:off x="0" y="0"/>
            <a:ext cx="4571460" cy="6858000"/>
          </a:xfrm>
        </p:spPr>
        <p:txBody>
          <a:bodyPr/>
          <a:lstStyle/>
          <a:p>
            <a:r>
              <a:rPr lang="en-US" dirty="0"/>
              <a:t>Click icon to add picture</a:t>
            </a:r>
            <a:endParaRPr lang="en-GB" dirty="0"/>
          </a:p>
        </p:txBody>
      </p:sp>
    </p:spTree>
    <p:extLst>
      <p:ext uri="{BB962C8B-B14F-4D97-AF65-F5344CB8AC3E}">
        <p14:creationId xmlns:p14="http://schemas.microsoft.com/office/powerpoint/2010/main" val="3795046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Content Option 7">
    <p:spTree>
      <p:nvGrpSpPr>
        <p:cNvPr id="1" name=""/>
        <p:cNvGrpSpPr/>
        <p:nvPr/>
      </p:nvGrpSpPr>
      <p:grpSpPr>
        <a:xfrm>
          <a:off x="0" y="0"/>
          <a:ext cx="0" cy="0"/>
          <a:chOff x="0" y="0"/>
          <a:chExt cx="0" cy="0"/>
        </a:xfrm>
      </p:grpSpPr>
      <p:sp>
        <p:nvSpPr>
          <p:cNvPr id="16" name="Freihandform 50"/>
          <p:cNvSpPr/>
          <p:nvPr userDrawn="1"/>
        </p:nvSpPr>
        <p:spPr bwMode="ltGray">
          <a:xfrm>
            <a:off x="140755" y="8626"/>
            <a:ext cx="2104845" cy="4929134"/>
          </a:xfrm>
          <a:custGeom>
            <a:avLst/>
            <a:gdLst>
              <a:gd name="connsiteX0" fmla="*/ 0 w 2717320"/>
              <a:gd name="connsiteY0" fmla="*/ 4097548 h 4097548"/>
              <a:gd name="connsiteX1" fmla="*/ 543464 w 2717320"/>
              <a:gd name="connsiteY1" fmla="*/ 1673525 h 4097548"/>
              <a:gd name="connsiteX2" fmla="*/ 2717320 w 2717320"/>
              <a:gd name="connsiteY2" fmla="*/ 0 h 4097548"/>
              <a:gd name="connsiteX3" fmla="*/ 2717320 w 2717320"/>
              <a:gd name="connsiteY3" fmla="*/ 0 h 4097548"/>
              <a:gd name="connsiteX0" fmla="*/ 0 w 2717320"/>
              <a:gd name="connsiteY0" fmla="*/ 4097548 h 4097548"/>
              <a:gd name="connsiteX1" fmla="*/ 724619 w 2717320"/>
              <a:gd name="connsiteY1" fmla="*/ 1639019 h 4097548"/>
              <a:gd name="connsiteX2" fmla="*/ 2717320 w 2717320"/>
              <a:gd name="connsiteY2" fmla="*/ 0 h 4097548"/>
              <a:gd name="connsiteX3" fmla="*/ 2717320 w 2717320"/>
              <a:gd name="connsiteY3" fmla="*/ 0 h 4097548"/>
              <a:gd name="connsiteX0" fmla="*/ 0 w 2717320"/>
              <a:gd name="connsiteY0" fmla="*/ 4097548 h 4097548"/>
              <a:gd name="connsiteX1" fmla="*/ 869393 w 2717320"/>
              <a:gd name="connsiteY1" fmla="*/ 1708030 h 4097548"/>
              <a:gd name="connsiteX2" fmla="*/ 2717320 w 2717320"/>
              <a:gd name="connsiteY2" fmla="*/ 0 h 4097548"/>
              <a:gd name="connsiteX3" fmla="*/ 2717320 w 2717320"/>
              <a:gd name="connsiteY3" fmla="*/ 0 h 4097548"/>
            </a:gdLst>
            <a:ahLst/>
            <a:cxnLst>
              <a:cxn ang="0">
                <a:pos x="connsiteX0" y="connsiteY0"/>
              </a:cxn>
              <a:cxn ang="0">
                <a:pos x="connsiteX1" y="connsiteY1"/>
              </a:cxn>
              <a:cxn ang="0">
                <a:pos x="connsiteX2" y="connsiteY2"/>
              </a:cxn>
              <a:cxn ang="0">
                <a:pos x="connsiteX3" y="connsiteY3"/>
              </a:cxn>
            </a:cxnLst>
            <a:rect l="l" t="t" r="r" b="b"/>
            <a:pathLst>
              <a:path w="2717320" h="4097548">
                <a:moveTo>
                  <a:pt x="0" y="4097548"/>
                </a:moveTo>
                <a:cubicBezTo>
                  <a:pt x="45288" y="3226999"/>
                  <a:pt x="416506" y="2390955"/>
                  <a:pt x="869393" y="1708030"/>
                </a:cubicBezTo>
                <a:cubicBezTo>
                  <a:pt x="1322280" y="1025105"/>
                  <a:pt x="2409332" y="284672"/>
                  <a:pt x="2717320" y="0"/>
                </a:cubicBezTo>
                <a:lnTo>
                  <a:pt x="2717320" y="0"/>
                </a:lnTo>
              </a:path>
            </a:pathLst>
          </a:custGeom>
          <a:noFill/>
          <a:ln w="12700">
            <a:solidFill>
              <a:schemeClr val="bg2">
                <a:alpha val="3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 name="Freeform 10"/>
          <p:cNvSpPr>
            <a:spLocks/>
          </p:cNvSpPr>
          <p:nvPr userDrawn="1"/>
        </p:nvSpPr>
        <p:spPr bwMode="auto">
          <a:xfrm>
            <a:off x="4572000" y="6296025"/>
            <a:ext cx="1169988" cy="561975"/>
          </a:xfrm>
          <a:custGeom>
            <a:avLst/>
            <a:gdLst>
              <a:gd name="T0" fmla="*/ 0 w 366"/>
              <a:gd name="T1" fmla="*/ 175 h 175"/>
              <a:gd name="T2" fmla="*/ 366 w 366"/>
              <a:gd name="T3" fmla="*/ 175 h 175"/>
              <a:gd name="T4" fmla="*/ 183 w 366"/>
              <a:gd name="T5" fmla="*/ 0 h 175"/>
              <a:gd name="T6" fmla="*/ 0 w 366"/>
              <a:gd name="T7" fmla="*/ 175 h 175"/>
            </a:gdLst>
            <a:ahLst/>
            <a:cxnLst>
              <a:cxn ang="0">
                <a:pos x="T0" y="T1"/>
              </a:cxn>
              <a:cxn ang="0">
                <a:pos x="T2" y="T3"/>
              </a:cxn>
              <a:cxn ang="0">
                <a:pos x="T4" y="T5"/>
              </a:cxn>
              <a:cxn ang="0">
                <a:pos x="T6" y="T7"/>
              </a:cxn>
            </a:cxnLst>
            <a:rect l="0" t="0" r="r" b="b"/>
            <a:pathLst>
              <a:path w="366" h="175">
                <a:moveTo>
                  <a:pt x="0" y="175"/>
                </a:moveTo>
                <a:cubicBezTo>
                  <a:pt x="366" y="175"/>
                  <a:pt x="366" y="175"/>
                  <a:pt x="366" y="175"/>
                </a:cubicBezTo>
                <a:cubicBezTo>
                  <a:pt x="362" y="78"/>
                  <a:pt x="282" y="0"/>
                  <a:pt x="183" y="0"/>
                </a:cubicBezTo>
                <a:cubicBezTo>
                  <a:pt x="84" y="0"/>
                  <a:pt x="4" y="78"/>
                  <a:pt x="0" y="175"/>
                </a:cubicBezTo>
                <a:close/>
              </a:path>
            </a:pathLst>
          </a:custGeom>
          <a:solidFill>
            <a:schemeClr val="bg2"/>
          </a:solidFill>
          <a:ln>
            <a:noFill/>
          </a:ln>
        </p:spPr>
        <p:txBody>
          <a:bodyPr/>
          <a:lstStyle/>
          <a:p>
            <a:endParaRPr lang="en-US" dirty="0">
              <a:solidFill>
                <a:srgbClr val="595959"/>
              </a:solidFill>
            </a:endParaRPr>
          </a:p>
        </p:txBody>
      </p:sp>
      <p:sp>
        <p:nvSpPr>
          <p:cNvPr id="19" name="Freeform 14"/>
          <p:cNvSpPr>
            <a:spLocks/>
          </p:cNvSpPr>
          <p:nvPr userDrawn="1"/>
        </p:nvSpPr>
        <p:spPr bwMode="auto">
          <a:xfrm>
            <a:off x="0" y="4367605"/>
            <a:ext cx="644995" cy="2490395"/>
          </a:xfrm>
          <a:custGeom>
            <a:avLst/>
            <a:gdLst>
              <a:gd name="T0" fmla="*/ 0 w 322"/>
              <a:gd name="T1" fmla="*/ 0 h 1016"/>
              <a:gd name="T2" fmla="*/ 0 w 322"/>
              <a:gd name="T3" fmla="*/ 1016 h 1016"/>
              <a:gd name="T4" fmla="*/ 140 w 322"/>
              <a:gd name="T5" fmla="*/ 1016 h 1016"/>
              <a:gd name="T6" fmla="*/ 322 w 322"/>
              <a:gd name="T7" fmla="*/ 564 h 1016"/>
              <a:gd name="T8" fmla="*/ 0 w 322"/>
              <a:gd name="T9" fmla="*/ 0 h 1016"/>
            </a:gdLst>
            <a:ahLst/>
            <a:cxnLst>
              <a:cxn ang="0">
                <a:pos x="T0" y="T1"/>
              </a:cxn>
              <a:cxn ang="0">
                <a:pos x="T2" y="T3"/>
              </a:cxn>
              <a:cxn ang="0">
                <a:pos x="T4" y="T5"/>
              </a:cxn>
              <a:cxn ang="0">
                <a:pos x="T6" y="T7"/>
              </a:cxn>
              <a:cxn ang="0">
                <a:pos x="T8" y="T9"/>
              </a:cxn>
            </a:cxnLst>
            <a:rect l="0" t="0" r="r" b="b"/>
            <a:pathLst>
              <a:path w="322" h="1016">
                <a:moveTo>
                  <a:pt x="0" y="0"/>
                </a:moveTo>
                <a:cubicBezTo>
                  <a:pt x="0" y="1016"/>
                  <a:pt x="0" y="1016"/>
                  <a:pt x="0" y="1016"/>
                </a:cubicBezTo>
                <a:cubicBezTo>
                  <a:pt x="140" y="1016"/>
                  <a:pt x="140" y="1016"/>
                  <a:pt x="140" y="1016"/>
                </a:cubicBezTo>
                <a:cubicBezTo>
                  <a:pt x="253" y="899"/>
                  <a:pt x="322" y="739"/>
                  <a:pt x="322" y="564"/>
                </a:cubicBezTo>
                <a:cubicBezTo>
                  <a:pt x="322" y="324"/>
                  <a:pt x="193" y="114"/>
                  <a:pt x="0" y="0"/>
                </a:cubicBezTo>
                <a:close/>
              </a:path>
            </a:pathLst>
          </a:custGeom>
          <a:solidFill>
            <a:schemeClr val="bg2"/>
          </a:solidFill>
          <a:ln>
            <a:noFill/>
          </a:ln>
        </p:spPr>
        <p:txBody>
          <a:bodyPr/>
          <a:lstStyle/>
          <a:p>
            <a:endParaRPr lang="en-US" dirty="0">
              <a:solidFill>
                <a:srgbClr val="595959"/>
              </a:solidFill>
            </a:endParaRPr>
          </a:p>
        </p:txBody>
      </p:sp>
      <p:pic>
        <p:nvPicPr>
          <p:cNvPr id="5" name="Picture 5" descr="Pantone ipso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6" y="589749"/>
            <a:ext cx="8155142" cy="528638"/>
          </a:xfrm>
          <a:prstGeom prst="rect">
            <a:avLst/>
          </a:prstGeom>
        </p:spPr>
        <p:txBody>
          <a:bodyPr l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sp>
        <p:nvSpPr>
          <p:cNvPr id="14" name="Text Placeholder 8"/>
          <p:cNvSpPr>
            <a:spLocks noGrp="1"/>
          </p:cNvSpPr>
          <p:nvPr>
            <p:ph type="body" sz="quarter" idx="10"/>
          </p:nvPr>
        </p:nvSpPr>
        <p:spPr bwMode="gray">
          <a:xfrm>
            <a:off x="698346" y="1236863"/>
            <a:ext cx="8147204" cy="4987725"/>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spTree>
    <p:extLst>
      <p:ext uri="{BB962C8B-B14F-4D97-AF65-F5344CB8AC3E}">
        <p14:creationId xmlns:p14="http://schemas.microsoft.com/office/powerpoint/2010/main" val="24182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3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bg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bg1"/>
                </a:solidFill>
              </a:defRPr>
            </a:lvl1pPr>
          </a:lstStyle>
          <a:p>
            <a:pPr fontAlgn="auto">
              <a:lnSpc>
                <a:spcPct val="95000"/>
              </a:lnSpc>
              <a:spcBef>
                <a:spcPts val="204"/>
              </a:spcBef>
              <a:spcAft>
                <a:spcPts val="0"/>
              </a:spcAft>
            </a:pPr>
            <a:r>
              <a:rPr dirty="0">
                <a:solidFill>
                  <a:prstClr val="white"/>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bg1"/>
                </a:solidFill>
              </a:defRPr>
            </a:lvl1pPr>
          </a:lstStyle>
          <a:p>
            <a:pPr fontAlgn="auto">
              <a:lnSpc>
                <a:spcPct val="95000"/>
              </a:lnSpc>
              <a:spcBef>
                <a:spcPts val="204"/>
              </a:spcBef>
              <a:spcAft>
                <a:spcPts val="0"/>
              </a:spcAft>
            </a:pPr>
            <a:fld id="{7F034911-0302-4AAB-AEF0-815419E29289}" type="slidenum">
              <a:rPr lang="en-GB">
                <a:solidFill>
                  <a:prstClr val="white"/>
                </a:solidFill>
                <a:latin typeface="Calibri"/>
              </a:rPr>
              <a:pPr fontAlgn="auto">
                <a:lnSpc>
                  <a:spcPct val="95000"/>
                </a:lnSpc>
                <a:spcBef>
                  <a:spcPts val="204"/>
                </a:spcBef>
                <a:spcAft>
                  <a:spcPts val="0"/>
                </a:spcAft>
              </a:pPr>
              <a:t>‹#›</a:t>
            </a:fld>
            <a:endParaRPr lang="en-GB" dirty="0">
              <a:solidFill>
                <a:prstClr val="white"/>
              </a:solidFill>
              <a:latin typeface="Calibri"/>
            </a:endParaRPr>
          </a:p>
        </p:txBody>
      </p:sp>
      <p:sp>
        <p:nvSpPr>
          <p:cNvPr id="10" name="Picture Placeholder 3"/>
          <p:cNvSpPr>
            <a:spLocks noGrp="1"/>
          </p:cNvSpPr>
          <p:nvPr>
            <p:ph type="pic" sz="quarter" idx="10"/>
          </p:nvPr>
        </p:nvSpPr>
        <p:spPr>
          <a:xfrm>
            <a:off x="0" y="-9526"/>
            <a:ext cx="5930713" cy="6867525"/>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616513"/>
              <a:gd name="connsiteY0" fmla="*/ 0 h 5143500"/>
              <a:gd name="connsiteX1" fmla="*/ 4654924 w 6616513"/>
              <a:gd name="connsiteY1" fmla="*/ 0 h 5143500"/>
              <a:gd name="connsiteX2" fmla="*/ 6616513 w 6616513"/>
              <a:gd name="connsiteY2" fmla="*/ 5143500 h 5143500"/>
              <a:gd name="connsiteX3" fmla="*/ 0 w 6616513"/>
              <a:gd name="connsiteY3" fmla="*/ 5143500 h 5143500"/>
              <a:gd name="connsiteX4" fmla="*/ 0 w 6616513"/>
              <a:gd name="connsiteY4" fmla="*/ 0 h 5143500"/>
              <a:gd name="connsiteX0" fmla="*/ 0 w 6616513"/>
              <a:gd name="connsiteY0" fmla="*/ 7144 h 5150644"/>
              <a:gd name="connsiteX1" fmla="*/ 3578599 w 6616513"/>
              <a:gd name="connsiteY1" fmla="*/ 0 h 5150644"/>
              <a:gd name="connsiteX2" fmla="*/ 6616513 w 6616513"/>
              <a:gd name="connsiteY2" fmla="*/ 5150644 h 5150644"/>
              <a:gd name="connsiteX3" fmla="*/ 0 w 6616513"/>
              <a:gd name="connsiteY3" fmla="*/ 5150644 h 5150644"/>
              <a:gd name="connsiteX4" fmla="*/ 0 w 6616513"/>
              <a:gd name="connsiteY4" fmla="*/ 7144 h 5150644"/>
              <a:gd name="connsiteX0" fmla="*/ 0 w 5930713"/>
              <a:gd name="connsiteY0" fmla="*/ 7144 h 5150644"/>
              <a:gd name="connsiteX1" fmla="*/ 3578599 w 5930713"/>
              <a:gd name="connsiteY1" fmla="*/ 0 h 5150644"/>
              <a:gd name="connsiteX2" fmla="*/ 5930713 w 5930713"/>
              <a:gd name="connsiteY2" fmla="*/ 5150644 h 5150644"/>
              <a:gd name="connsiteX3" fmla="*/ 0 w 5930713"/>
              <a:gd name="connsiteY3" fmla="*/ 5150644 h 5150644"/>
              <a:gd name="connsiteX4" fmla="*/ 0 w 5930713"/>
              <a:gd name="connsiteY4" fmla="*/ 7144 h 515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713" h="5150644">
                <a:moveTo>
                  <a:pt x="0" y="7144"/>
                </a:moveTo>
                <a:lnTo>
                  <a:pt x="3578599" y="0"/>
                </a:lnTo>
                <a:lnTo>
                  <a:pt x="5930713" y="5150644"/>
                </a:lnTo>
                <a:lnTo>
                  <a:pt x="0" y="5150644"/>
                </a:lnTo>
                <a:lnTo>
                  <a:pt x="0" y="7144"/>
                </a:lnTo>
                <a:close/>
              </a:path>
            </a:pathLst>
          </a:custGeom>
        </p:spPr>
        <p:txBody>
          <a:bodyPr/>
          <a:lstStyle/>
          <a:p>
            <a:r>
              <a:rPr lang="en-US" dirty="0"/>
              <a:t>Click icon to add picture</a:t>
            </a:r>
            <a:endParaRPr lang="en-GB" dirty="0"/>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734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3B">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bg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bg1"/>
                </a:solidFill>
              </a:defRPr>
            </a:lvl1pPr>
          </a:lstStyle>
          <a:p>
            <a:pPr fontAlgn="auto">
              <a:lnSpc>
                <a:spcPct val="95000"/>
              </a:lnSpc>
              <a:spcBef>
                <a:spcPts val="204"/>
              </a:spcBef>
              <a:spcAft>
                <a:spcPts val="0"/>
              </a:spcAft>
            </a:pPr>
            <a:r>
              <a:rPr dirty="0">
                <a:solidFill>
                  <a:prstClr val="white"/>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bg1"/>
                </a:solidFill>
              </a:defRPr>
            </a:lvl1pPr>
          </a:lstStyle>
          <a:p>
            <a:pPr fontAlgn="auto">
              <a:lnSpc>
                <a:spcPct val="95000"/>
              </a:lnSpc>
              <a:spcBef>
                <a:spcPts val="204"/>
              </a:spcBef>
              <a:spcAft>
                <a:spcPts val="0"/>
              </a:spcAft>
            </a:pPr>
            <a:fld id="{7F034911-0302-4AAB-AEF0-815419E29289}" type="slidenum">
              <a:rPr lang="en-GB">
                <a:solidFill>
                  <a:prstClr val="white"/>
                </a:solidFill>
                <a:latin typeface="Calibri"/>
              </a:rPr>
              <a:pPr fontAlgn="auto">
                <a:lnSpc>
                  <a:spcPct val="95000"/>
                </a:lnSpc>
                <a:spcBef>
                  <a:spcPts val="204"/>
                </a:spcBef>
                <a:spcAft>
                  <a:spcPts val="0"/>
                </a:spcAft>
              </a:pPr>
              <a:t>‹#›</a:t>
            </a:fld>
            <a:endParaRPr lang="en-GB" dirty="0">
              <a:solidFill>
                <a:prstClr val="white"/>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
        <p:nvSpPr>
          <p:cNvPr id="11" name="Picture Placeholder 17"/>
          <p:cNvSpPr>
            <a:spLocks noGrp="1"/>
          </p:cNvSpPr>
          <p:nvPr>
            <p:ph type="pic" sz="quarter" idx="14"/>
          </p:nvPr>
        </p:nvSpPr>
        <p:spPr>
          <a:xfrm>
            <a:off x="0" y="0"/>
            <a:ext cx="4571460" cy="6858000"/>
          </a:xfrm>
        </p:spPr>
        <p:txBody>
          <a:bodyPr/>
          <a:lstStyle/>
          <a:p>
            <a:r>
              <a:rPr lang="en-US" dirty="0"/>
              <a:t>Click icon to add picture</a:t>
            </a:r>
            <a:endParaRPr lang="en-GB" dirty="0"/>
          </a:p>
        </p:txBody>
      </p:sp>
    </p:spTree>
    <p:extLst>
      <p:ext uri="{BB962C8B-B14F-4D97-AF65-F5344CB8AC3E}">
        <p14:creationId xmlns:p14="http://schemas.microsoft.com/office/powerpoint/2010/main" val="36569220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Section Header Option 4">
    <p:spTree>
      <p:nvGrpSpPr>
        <p:cNvPr id="1" name=""/>
        <p:cNvGrpSpPr/>
        <p:nvPr/>
      </p:nvGrpSpPr>
      <p:grpSpPr>
        <a:xfrm>
          <a:off x="0" y="0"/>
          <a:ext cx="0" cy="0"/>
          <a:chOff x="0" y="0"/>
          <a:chExt cx="0" cy="0"/>
        </a:xfrm>
      </p:grpSpPr>
      <p:sp>
        <p:nvSpPr>
          <p:cNvPr id="8" name="Picture Placeholder 7"/>
          <p:cNvSpPr>
            <a:spLocks noGrp="1"/>
          </p:cNvSpPr>
          <p:nvPr>
            <p:ph type="pic" sz="quarter" idx="14" hasCustomPrompt="1"/>
          </p:nvPr>
        </p:nvSpPr>
        <p:spPr>
          <a:xfrm>
            <a:off x="2" y="0"/>
            <a:ext cx="9143999" cy="6858000"/>
          </a:xfrm>
          <a:effectLst/>
        </p:spPr>
        <p:txBody>
          <a:bodyPr/>
          <a:lstStyle>
            <a:lvl1pPr>
              <a:defRPr baseline="0"/>
            </a:lvl1pPr>
          </a:lstStyle>
          <a:p>
            <a:br>
              <a:rPr lang="en-GB" dirty="0"/>
            </a:br>
            <a:r>
              <a:rPr lang="en-GB" dirty="0"/>
              <a:t>     Copy Desired Image, Select this placeholder, Paste &amp; Then “Send to back”</a:t>
            </a:r>
          </a:p>
        </p:txBody>
      </p:sp>
      <p:sp>
        <p:nvSpPr>
          <p:cNvPr id="2" name="Title 1"/>
          <p:cNvSpPr>
            <a:spLocks noGrp="1"/>
          </p:cNvSpPr>
          <p:nvPr>
            <p:ph type="title" hasCustomPrompt="1"/>
          </p:nvPr>
        </p:nvSpPr>
        <p:spPr>
          <a:xfrm>
            <a:off x="564093" y="3305917"/>
            <a:ext cx="8313207" cy="960263"/>
          </a:xfrm>
          <a:effectLst>
            <a:outerShdw blurRad="825500" algn="ctr" rotWithShape="0">
              <a:prstClr val="black">
                <a:alpha val="20000"/>
              </a:prstClr>
            </a:outerShdw>
          </a:effectLst>
        </p:spPr>
        <p:txBody>
          <a:bodyPr anchor="t"/>
          <a:lstStyle>
            <a:lvl1pPr>
              <a:lnSpc>
                <a:spcPct val="80000"/>
              </a:lnSpc>
              <a:spcBef>
                <a:spcPts val="816"/>
              </a:spcBef>
              <a:defRPr sz="7800" cap="all" baseline="0">
                <a:solidFill>
                  <a:schemeClr val="bg1"/>
                </a:solidFill>
              </a:defRPr>
            </a:lvl1pPr>
          </a:lstStyle>
          <a:p>
            <a:r>
              <a:rPr lang="en-US" dirty="0"/>
              <a:t>Section DIVIDER</a:t>
            </a:r>
            <a:endParaRPr lang="en-GB" dirty="0"/>
          </a:p>
        </p:txBody>
      </p:sp>
      <p:sp>
        <p:nvSpPr>
          <p:cNvPr id="7" name="Text Placeholder 6"/>
          <p:cNvSpPr>
            <a:spLocks noGrp="1"/>
          </p:cNvSpPr>
          <p:nvPr>
            <p:ph type="body" sz="quarter" idx="13" hasCustomPrompt="1"/>
          </p:nvPr>
        </p:nvSpPr>
        <p:spPr>
          <a:xfrm>
            <a:off x="628273" y="2476736"/>
            <a:ext cx="6033722" cy="829179"/>
          </a:xfrm>
        </p:spPr>
        <p:txBody>
          <a:bodyPr anchor="b">
            <a:normAutofit/>
          </a:bodyPr>
          <a:lstStyle>
            <a:lvl1pPr>
              <a:spcBef>
                <a:spcPts val="1224"/>
              </a:spcBef>
              <a:defRPr sz="2700" b="0" cap="none" baseline="0">
                <a:solidFill>
                  <a:schemeClr val="bg1"/>
                </a:solidFill>
                <a:effectLst>
                  <a:outerShdw blurRad="228600" algn="ctr" rotWithShape="0">
                    <a:prstClr val="black">
                      <a:alpha val="40000"/>
                    </a:prstClr>
                  </a:outerShdw>
                </a:effectLst>
              </a:defRPr>
            </a:lvl1pPr>
          </a:lstStyle>
          <a:p>
            <a:pPr lvl="0"/>
            <a:r>
              <a:rPr lang="en-US" dirty="0"/>
              <a:t>Subtitle</a:t>
            </a:r>
            <a:endParaRPr lang="en-GB" dirty="0"/>
          </a:p>
        </p:txBody>
      </p:sp>
      <p:sp>
        <p:nvSpPr>
          <p:cNvPr id="4" name="Footer Placeholder 3"/>
          <p:cNvSpPr>
            <a:spLocks noGrp="1"/>
          </p:cNvSpPr>
          <p:nvPr>
            <p:ph type="ftr" sz="quarter" idx="16"/>
          </p:nvPr>
        </p:nvSpPr>
        <p:spPr>
          <a:xfrm>
            <a:off x="614374" y="6200608"/>
            <a:ext cx="4951963" cy="346923"/>
          </a:xfrm>
          <a:prstGeom prst="rect">
            <a:avLst/>
          </a:prstGeom>
        </p:spPr>
        <p:txBody>
          <a:bodyPr vert="horz" lIns="0" tIns="0" rIns="0" bIns="0" rtlCol="0" anchor="b"/>
          <a:lstStyle>
            <a:lvl1pPr>
              <a:defRPr lang="en-GB" sz="800" smtClean="0">
                <a:solidFill>
                  <a:schemeClr val="bg1"/>
                </a:solidFill>
              </a:defRPr>
            </a:lvl1pPr>
          </a:lstStyle>
          <a:p>
            <a:pPr fontAlgn="auto">
              <a:lnSpc>
                <a:spcPct val="85000"/>
              </a:lnSpc>
              <a:spcBef>
                <a:spcPts val="204"/>
              </a:spcBef>
              <a:spcAft>
                <a:spcPts val="0"/>
              </a:spcAft>
            </a:pPr>
            <a:r>
              <a:rPr dirty="0">
                <a:solidFill>
                  <a:prstClr val="white"/>
                </a:solidFill>
                <a:latin typeface="Calibri"/>
              </a:rPr>
              <a:t>© 2015 Ipsos. </a:t>
            </a:r>
          </a:p>
        </p:txBody>
      </p:sp>
      <p:sp>
        <p:nvSpPr>
          <p:cNvPr id="5" name="Slide Number Placeholder 4"/>
          <p:cNvSpPr>
            <a:spLocks noGrp="1"/>
          </p:cNvSpPr>
          <p:nvPr>
            <p:ph type="sldNum" sz="quarter" idx="17"/>
          </p:nvPr>
        </p:nvSpPr>
        <p:spPr>
          <a:xfrm>
            <a:off x="247314" y="6200608"/>
            <a:ext cx="382425" cy="346923"/>
          </a:xfrm>
          <a:prstGeom prst="rect">
            <a:avLst/>
          </a:prstGeom>
        </p:spPr>
        <p:txBody>
          <a:bodyPr vert="horz" lIns="0" tIns="0" rIns="0" bIns="0" rtlCol="0" anchor="b"/>
          <a:lstStyle>
            <a:lvl1pPr>
              <a:defRPr lang="en-US" sz="800" smtClean="0">
                <a:solidFill>
                  <a:schemeClr val="bg1"/>
                </a:solidFill>
              </a:defRPr>
            </a:lvl1pPr>
          </a:lstStyle>
          <a:p>
            <a:pPr fontAlgn="auto">
              <a:lnSpc>
                <a:spcPct val="85000"/>
              </a:lnSpc>
              <a:spcBef>
                <a:spcPts val="204"/>
              </a:spcBef>
              <a:spcAft>
                <a:spcPts val="0"/>
              </a:spcAft>
            </a:pPr>
            <a:fld id="{7F034911-0302-4AAB-AEF0-815419E29289}" type="slidenum">
              <a:rPr lang="en-GB">
                <a:solidFill>
                  <a:prstClr val="white"/>
                </a:solidFill>
                <a:latin typeface="Calibri"/>
              </a:rPr>
              <a:pPr fontAlgn="auto">
                <a:lnSpc>
                  <a:spcPct val="85000"/>
                </a:lnSpc>
                <a:spcBef>
                  <a:spcPts val="204"/>
                </a:spcBef>
                <a:spcAft>
                  <a:spcPts val="0"/>
                </a:spcAft>
              </a:pPr>
              <a:t>‹#›</a:t>
            </a:fld>
            <a:endParaRPr lang="en-GB" dirty="0">
              <a:solidFill>
                <a:prstClr val="white"/>
              </a:solidFill>
              <a:latin typeface="Calibri"/>
            </a:endParaRPr>
          </a:p>
        </p:txBody>
      </p:sp>
    </p:spTree>
    <p:extLst>
      <p:ext uri="{BB962C8B-B14F-4D97-AF65-F5344CB8AC3E}">
        <p14:creationId xmlns:p14="http://schemas.microsoft.com/office/powerpoint/2010/main" val="25970093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Section Header White Fil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2832" y="3306922"/>
            <a:ext cx="8726439" cy="960263"/>
          </a:xfrm>
        </p:spPr>
        <p:txBody>
          <a:bodyPr lIns="0" anchor="t"/>
          <a:lstStyle>
            <a:lvl1pPr>
              <a:lnSpc>
                <a:spcPct val="80000"/>
              </a:lnSpc>
              <a:spcBef>
                <a:spcPts val="816"/>
              </a:spcBef>
              <a:defRPr sz="7800" cap="all" baseline="0">
                <a:solidFill>
                  <a:schemeClr val="tx1"/>
                </a:solidFill>
              </a:defRPr>
            </a:lvl1pPr>
          </a:lstStyle>
          <a:p>
            <a:r>
              <a:rPr lang="en-US" dirty="0"/>
              <a:t>SECTION DIVIDER</a:t>
            </a:r>
            <a:endParaRPr lang="en-GB" dirty="0"/>
          </a:p>
        </p:txBody>
      </p:sp>
      <p:sp>
        <p:nvSpPr>
          <p:cNvPr id="7" name="Text Placeholder 6"/>
          <p:cNvSpPr>
            <a:spLocks noGrp="1"/>
          </p:cNvSpPr>
          <p:nvPr>
            <p:ph type="body" sz="quarter" idx="13" hasCustomPrompt="1"/>
          </p:nvPr>
        </p:nvSpPr>
        <p:spPr>
          <a:xfrm>
            <a:off x="221814" y="2477744"/>
            <a:ext cx="6033722" cy="829179"/>
          </a:xfrm>
        </p:spPr>
        <p:txBody>
          <a:bodyPr anchor="b">
            <a:normAutofit/>
          </a:bodyPr>
          <a:lstStyle>
            <a:lvl1pPr>
              <a:spcBef>
                <a:spcPts val="1224"/>
              </a:spcBef>
              <a:defRPr sz="2700" b="0" cap="none" baseline="0">
                <a:solidFill>
                  <a:schemeClr val="tx1"/>
                </a:solidFill>
              </a:defRPr>
            </a:lvl1pPr>
          </a:lstStyle>
          <a:p>
            <a:pPr lvl="0"/>
            <a:r>
              <a:rPr lang="en-US" dirty="0"/>
              <a:t>Subtitle</a:t>
            </a:r>
            <a:endParaRPr lang="en-GB" dirty="0"/>
          </a:p>
        </p:txBody>
      </p:sp>
      <p:sp>
        <p:nvSpPr>
          <p:cNvPr id="29" name="TextBox 28"/>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srgbClr val="888B8D"/>
                </a:solidFill>
                <a:latin typeface="Calibri"/>
              </a:rPr>
              <a:pPr defTabSz="924282" fontAlgn="auto">
                <a:lnSpc>
                  <a:spcPct val="85000"/>
                </a:lnSpc>
                <a:spcBef>
                  <a:spcPts val="204"/>
                </a:spcBef>
                <a:spcAft>
                  <a:spcPts val="0"/>
                </a:spcAft>
              </a:pPr>
              <a:t>‹#›</a:t>
            </a:fld>
            <a:endParaRPr lang="en-GB" sz="800" dirty="0">
              <a:solidFill>
                <a:srgbClr val="888B8D"/>
              </a:solidFill>
              <a:latin typeface="Calibri"/>
            </a:endParaRPr>
          </a:p>
        </p:txBody>
      </p:sp>
      <p:sp>
        <p:nvSpPr>
          <p:cNvPr id="30" name="TextBox 29"/>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srgbClr val="888B8D"/>
                </a:solidFill>
                <a:latin typeface="Calibri"/>
              </a:rPr>
              <a:t>© 2015 Ipsos.</a:t>
            </a:r>
            <a:endParaRPr lang="en-GB" sz="1200" dirty="0">
              <a:solidFill>
                <a:srgbClr val="888B8D"/>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762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Section Header Gray Fill">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2832" y="3306922"/>
            <a:ext cx="8726439" cy="960263"/>
          </a:xfrm>
        </p:spPr>
        <p:txBody>
          <a:bodyPr lIns="0" anchor="t"/>
          <a:lstStyle>
            <a:lvl1pPr>
              <a:lnSpc>
                <a:spcPct val="80000"/>
              </a:lnSpc>
              <a:spcBef>
                <a:spcPts val="816"/>
              </a:spcBef>
              <a:defRPr sz="7800" cap="all" baseline="0">
                <a:solidFill>
                  <a:schemeClr val="bg1"/>
                </a:solidFill>
              </a:defRPr>
            </a:lvl1pPr>
          </a:lstStyle>
          <a:p>
            <a:r>
              <a:rPr lang="en-US" dirty="0"/>
              <a:t>SECTION DIVIDER</a:t>
            </a:r>
            <a:endParaRPr lang="en-GB" dirty="0"/>
          </a:p>
        </p:txBody>
      </p:sp>
      <p:sp>
        <p:nvSpPr>
          <p:cNvPr id="7" name="Text Placeholder 6"/>
          <p:cNvSpPr>
            <a:spLocks noGrp="1"/>
          </p:cNvSpPr>
          <p:nvPr>
            <p:ph type="body" sz="quarter" idx="13" hasCustomPrompt="1"/>
          </p:nvPr>
        </p:nvSpPr>
        <p:spPr>
          <a:xfrm>
            <a:off x="221814" y="2477744"/>
            <a:ext cx="6033722" cy="829179"/>
          </a:xfrm>
        </p:spPr>
        <p:txBody>
          <a:bodyPr anchor="b">
            <a:normAutofit/>
          </a:bodyPr>
          <a:lstStyle>
            <a:lvl1pPr>
              <a:spcBef>
                <a:spcPts val="1224"/>
              </a:spcBef>
              <a:defRPr sz="2700" b="0" cap="none" baseline="0">
                <a:solidFill>
                  <a:schemeClr val="bg1"/>
                </a:solidFill>
              </a:defRPr>
            </a:lvl1pPr>
          </a:lstStyle>
          <a:p>
            <a:pPr lvl="0"/>
            <a:r>
              <a:rPr lang="en-US" dirty="0"/>
              <a:t>Subtitle</a:t>
            </a:r>
            <a:endParaRPr lang="en-GB" dirty="0"/>
          </a:p>
        </p:txBody>
      </p:sp>
      <p:sp>
        <p:nvSpPr>
          <p:cNvPr id="29" name="TextBox 28"/>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30" name="TextBox 29"/>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4422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Section Header Red Fil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2832" y="3306922"/>
            <a:ext cx="8726439" cy="960263"/>
          </a:xfrm>
        </p:spPr>
        <p:txBody>
          <a:bodyPr lIns="0" anchor="t"/>
          <a:lstStyle>
            <a:lvl1pPr>
              <a:lnSpc>
                <a:spcPct val="80000"/>
              </a:lnSpc>
              <a:spcBef>
                <a:spcPts val="816"/>
              </a:spcBef>
              <a:defRPr sz="7800" cap="all" baseline="0">
                <a:solidFill>
                  <a:schemeClr val="bg1"/>
                </a:solidFill>
              </a:defRPr>
            </a:lvl1pPr>
          </a:lstStyle>
          <a:p>
            <a:r>
              <a:rPr lang="en-US" dirty="0"/>
              <a:t>SECTION DIVIDER</a:t>
            </a:r>
            <a:endParaRPr lang="en-GB" dirty="0"/>
          </a:p>
        </p:txBody>
      </p:sp>
      <p:sp>
        <p:nvSpPr>
          <p:cNvPr id="7" name="Text Placeholder 6"/>
          <p:cNvSpPr>
            <a:spLocks noGrp="1"/>
          </p:cNvSpPr>
          <p:nvPr>
            <p:ph type="body" sz="quarter" idx="13" hasCustomPrompt="1"/>
          </p:nvPr>
        </p:nvSpPr>
        <p:spPr>
          <a:xfrm>
            <a:off x="221814" y="2477744"/>
            <a:ext cx="6033722" cy="829179"/>
          </a:xfrm>
        </p:spPr>
        <p:txBody>
          <a:bodyPr anchor="b">
            <a:normAutofit/>
          </a:bodyPr>
          <a:lstStyle>
            <a:lvl1pPr>
              <a:spcBef>
                <a:spcPts val="1224"/>
              </a:spcBef>
              <a:defRPr sz="2700" b="0" cap="none" baseline="0">
                <a:solidFill>
                  <a:schemeClr val="bg1"/>
                </a:solidFill>
              </a:defRPr>
            </a:lvl1pPr>
          </a:lstStyle>
          <a:p>
            <a:pPr lvl="0"/>
            <a:r>
              <a:rPr lang="en-US" dirty="0"/>
              <a:t>Subtitle</a:t>
            </a:r>
            <a:endParaRPr lang="en-GB" dirty="0"/>
          </a:p>
        </p:txBody>
      </p:sp>
      <p:sp>
        <p:nvSpPr>
          <p:cNvPr id="29" name="TextBox 28"/>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30" name="TextBox 29"/>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94136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ext Opti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2378" y="331099"/>
            <a:ext cx="6725791"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47650" y="1851257"/>
            <a:ext cx="7870391" cy="3524011"/>
          </a:xfrm>
        </p:spPr>
        <p:txBody>
          <a:bodyPr/>
          <a:lstStyle>
            <a:lvl1pPr>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615927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ext With Circ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2378" y="331099"/>
            <a:ext cx="6725791" cy="590215"/>
          </a:xfrm>
        </p:spPr>
        <p:txBody>
          <a:bodyPr anchor="b">
            <a:normAutofit/>
          </a:bodyPr>
          <a:lstStyle>
            <a:lvl1pPr marL="0" indent="0">
              <a:buNone/>
              <a:defRPr sz="1900" b="0" baseline="0">
                <a:solidFill>
                  <a:schemeClr val="bg2"/>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47650" y="1851257"/>
            <a:ext cx="7870391" cy="3524011"/>
          </a:xfrm>
        </p:spPr>
        <p:txBody>
          <a:bodyPr/>
          <a:lstStyle>
            <a:lvl1pPr>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33" name="Group 32"/>
          <p:cNvGrpSpPr/>
          <p:nvPr userDrawn="1"/>
        </p:nvGrpSpPr>
        <p:grpSpPr>
          <a:xfrm>
            <a:off x="8252495" y="4286250"/>
            <a:ext cx="891505" cy="2571750"/>
            <a:chOff x="12130881" y="3781425"/>
            <a:chExt cx="1310482" cy="3781425"/>
          </a:xfrm>
        </p:grpSpPr>
        <p:sp>
          <p:nvSpPr>
            <p:cNvPr id="34" name="Oval 33"/>
            <p:cNvSpPr>
              <a:spLocks/>
            </p:cNvSpPr>
            <p:nvPr/>
          </p:nvSpPr>
          <p:spPr bwMode="auto">
            <a:xfrm rot="3900000" flipH="1">
              <a:off x="12448596" y="5001406"/>
              <a:ext cx="698400" cy="697635"/>
            </a:xfrm>
            <a:prstGeom prst="ellipse">
              <a:avLst/>
            </a:prstGeom>
            <a:solidFill>
              <a:srgbClr val="007681"/>
            </a:solidFill>
            <a:ln>
              <a:noFill/>
            </a:ln>
          </p:spPr>
          <p:txBody>
            <a:bodyPr vert="horz" wrap="square" lIns="91440" tIns="45720" rIns="91440" bIns="45720" numCol="1" anchor="t" anchorCtr="0" compatLnSpc="1">
              <a:prstTxWarp prst="textNoShape">
                <a:avLst/>
              </a:prstTxWarp>
            </a:bodyPr>
            <a:lstStyle/>
            <a:p>
              <a:pPr defTabSz="924282" fontAlgn="auto">
                <a:spcBef>
                  <a:spcPts val="0"/>
                </a:spcBef>
                <a:spcAft>
                  <a:spcPts val="0"/>
                </a:spcAft>
                <a:defRPr/>
              </a:pPr>
              <a:endParaRPr lang="en-GB" kern="0" dirty="0">
                <a:solidFill>
                  <a:srgbClr val="222223"/>
                </a:solidFill>
                <a:latin typeface="Calibri"/>
              </a:endParaRPr>
            </a:p>
          </p:txBody>
        </p:sp>
        <p:sp>
          <p:nvSpPr>
            <p:cNvPr id="35" name="Oval 34"/>
            <p:cNvSpPr/>
            <p:nvPr/>
          </p:nvSpPr>
          <p:spPr>
            <a:xfrm>
              <a:off x="12613164" y="4367456"/>
              <a:ext cx="411286" cy="411286"/>
            </a:xfrm>
            <a:prstGeom prst="ellipse">
              <a:avLst/>
            </a:prstGeom>
            <a:solidFill>
              <a:srgbClr val="F1BE48"/>
            </a:solidFill>
            <a:ln w="25400" cap="flat" cmpd="sng" algn="ctr">
              <a:noFill/>
              <a:prstDash val="solid"/>
            </a:ln>
            <a:effectLst/>
          </p:spPr>
          <p:txBody>
            <a:bodyPr rtlCol="0" anchor="ctr"/>
            <a:lstStyle/>
            <a:p>
              <a:pPr algn="ctr" defTabSz="924282" fontAlgn="auto">
                <a:spcBef>
                  <a:spcPts val="0"/>
                </a:spcBef>
                <a:spcAft>
                  <a:spcPts val="0"/>
                </a:spcAft>
                <a:defRPr/>
              </a:pPr>
              <a:endParaRPr lang="en-GB" kern="0" dirty="0">
                <a:solidFill>
                  <a:prstClr val="white"/>
                </a:solidFill>
                <a:latin typeface="Calibri"/>
              </a:endParaRPr>
            </a:p>
          </p:txBody>
        </p:sp>
        <p:sp>
          <p:nvSpPr>
            <p:cNvPr id="36" name="Oval 35"/>
            <p:cNvSpPr/>
            <p:nvPr/>
          </p:nvSpPr>
          <p:spPr>
            <a:xfrm>
              <a:off x="12346781" y="4200525"/>
              <a:ext cx="172831" cy="172831"/>
            </a:xfrm>
            <a:prstGeom prst="ellipse">
              <a:avLst/>
            </a:prstGeom>
            <a:solidFill>
              <a:srgbClr val="E87722"/>
            </a:solidFill>
            <a:ln w="25400" cap="flat" cmpd="sng" algn="ctr">
              <a:noFill/>
              <a:prstDash val="solid"/>
            </a:ln>
            <a:effectLst/>
          </p:spPr>
          <p:txBody>
            <a:bodyPr rtlCol="0" anchor="ctr"/>
            <a:lstStyle/>
            <a:p>
              <a:pPr algn="ctr" defTabSz="924282" fontAlgn="auto">
                <a:spcBef>
                  <a:spcPts val="0"/>
                </a:spcBef>
                <a:spcAft>
                  <a:spcPts val="0"/>
                </a:spcAft>
                <a:defRPr/>
              </a:pPr>
              <a:endParaRPr lang="en-GB" kern="0" dirty="0">
                <a:solidFill>
                  <a:prstClr val="white"/>
                </a:solidFill>
                <a:latin typeface="Calibri"/>
              </a:endParaRPr>
            </a:p>
          </p:txBody>
        </p:sp>
        <p:sp>
          <p:nvSpPr>
            <p:cNvPr id="37" name="Right Triangle 36"/>
            <p:cNvSpPr/>
            <p:nvPr/>
          </p:nvSpPr>
          <p:spPr>
            <a:xfrm flipH="1">
              <a:off x="12130881" y="3781425"/>
              <a:ext cx="1310482" cy="3781425"/>
            </a:xfrm>
            <a:prstGeom prst="rtTriangle">
              <a:avLst/>
            </a:prstGeom>
            <a:solidFill>
              <a:srgbClr val="C8C9C7">
                <a:lumMod val="60000"/>
                <a:lumOff val="40000"/>
              </a:srgbClr>
            </a:solidFill>
            <a:ln w="25400" cap="flat" cmpd="sng" algn="ctr">
              <a:noFill/>
              <a:prstDash val="solid"/>
            </a:ln>
            <a:effectLst/>
          </p:spPr>
          <p:txBody>
            <a:bodyPr rtlCol="0" anchor="ctr"/>
            <a:lstStyle/>
            <a:p>
              <a:pPr algn="ctr" defTabSz="924282" fontAlgn="auto">
                <a:spcBef>
                  <a:spcPts val="0"/>
                </a:spcBef>
                <a:spcAft>
                  <a:spcPts val="0"/>
                </a:spcAft>
                <a:defRPr/>
              </a:pPr>
              <a:endParaRPr lang="en-GB" kern="0" dirty="0">
                <a:solidFill>
                  <a:prstClr val="white"/>
                </a:solidFill>
                <a:latin typeface="Calibri"/>
              </a:endParaRPr>
            </a:p>
          </p:txBody>
        </p:sp>
        <p:pic>
          <p:nvPicPr>
            <p:cNvPr id="38" name="Picture 37"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755873"/>
              <a:ext cx="554657" cy="523426"/>
            </a:xfrm>
            <a:prstGeom prst="rect">
              <a:avLst/>
            </a:prstGeom>
          </p:spPr>
        </p:pic>
        <p:sp>
          <p:nvSpPr>
            <p:cNvPr id="39" name="Oval 24"/>
            <p:cNvSpPr>
              <a:spLocks/>
            </p:cNvSpPr>
            <p:nvPr/>
          </p:nvSpPr>
          <p:spPr bwMode="auto">
            <a:xfrm rot="3900000" flipH="1">
              <a:off x="12429978" y="5491320"/>
              <a:ext cx="763902" cy="754332"/>
            </a:xfrm>
            <a:custGeom>
              <a:avLst/>
              <a:gdLst/>
              <a:ahLst/>
              <a:cxnLst/>
              <a:rect l="l" t="t" r="r" b="b"/>
              <a:pathLst>
                <a:path w="763902" h="754332">
                  <a:moveTo>
                    <a:pt x="763902" y="138227"/>
                  </a:moveTo>
                  <a:cubicBezTo>
                    <a:pt x="683802" y="52832"/>
                    <a:pt x="569760" y="0"/>
                    <a:pt x="443365" y="0"/>
                  </a:cubicBezTo>
                  <a:cubicBezTo>
                    <a:pt x="198502" y="0"/>
                    <a:pt x="-1" y="198284"/>
                    <a:pt x="0" y="442881"/>
                  </a:cubicBezTo>
                  <a:cubicBezTo>
                    <a:pt x="-1" y="564384"/>
                    <a:pt x="48982" y="674459"/>
                    <a:pt x="128444" y="754332"/>
                  </a:cubicBezTo>
                  <a:close/>
                </a:path>
              </a:pathLst>
            </a:custGeom>
            <a:solidFill>
              <a:srgbClr val="1B365D"/>
            </a:solidFill>
            <a:ln>
              <a:noFill/>
            </a:ln>
          </p:spPr>
          <p:txBody>
            <a:bodyPr vert="horz" wrap="square" lIns="91440" tIns="45720" rIns="91440" bIns="45720" numCol="1" anchor="t" anchorCtr="0" compatLnSpc="1">
              <a:prstTxWarp prst="textNoShape">
                <a:avLst/>
              </a:prstTxWarp>
            </a:bodyPr>
            <a:lstStyle/>
            <a:p>
              <a:pPr defTabSz="924282" fontAlgn="auto">
                <a:spcBef>
                  <a:spcPts val="0"/>
                </a:spcBef>
                <a:spcAft>
                  <a:spcPts val="0"/>
                </a:spcAft>
                <a:defRPr/>
              </a:pPr>
              <a:endParaRPr lang="en-GB" kern="0" dirty="0">
                <a:solidFill>
                  <a:srgbClr val="222223"/>
                </a:solidFill>
                <a:latin typeface="Calibri"/>
              </a:endParaRPr>
            </a:p>
          </p:txBody>
        </p:sp>
      </p:grpSp>
    </p:spTree>
    <p:extLst>
      <p:ext uri="{BB962C8B-B14F-4D97-AF65-F5344CB8AC3E}">
        <p14:creationId xmlns:p14="http://schemas.microsoft.com/office/powerpoint/2010/main" val="11645899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Fill_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Title</a:t>
            </a:r>
          </a:p>
        </p:txBody>
      </p:sp>
      <p:sp>
        <p:nvSpPr>
          <p:cNvPr id="8" name="Text Placeholder 7"/>
          <p:cNvSpPr>
            <a:spLocks noGrp="1"/>
          </p:cNvSpPr>
          <p:nvPr>
            <p:ph type="body" sz="quarter" idx="13" hasCustomPrompt="1"/>
          </p:nvPr>
        </p:nvSpPr>
        <p:spPr>
          <a:xfrm>
            <a:off x="232377" y="331099"/>
            <a:ext cx="6733349" cy="590215"/>
          </a:xfrm>
        </p:spPr>
        <p:txBody>
          <a:bodyPr anchor="b">
            <a:normAutofit/>
          </a:bodyPr>
          <a:lstStyle>
            <a:lvl1pPr marL="0" indent="0">
              <a:buNone/>
              <a:defRPr sz="1900" b="0">
                <a:solidFill>
                  <a:schemeClr val="bg1"/>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32377" y="1851261"/>
            <a:ext cx="7885666" cy="3524009"/>
          </a:xfrm>
        </p:spPr>
        <p:txBody>
          <a:bodyPr/>
          <a:lstStyle>
            <a:lvl1pPr>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Box 13"/>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15" name="TextBox 14"/>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pic>
        <p:nvPicPr>
          <p:cNvPr id="21"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9132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Fill_Gray">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Title</a:t>
            </a:r>
          </a:p>
        </p:txBody>
      </p:sp>
      <p:sp>
        <p:nvSpPr>
          <p:cNvPr id="8" name="Text Placeholder 7"/>
          <p:cNvSpPr>
            <a:spLocks noGrp="1"/>
          </p:cNvSpPr>
          <p:nvPr>
            <p:ph type="body" sz="quarter" idx="13" hasCustomPrompt="1"/>
          </p:nvPr>
        </p:nvSpPr>
        <p:spPr>
          <a:xfrm>
            <a:off x="232377" y="331099"/>
            <a:ext cx="6733349" cy="590215"/>
          </a:xfrm>
        </p:spPr>
        <p:txBody>
          <a:bodyPr anchor="b">
            <a:normAutofit/>
          </a:bodyPr>
          <a:lstStyle>
            <a:lvl1pPr marL="0" indent="0">
              <a:buNone/>
              <a:defRPr sz="1900" b="0">
                <a:solidFill>
                  <a:schemeClr val="tx1"/>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32377" y="1851261"/>
            <a:ext cx="7885666" cy="3524009"/>
          </a:xfrm>
        </p:spPr>
        <p:txBody>
          <a:bodyPr/>
          <a:lstStyle>
            <a:lvl1pPr>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Box 13"/>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15" name="TextBox 14"/>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pic>
        <p:nvPicPr>
          <p:cNvPr id="21"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128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Content Option 8">
    <p:spTree>
      <p:nvGrpSpPr>
        <p:cNvPr id="1" name=""/>
        <p:cNvGrpSpPr/>
        <p:nvPr/>
      </p:nvGrpSpPr>
      <p:grpSpPr>
        <a:xfrm>
          <a:off x="0" y="0"/>
          <a:ext cx="0" cy="0"/>
          <a:chOff x="0" y="0"/>
          <a:chExt cx="0" cy="0"/>
        </a:xfrm>
      </p:grpSpPr>
      <p:sp>
        <p:nvSpPr>
          <p:cNvPr id="16" name="Freihandform 50"/>
          <p:cNvSpPr/>
          <p:nvPr userDrawn="1"/>
        </p:nvSpPr>
        <p:spPr bwMode="ltGray">
          <a:xfrm>
            <a:off x="140755" y="8626"/>
            <a:ext cx="2104845" cy="4929134"/>
          </a:xfrm>
          <a:custGeom>
            <a:avLst/>
            <a:gdLst>
              <a:gd name="connsiteX0" fmla="*/ 0 w 2717320"/>
              <a:gd name="connsiteY0" fmla="*/ 4097548 h 4097548"/>
              <a:gd name="connsiteX1" fmla="*/ 543464 w 2717320"/>
              <a:gd name="connsiteY1" fmla="*/ 1673525 h 4097548"/>
              <a:gd name="connsiteX2" fmla="*/ 2717320 w 2717320"/>
              <a:gd name="connsiteY2" fmla="*/ 0 h 4097548"/>
              <a:gd name="connsiteX3" fmla="*/ 2717320 w 2717320"/>
              <a:gd name="connsiteY3" fmla="*/ 0 h 4097548"/>
              <a:gd name="connsiteX0" fmla="*/ 0 w 2717320"/>
              <a:gd name="connsiteY0" fmla="*/ 4097548 h 4097548"/>
              <a:gd name="connsiteX1" fmla="*/ 724619 w 2717320"/>
              <a:gd name="connsiteY1" fmla="*/ 1639019 h 4097548"/>
              <a:gd name="connsiteX2" fmla="*/ 2717320 w 2717320"/>
              <a:gd name="connsiteY2" fmla="*/ 0 h 4097548"/>
              <a:gd name="connsiteX3" fmla="*/ 2717320 w 2717320"/>
              <a:gd name="connsiteY3" fmla="*/ 0 h 4097548"/>
              <a:gd name="connsiteX0" fmla="*/ 0 w 2717320"/>
              <a:gd name="connsiteY0" fmla="*/ 4097548 h 4097548"/>
              <a:gd name="connsiteX1" fmla="*/ 869393 w 2717320"/>
              <a:gd name="connsiteY1" fmla="*/ 1708030 h 4097548"/>
              <a:gd name="connsiteX2" fmla="*/ 2717320 w 2717320"/>
              <a:gd name="connsiteY2" fmla="*/ 0 h 4097548"/>
              <a:gd name="connsiteX3" fmla="*/ 2717320 w 2717320"/>
              <a:gd name="connsiteY3" fmla="*/ 0 h 4097548"/>
            </a:gdLst>
            <a:ahLst/>
            <a:cxnLst>
              <a:cxn ang="0">
                <a:pos x="connsiteX0" y="connsiteY0"/>
              </a:cxn>
              <a:cxn ang="0">
                <a:pos x="connsiteX1" y="connsiteY1"/>
              </a:cxn>
              <a:cxn ang="0">
                <a:pos x="connsiteX2" y="connsiteY2"/>
              </a:cxn>
              <a:cxn ang="0">
                <a:pos x="connsiteX3" y="connsiteY3"/>
              </a:cxn>
            </a:cxnLst>
            <a:rect l="l" t="t" r="r" b="b"/>
            <a:pathLst>
              <a:path w="2717320" h="4097548">
                <a:moveTo>
                  <a:pt x="0" y="4097548"/>
                </a:moveTo>
                <a:cubicBezTo>
                  <a:pt x="45288" y="3226999"/>
                  <a:pt x="416506" y="2390955"/>
                  <a:pt x="869393" y="1708030"/>
                </a:cubicBezTo>
                <a:cubicBezTo>
                  <a:pt x="1322280" y="1025105"/>
                  <a:pt x="2409332" y="284672"/>
                  <a:pt x="2717320" y="0"/>
                </a:cubicBezTo>
                <a:lnTo>
                  <a:pt x="2717320" y="0"/>
                </a:lnTo>
              </a:path>
            </a:pathLst>
          </a:custGeom>
          <a:noFill/>
          <a:ln w="12700">
            <a:solidFill>
              <a:schemeClr val="bg2">
                <a:alpha val="3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 name="Freeform 10"/>
          <p:cNvSpPr>
            <a:spLocks/>
          </p:cNvSpPr>
          <p:nvPr userDrawn="1"/>
        </p:nvSpPr>
        <p:spPr bwMode="auto">
          <a:xfrm>
            <a:off x="4572000" y="6296025"/>
            <a:ext cx="1169988" cy="561975"/>
          </a:xfrm>
          <a:custGeom>
            <a:avLst/>
            <a:gdLst>
              <a:gd name="T0" fmla="*/ 0 w 366"/>
              <a:gd name="T1" fmla="*/ 175 h 175"/>
              <a:gd name="T2" fmla="*/ 366 w 366"/>
              <a:gd name="T3" fmla="*/ 175 h 175"/>
              <a:gd name="T4" fmla="*/ 183 w 366"/>
              <a:gd name="T5" fmla="*/ 0 h 175"/>
              <a:gd name="T6" fmla="*/ 0 w 366"/>
              <a:gd name="T7" fmla="*/ 175 h 175"/>
            </a:gdLst>
            <a:ahLst/>
            <a:cxnLst>
              <a:cxn ang="0">
                <a:pos x="T0" y="T1"/>
              </a:cxn>
              <a:cxn ang="0">
                <a:pos x="T2" y="T3"/>
              </a:cxn>
              <a:cxn ang="0">
                <a:pos x="T4" y="T5"/>
              </a:cxn>
              <a:cxn ang="0">
                <a:pos x="T6" y="T7"/>
              </a:cxn>
            </a:cxnLst>
            <a:rect l="0" t="0" r="r" b="b"/>
            <a:pathLst>
              <a:path w="366" h="175">
                <a:moveTo>
                  <a:pt x="0" y="175"/>
                </a:moveTo>
                <a:cubicBezTo>
                  <a:pt x="366" y="175"/>
                  <a:pt x="366" y="175"/>
                  <a:pt x="366" y="175"/>
                </a:cubicBezTo>
                <a:cubicBezTo>
                  <a:pt x="362" y="78"/>
                  <a:pt x="282" y="0"/>
                  <a:pt x="183" y="0"/>
                </a:cubicBezTo>
                <a:cubicBezTo>
                  <a:pt x="84" y="0"/>
                  <a:pt x="4" y="78"/>
                  <a:pt x="0" y="175"/>
                </a:cubicBezTo>
                <a:close/>
              </a:path>
            </a:pathLst>
          </a:custGeom>
          <a:solidFill>
            <a:srgbClr val="000000"/>
          </a:solidFill>
          <a:ln>
            <a:noFill/>
          </a:ln>
        </p:spPr>
        <p:txBody>
          <a:bodyPr/>
          <a:lstStyle/>
          <a:p>
            <a:endParaRPr lang="en-US" dirty="0">
              <a:solidFill>
                <a:srgbClr val="595959"/>
              </a:solidFill>
            </a:endParaRPr>
          </a:p>
        </p:txBody>
      </p:sp>
      <p:sp>
        <p:nvSpPr>
          <p:cNvPr id="19" name="Freeform 14"/>
          <p:cNvSpPr>
            <a:spLocks/>
          </p:cNvSpPr>
          <p:nvPr userDrawn="1"/>
        </p:nvSpPr>
        <p:spPr bwMode="auto">
          <a:xfrm>
            <a:off x="0" y="4367605"/>
            <a:ext cx="644995" cy="2490395"/>
          </a:xfrm>
          <a:custGeom>
            <a:avLst/>
            <a:gdLst>
              <a:gd name="T0" fmla="*/ 0 w 322"/>
              <a:gd name="T1" fmla="*/ 0 h 1016"/>
              <a:gd name="T2" fmla="*/ 0 w 322"/>
              <a:gd name="T3" fmla="*/ 1016 h 1016"/>
              <a:gd name="T4" fmla="*/ 140 w 322"/>
              <a:gd name="T5" fmla="*/ 1016 h 1016"/>
              <a:gd name="T6" fmla="*/ 322 w 322"/>
              <a:gd name="T7" fmla="*/ 564 h 1016"/>
              <a:gd name="T8" fmla="*/ 0 w 322"/>
              <a:gd name="T9" fmla="*/ 0 h 1016"/>
            </a:gdLst>
            <a:ahLst/>
            <a:cxnLst>
              <a:cxn ang="0">
                <a:pos x="T0" y="T1"/>
              </a:cxn>
              <a:cxn ang="0">
                <a:pos x="T2" y="T3"/>
              </a:cxn>
              <a:cxn ang="0">
                <a:pos x="T4" y="T5"/>
              </a:cxn>
              <a:cxn ang="0">
                <a:pos x="T6" y="T7"/>
              </a:cxn>
              <a:cxn ang="0">
                <a:pos x="T8" y="T9"/>
              </a:cxn>
            </a:cxnLst>
            <a:rect l="0" t="0" r="r" b="b"/>
            <a:pathLst>
              <a:path w="322" h="1016">
                <a:moveTo>
                  <a:pt x="0" y="0"/>
                </a:moveTo>
                <a:cubicBezTo>
                  <a:pt x="0" y="1016"/>
                  <a:pt x="0" y="1016"/>
                  <a:pt x="0" y="1016"/>
                </a:cubicBezTo>
                <a:cubicBezTo>
                  <a:pt x="140" y="1016"/>
                  <a:pt x="140" y="1016"/>
                  <a:pt x="140" y="1016"/>
                </a:cubicBezTo>
                <a:cubicBezTo>
                  <a:pt x="253" y="899"/>
                  <a:pt x="322" y="739"/>
                  <a:pt x="322" y="564"/>
                </a:cubicBezTo>
                <a:cubicBezTo>
                  <a:pt x="322" y="324"/>
                  <a:pt x="193" y="114"/>
                  <a:pt x="0" y="0"/>
                </a:cubicBezTo>
                <a:close/>
              </a:path>
            </a:pathLst>
          </a:custGeom>
          <a:solidFill>
            <a:srgbClr val="000000"/>
          </a:solidFill>
          <a:ln>
            <a:noFill/>
          </a:ln>
        </p:spPr>
        <p:txBody>
          <a:bodyPr/>
          <a:lstStyle/>
          <a:p>
            <a:endParaRPr lang="en-US" dirty="0">
              <a:solidFill>
                <a:srgbClr val="595959"/>
              </a:solidFill>
            </a:endParaRPr>
          </a:p>
        </p:txBody>
      </p:sp>
      <p:pic>
        <p:nvPicPr>
          <p:cNvPr id="5" name="Picture 5" descr="Pantone ipso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6" y="589749"/>
            <a:ext cx="8155142" cy="528638"/>
          </a:xfrm>
          <a:prstGeom prst="rect">
            <a:avLst/>
          </a:prstGeom>
        </p:spPr>
        <p:txBody>
          <a:bodyPr l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sp>
        <p:nvSpPr>
          <p:cNvPr id="14" name="Text Placeholder 8"/>
          <p:cNvSpPr>
            <a:spLocks noGrp="1"/>
          </p:cNvSpPr>
          <p:nvPr>
            <p:ph type="body" sz="quarter" idx="10"/>
          </p:nvPr>
        </p:nvSpPr>
        <p:spPr bwMode="gray">
          <a:xfrm>
            <a:off x="698346" y="1236863"/>
            <a:ext cx="8147204" cy="4987725"/>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spTree>
    <p:extLst>
      <p:ext uri="{BB962C8B-B14F-4D97-AF65-F5344CB8AC3E}">
        <p14:creationId xmlns:p14="http://schemas.microsoft.com/office/powerpoint/2010/main" val="353354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Fill_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Title</a:t>
            </a:r>
          </a:p>
        </p:txBody>
      </p:sp>
      <p:sp>
        <p:nvSpPr>
          <p:cNvPr id="8" name="Text Placeholder 7"/>
          <p:cNvSpPr>
            <a:spLocks noGrp="1"/>
          </p:cNvSpPr>
          <p:nvPr>
            <p:ph type="body" sz="quarter" idx="13" hasCustomPrompt="1"/>
          </p:nvPr>
        </p:nvSpPr>
        <p:spPr>
          <a:xfrm>
            <a:off x="232377" y="331099"/>
            <a:ext cx="6733349" cy="590215"/>
          </a:xfrm>
        </p:spPr>
        <p:txBody>
          <a:bodyPr anchor="b">
            <a:normAutofit/>
          </a:bodyPr>
          <a:lstStyle>
            <a:lvl1pPr marL="0" indent="0">
              <a:buNone/>
              <a:defRPr sz="1900" b="0">
                <a:solidFill>
                  <a:schemeClr val="bg1"/>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32377" y="1851261"/>
            <a:ext cx="7885666" cy="3524009"/>
          </a:xfrm>
        </p:spPr>
        <p:txBody>
          <a:bodyPr/>
          <a:lstStyle>
            <a:lvl1pPr>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Box 13"/>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15" name="TextBox 14"/>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pic>
        <p:nvPicPr>
          <p:cNvPr id="21"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3496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2378" y="331099"/>
            <a:ext cx="6725791" cy="590215"/>
          </a:xfrm>
        </p:spPr>
        <p:txBody>
          <a:bodyPr anchor="b">
            <a:normAutofit/>
          </a:bodyPr>
          <a:lstStyle>
            <a:lvl1pPr marL="0" indent="0">
              <a:buNone/>
              <a:defRPr sz="1900" b="0" baseline="0">
                <a:solidFill>
                  <a:schemeClr val="bg2"/>
                </a:solidFill>
              </a:defRPr>
            </a:lvl1pPr>
          </a:lstStyle>
          <a:p>
            <a:pPr lvl="0"/>
            <a:r>
              <a:rPr lang="en-US" dirty="0"/>
              <a:t>Small </a:t>
            </a:r>
            <a:r>
              <a:rPr lang="en-US" dirty="0" err="1"/>
              <a:t>HEader</a:t>
            </a:r>
            <a:endParaRPr lang="en-GB" dirty="0"/>
          </a:p>
        </p:txBody>
      </p:sp>
      <p:sp>
        <p:nvSpPr>
          <p:cNvPr id="11" name="Text Placeholder 10"/>
          <p:cNvSpPr>
            <a:spLocks noGrp="1"/>
          </p:cNvSpPr>
          <p:nvPr>
            <p:ph type="body" sz="quarter" idx="14"/>
          </p:nvPr>
        </p:nvSpPr>
        <p:spPr>
          <a:xfrm>
            <a:off x="242688" y="4648362"/>
            <a:ext cx="3843754" cy="876140"/>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5043071" y="4648362"/>
            <a:ext cx="3843754" cy="876140"/>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242688" y="2441472"/>
            <a:ext cx="384375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5043071" y="2441472"/>
            <a:ext cx="384375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242688" y="1851259"/>
            <a:ext cx="3843754"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5043071" y="1851259"/>
            <a:ext cx="3843754"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34483672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3" y="857959"/>
            <a:ext cx="8654595"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695158"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44533" y="4641740"/>
            <a:ext cx="2561614" cy="1047349"/>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3300205" y="4641740"/>
            <a:ext cx="2561614" cy="1047349"/>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244533" y="2441472"/>
            <a:ext cx="256161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3300205" y="2441472"/>
            <a:ext cx="256161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244533" y="1851259"/>
            <a:ext cx="2561614"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300205" y="1851259"/>
            <a:ext cx="2561614"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5" name="Text Placeholder 10"/>
          <p:cNvSpPr>
            <a:spLocks noGrp="1"/>
          </p:cNvSpPr>
          <p:nvPr>
            <p:ph type="body" sz="quarter" idx="20"/>
          </p:nvPr>
        </p:nvSpPr>
        <p:spPr>
          <a:xfrm>
            <a:off x="6301029" y="4641740"/>
            <a:ext cx="2561614" cy="1047349"/>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16" name="Picture Placeholder 6"/>
          <p:cNvSpPr>
            <a:spLocks noGrp="1"/>
          </p:cNvSpPr>
          <p:nvPr>
            <p:ph type="pic" sz="quarter" idx="21"/>
          </p:nvPr>
        </p:nvSpPr>
        <p:spPr>
          <a:xfrm>
            <a:off x="6301029" y="2441472"/>
            <a:ext cx="256161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7" name="Text Placeholder 10"/>
          <p:cNvSpPr>
            <a:spLocks noGrp="1"/>
          </p:cNvSpPr>
          <p:nvPr>
            <p:ph type="body" sz="quarter" idx="22"/>
          </p:nvPr>
        </p:nvSpPr>
        <p:spPr>
          <a:xfrm>
            <a:off x="6301029" y="1851259"/>
            <a:ext cx="2561614" cy="590215"/>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28003894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0" y="857959"/>
            <a:ext cx="6723160"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615283" cy="590215"/>
          </a:xfrm>
        </p:spPr>
        <p:txBody>
          <a:bodyPr anchor="b">
            <a:normAutofit/>
          </a:bodyPr>
          <a:lstStyle>
            <a:lvl1pPr marL="0" indent="0">
              <a:buNone/>
              <a:defRPr sz="1900" b="0" baseline="0">
                <a:solidFill>
                  <a:schemeClr val="bg2"/>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35007" y="4365104"/>
            <a:ext cx="1948830" cy="1120925"/>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2469336" y="4365104"/>
            <a:ext cx="1948830" cy="1120925"/>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235007" y="2441473"/>
            <a:ext cx="1948830" cy="1851624"/>
          </a:xfrm>
        </p:spPr>
        <p:txBody>
          <a:bodyPr lIns="72000" tIns="72000" rIns="72000" bIns="72000">
            <a:normAutofit/>
          </a:bodyPr>
          <a:lstStyle>
            <a:lvl1pPr>
              <a:defRPr sz="1100">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235007" y="1851257"/>
            <a:ext cx="1948830" cy="590213"/>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2469336" y="1851257"/>
            <a:ext cx="1948830" cy="590213"/>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2" name="Picture Placeholder 6"/>
          <p:cNvSpPr>
            <a:spLocks noGrp="1"/>
          </p:cNvSpPr>
          <p:nvPr>
            <p:ph type="pic" sz="quarter" idx="17"/>
          </p:nvPr>
        </p:nvSpPr>
        <p:spPr>
          <a:xfrm>
            <a:off x="2469336" y="2441473"/>
            <a:ext cx="1948830" cy="1851624"/>
          </a:xfrm>
        </p:spPr>
        <p:txBody>
          <a:bodyPr lIns="72000" tIns="72000" rIns="72000" bIns="72000">
            <a:normAutofit/>
          </a:bodyPr>
          <a:lstStyle>
            <a:lvl1pPr>
              <a:defRPr sz="1100">
                <a:solidFill>
                  <a:schemeClr val="bg2"/>
                </a:solidFill>
              </a:defRPr>
            </a:lvl1pPr>
          </a:lstStyle>
          <a:p>
            <a:r>
              <a:rPr lang="en-US" dirty="0"/>
              <a:t>Click icon to add picture</a:t>
            </a:r>
            <a:endParaRPr lang="en-GB" dirty="0"/>
          </a:p>
        </p:txBody>
      </p:sp>
      <p:sp>
        <p:nvSpPr>
          <p:cNvPr id="15" name="Text Placeholder 10"/>
          <p:cNvSpPr>
            <a:spLocks noGrp="1"/>
          </p:cNvSpPr>
          <p:nvPr>
            <p:ph type="body" sz="quarter" idx="20"/>
          </p:nvPr>
        </p:nvSpPr>
        <p:spPr>
          <a:xfrm>
            <a:off x="4703665" y="4365104"/>
            <a:ext cx="1948830" cy="1120925"/>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en-US"/>
              <a:t>Click to edit Master text styles</a:t>
            </a:r>
          </a:p>
          <a:p>
            <a:pPr lvl="1"/>
            <a:r>
              <a:rPr lang="en-US"/>
              <a:t>Second level</a:t>
            </a:r>
          </a:p>
        </p:txBody>
      </p:sp>
      <p:sp>
        <p:nvSpPr>
          <p:cNvPr id="17" name="Text Placeholder 10"/>
          <p:cNvSpPr>
            <a:spLocks noGrp="1"/>
          </p:cNvSpPr>
          <p:nvPr>
            <p:ph type="body" sz="quarter" idx="22"/>
          </p:nvPr>
        </p:nvSpPr>
        <p:spPr>
          <a:xfrm>
            <a:off x="4703665" y="1851257"/>
            <a:ext cx="1948830" cy="590213"/>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6" name="Picture Placeholder 6"/>
          <p:cNvSpPr>
            <a:spLocks noGrp="1"/>
          </p:cNvSpPr>
          <p:nvPr>
            <p:ph type="pic" sz="quarter" idx="21"/>
          </p:nvPr>
        </p:nvSpPr>
        <p:spPr>
          <a:xfrm>
            <a:off x="4703665" y="2441473"/>
            <a:ext cx="1948830" cy="1851624"/>
          </a:xfrm>
        </p:spPr>
        <p:txBody>
          <a:bodyPr lIns="72000" tIns="72000" rIns="72000" bIns="72000">
            <a:normAutofit/>
          </a:bodyPr>
          <a:lstStyle>
            <a:lvl1pPr>
              <a:defRPr sz="1100">
                <a:solidFill>
                  <a:schemeClr val="bg2"/>
                </a:solidFill>
              </a:defRPr>
            </a:lvl1pPr>
          </a:lstStyle>
          <a:p>
            <a:r>
              <a:rPr lang="en-US" dirty="0"/>
              <a:t>Click icon to add picture</a:t>
            </a:r>
            <a:endParaRPr lang="en-GB" dirty="0"/>
          </a:p>
        </p:txBody>
      </p:sp>
      <p:sp>
        <p:nvSpPr>
          <p:cNvPr id="18" name="Text Placeholder 10"/>
          <p:cNvSpPr>
            <a:spLocks noGrp="1"/>
          </p:cNvSpPr>
          <p:nvPr>
            <p:ph type="body" sz="quarter" idx="23"/>
          </p:nvPr>
        </p:nvSpPr>
        <p:spPr>
          <a:xfrm>
            <a:off x="6937995" y="4365104"/>
            <a:ext cx="1948830" cy="1120925"/>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en-US"/>
              <a:t>Click to edit Master text styles</a:t>
            </a:r>
          </a:p>
          <a:p>
            <a:pPr lvl="1"/>
            <a:r>
              <a:rPr lang="en-US"/>
              <a:t>Second level</a:t>
            </a:r>
          </a:p>
        </p:txBody>
      </p:sp>
      <p:sp>
        <p:nvSpPr>
          <p:cNvPr id="20" name="Text Placeholder 10"/>
          <p:cNvSpPr>
            <a:spLocks noGrp="1"/>
          </p:cNvSpPr>
          <p:nvPr>
            <p:ph type="body" sz="quarter" idx="25"/>
          </p:nvPr>
        </p:nvSpPr>
        <p:spPr>
          <a:xfrm>
            <a:off x="6937995" y="1851257"/>
            <a:ext cx="1948830" cy="590213"/>
          </a:xfrm>
          <a:solidFill>
            <a:schemeClr val="bg2"/>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9" name="Picture Placeholder 6"/>
          <p:cNvSpPr>
            <a:spLocks noGrp="1"/>
          </p:cNvSpPr>
          <p:nvPr>
            <p:ph type="pic" sz="quarter" idx="24"/>
          </p:nvPr>
        </p:nvSpPr>
        <p:spPr>
          <a:xfrm>
            <a:off x="6937995" y="2441473"/>
            <a:ext cx="1948830" cy="1851624"/>
          </a:xfrm>
        </p:spPr>
        <p:txBody>
          <a:bodyPr lIns="72000" tIns="72000" rIns="72000" bIns="72000">
            <a:normAutofit/>
          </a:bodyPr>
          <a:lstStyle>
            <a:lvl1pPr>
              <a:defRPr sz="1100">
                <a:solidFill>
                  <a:schemeClr val="bg2"/>
                </a:solidFill>
              </a:defRPr>
            </a:lvl1pPr>
          </a:lstStyle>
          <a:p>
            <a:r>
              <a:rPr lang="en-US" dirty="0"/>
              <a:t>Click icon to add picture</a:t>
            </a:r>
            <a:endParaRPr lang="en-GB" dirty="0"/>
          </a:p>
        </p:txBody>
      </p:sp>
    </p:spTree>
    <p:extLst>
      <p:ext uri="{BB962C8B-B14F-4D97-AF65-F5344CB8AC3E}">
        <p14:creationId xmlns:p14="http://schemas.microsoft.com/office/powerpoint/2010/main" val="33196721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3" y="857959"/>
            <a:ext cx="8654595"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710517"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3" name="Text Placeholder 10"/>
          <p:cNvSpPr>
            <a:spLocks noGrp="1"/>
          </p:cNvSpPr>
          <p:nvPr>
            <p:ph type="body" sz="quarter" idx="18"/>
          </p:nvPr>
        </p:nvSpPr>
        <p:spPr>
          <a:xfrm>
            <a:off x="242687" y="1851259"/>
            <a:ext cx="3864347"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5012927" y="1851259"/>
            <a:ext cx="3873898"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0" name="Text Placeholder 9"/>
          <p:cNvSpPr>
            <a:spLocks noGrp="1"/>
          </p:cNvSpPr>
          <p:nvPr>
            <p:ph type="body" sz="quarter" idx="20"/>
          </p:nvPr>
        </p:nvSpPr>
        <p:spPr>
          <a:xfrm>
            <a:off x="242687" y="2668923"/>
            <a:ext cx="3864347"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9"/>
          <p:cNvSpPr>
            <a:spLocks noGrp="1"/>
          </p:cNvSpPr>
          <p:nvPr>
            <p:ph type="body" sz="quarter" idx="21"/>
          </p:nvPr>
        </p:nvSpPr>
        <p:spPr>
          <a:xfrm>
            <a:off x="5012927" y="2668923"/>
            <a:ext cx="3873898"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82476963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3" y="857959"/>
            <a:ext cx="8654595"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710517"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3" name="Text Placeholder 10"/>
          <p:cNvSpPr>
            <a:spLocks noGrp="1"/>
          </p:cNvSpPr>
          <p:nvPr>
            <p:ph type="body" sz="quarter" idx="18"/>
          </p:nvPr>
        </p:nvSpPr>
        <p:spPr>
          <a:xfrm>
            <a:off x="242687" y="1851261"/>
            <a:ext cx="2654085"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255266" y="1851259"/>
            <a:ext cx="2654085"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6232737" y="1851261"/>
            <a:ext cx="2654085" cy="590215"/>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8" name="Text Placeholder 9"/>
          <p:cNvSpPr>
            <a:spLocks noGrp="1"/>
          </p:cNvSpPr>
          <p:nvPr>
            <p:ph type="body" sz="quarter" idx="23"/>
          </p:nvPr>
        </p:nvSpPr>
        <p:spPr>
          <a:xfrm>
            <a:off x="250368" y="2668923"/>
            <a:ext cx="2654086"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9"/>
          <p:cNvSpPr>
            <a:spLocks noGrp="1"/>
          </p:cNvSpPr>
          <p:nvPr>
            <p:ph type="body" sz="quarter" idx="21"/>
          </p:nvPr>
        </p:nvSpPr>
        <p:spPr>
          <a:xfrm>
            <a:off x="3255266" y="2668923"/>
            <a:ext cx="2654086"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9"/>
          <p:cNvSpPr>
            <a:spLocks noGrp="1"/>
          </p:cNvSpPr>
          <p:nvPr>
            <p:ph type="body" sz="quarter" idx="24"/>
          </p:nvPr>
        </p:nvSpPr>
        <p:spPr>
          <a:xfrm>
            <a:off x="6232739" y="2668923"/>
            <a:ext cx="2654086"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213336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0" y="857959"/>
            <a:ext cx="7870391"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710517"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3" name="Text Placeholder 10"/>
          <p:cNvSpPr>
            <a:spLocks noGrp="1"/>
          </p:cNvSpPr>
          <p:nvPr>
            <p:ph type="body" sz="quarter" idx="18"/>
          </p:nvPr>
        </p:nvSpPr>
        <p:spPr>
          <a:xfrm>
            <a:off x="240527" y="1851259"/>
            <a:ext cx="1912119"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2477195" y="1851259"/>
            <a:ext cx="1912119"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4713860" y="1851259"/>
            <a:ext cx="1912119" cy="590215"/>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20" name="Text Placeholder 10"/>
          <p:cNvSpPr>
            <a:spLocks noGrp="1"/>
          </p:cNvSpPr>
          <p:nvPr>
            <p:ph type="body" sz="quarter" idx="25"/>
          </p:nvPr>
        </p:nvSpPr>
        <p:spPr>
          <a:xfrm>
            <a:off x="6950526" y="1851259"/>
            <a:ext cx="1912119" cy="590215"/>
          </a:xfrm>
          <a:solidFill>
            <a:schemeClr val="bg2"/>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21" name="Text Placeholder 9"/>
          <p:cNvSpPr>
            <a:spLocks noGrp="1"/>
          </p:cNvSpPr>
          <p:nvPr>
            <p:ph type="body" sz="quarter" idx="20"/>
          </p:nvPr>
        </p:nvSpPr>
        <p:spPr>
          <a:xfrm>
            <a:off x="240527" y="2668923"/>
            <a:ext cx="1912119"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p:cNvSpPr>
            <a:spLocks noGrp="1"/>
          </p:cNvSpPr>
          <p:nvPr>
            <p:ph type="body" sz="quarter" idx="21"/>
          </p:nvPr>
        </p:nvSpPr>
        <p:spPr>
          <a:xfrm>
            <a:off x="2477195" y="2668923"/>
            <a:ext cx="1912119"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9"/>
          <p:cNvSpPr>
            <a:spLocks noGrp="1"/>
          </p:cNvSpPr>
          <p:nvPr>
            <p:ph type="body" sz="quarter" idx="26"/>
          </p:nvPr>
        </p:nvSpPr>
        <p:spPr>
          <a:xfrm>
            <a:off x="4713860" y="2668923"/>
            <a:ext cx="1912119"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ext Placeholder 9"/>
          <p:cNvSpPr>
            <a:spLocks noGrp="1"/>
          </p:cNvSpPr>
          <p:nvPr>
            <p:ph type="body" sz="quarter" idx="27"/>
          </p:nvPr>
        </p:nvSpPr>
        <p:spPr>
          <a:xfrm>
            <a:off x="6950526" y="2668923"/>
            <a:ext cx="1912119"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426044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6" name="Text Placeholder 5"/>
          <p:cNvSpPr>
            <a:spLocks noGrp="1"/>
          </p:cNvSpPr>
          <p:nvPr>
            <p:ph type="body" sz="quarter" idx="25"/>
          </p:nvPr>
        </p:nvSpPr>
        <p:spPr>
          <a:xfrm>
            <a:off x="3886200" y="1652588"/>
            <a:ext cx="1941512" cy="771525"/>
          </a:xfrm>
        </p:spPr>
        <p:txBody>
          <a:bodyPr/>
          <a:lstStyle/>
          <a:p>
            <a:pPr lvl="0"/>
            <a:r>
              <a:rPr lang="en-US" dirty="0"/>
              <a:t>Click to edit Master text styles</a:t>
            </a:r>
          </a:p>
        </p:txBody>
      </p:sp>
      <p:sp>
        <p:nvSpPr>
          <p:cNvPr id="2" name="Title 1"/>
          <p:cNvSpPr>
            <a:spLocks noGrp="1"/>
          </p:cNvSpPr>
          <p:nvPr>
            <p:ph type="title" hasCustomPrompt="1"/>
          </p:nvPr>
        </p:nvSpPr>
        <p:spPr>
          <a:xfrm>
            <a:off x="234000" y="857959"/>
            <a:ext cx="8646971" cy="457048"/>
          </a:xfrm>
        </p:spPr>
        <p:txBody>
          <a:bodyPr/>
          <a:lstStyle>
            <a:lvl1pPr>
              <a:defRPr baseline="0"/>
            </a:lvl1pPr>
          </a:lstStyle>
          <a:p>
            <a:r>
              <a:rPr lang="en-US" dirty="0"/>
              <a:t>Title</a:t>
            </a:r>
          </a:p>
        </p:txBody>
      </p:sp>
      <p:sp>
        <p:nvSpPr>
          <p:cNvPr id="8" name="Text Placeholder 7"/>
          <p:cNvSpPr>
            <a:spLocks noGrp="1"/>
          </p:cNvSpPr>
          <p:nvPr>
            <p:ph type="body" sz="quarter" idx="13" hasCustomPrompt="1"/>
          </p:nvPr>
        </p:nvSpPr>
        <p:spPr>
          <a:xfrm>
            <a:off x="234000" y="324099"/>
            <a:ext cx="6718167" cy="590215"/>
          </a:xfrm>
        </p:spPr>
        <p:txBody>
          <a:bodyPr anchor="b">
            <a:normAutofit/>
          </a:bodyPr>
          <a:lstStyle>
            <a:lvl1pPr marL="0" indent="0">
              <a:buNone/>
              <a:defRPr sz="1900" b="0" baseline="0">
                <a:solidFill>
                  <a:schemeClr val="bg2"/>
                </a:solidFill>
              </a:defRPr>
            </a:lvl1pPr>
          </a:lstStyle>
          <a:p>
            <a:pPr lvl="0"/>
            <a:r>
              <a:rPr lang="en-US" dirty="0"/>
              <a:t>Small Header</a:t>
            </a:r>
            <a:endParaRPr lang="en-GB" dirty="0"/>
          </a:p>
        </p:txBody>
      </p:sp>
      <p:sp>
        <p:nvSpPr>
          <p:cNvPr id="10" name="Picture Placeholder 8"/>
          <p:cNvSpPr>
            <a:spLocks noGrp="1"/>
          </p:cNvSpPr>
          <p:nvPr>
            <p:ph type="pic" sz="quarter" idx="15" hasCustomPrompt="1"/>
          </p:nvPr>
        </p:nvSpPr>
        <p:spPr>
          <a:xfrm>
            <a:off x="262929" y="1653117"/>
            <a:ext cx="684522" cy="771705"/>
          </a:xfrm>
          <a:solidFill>
            <a:schemeClr val="bg1">
              <a:lumMod val="85000"/>
            </a:schemeClr>
          </a:solidFill>
        </p:spPr>
        <p:txBody>
          <a:bodyPr>
            <a:normAutofit/>
          </a:bodyPr>
          <a:lstStyle>
            <a:lvl1pPr marL="0" indent="0">
              <a:buNone/>
              <a:defRPr sz="1050" baseline="0"/>
            </a:lvl1pPr>
          </a:lstStyle>
          <a:p>
            <a:r>
              <a:rPr lang="en-GB" dirty="0"/>
              <a:t>Insert picture from file</a:t>
            </a:r>
          </a:p>
        </p:txBody>
      </p:sp>
      <p:sp>
        <p:nvSpPr>
          <p:cNvPr id="11" name="Picture Placeholder 8"/>
          <p:cNvSpPr>
            <a:spLocks noGrp="1"/>
          </p:cNvSpPr>
          <p:nvPr>
            <p:ph type="pic" sz="quarter" idx="18" hasCustomPrompt="1"/>
          </p:nvPr>
        </p:nvSpPr>
        <p:spPr>
          <a:xfrm>
            <a:off x="3196468" y="1653117"/>
            <a:ext cx="684522" cy="771705"/>
          </a:xfrm>
          <a:solidFill>
            <a:schemeClr val="bg1">
              <a:lumMod val="85000"/>
            </a:schemeClr>
          </a:solidFill>
        </p:spPr>
        <p:txBody>
          <a:bodyPr>
            <a:normAutofit/>
          </a:bodyPr>
          <a:lstStyle>
            <a:lvl1pPr marL="0" indent="0">
              <a:buNone/>
              <a:defRPr sz="1050" baseline="0"/>
            </a:lvl1pPr>
          </a:lstStyle>
          <a:p>
            <a:r>
              <a:rPr lang="en-GB" dirty="0"/>
              <a:t>Insert picture from file</a:t>
            </a:r>
          </a:p>
        </p:txBody>
      </p:sp>
      <p:sp>
        <p:nvSpPr>
          <p:cNvPr id="12" name="Picture Placeholder 8"/>
          <p:cNvSpPr>
            <a:spLocks noGrp="1"/>
          </p:cNvSpPr>
          <p:nvPr>
            <p:ph type="pic" sz="quarter" idx="19" hasCustomPrompt="1"/>
          </p:nvPr>
        </p:nvSpPr>
        <p:spPr>
          <a:xfrm>
            <a:off x="6147915" y="1653117"/>
            <a:ext cx="684522" cy="771705"/>
          </a:xfrm>
          <a:solidFill>
            <a:schemeClr val="bg1">
              <a:lumMod val="85000"/>
            </a:schemeClr>
          </a:solidFill>
        </p:spPr>
        <p:txBody>
          <a:bodyPr>
            <a:normAutofit/>
          </a:bodyPr>
          <a:lstStyle>
            <a:lvl1pPr marL="0" indent="0">
              <a:buNone/>
              <a:defRPr sz="1050" baseline="0"/>
            </a:lvl1pPr>
          </a:lstStyle>
          <a:p>
            <a:r>
              <a:rPr lang="en-GB" dirty="0"/>
              <a:t>Insert picture from file</a:t>
            </a:r>
          </a:p>
        </p:txBody>
      </p:sp>
      <p:sp>
        <p:nvSpPr>
          <p:cNvPr id="4" name="Text Placeholder 3"/>
          <p:cNvSpPr>
            <a:spLocks noGrp="1"/>
          </p:cNvSpPr>
          <p:nvPr>
            <p:ph type="body" sz="quarter" idx="20" hasCustomPrompt="1"/>
          </p:nvPr>
        </p:nvSpPr>
        <p:spPr>
          <a:xfrm>
            <a:off x="263525" y="2557381"/>
            <a:ext cx="2625725"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3" name="Text Placeholder 3"/>
          <p:cNvSpPr>
            <a:spLocks noGrp="1"/>
          </p:cNvSpPr>
          <p:nvPr>
            <p:ph type="body" sz="quarter" idx="21" hasCustomPrompt="1"/>
          </p:nvPr>
        </p:nvSpPr>
        <p:spPr>
          <a:xfrm>
            <a:off x="3196471" y="2557381"/>
            <a:ext cx="2625725"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4" name="Text Placeholder 3"/>
          <p:cNvSpPr>
            <a:spLocks noGrp="1"/>
          </p:cNvSpPr>
          <p:nvPr>
            <p:ph type="body" sz="quarter" idx="22" hasCustomPrompt="1"/>
          </p:nvPr>
        </p:nvSpPr>
        <p:spPr>
          <a:xfrm>
            <a:off x="6143704" y="2557381"/>
            <a:ext cx="2625725"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5" name="Text Placeholder 5"/>
          <p:cNvSpPr>
            <a:spLocks noGrp="1"/>
          </p:cNvSpPr>
          <p:nvPr>
            <p:ph type="body" sz="quarter" idx="26"/>
          </p:nvPr>
        </p:nvSpPr>
        <p:spPr>
          <a:xfrm>
            <a:off x="6859588" y="1652587"/>
            <a:ext cx="1941512" cy="771525"/>
          </a:xfrm>
        </p:spPr>
        <p:txBody>
          <a:bodyPr/>
          <a:lstStyle/>
          <a:p>
            <a:pPr lvl="0"/>
            <a:r>
              <a:rPr lang="en-US" dirty="0"/>
              <a:t>Click to edit Master text styles</a:t>
            </a:r>
          </a:p>
        </p:txBody>
      </p:sp>
      <p:sp>
        <p:nvSpPr>
          <p:cNvPr id="16" name="Text Placeholder 5"/>
          <p:cNvSpPr>
            <a:spLocks noGrp="1"/>
          </p:cNvSpPr>
          <p:nvPr>
            <p:ph type="body" sz="quarter" idx="27"/>
          </p:nvPr>
        </p:nvSpPr>
        <p:spPr>
          <a:xfrm>
            <a:off x="992188" y="1652587"/>
            <a:ext cx="1941512" cy="771525"/>
          </a:xfrm>
        </p:spPr>
        <p:txBody>
          <a:bodyPr/>
          <a:lstStyle/>
          <a:p>
            <a:pPr lvl="0"/>
            <a:r>
              <a:rPr lang="en-US" dirty="0"/>
              <a:t>Click to edit Master text styles</a:t>
            </a:r>
          </a:p>
        </p:txBody>
      </p:sp>
    </p:spTree>
    <p:extLst>
      <p:ext uri="{BB962C8B-B14F-4D97-AF65-F5344CB8AC3E}">
        <p14:creationId xmlns:p14="http://schemas.microsoft.com/office/powerpoint/2010/main" val="42806703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Contacts">
    <p:bg>
      <p:bgPr>
        <a:solidFill>
          <a:schemeClr val="accent1"/>
        </a:solidFill>
        <a:effectLst/>
      </p:bgPr>
    </p:bg>
    <p:spTree>
      <p:nvGrpSpPr>
        <p:cNvPr id="1" name=""/>
        <p:cNvGrpSpPr/>
        <p:nvPr/>
      </p:nvGrpSpPr>
      <p:grpSpPr>
        <a:xfrm>
          <a:off x="0" y="0"/>
          <a:ext cx="0" cy="0"/>
          <a:chOff x="0" y="0"/>
          <a:chExt cx="0" cy="0"/>
        </a:xfrm>
      </p:grpSpPr>
      <p:sp>
        <p:nvSpPr>
          <p:cNvPr id="73" name="Text Placeholder 8"/>
          <p:cNvSpPr>
            <a:spLocks noGrp="1"/>
          </p:cNvSpPr>
          <p:nvPr>
            <p:ph type="body" sz="quarter" idx="15" hasCustomPrompt="1"/>
          </p:nvPr>
        </p:nvSpPr>
        <p:spPr>
          <a:xfrm>
            <a:off x="622300" y="53070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+xx xxx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a:t>
            </a:r>
            <a:r>
              <a:rPr kumimoji="0" lang="en-GB" sz="1100" b="0" i="0" u="none" strike="noStrike" kern="1200" cap="none" spc="0" normalizeH="0" baseline="0" noProof="0" dirty="0">
                <a:ln>
                  <a:noFill/>
                </a:ln>
                <a:solidFill>
                  <a:prstClr val="white"/>
                </a:solidFill>
                <a:effectLst/>
                <a:uLnTx/>
                <a:uFillTx/>
                <a:latin typeface="+mn-lt"/>
                <a:ea typeface="+mn-ea"/>
                <a:cs typeface="+mn-cs"/>
              </a:rPr>
              <a:t>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xxxx</a:t>
            </a:r>
            <a:endParaRPr kumimoji="0" lang="en-GB" sz="1100" b="0" i="0" u="none" strike="noStrike" kern="1200" cap="none" spc="0" normalizeH="0" baseline="0" noProof="0" dirty="0">
              <a:ln>
                <a:noFill/>
              </a:ln>
              <a:solidFill>
                <a:prstClr val="white"/>
              </a:solidFill>
              <a:effectLst/>
              <a:uLnTx/>
              <a:uFillTx/>
              <a:latin typeface="+mn-lt"/>
              <a:ea typeface="+mn-ea"/>
              <a:cs typeface="+mn-cs"/>
            </a:endParaRPr>
          </a:p>
        </p:txBody>
      </p:sp>
      <p:sp>
        <p:nvSpPr>
          <p:cNvPr id="9" name="Text Placeholder 8"/>
          <p:cNvSpPr>
            <a:spLocks noGrp="1"/>
          </p:cNvSpPr>
          <p:nvPr>
            <p:ph type="body" sz="quarter" idx="14" hasCustomPrompt="1"/>
          </p:nvPr>
        </p:nvSpPr>
        <p:spPr>
          <a:xfrm>
            <a:off x="622300" y="50784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email.address@ipsos.com</a:t>
            </a:r>
          </a:p>
        </p:txBody>
      </p:sp>
      <p:sp>
        <p:nvSpPr>
          <p:cNvPr id="7" name="Text Placeholder 6"/>
          <p:cNvSpPr>
            <a:spLocks noGrp="1"/>
          </p:cNvSpPr>
          <p:nvPr>
            <p:ph type="body" sz="quarter" idx="13" hasCustomPrompt="1"/>
          </p:nvPr>
        </p:nvSpPr>
        <p:spPr>
          <a:xfrm>
            <a:off x="355600" y="4487863"/>
            <a:ext cx="1663700" cy="554037"/>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mn-lt"/>
                <a:ea typeface="+mn-ea"/>
                <a:cs typeface="+mn-cs"/>
              </a:rPr>
              <a:t>First Last name</a:t>
            </a:r>
          </a:p>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Title</a:t>
            </a:r>
          </a:p>
        </p:txBody>
      </p:sp>
      <p:sp>
        <p:nvSpPr>
          <p:cNvPr id="2" name="Title 1"/>
          <p:cNvSpPr>
            <a:spLocks noGrp="1"/>
          </p:cNvSpPr>
          <p:nvPr>
            <p:ph type="title" hasCustomPrompt="1"/>
          </p:nvPr>
        </p:nvSpPr>
        <p:spPr/>
        <p:txBody>
          <a:bodyPr/>
          <a:lstStyle>
            <a:lvl1pPr>
              <a:defRPr baseline="0">
                <a:solidFill>
                  <a:schemeClr val="bg1"/>
                </a:solidFill>
              </a:defRPr>
            </a:lvl1pPr>
          </a:lstStyle>
          <a:p>
            <a:r>
              <a:rPr lang="en-US" dirty="0"/>
              <a:t>Title</a:t>
            </a:r>
          </a:p>
        </p:txBody>
      </p:sp>
      <p:sp>
        <p:nvSpPr>
          <p:cNvPr id="21" name="TextBox 20"/>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22" name="TextBox 21"/>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sp>
        <p:nvSpPr>
          <p:cNvPr id="6" name="Picture Placeholder 5"/>
          <p:cNvSpPr>
            <a:spLocks noGrp="1"/>
          </p:cNvSpPr>
          <p:nvPr>
            <p:ph type="pic" sz="quarter" idx="10"/>
          </p:nvPr>
        </p:nvSpPr>
        <p:spPr>
          <a:xfrm>
            <a:off x="759529" y="2163486"/>
            <a:ext cx="1260000" cy="1260000"/>
          </a:xfrm>
          <a:prstGeom prst="ellipse">
            <a:avLst/>
          </a:prstGeom>
        </p:spPr>
        <p:txBody>
          <a:bodyPr/>
          <a:lstStyle>
            <a:lvl1pPr>
              <a:defRPr>
                <a:solidFill>
                  <a:schemeClr val="bg1"/>
                </a:solidFill>
              </a:defRPr>
            </a:lvl1pPr>
          </a:lstStyle>
          <a:p>
            <a:r>
              <a:rPr lang="en-US" dirty="0"/>
              <a:t>Click icon to add picture</a:t>
            </a:r>
            <a:endParaRPr lang="en-GB" dirty="0"/>
          </a:p>
        </p:txBody>
      </p:sp>
      <p:sp>
        <p:nvSpPr>
          <p:cNvPr id="16" name="Picture Placeholder 5"/>
          <p:cNvSpPr>
            <a:spLocks noGrp="1"/>
          </p:cNvSpPr>
          <p:nvPr>
            <p:ph type="pic" sz="quarter" idx="11"/>
          </p:nvPr>
        </p:nvSpPr>
        <p:spPr>
          <a:xfrm>
            <a:off x="3826302" y="2163486"/>
            <a:ext cx="1260000" cy="1260000"/>
          </a:xfrm>
          <a:prstGeom prst="ellipse">
            <a:avLst/>
          </a:prstGeom>
        </p:spPr>
        <p:txBody>
          <a:bodyPr/>
          <a:lstStyle>
            <a:lvl1pPr>
              <a:defRPr>
                <a:solidFill>
                  <a:schemeClr val="bg1"/>
                </a:solidFill>
              </a:defRPr>
            </a:lvl1pPr>
          </a:lstStyle>
          <a:p>
            <a:r>
              <a:rPr lang="en-US" dirty="0"/>
              <a:t>Click icon to add picture</a:t>
            </a:r>
            <a:endParaRPr lang="en-GB" dirty="0"/>
          </a:p>
        </p:txBody>
      </p:sp>
      <p:sp>
        <p:nvSpPr>
          <p:cNvPr id="19" name="Picture Placeholder 5"/>
          <p:cNvSpPr>
            <a:spLocks noGrp="1"/>
          </p:cNvSpPr>
          <p:nvPr>
            <p:ph type="pic" sz="quarter" idx="12"/>
          </p:nvPr>
        </p:nvSpPr>
        <p:spPr>
          <a:xfrm>
            <a:off x="6893074" y="2163486"/>
            <a:ext cx="1260000" cy="1260000"/>
          </a:xfrm>
          <a:prstGeom prst="ellipse">
            <a:avLst/>
          </a:prstGeom>
        </p:spPr>
        <p:txBody>
          <a:bodyPr/>
          <a:lstStyle>
            <a:lvl1pPr>
              <a:defRPr>
                <a:solidFill>
                  <a:schemeClr val="bg1"/>
                </a:solidFill>
              </a:defRPr>
            </a:lvl1pPr>
          </a:lstStyle>
          <a:p>
            <a:r>
              <a:rPr lang="en-US" dirty="0"/>
              <a:t>Click icon to add picture</a:t>
            </a:r>
            <a:endParaRPr lang="en-GB" dirty="0"/>
          </a:p>
        </p:txBody>
      </p:sp>
      <p:pic>
        <p:nvPicPr>
          <p:cNvPr id="20"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a:stCxn id="6" idx="4"/>
          </p:cNvCxnSpPr>
          <p:nvPr userDrawn="1"/>
        </p:nvCxnSpPr>
        <p:spPr>
          <a:xfrm>
            <a:off x="1389529" y="3423486"/>
            <a:ext cx="0" cy="944354"/>
          </a:xfrm>
          <a:prstGeom prst="line">
            <a:avLst/>
          </a:prstGeom>
          <a:noFill/>
          <a:ln w="12700">
            <a:solidFill>
              <a:schemeClr val="bg1"/>
            </a:solidFill>
            <a:prstDash val="sysDot"/>
            <a:round/>
            <a:headEnd type="none"/>
            <a:tailEnd type="oval" w="lg" len="lg"/>
          </a:ln>
          <a:effectLst/>
          <a:extLst>
            <a:ext uri="{909E8E84-426E-40DD-AFC4-6F175D3DCCD1}">
              <a14:hiddenFill xmlns:a14="http://schemas.microsoft.com/office/drawing/2010/main">
                <a:noFill/>
              </a14:hiddenFill>
            </a:ext>
          </a:extLst>
        </p:spPr>
      </p:cxnSp>
      <p:cxnSp>
        <p:nvCxnSpPr>
          <p:cNvPr id="17" name="Straight Connector 16"/>
          <p:cNvCxnSpPr/>
          <p:nvPr userDrawn="1"/>
        </p:nvCxnSpPr>
        <p:spPr>
          <a:xfrm>
            <a:off x="340659" y="4367839"/>
            <a:ext cx="2097741"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grpSp>
        <p:nvGrpSpPr>
          <p:cNvPr id="31" name="Group 30"/>
          <p:cNvGrpSpPr>
            <a:grpSpLocks noChangeAspect="1"/>
          </p:cNvGrpSpPr>
          <p:nvPr userDrawn="1"/>
        </p:nvGrpSpPr>
        <p:grpSpPr bwMode="black">
          <a:xfrm>
            <a:off x="354989" y="5144890"/>
            <a:ext cx="134460" cy="119521"/>
            <a:chOff x="-6357938" y="3122613"/>
            <a:chExt cx="1104900" cy="736600"/>
          </a:xfrm>
          <a:solidFill>
            <a:schemeClr val="bg1"/>
          </a:solidFill>
        </p:grpSpPr>
        <p:sp>
          <p:nvSpPr>
            <p:cNvPr id="33" name="Freeform 32"/>
            <p:cNvSpPr>
              <a:spLocks/>
            </p:cNvSpPr>
            <p:nvPr userDrawn="1"/>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34" name="Freeform 33"/>
            <p:cNvSpPr>
              <a:spLocks/>
            </p:cNvSpPr>
            <p:nvPr userDrawn="1"/>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35" name="Freeform 34"/>
            <p:cNvSpPr>
              <a:spLocks/>
            </p:cNvSpPr>
            <p:nvPr userDrawn="1"/>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36" name="Freeform 35"/>
            <p:cNvSpPr>
              <a:spLocks/>
            </p:cNvSpPr>
            <p:nvPr userDrawn="1"/>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grpSp>
        <p:nvGrpSpPr>
          <p:cNvPr id="25" name="Group 24"/>
          <p:cNvGrpSpPr>
            <a:grpSpLocks noChangeAspect="1"/>
          </p:cNvGrpSpPr>
          <p:nvPr userDrawn="1"/>
        </p:nvGrpSpPr>
        <p:grpSpPr bwMode="black">
          <a:xfrm flipH="1">
            <a:off x="360216" y="5318165"/>
            <a:ext cx="126793" cy="198251"/>
            <a:chOff x="8553450" y="4149725"/>
            <a:chExt cx="790575" cy="927100"/>
          </a:xfrm>
          <a:solidFill>
            <a:schemeClr val="bg1"/>
          </a:solidFill>
        </p:grpSpPr>
        <p:sp>
          <p:nvSpPr>
            <p:cNvPr id="27" name="Freeform 26"/>
            <p:cNvSpPr>
              <a:spLocks/>
            </p:cNvSpPr>
            <p:nvPr userDrawn="1"/>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28" name="Freeform 27"/>
            <p:cNvSpPr>
              <a:spLocks/>
            </p:cNvSpPr>
            <p:nvPr userDrawn="1"/>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29" name="Freeform 28"/>
            <p:cNvSpPr>
              <a:spLocks/>
            </p:cNvSpPr>
            <p:nvPr userDrawn="1"/>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30" name="Freeform 29"/>
            <p:cNvSpPr>
              <a:spLocks/>
            </p:cNvSpPr>
            <p:nvPr userDrawn="1"/>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cxnSp>
        <p:nvCxnSpPr>
          <p:cNvPr id="38" name="Straight Connector 37"/>
          <p:cNvCxnSpPr/>
          <p:nvPr userDrawn="1"/>
        </p:nvCxnSpPr>
        <p:spPr>
          <a:xfrm>
            <a:off x="4456301" y="3423486"/>
            <a:ext cx="0" cy="944354"/>
          </a:xfrm>
          <a:prstGeom prst="line">
            <a:avLst/>
          </a:prstGeom>
          <a:noFill/>
          <a:ln w="12700">
            <a:solidFill>
              <a:schemeClr val="bg1"/>
            </a:solidFill>
            <a:prstDash val="sysDot"/>
            <a:round/>
            <a:headEnd type="none"/>
            <a:tailEnd type="oval" w="lg" len="lg"/>
          </a:ln>
          <a:effectLst/>
          <a:extLst>
            <a:ext uri="{909E8E84-426E-40DD-AFC4-6F175D3DCCD1}">
              <a14:hiddenFill xmlns:a14="http://schemas.microsoft.com/office/drawing/2010/main">
                <a:noFill/>
              </a14:hiddenFill>
            </a:ext>
          </a:extLst>
        </p:spPr>
      </p:cxnSp>
      <p:cxnSp>
        <p:nvCxnSpPr>
          <p:cNvPr id="40" name="Straight Connector 39"/>
          <p:cNvCxnSpPr/>
          <p:nvPr userDrawn="1"/>
        </p:nvCxnSpPr>
        <p:spPr>
          <a:xfrm>
            <a:off x="3407431" y="4367839"/>
            <a:ext cx="2097741"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cxnSp>
        <p:nvCxnSpPr>
          <p:cNvPr id="56" name="Straight Connector 55"/>
          <p:cNvCxnSpPr/>
          <p:nvPr userDrawn="1"/>
        </p:nvCxnSpPr>
        <p:spPr>
          <a:xfrm>
            <a:off x="7537403" y="3423486"/>
            <a:ext cx="0" cy="944354"/>
          </a:xfrm>
          <a:prstGeom prst="line">
            <a:avLst/>
          </a:prstGeom>
          <a:noFill/>
          <a:ln w="12700">
            <a:solidFill>
              <a:schemeClr val="bg1"/>
            </a:solidFill>
            <a:prstDash val="sysDot"/>
            <a:round/>
            <a:headEnd type="none"/>
            <a:tailEnd type="oval" w="lg" len="lg"/>
          </a:ln>
          <a:effectLst/>
          <a:extLst>
            <a:ext uri="{909E8E84-426E-40DD-AFC4-6F175D3DCCD1}">
              <a14:hiddenFill xmlns:a14="http://schemas.microsoft.com/office/drawing/2010/main">
                <a:noFill/>
              </a14:hiddenFill>
            </a:ext>
          </a:extLst>
        </p:spPr>
      </p:cxnSp>
      <p:cxnSp>
        <p:nvCxnSpPr>
          <p:cNvPr id="58" name="Straight Connector 57"/>
          <p:cNvCxnSpPr/>
          <p:nvPr userDrawn="1"/>
        </p:nvCxnSpPr>
        <p:spPr>
          <a:xfrm>
            <a:off x="6488533" y="4367839"/>
            <a:ext cx="2097741"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sp>
        <p:nvSpPr>
          <p:cNvPr id="74" name="Text Placeholder 8"/>
          <p:cNvSpPr>
            <a:spLocks noGrp="1"/>
          </p:cNvSpPr>
          <p:nvPr>
            <p:ph type="body" sz="quarter" idx="16" hasCustomPrompt="1"/>
          </p:nvPr>
        </p:nvSpPr>
        <p:spPr>
          <a:xfrm>
            <a:off x="3696311" y="53070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+xx xxx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a:t>
            </a:r>
            <a:r>
              <a:rPr kumimoji="0" lang="en-GB" sz="1100" b="0" i="0" u="none" strike="noStrike" kern="1200" cap="none" spc="0" normalizeH="0" baseline="0" noProof="0" dirty="0">
                <a:ln>
                  <a:noFill/>
                </a:ln>
                <a:solidFill>
                  <a:prstClr val="white"/>
                </a:solidFill>
                <a:effectLst/>
                <a:uLnTx/>
                <a:uFillTx/>
                <a:latin typeface="+mn-lt"/>
                <a:ea typeface="+mn-ea"/>
                <a:cs typeface="+mn-cs"/>
              </a:rPr>
              <a:t>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xxxx</a:t>
            </a:r>
            <a:endParaRPr kumimoji="0" lang="en-GB" sz="1100" b="0" i="0" u="none" strike="noStrike" kern="1200" cap="none" spc="0" normalizeH="0" baseline="0" noProof="0" dirty="0">
              <a:ln>
                <a:noFill/>
              </a:ln>
              <a:solidFill>
                <a:prstClr val="white"/>
              </a:solidFill>
              <a:effectLst/>
              <a:uLnTx/>
              <a:uFillTx/>
              <a:latin typeface="+mn-lt"/>
              <a:ea typeface="+mn-ea"/>
              <a:cs typeface="+mn-cs"/>
            </a:endParaRPr>
          </a:p>
        </p:txBody>
      </p:sp>
      <p:sp>
        <p:nvSpPr>
          <p:cNvPr id="75" name="Text Placeholder 8"/>
          <p:cNvSpPr>
            <a:spLocks noGrp="1"/>
          </p:cNvSpPr>
          <p:nvPr>
            <p:ph type="body" sz="quarter" idx="17" hasCustomPrompt="1"/>
          </p:nvPr>
        </p:nvSpPr>
        <p:spPr>
          <a:xfrm>
            <a:off x="3696311" y="50784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email.address@ipsos.com</a:t>
            </a:r>
          </a:p>
        </p:txBody>
      </p:sp>
      <p:sp>
        <p:nvSpPr>
          <p:cNvPr id="76" name="Text Placeholder 6"/>
          <p:cNvSpPr>
            <a:spLocks noGrp="1"/>
          </p:cNvSpPr>
          <p:nvPr>
            <p:ph type="body" sz="quarter" idx="18" hasCustomPrompt="1"/>
          </p:nvPr>
        </p:nvSpPr>
        <p:spPr>
          <a:xfrm>
            <a:off x="3429611" y="4487863"/>
            <a:ext cx="1663700" cy="554037"/>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mn-lt"/>
                <a:ea typeface="+mn-ea"/>
                <a:cs typeface="+mn-cs"/>
              </a:rPr>
              <a:t>First Last name</a:t>
            </a:r>
          </a:p>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Title</a:t>
            </a:r>
          </a:p>
        </p:txBody>
      </p:sp>
      <p:grpSp>
        <p:nvGrpSpPr>
          <p:cNvPr id="77" name="Group 76"/>
          <p:cNvGrpSpPr>
            <a:grpSpLocks noChangeAspect="1"/>
          </p:cNvGrpSpPr>
          <p:nvPr userDrawn="1"/>
        </p:nvGrpSpPr>
        <p:grpSpPr bwMode="black">
          <a:xfrm>
            <a:off x="3429000" y="5144890"/>
            <a:ext cx="134460" cy="119521"/>
            <a:chOff x="-6357938" y="3122613"/>
            <a:chExt cx="1104900" cy="736600"/>
          </a:xfrm>
          <a:solidFill>
            <a:schemeClr val="bg1"/>
          </a:solidFill>
        </p:grpSpPr>
        <p:sp>
          <p:nvSpPr>
            <p:cNvPr id="78" name="Freeform 77"/>
            <p:cNvSpPr>
              <a:spLocks/>
            </p:cNvSpPr>
            <p:nvPr userDrawn="1"/>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79" name="Freeform 78"/>
            <p:cNvSpPr>
              <a:spLocks/>
            </p:cNvSpPr>
            <p:nvPr userDrawn="1"/>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0" name="Freeform 79"/>
            <p:cNvSpPr>
              <a:spLocks/>
            </p:cNvSpPr>
            <p:nvPr userDrawn="1"/>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1" name="Freeform 80"/>
            <p:cNvSpPr>
              <a:spLocks/>
            </p:cNvSpPr>
            <p:nvPr userDrawn="1"/>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grpSp>
        <p:nvGrpSpPr>
          <p:cNvPr id="82" name="Group 81"/>
          <p:cNvGrpSpPr>
            <a:grpSpLocks noChangeAspect="1"/>
          </p:cNvGrpSpPr>
          <p:nvPr userDrawn="1"/>
        </p:nvGrpSpPr>
        <p:grpSpPr bwMode="black">
          <a:xfrm flipH="1">
            <a:off x="3434227" y="5318165"/>
            <a:ext cx="126793" cy="198251"/>
            <a:chOff x="8553450" y="4149725"/>
            <a:chExt cx="790575" cy="927100"/>
          </a:xfrm>
          <a:solidFill>
            <a:schemeClr val="bg1"/>
          </a:solidFill>
        </p:grpSpPr>
        <p:sp>
          <p:nvSpPr>
            <p:cNvPr id="83" name="Freeform 82"/>
            <p:cNvSpPr>
              <a:spLocks/>
            </p:cNvSpPr>
            <p:nvPr userDrawn="1"/>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4" name="Freeform 83"/>
            <p:cNvSpPr>
              <a:spLocks/>
            </p:cNvSpPr>
            <p:nvPr userDrawn="1"/>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5" name="Freeform 84"/>
            <p:cNvSpPr>
              <a:spLocks/>
            </p:cNvSpPr>
            <p:nvPr userDrawn="1"/>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6" name="Freeform 85"/>
            <p:cNvSpPr>
              <a:spLocks/>
            </p:cNvSpPr>
            <p:nvPr userDrawn="1"/>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sp>
        <p:nvSpPr>
          <p:cNvPr id="87" name="Text Placeholder 8"/>
          <p:cNvSpPr>
            <a:spLocks noGrp="1"/>
          </p:cNvSpPr>
          <p:nvPr>
            <p:ph type="body" sz="quarter" idx="19" hasCustomPrompt="1"/>
          </p:nvPr>
        </p:nvSpPr>
        <p:spPr>
          <a:xfrm>
            <a:off x="6794500" y="53070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+xx xxx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a:t>
            </a:r>
            <a:r>
              <a:rPr kumimoji="0" lang="en-GB" sz="1100" b="0" i="0" u="none" strike="noStrike" kern="1200" cap="none" spc="0" normalizeH="0" baseline="0" noProof="0" dirty="0">
                <a:ln>
                  <a:noFill/>
                </a:ln>
                <a:solidFill>
                  <a:prstClr val="white"/>
                </a:solidFill>
                <a:effectLst/>
                <a:uLnTx/>
                <a:uFillTx/>
                <a:latin typeface="+mn-lt"/>
                <a:ea typeface="+mn-ea"/>
                <a:cs typeface="+mn-cs"/>
              </a:rPr>
              <a:t>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xxxx</a:t>
            </a:r>
            <a:endParaRPr kumimoji="0" lang="en-GB" sz="1100" b="0" i="0" u="none" strike="noStrike" kern="1200" cap="none" spc="0" normalizeH="0" baseline="0" noProof="0" dirty="0">
              <a:ln>
                <a:noFill/>
              </a:ln>
              <a:solidFill>
                <a:prstClr val="white"/>
              </a:solidFill>
              <a:effectLst/>
              <a:uLnTx/>
              <a:uFillTx/>
              <a:latin typeface="+mn-lt"/>
              <a:ea typeface="+mn-ea"/>
              <a:cs typeface="+mn-cs"/>
            </a:endParaRPr>
          </a:p>
        </p:txBody>
      </p:sp>
      <p:sp>
        <p:nvSpPr>
          <p:cNvPr id="88" name="Text Placeholder 8"/>
          <p:cNvSpPr>
            <a:spLocks noGrp="1"/>
          </p:cNvSpPr>
          <p:nvPr>
            <p:ph type="body" sz="quarter" idx="20" hasCustomPrompt="1"/>
          </p:nvPr>
        </p:nvSpPr>
        <p:spPr>
          <a:xfrm>
            <a:off x="6794500" y="50784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email.address@ipsos.com</a:t>
            </a:r>
          </a:p>
        </p:txBody>
      </p:sp>
      <p:sp>
        <p:nvSpPr>
          <p:cNvPr id="89" name="Text Placeholder 6"/>
          <p:cNvSpPr>
            <a:spLocks noGrp="1"/>
          </p:cNvSpPr>
          <p:nvPr>
            <p:ph type="body" sz="quarter" idx="21" hasCustomPrompt="1"/>
          </p:nvPr>
        </p:nvSpPr>
        <p:spPr>
          <a:xfrm>
            <a:off x="6527800" y="4487863"/>
            <a:ext cx="1663700" cy="554037"/>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mn-lt"/>
                <a:ea typeface="+mn-ea"/>
                <a:cs typeface="+mn-cs"/>
              </a:rPr>
              <a:t>First Last name</a:t>
            </a:r>
          </a:p>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Title</a:t>
            </a:r>
          </a:p>
        </p:txBody>
      </p:sp>
      <p:grpSp>
        <p:nvGrpSpPr>
          <p:cNvPr id="90" name="Group 89"/>
          <p:cNvGrpSpPr>
            <a:grpSpLocks noChangeAspect="1"/>
          </p:cNvGrpSpPr>
          <p:nvPr userDrawn="1"/>
        </p:nvGrpSpPr>
        <p:grpSpPr bwMode="black">
          <a:xfrm>
            <a:off x="6527189" y="5144890"/>
            <a:ext cx="134460" cy="119521"/>
            <a:chOff x="-6357938" y="3122613"/>
            <a:chExt cx="1104900" cy="736600"/>
          </a:xfrm>
          <a:solidFill>
            <a:schemeClr val="bg1"/>
          </a:solidFill>
        </p:grpSpPr>
        <p:sp>
          <p:nvSpPr>
            <p:cNvPr id="91" name="Freeform 90"/>
            <p:cNvSpPr>
              <a:spLocks/>
            </p:cNvSpPr>
            <p:nvPr userDrawn="1"/>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2" name="Freeform 91"/>
            <p:cNvSpPr>
              <a:spLocks/>
            </p:cNvSpPr>
            <p:nvPr userDrawn="1"/>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3" name="Freeform 92"/>
            <p:cNvSpPr>
              <a:spLocks/>
            </p:cNvSpPr>
            <p:nvPr userDrawn="1"/>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4" name="Freeform 93"/>
            <p:cNvSpPr>
              <a:spLocks/>
            </p:cNvSpPr>
            <p:nvPr userDrawn="1"/>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grpSp>
        <p:nvGrpSpPr>
          <p:cNvPr id="95" name="Group 94"/>
          <p:cNvGrpSpPr>
            <a:grpSpLocks noChangeAspect="1"/>
          </p:cNvGrpSpPr>
          <p:nvPr userDrawn="1"/>
        </p:nvGrpSpPr>
        <p:grpSpPr bwMode="black">
          <a:xfrm flipH="1">
            <a:off x="6532416" y="5318165"/>
            <a:ext cx="126793" cy="198251"/>
            <a:chOff x="8553450" y="4149725"/>
            <a:chExt cx="790575" cy="927100"/>
          </a:xfrm>
          <a:solidFill>
            <a:schemeClr val="bg1"/>
          </a:solidFill>
        </p:grpSpPr>
        <p:sp>
          <p:nvSpPr>
            <p:cNvPr id="96" name="Freeform 95"/>
            <p:cNvSpPr>
              <a:spLocks/>
            </p:cNvSpPr>
            <p:nvPr userDrawn="1"/>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7" name="Freeform 96"/>
            <p:cNvSpPr>
              <a:spLocks/>
            </p:cNvSpPr>
            <p:nvPr userDrawn="1"/>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8" name="Freeform 97"/>
            <p:cNvSpPr>
              <a:spLocks/>
            </p:cNvSpPr>
            <p:nvPr userDrawn="1"/>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9" name="Freeform 98"/>
            <p:cNvSpPr>
              <a:spLocks/>
            </p:cNvSpPr>
            <p:nvPr userDrawn="1"/>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spTree>
    <p:extLst>
      <p:ext uri="{BB962C8B-B14F-4D97-AF65-F5344CB8AC3E}">
        <p14:creationId xmlns:p14="http://schemas.microsoft.com/office/powerpoint/2010/main" val="12257294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1_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281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Content Option 9">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1"/>
            <a:ext cx="9144000" cy="6858001"/>
          </a:xfrm>
          <a:prstGeom prst="rect">
            <a:avLst/>
          </a:prstGeom>
        </p:spPr>
      </p:pic>
      <p:pic>
        <p:nvPicPr>
          <p:cNvPr id="12" name="Picture 11"/>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5754152"/>
            <a:ext cx="932992" cy="1103848"/>
          </a:xfrm>
          <a:prstGeom prst="rect">
            <a:avLst/>
          </a:prstGeom>
        </p:spPr>
      </p:pic>
      <p:pic>
        <p:nvPicPr>
          <p:cNvPr id="5" name="Picture 5" descr="Pantone ipsos.png"/>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6" y="589749"/>
            <a:ext cx="8155142" cy="528638"/>
          </a:xfrm>
          <a:prstGeom prst="rect">
            <a:avLst/>
          </a:prstGeom>
        </p:spPr>
        <p:txBody>
          <a:bodyPr l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sp>
        <p:nvSpPr>
          <p:cNvPr id="14" name="Text Placeholder 8"/>
          <p:cNvSpPr>
            <a:spLocks noGrp="1"/>
          </p:cNvSpPr>
          <p:nvPr>
            <p:ph type="body" sz="quarter" idx="10"/>
          </p:nvPr>
        </p:nvSpPr>
        <p:spPr bwMode="gray">
          <a:xfrm>
            <a:off x="698346" y="1236863"/>
            <a:ext cx="8147204" cy="5207902"/>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pic>
        <p:nvPicPr>
          <p:cNvPr id="10" name="Picture 9"/>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spTree>
    <p:extLst>
      <p:ext uri="{BB962C8B-B14F-4D97-AF65-F5344CB8AC3E}">
        <p14:creationId xmlns:p14="http://schemas.microsoft.com/office/powerpoint/2010/main" val="156263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Slide Triangular Photo with Circles">
    <p:spTree>
      <p:nvGrpSpPr>
        <p:cNvPr id="1" name=""/>
        <p:cNvGrpSpPr/>
        <p:nvPr/>
      </p:nvGrpSpPr>
      <p:grpSpPr>
        <a:xfrm>
          <a:off x="0" y="0"/>
          <a:ext cx="0" cy="0"/>
          <a:chOff x="0" y="0"/>
          <a:chExt cx="0" cy="0"/>
        </a:xfrm>
      </p:grpSpPr>
      <p:sp>
        <p:nvSpPr>
          <p:cNvPr id="23" name="Picture Placeholder 4"/>
          <p:cNvSpPr>
            <a:spLocks noGrp="1"/>
          </p:cNvSpPr>
          <p:nvPr>
            <p:ph type="pic" sz="quarter" idx="16"/>
          </p:nvPr>
        </p:nvSpPr>
        <p:spPr>
          <a:xfrm>
            <a:off x="-9526" y="-9523"/>
            <a:ext cx="4714345" cy="6875913"/>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 name="connsiteX0" fmla="*/ 0 w 3797216"/>
              <a:gd name="connsiteY0" fmla="*/ 8966 h 5152466"/>
              <a:gd name="connsiteX1" fmla="*/ 441511 w 3797216"/>
              <a:gd name="connsiteY1" fmla="*/ 0 h 5152466"/>
              <a:gd name="connsiteX2" fmla="*/ 3797216 w 3797216"/>
              <a:gd name="connsiteY2" fmla="*/ 5152466 h 5152466"/>
              <a:gd name="connsiteX3" fmla="*/ 0 w 3797216"/>
              <a:gd name="connsiteY3" fmla="*/ 5152466 h 5152466"/>
              <a:gd name="connsiteX4" fmla="*/ 0 w 3797216"/>
              <a:gd name="connsiteY4" fmla="*/ 8966 h 5152466"/>
              <a:gd name="connsiteX0" fmla="*/ 0 w 3797216"/>
              <a:gd name="connsiteY0" fmla="*/ 0 h 5143500"/>
              <a:gd name="connsiteX1" fmla="*/ 299780 w 3797216"/>
              <a:gd name="connsiteY1" fmla="*/ 16201 h 5143500"/>
              <a:gd name="connsiteX2" fmla="*/ 3797216 w 3797216"/>
              <a:gd name="connsiteY2" fmla="*/ 5143500 h 5143500"/>
              <a:gd name="connsiteX3" fmla="*/ 0 w 3797216"/>
              <a:gd name="connsiteY3" fmla="*/ 5143500 h 5143500"/>
              <a:gd name="connsiteX4" fmla="*/ 0 w 3797216"/>
              <a:gd name="connsiteY4" fmla="*/ 0 h 5143500"/>
              <a:gd name="connsiteX0" fmla="*/ 0 w 3974380"/>
              <a:gd name="connsiteY0" fmla="*/ 0 h 5143500"/>
              <a:gd name="connsiteX1" fmla="*/ 299780 w 3974380"/>
              <a:gd name="connsiteY1" fmla="*/ 16201 h 5143500"/>
              <a:gd name="connsiteX2" fmla="*/ 3974380 w 3974380"/>
              <a:gd name="connsiteY2" fmla="*/ 5118334 h 5143500"/>
              <a:gd name="connsiteX3" fmla="*/ 0 w 3974380"/>
              <a:gd name="connsiteY3" fmla="*/ 5143500 h 5143500"/>
              <a:gd name="connsiteX4" fmla="*/ 0 w 3974380"/>
              <a:gd name="connsiteY4" fmla="*/ 0 h 5143500"/>
              <a:gd name="connsiteX0" fmla="*/ 0 w 3974380"/>
              <a:gd name="connsiteY0" fmla="*/ 2675 h 5146175"/>
              <a:gd name="connsiteX1" fmla="*/ 306867 w 3974380"/>
              <a:gd name="connsiteY1" fmla="*/ 0 h 5146175"/>
              <a:gd name="connsiteX2" fmla="*/ 3974380 w 3974380"/>
              <a:gd name="connsiteY2" fmla="*/ 5121009 h 5146175"/>
              <a:gd name="connsiteX3" fmla="*/ 0 w 3974380"/>
              <a:gd name="connsiteY3" fmla="*/ 5146175 h 5146175"/>
              <a:gd name="connsiteX4" fmla="*/ 0 w 3974380"/>
              <a:gd name="connsiteY4" fmla="*/ 2675 h 5146175"/>
              <a:gd name="connsiteX0" fmla="*/ 0 w 3974380"/>
              <a:gd name="connsiteY0" fmla="*/ 2675 h 5152467"/>
              <a:gd name="connsiteX1" fmla="*/ 306867 w 3974380"/>
              <a:gd name="connsiteY1" fmla="*/ 0 h 5152467"/>
              <a:gd name="connsiteX2" fmla="*/ 3974380 w 3974380"/>
              <a:gd name="connsiteY2" fmla="*/ 5152467 h 5152467"/>
              <a:gd name="connsiteX3" fmla="*/ 0 w 3974380"/>
              <a:gd name="connsiteY3" fmla="*/ 5146175 h 5152467"/>
              <a:gd name="connsiteX4" fmla="*/ 0 w 3974380"/>
              <a:gd name="connsiteY4" fmla="*/ 2675 h 5152467"/>
              <a:gd name="connsiteX0" fmla="*/ 0 w 3974380"/>
              <a:gd name="connsiteY0" fmla="*/ 2675 h 5152467"/>
              <a:gd name="connsiteX1" fmla="*/ 306867 w 3974380"/>
              <a:gd name="connsiteY1" fmla="*/ 0 h 5152467"/>
              <a:gd name="connsiteX2" fmla="*/ 3974380 w 3974380"/>
              <a:gd name="connsiteY2" fmla="*/ 5152467 h 5152467"/>
              <a:gd name="connsiteX3" fmla="*/ 21260 w 3974380"/>
              <a:gd name="connsiteY3" fmla="*/ 5146175 h 5152467"/>
              <a:gd name="connsiteX4" fmla="*/ 0 w 3974380"/>
              <a:gd name="connsiteY4" fmla="*/ 2675 h 5152467"/>
              <a:gd name="connsiteX0" fmla="*/ 0 w 3974380"/>
              <a:gd name="connsiteY0" fmla="*/ 2675 h 5152467"/>
              <a:gd name="connsiteX1" fmla="*/ 306867 w 3974380"/>
              <a:gd name="connsiteY1" fmla="*/ 0 h 5152467"/>
              <a:gd name="connsiteX2" fmla="*/ 3974380 w 3974380"/>
              <a:gd name="connsiteY2" fmla="*/ 5152467 h 5152467"/>
              <a:gd name="connsiteX3" fmla="*/ 14173 w 3974380"/>
              <a:gd name="connsiteY3" fmla="*/ 5152467 h 5152467"/>
              <a:gd name="connsiteX4" fmla="*/ 0 w 3974380"/>
              <a:gd name="connsiteY4" fmla="*/ 2675 h 5152467"/>
              <a:gd name="connsiteX0" fmla="*/ 3766 w 3978146"/>
              <a:gd name="connsiteY0" fmla="*/ 2675 h 5152467"/>
              <a:gd name="connsiteX1" fmla="*/ 310633 w 3978146"/>
              <a:gd name="connsiteY1" fmla="*/ 0 h 5152467"/>
              <a:gd name="connsiteX2" fmla="*/ 3978146 w 3978146"/>
              <a:gd name="connsiteY2" fmla="*/ 5152467 h 5152467"/>
              <a:gd name="connsiteX3" fmla="*/ 1847 w 3978146"/>
              <a:gd name="connsiteY3" fmla="*/ 5152467 h 5152467"/>
              <a:gd name="connsiteX4" fmla="*/ 3766 w 3978146"/>
              <a:gd name="connsiteY4" fmla="*/ 2675 h 5152467"/>
              <a:gd name="connsiteX0" fmla="*/ 0 w 3982426"/>
              <a:gd name="connsiteY0" fmla="*/ 0 h 5171223"/>
              <a:gd name="connsiteX1" fmla="*/ 314913 w 3982426"/>
              <a:gd name="connsiteY1" fmla="*/ 18756 h 5171223"/>
              <a:gd name="connsiteX2" fmla="*/ 3982426 w 3982426"/>
              <a:gd name="connsiteY2" fmla="*/ 5171223 h 5171223"/>
              <a:gd name="connsiteX3" fmla="*/ 6127 w 3982426"/>
              <a:gd name="connsiteY3" fmla="*/ 5171223 h 5171223"/>
              <a:gd name="connsiteX4" fmla="*/ 0 w 3982426"/>
              <a:gd name="connsiteY4" fmla="*/ 0 h 5171223"/>
              <a:gd name="connsiteX0" fmla="*/ 0 w 3982426"/>
              <a:gd name="connsiteY0" fmla="*/ 0 h 5156935"/>
              <a:gd name="connsiteX1" fmla="*/ 314913 w 3982426"/>
              <a:gd name="connsiteY1" fmla="*/ 4468 h 5156935"/>
              <a:gd name="connsiteX2" fmla="*/ 3982426 w 3982426"/>
              <a:gd name="connsiteY2" fmla="*/ 5156935 h 5156935"/>
              <a:gd name="connsiteX3" fmla="*/ 6127 w 3982426"/>
              <a:gd name="connsiteY3" fmla="*/ 5156935 h 5156935"/>
              <a:gd name="connsiteX4" fmla="*/ 0 w 3982426"/>
              <a:gd name="connsiteY4" fmla="*/ 0 h 515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2426" h="5156935">
                <a:moveTo>
                  <a:pt x="0" y="0"/>
                </a:moveTo>
                <a:lnTo>
                  <a:pt x="314913" y="4468"/>
                </a:lnTo>
                <a:lnTo>
                  <a:pt x="3982426" y="5156935"/>
                </a:lnTo>
                <a:lnTo>
                  <a:pt x="6127" y="5156935"/>
                </a:lnTo>
                <a:cubicBezTo>
                  <a:pt x="-960" y="3442435"/>
                  <a:pt x="7087" y="1714500"/>
                  <a:pt x="0" y="0"/>
                </a:cubicBezTo>
                <a:close/>
              </a:path>
            </a:pathLst>
          </a:custGeom>
        </p:spPr>
        <p:txBody>
          <a:bodyPr/>
          <a:lstStyle/>
          <a:p>
            <a:r>
              <a:rPr lang="en-US" dirty="0"/>
              <a:t>Click icon to add picture</a:t>
            </a:r>
            <a:endParaRPr lang="en-GB" dirty="0"/>
          </a:p>
        </p:txBody>
      </p:sp>
      <p:sp>
        <p:nvSpPr>
          <p:cNvPr id="17" name="Freeform 16"/>
          <p:cNvSpPr/>
          <p:nvPr userDrawn="1"/>
        </p:nvSpPr>
        <p:spPr>
          <a:xfrm>
            <a:off x="0" y="-13251"/>
            <a:ext cx="9144000" cy="6879642"/>
          </a:xfrm>
          <a:custGeom>
            <a:avLst/>
            <a:gdLst>
              <a:gd name="connsiteX0" fmla="*/ 0 w 9144000"/>
              <a:gd name="connsiteY0" fmla="*/ 0 h 6875913"/>
              <a:gd name="connsiteX1" fmla="*/ 9144000 w 9144000"/>
              <a:gd name="connsiteY1" fmla="*/ 0 h 6875913"/>
              <a:gd name="connsiteX2" fmla="*/ 9144000 w 9144000"/>
              <a:gd name="connsiteY2" fmla="*/ 6875913 h 6875913"/>
              <a:gd name="connsiteX3" fmla="*/ 4704819 w 9144000"/>
              <a:gd name="connsiteY3" fmla="*/ 6875913 h 6875913"/>
              <a:gd name="connsiteX4" fmla="*/ 363264 w 9144000"/>
              <a:gd name="connsiteY4" fmla="*/ 5957 h 6875913"/>
              <a:gd name="connsiteX5" fmla="*/ 0 w 9144000"/>
              <a:gd name="connsiteY5" fmla="*/ 152 h 687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6875913">
                <a:moveTo>
                  <a:pt x="0" y="0"/>
                </a:moveTo>
                <a:lnTo>
                  <a:pt x="9144000" y="0"/>
                </a:lnTo>
                <a:lnTo>
                  <a:pt x="9144000" y="6875913"/>
                </a:lnTo>
                <a:lnTo>
                  <a:pt x="4704819" y="6875913"/>
                </a:lnTo>
                <a:lnTo>
                  <a:pt x="363264" y="5957"/>
                </a:lnTo>
                <a:lnTo>
                  <a:pt x="0" y="15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ctrTitle" hasCustomPrompt="1"/>
          </p:nvPr>
        </p:nvSpPr>
        <p:spPr>
          <a:xfrm>
            <a:off x="4176001" y="2952519"/>
            <a:ext cx="4699059" cy="512448"/>
          </a:xfrm>
        </p:spPr>
        <p:txBody>
          <a:bodyPr anchor="ctr"/>
          <a:lstStyle>
            <a:lvl1pPr>
              <a:defRPr sz="3700" baseline="0"/>
            </a:lvl1pPr>
          </a:lstStyle>
          <a:p>
            <a:r>
              <a:rPr lang="en-US" dirty="0"/>
              <a:t>Title</a:t>
            </a:r>
          </a:p>
        </p:txBody>
      </p:sp>
      <p:sp>
        <p:nvSpPr>
          <p:cNvPr id="3" name="Subtitle 2"/>
          <p:cNvSpPr>
            <a:spLocks noGrp="1"/>
          </p:cNvSpPr>
          <p:nvPr>
            <p:ph type="subTitle" idx="1" hasCustomPrompt="1"/>
          </p:nvPr>
        </p:nvSpPr>
        <p:spPr>
          <a:xfrm>
            <a:off x="4176001" y="3819109"/>
            <a:ext cx="4699059" cy="1400591"/>
          </a:xfrm>
        </p:spPr>
        <p:txBody>
          <a:bodyPr/>
          <a:lstStyle>
            <a:lvl1pPr marL="0" marR="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baseline="0">
                <a:solidFill>
                  <a:schemeClr val="bg2">
                    <a:lumMod val="75000"/>
                  </a:schemeClr>
                </a:solidFill>
              </a:defRPr>
            </a:lvl1pPr>
            <a:lvl2pPr marL="3240" marR="0"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baseline="0">
                <a:solidFill>
                  <a:schemeClr val="bg2">
                    <a:lumMod val="75000"/>
                  </a:schemeClr>
                </a:solidFill>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BY</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Name, Title, </a:t>
            </a:r>
            <a:r>
              <a:rPr kumimoji="0" lang="en-US" sz="1200" b="0" i="0" u="none" strike="noStrike" kern="1200" cap="none" spc="0" normalizeH="0" baseline="0" noProof="0" dirty="0" err="1">
                <a:ln>
                  <a:noFill/>
                </a:ln>
                <a:solidFill>
                  <a:srgbClr val="888B8D">
                    <a:lumMod val="75000"/>
                  </a:srgbClr>
                </a:solidFill>
                <a:effectLst/>
                <a:uLnTx/>
                <a:uFillTx/>
                <a:latin typeface="+mn-lt"/>
                <a:ea typeface="+mn-ea"/>
                <a:cs typeface="+mn-cs"/>
              </a:rPr>
              <a:t>Ipsos</a:t>
            </a: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 UU</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FOR</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Client </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Date</a:t>
            </a:r>
          </a:p>
        </p:txBody>
      </p:sp>
      <p:sp>
        <p:nvSpPr>
          <p:cNvPr id="20" name="Text Placeholder 19"/>
          <p:cNvSpPr>
            <a:spLocks noGrp="1"/>
          </p:cNvSpPr>
          <p:nvPr>
            <p:ph type="body" sz="quarter" idx="13" hasCustomPrompt="1"/>
          </p:nvPr>
        </p:nvSpPr>
        <p:spPr>
          <a:xfrm>
            <a:off x="4176001" y="1700807"/>
            <a:ext cx="4699059" cy="1001215"/>
          </a:xfrm>
        </p:spPr>
        <p:txBody>
          <a:bodyPr anchor="b">
            <a:normAutofit/>
          </a:bodyPr>
          <a:lstStyle>
            <a:lvl1pPr>
              <a:defRPr sz="2200" b="0" cap="none" baseline="0">
                <a:solidFill>
                  <a:schemeClr val="bg2"/>
                </a:solidFill>
              </a:defRPr>
            </a:lvl1pPr>
          </a:lstStyle>
          <a:p>
            <a:pPr lvl="0"/>
            <a:r>
              <a:rPr lang="en-US" dirty="0"/>
              <a:t>Subtitle</a:t>
            </a:r>
            <a:endParaRPr lang="en-GB" dirty="0"/>
          </a:p>
        </p:txBody>
      </p:sp>
      <p:sp>
        <p:nvSpPr>
          <p:cNvPr id="7" name="Picture Placeholder 6"/>
          <p:cNvSpPr>
            <a:spLocks noGrp="1"/>
          </p:cNvSpPr>
          <p:nvPr>
            <p:ph type="pic" sz="quarter" idx="15" hasCustomPrompt="1"/>
          </p:nvPr>
        </p:nvSpPr>
        <p:spPr>
          <a:xfrm>
            <a:off x="7741938" y="548681"/>
            <a:ext cx="1165276" cy="648072"/>
          </a:xfrm>
          <a:solidFill>
            <a:schemeClr val="bg1"/>
          </a:solidFill>
        </p:spPr>
        <p:txBody>
          <a:bodyPr/>
          <a:lstStyle>
            <a:lvl1pPr algn="ctr">
              <a:defRPr sz="1400"/>
            </a:lvl1pPr>
          </a:lstStyle>
          <a:p>
            <a:r>
              <a:rPr lang="en-GB" dirty="0"/>
              <a:t>Client Logo</a:t>
            </a:r>
            <a:br>
              <a:rPr lang="en-GB" dirty="0"/>
            </a:br>
            <a:r>
              <a:rPr lang="en-GB" dirty="0"/>
              <a:t>(delete if unused)</a:t>
            </a:r>
          </a:p>
        </p:txBody>
      </p:sp>
      <p:sp>
        <p:nvSpPr>
          <p:cNvPr id="11" name="Slide Number Placeholder 5"/>
          <p:cNvSpPr>
            <a:spLocks noGrp="1"/>
          </p:cNvSpPr>
          <p:nvPr>
            <p:ph type="sldNum" sz="quarter" idx="12"/>
          </p:nvPr>
        </p:nvSpPr>
        <p:spPr>
          <a:xfrm>
            <a:off x="247314" y="6169897"/>
            <a:ext cx="560381" cy="346923"/>
          </a:xfrm>
          <a:prstGeom prst="rect">
            <a:avLst/>
          </a:prstGeom>
        </p:spPr>
        <p:txBody>
          <a:bodyPr lIns="0" tIns="0" rIns="0" bIns="0" anchor="b"/>
          <a:lstStyle>
            <a:lvl1pPr>
              <a:defRPr sz="800">
                <a:solidFill>
                  <a:schemeClr val="bg1">
                    <a:lumMod val="95000"/>
                  </a:schemeClr>
                </a:solidFill>
              </a:defRPr>
            </a:lvl1pPr>
          </a:lstStyle>
          <a:p>
            <a:pPr fontAlgn="auto">
              <a:spcBef>
                <a:spcPts val="0"/>
              </a:spcBef>
              <a:spcAft>
                <a:spcPts val="0"/>
              </a:spcAft>
            </a:pPr>
            <a:fld id="{7F034911-0302-4AAB-AEF0-815419E29289}" type="slidenum">
              <a:rPr lang="en-US" smtClean="0">
                <a:solidFill>
                  <a:prstClr val="white">
                    <a:lumMod val="95000"/>
                  </a:prstClr>
                </a:solidFill>
                <a:latin typeface="Calibri"/>
              </a:rPr>
              <a:pPr fontAlgn="auto">
                <a:spcBef>
                  <a:spcPts val="0"/>
                </a:spcBef>
                <a:spcAft>
                  <a:spcPts val="0"/>
                </a:spcAft>
              </a:pPr>
              <a:t>‹#›</a:t>
            </a:fld>
            <a:endParaRPr lang="en-US" dirty="0">
              <a:solidFill>
                <a:prstClr val="white">
                  <a:lumMod val="95000"/>
                </a:prstClr>
              </a:solidFill>
              <a:latin typeface="Calibri"/>
            </a:endParaRPr>
          </a:p>
        </p:txBody>
      </p:sp>
      <p:sp>
        <p:nvSpPr>
          <p:cNvPr id="14" name="Footer Placeholder 10"/>
          <p:cNvSpPr>
            <a:spLocks noGrp="1"/>
          </p:cNvSpPr>
          <p:nvPr>
            <p:ph type="ftr" sz="quarter" idx="11"/>
          </p:nvPr>
        </p:nvSpPr>
        <p:spPr>
          <a:xfrm>
            <a:off x="4176001" y="5375269"/>
            <a:ext cx="4699059" cy="4159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accent4">
                    <a:lumMod val="75000"/>
                  </a:schemeClr>
                </a:solidFill>
              </a:defRPr>
            </a:lvl1pPr>
          </a:lstStyle>
          <a:p>
            <a:r>
              <a:rPr lang="en-GB" dirty="0">
                <a:solidFill>
                  <a:srgbClr val="888B8D"/>
                </a:solidFill>
                <a:latin typeface="Calibri"/>
              </a:rPr>
              <a:t>© 2015 Ipsos.  All rights reserved. Contains Ipsos' Confidential and Proprietary information and may not be disclosed or reproduced without the prior written consent of Ipsos.</a:t>
            </a:r>
          </a:p>
        </p:txBody>
      </p:sp>
      <p:sp>
        <p:nvSpPr>
          <p:cNvPr id="21" name="TextBox 20"/>
          <p:cNvSpPr txBox="1"/>
          <p:nvPr userDrawn="1"/>
        </p:nvSpPr>
        <p:spPr>
          <a:xfrm>
            <a:off x="239634" y="6249103"/>
            <a:ext cx="307188" cy="317340"/>
          </a:xfrm>
          <a:prstGeom prst="rect">
            <a:avLst/>
          </a:prstGeom>
        </p:spPr>
        <p:txBody>
          <a:bodyPr vert="horz" wrap="none" lIns="0" tIns="0" rIns="0" bIns="0" rtlCol="0" anchor="b">
            <a:normAutofit/>
          </a:bodyPr>
          <a:lstStyle/>
          <a:p>
            <a:pPr fontAlgn="auto">
              <a:lnSpc>
                <a:spcPct val="85000"/>
              </a:lnSpc>
              <a:spcBef>
                <a:spcPts val="204"/>
              </a:spcBef>
              <a:spcAft>
                <a:spcPts val="0"/>
              </a:spcAft>
            </a:pPr>
            <a:fld id="{01990C03-C3A3-48FE-AF6D-3AE397C89625}" type="slidenum">
              <a:rPr lang="en-GB" sz="1000">
                <a:solidFill>
                  <a:prstClr val="white"/>
                </a:solidFill>
                <a:latin typeface="Calibri"/>
              </a:rPr>
              <a:pPr fontAlgn="auto">
                <a:lnSpc>
                  <a:spcPct val="85000"/>
                </a:lnSpc>
                <a:spcBef>
                  <a:spcPts val="204"/>
                </a:spcBef>
                <a:spcAft>
                  <a:spcPts val="0"/>
                </a:spcAft>
              </a:pPr>
              <a:t>‹#›</a:t>
            </a:fld>
            <a:endParaRPr lang="en-GB" sz="1000" dirty="0">
              <a:solidFill>
                <a:prstClr val="white"/>
              </a:solidFill>
              <a:latin typeface="Calibri"/>
            </a:endParaRPr>
          </a:p>
        </p:txBody>
      </p:sp>
      <p:sp>
        <p:nvSpPr>
          <p:cNvPr id="10" name="Freeform 53"/>
          <p:cNvSpPr>
            <a:spLocks/>
          </p:cNvSpPr>
          <p:nvPr userDrawn="1"/>
        </p:nvSpPr>
        <p:spPr bwMode="ltGray">
          <a:xfrm flipH="1">
            <a:off x="1386723" y="1441315"/>
            <a:ext cx="1921845" cy="2298969"/>
          </a:xfrm>
          <a:custGeom>
            <a:avLst/>
            <a:gdLst>
              <a:gd name="T0" fmla="*/ 490 w 1628"/>
              <a:gd name="T1" fmla="*/ 1948 h 1948"/>
              <a:gd name="T2" fmla="*/ 402 w 1628"/>
              <a:gd name="T3" fmla="*/ 1886 h 1948"/>
              <a:gd name="T4" fmla="*/ 322 w 1628"/>
              <a:gd name="T5" fmla="*/ 1816 h 1948"/>
              <a:gd name="T6" fmla="*/ 250 w 1628"/>
              <a:gd name="T7" fmla="*/ 1740 h 1948"/>
              <a:gd name="T8" fmla="*/ 188 w 1628"/>
              <a:gd name="T9" fmla="*/ 1658 h 1948"/>
              <a:gd name="T10" fmla="*/ 134 w 1628"/>
              <a:gd name="T11" fmla="*/ 1570 h 1948"/>
              <a:gd name="T12" fmla="*/ 88 w 1628"/>
              <a:gd name="T13" fmla="*/ 1480 h 1948"/>
              <a:gd name="T14" fmla="*/ 52 w 1628"/>
              <a:gd name="T15" fmla="*/ 1384 h 1948"/>
              <a:gd name="T16" fmla="*/ 26 w 1628"/>
              <a:gd name="T17" fmla="*/ 1286 h 1948"/>
              <a:gd name="T18" fmla="*/ 8 w 1628"/>
              <a:gd name="T19" fmla="*/ 1186 h 1948"/>
              <a:gd name="T20" fmla="*/ 0 w 1628"/>
              <a:gd name="T21" fmla="*/ 1086 h 1948"/>
              <a:gd name="T22" fmla="*/ 2 w 1628"/>
              <a:gd name="T23" fmla="*/ 984 h 1948"/>
              <a:gd name="T24" fmla="*/ 14 w 1628"/>
              <a:gd name="T25" fmla="*/ 882 h 1948"/>
              <a:gd name="T26" fmla="*/ 36 w 1628"/>
              <a:gd name="T27" fmla="*/ 780 h 1948"/>
              <a:gd name="T28" fmla="*/ 70 w 1628"/>
              <a:gd name="T29" fmla="*/ 682 h 1948"/>
              <a:gd name="T30" fmla="*/ 112 w 1628"/>
              <a:gd name="T31" fmla="*/ 584 h 1948"/>
              <a:gd name="T32" fmla="*/ 166 w 1628"/>
              <a:gd name="T33" fmla="*/ 490 h 1948"/>
              <a:gd name="T34" fmla="*/ 196 w 1628"/>
              <a:gd name="T35" fmla="*/ 444 h 1948"/>
              <a:gd name="T36" fmla="*/ 262 w 1628"/>
              <a:gd name="T37" fmla="*/ 360 h 1948"/>
              <a:gd name="T38" fmla="*/ 334 w 1628"/>
              <a:gd name="T39" fmla="*/ 284 h 1948"/>
              <a:gd name="T40" fmla="*/ 414 w 1628"/>
              <a:gd name="T41" fmla="*/ 218 h 1948"/>
              <a:gd name="T42" fmla="*/ 498 w 1628"/>
              <a:gd name="T43" fmla="*/ 160 h 1948"/>
              <a:gd name="T44" fmla="*/ 588 w 1628"/>
              <a:gd name="T45" fmla="*/ 110 h 1948"/>
              <a:gd name="T46" fmla="*/ 682 w 1628"/>
              <a:gd name="T47" fmla="*/ 68 h 1948"/>
              <a:gd name="T48" fmla="*/ 778 w 1628"/>
              <a:gd name="T49" fmla="*/ 38 h 1948"/>
              <a:gd name="T50" fmla="*/ 876 w 1628"/>
              <a:gd name="T51" fmla="*/ 16 h 1948"/>
              <a:gd name="T52" fmla="*/ 978 w 1628"/>
              <a:gd name="T53" fmla="*/ 2 h 1948"/>
              <a:gd name="T54" fmla="*/ 1080 w 1628"/>
              <a:gd name="T55" fmla="*/ 0 h 1948"/>
              <a:gd name="T56" fmla="*/ 1182 w 1628"/>
              <a:gd name="T57" fmla="*/ 8 h 1948"/>
              <a:gd name="T58" fmla="*/ 1282 w 1628"/>
              <a:gd name="T59" fmla="*/ 24 h 1948"/>
              <a:gd name="T60" fmla="*/ 1382 w 1628"/>
              <a:gd name="T61" fmla="*/ 52 h 1948"/>
              <a:gd name="T62" fmla="*/ 1482 w 1628"/>
              <a:gd name="T63" fmla="*/ 88 h 1948"/>
              <a:gd name="T64" fmla="*/ 1576 w 1628"/>
              <a:gd name="T65" fmla="*/ 136 h 1948"/>
              <a:gd name="T66" fmla="*/ 1624 w 1628"/>
              <a:gd name="T67" fmla="*/ 164 h 1948"/>
              <a:gd name="T68" fmla="*/ 490 w 1628"/>
              <a:gd name="T69" fmla="*/ 1948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8" h="1948">
                <a:moveTo>
                  <a:pt x="490" y="1948"/>
                </a:moveTo>
                <a:lnTo>
                  <a:pt x="490" y="1948"/>
                </a:lnTo>
                <a:lnTo>
                  <a:pt x="444" y="1918"/>
                </a:lnTo>
                <a:lnTo>
                  <a:pt x="402" y="1886"/>
                </a:lnTo>
                <a:lnTo>
                  <a:pt x="360" y="1852"/>
                </a:lnTo>
                <a:lnTo>
                  <a:pt x="322" y="1816"/>
                </a:lnTo>
                <a:lnTo>
                  <a:pt x="286" y="1778"/>
                </a:lnTo>
                <a:lnTo>
                  <a:pt x="250" y="1740"/>
                </a:lnTo>
                <a:lnTo>
                  <a:pt x="218" y="1700"/>
                </a:lnTo>
                <a:lnTo>
                  <a:pt x="188" y="1658"/>
                </a:lnTo>
                <a:lnTo>
                  <a:pt x="160" y="1614"/>
                </a:lnTo>
                <a:lnTo>
                  <a:pt x="134" y="1570"/>
                </a:lnTo>
                <a:lnTo>
                  <a:pt x="110" y="1526"/>
                </a:lnTo>
                <a:lnTo>
                  <a:pt x="88" y="1480"/>
                </a:lnTo>
                <a:lnTo>
                  <a:pt x="70" y="1432"/>
                </a:lnTo>
                <a:lnTo>
                  <a:pt x="52" y="1384"/>
                </a:lnTo>
                <a:lnTo>
                  <a:pt x="38" y="1336"/>
                </a:lnTo>
                <a:lnTo>
                  <a:pt x="26" y="1286"/>
                </a:lnTo>
                <a:lnTo>
                  <a:pt x="16" y="1236"/>
                </a:lnTo>
                <a:lnTo>
                  <a:pt x="8" y="1186"/>
                </a:lnTo>
                <a:lnTo>
                  <a:pt x="4" y="1136"/>
                </a:lnTo>
                <a:lnTo>
                  <a:pt x="0" y="1086"/>
                </a:lnTo>
                <a:lnTo>
                  <a:pt x="0" y="1034"/>
                </a:lnTo>
                <a:lnTo>
                  <a:pt x="2" y="984"/>
                </a:lnTo>
                <a:lnTo>
                  <a:pt x="8" y="932"/>
                </a:lnTo>
                <a:lnTo>
                  <a:pt x="14" y="882"/>
                </a:lnTo>
                <a:lnTo>
                  <a:pt x="24" y="830"/>
                </a:lnTo>
                <a:lnTo>
                  <a:pt x="36" y="780"/>
                </a:lnTo>
                <a:lnTo>
                  <a:pt x="52" y="730"/>
                </a:lnTo>
                <a:lnTo>
                  <a:pt x="70" y="682"/>
                </a:lnTo>
                <a:lnTo>
                  <a:pt x="90" y="632"/>
                </a:lnTo>
                <a:lnTo>
                  <a:pt x="112" y="584"/>
                </a:lnTo>
                <a:lnTo>
                  <a:pt x="138" y="536"/>
                </a:lnTo>
                <a:lnTo>
                  <a:pt x="166" y="490"/>
                </a:lnTo>
                <a:lnTo>
                  <a:pt x="166" y="490"/>
                </a:lnTo>
                <a:lnTo>
                  <a:pt x="196" y="444"/>
                </a:lnTo>
                <a:lnTo>
                  <a:pt x="228" y="402"/>
                </a:lnTo>
                <a:lnTo>
                  <a:pt x="262" y="360"/>
                </a:lnTo>
                <a:lnTo>
                  <a:pt x="298" y="322"/>
                </a:lnTo>
                <a:lnTo>
                  <a:pt x="334" y="284"/>
                </a:lnTo>
                <a:lnTo>
                  <a:pt x="374" y="250"/>
                </a:lnTo>
                <a:lnTo>
                  <a:pt x="414" y="218"/>
                </a:lnTo>
                <a:lnTo>
                  <a:pt x="456" y="188"/>
                </a:lnTo>
                <a:lnTo>
                  <a:pt x="498" y="160"/>
                </a:lnTo>
                <a:lnTo>
                  <a:pt x="542" y="134"/>
                </a:lnTo>
                <a:lnTo>
                  <a:pt x="588" y="110"/>
                </a:lnTo>
                <a:lnTo>
                  <a:pt x="634" y="88"/>
                </a:lnTo>
                <a:lnTo>
                  <a:pt x="682" y="68"/>
                </a:lnTo>
                <a:lnTo>
                  <a:pt x="730" y="52"/>
                </a:lnTo>
                <a:lnTo>
                  <a:pt x="778" y="38"/>
                </a:lnTo>
                <a:lnTo>
                  <a:pt x="828" y="26"/>
                </a:lnTo>
                <a:lnTo>
                  <a:pt x="876" y="16"/>
                </a:lnTo>
                <a:lnTo>
                  <a:pt x="926" y="8"/>
                </a:lnTo>
                <a:lnTo>
                  <a:pt x="978" y="2"/>
                </a:lnTo>
                <a:lnTo>
                  <a:pt x="1028" y="0"/>
                </a:lnTo>
                <a:lnTo>
                  <a:pt x="1080" y="0"/>
                </a:lnTo>
                <a:lnTo>
                  <a:pt x="1130" y="2"/>
                </a:lnTo>
                <a:lnTo>
                  <a:pt x="1182" y="8"/>
                </a:lnTo>
                <a:lnTo>
                  <a:pt x="1232" y="14"/>
                </a:lnTo>
                <a:lnTo>
                  <a:pt x="1282" y="24"/>
                </a:lnTo>
                <a:lnTo>
                  <a:pt x="1332" y="36"/>
                </a:lnTo>
                <a:lnTo>
                  <a:pt x="1382" y="52"/>
                </a:lnTo>
                <a:lnTo>
                  <a:pt x="1432" y="68"/>
                </a:lnTo>
                <a:lnTo>
                  <a:pt x="1482" y="88"/>
                </a:lnTo>
                <a:lnTo>
                  <a:pt x="1530" y="112"/>
                </a:lnTo>
                <a:lnTo>
                  <a:pt x="1576" y="136"/>
                </a:lnTo>
                <a:lnTo>
                  <a:pt x="1624" y="164"/>
                </a:lnTo>
                <a:lnTo>
                  <a:pt x="1624" y="164"/>
                </a:lnTo>
                <a:lnTo>
                  <a:pt x="1628" y="168"/>
                </a:lnTo>
                <a:lnTo>
                  <a:pt x="490" y="194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dirty="0">
              <a:solidFill>
                <a:srgbClr val="222223"/>
              </a:solidFill>
              <a:latin typeface="Calibri"/>
            </a:endParaRPr>
          </a:p>
        </p:txBody>
      </p:sp>
      <p:sp>
        <p:nvSpPr>
          <p:cNvPr id="12" name="Freeform 53"/>
          <p:cNvSpPr>
            <a:spLocks/>
          </p:cNvSpPr>
          <p:nvPr userDrawn="1"/>
        </p:nvSpPr>
        <p:spPr bwMode="ltGray">
          <a:xfrm rot="10800000" flipH="1">
            <a:off x="467545" y="685800"/>
            <a:ext cx="1082902" cy="1295400"/>
          </a:xfrm>
          <a:custGeom>
            <a:avLst/>
            <a:gdLst>
              <a:gd name="T0" fmla="*/ 490 w 1628"/>
              <a:gd name="T1" fmla="*/ 1948 h 1948"/>
              <a:gd name="T2" fmla="*/ 402 w 1628"/>
              <a:gd name="T3" fmla="*/ 1886 h 1948"/>
              <a:gd name="T4" fmla="*/ 322 w 1628"/>
              <a:gd name="T5" fmla="*/ 1816 h 1948"/>
              <a:gd name="T6" fmla="*/ 250 w 1628"/>
              <a:gd name="T7" fmla="*/ 1740 h 1948"/>
              <a:gd name="T8" fmla="*/ 188 w 1628"/>
              <a:gd name="T9" fmla="*/ 1658 h 1948"/>
              <a:gd name="T10" fmla="*/ 134 w 1628"/>
              <a:gd name="T11" fmla="*/ 1570 h 1948"/>
              <a:gd name="T12" fmla="*/ 88 w 1628"/>
              <a:gd name="T13" fmla="*/ 1480 h 1948"/>
              <a:gd name="T14" fmla="*/ 52 w 1628"/>
              <a:gd name="T15" fmla="*/ 1384 h 1948"/>
              <a:gd name="T16" fmla="*/ 26 w 1628"/>
              <a:gd name="T17" fmla="*/ 1286 h 1948"/>
              <a:gd name="T18" fmla="*/ 8 w 1628"/>
              <a:gd name="T19" fmla="*/ 1186 h 1948"/>
              <a:gd name="T20" fmla="*/ 0 w 1628"/>
              <a:gd name="T21" fmla="*/ 1086 h 1948"/>
              <a:gd name="T22" fmla="*/ 2 w 1628"/>
              <a:gd name="T23" fmla="*/ 984 h 1948"/>
              <a:gd name="T24" fmla="*/ 14 w 1628"/>
              <a:gd name="T25" fmla="*/ 882 h 1948"/>
              <a:gd name="T26" fmla="*/ 36 w 1628"/>
              <a:gd name="T27" fmla="*/ 780 h 1948"/>
              <a:gd name="T28" fmla="*/ 70 w 1628"/>
              <a:gd name="T29" fmla="*/ 682 h 1948"/>
              <a:gd name="T30" fmla="*/ 112 w 1628"/>
              <a:gd name="T31" fmla="*/ 584 h 1948"/>
              <a:gd name="T32" fmla="*/ 166 w 1628"/>
              <a:gd name="T33" fmla="*/ 490 h 1948"/>
              <a:gd name="T34" fmla="*/ 196 w 1628"/>
              <a:gd name="T35" fmla="*/ 444 h 1948"/>
              <a:gd name="T36" fmla="*/ 262 w 1628"/>
              <a:gd name="T37" fmla="*/ 360 h 1948"/>
              <a:gd name="T38" fmla="*/ 334 w 1628"/>
              <a:gd name="T39" fmla="*/ 284 h 1948"/>
              <a:gd name="T40" fmla="*/ 414 w 1628"/>
              <a:gd name="T41" fmla="*/ 218 h 1948"/>
              <a:gd name="T42" fmla="*/ 498 w 1628"/>
              <a:gd name="T43" fmla="*/ 160 h 1948"/>
              <a:gd name="T44" fmla="*/ 588 w 1628"/>
              <a:gd name="T45" fmla="*/ 110 h 1948"/>
              <a:gd name="T46" fmla="*/ 682 w 1628"/>
              <a:gd name="T47" fmla="*/ 68 h 1948"/>
              <a:gd name="T48" fmla="*/ 778 w 1628"/>
              <a:gd name="T49" fmla="*/ 38 h 1948"/>
              <a:gd name="T50" fmla="*/ 876 w 1628"/>
              <a:gd name="T51" fmla="*/ 16 h 1948"/>
              <a:gd name="T52" fmla="*/ 978 w 1628"/>
              <a:gd name="T53" fmla="*/ 2 h 1948"/>
              <a:gd name="T54" fmla="*/ 1080 w 1628"/>
              <a:gd name="T55" fmla="*/ 0 h 1948"/>
              <a:gd name="T56" fmla="*/ 1182 w 1628"/>
              <a:gd name="T57" fmla="*/ 8 h 1948"/>
              <a:gd name="T58" fmla="*/ 1282 w 1628"/>
              <a:gd name="T59" fmla="*/ 24 h 1948"/>
              <a:gd name="T60" fmla="*/ 1382 w 1628"/>
              <a:gd name="T61" fmla="*/ 52 h 1948"/>
              <a:gd name="T62" fmla="*/ 1482 w 1628"/>
              <a:gd name="T63" fmla="*/ 88 h 1948"/>
              <a:gd name="T64" fmla="*/ 1576 w 1628"/>
              <a:gd name="T65" fmla="*/ 136 h 1948"/>
              <a:gd name="T66" fmla="*/ 1624 w 1628"/>
              <a:gd name="T67" fmla="*/ 164 h 1948"/>
              <a:gd name="T68" fmla="*/ 490 w 1628"/>
              <a:gd name="T69" fmla="*/ 1948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8" h="1948">
                <a:moveTo>
                  <a:pt x="490" y="1948"/>
                </a:moveTo>
                <a:lnTo>
                  <a:pt x="490" y="1948"/>
                </a:lnTo>
                <a:lnTo>
                  <a:pt x="444" y="1918"/>
                </a:lnTo>
                <a:lnTo>
                  <a:pt x="402" y="1886"/>
                </a:lnTo>
                <a:lnTo>
                  <a:pt x="360" y="1852"/>
                </a:lnTo>
                <a:lnTo>
                  <a:pt x="322" y="1816"/>
                </a:lnTo>
                <a:lnTo>
                  <a:pt x="286" y="1778"/>
                </a:lnTo>
                <a:lnTo>
                  <a:pt x="250" y="1740"/>
                </a:lnTo>
                <a:lnTo>
                  <a:pt x="218" y="1700"/>
                </a:lnTo>
                <a:lnTo>
                  <a:pt x="188" y="1658"/>
                </a:lnTo>
                <a:lnTo>
                  <a:pt x="160" y="1614"/>
                </a:lnTo>
                <a:lnTo>
                  <a:pt x="134" y="1570"/>
                </a:lnTo>
                <a:lnTo>
                  <a:pt x="110" y="1526"/>
                </a:lnTo>
                <a:lnTo>
                  <a:pt x="88" y="1480"/>
                </a:lnTo>
                <a:lnTo>
                  <a:pt x="70" y="1432"/>
                </a:lnTo>
                <a:lnTo>
                  <a:pt x="52" y="1384"/>
                </a:lnTo>
                <a:lnTo>
                  <a:pt x="38" y="1336"/>
                </a:lnTo>
                <a:lnTo>
                  <a:pt x="26" y="1286"/>
                </a:lnTo>
                <a:lnTo>
                  <a:pt x="16" y="1236"/>
                </a:lnTo>
                <a:lnTo>
                  <a:pt x="8" y="1186"/>
                </a:lnTo>
                <a:lnTo>
                  <a:pt x="4" y="1136"/>
                </a:lnTo>
                <a:lnTo>
                  <a:pt x="0" y="1086"/>
                </a:lnTo>
                <a:lnTo>
                  <a:pt x="0" y="1034"/>
                </a:lnTo>
                <a:lnTo>
                  <a:pt x="2" y="984"/>
                </a:lnTo>
                <a:lnTo>
                  <a:pt x="8" y="932"/>
                </a:lnTo>
                <a:lnTo>
                  <a:pt x="14" y="882"/>
                </a:lnTo>
                <a:lnTo>
                  <a:pt x="24" y="830"/>
                </a:lnTo>
                <a:lnTo>
                  <a:pt x="36" y="780"/>
                </a:lnTo>
                <a:lnTo>
                  <a:pt x="52" y="730"/>
                </a:lnTo>
                <a:lnTo>
                  <a:pt x="70" y="682"/>
                </a:lnTo>
                <a:lnTo>
                  <a:pt x="90" y="632"/>
                </a:lnTo>
                <a:lnTo>
                  <a:pt x="112" y="584"/>
                </a:lnTo>
                <a:lnTo>
                  <a:pt x="138" y="536"/>
                </a:lnTo>
                <a:lnTo>
                  <a:pt x="166" y="490"/>
                </a:lnTo>
                <a:lnTo>
                  <a:pt x="166" y="490"/>
                </a:lnTo>
                <a:lnTo>
                  <a:pt x="196" y="444"/>
                </a:lnTo>
                <a:lnTo>
                  <a:pt x="228" y="402"/>
                </a:lnTo>
                <a:lnTo>
                  <a:pt x="262" y="360"/>
                </a:lnTo>
                <a:lnTo>
                  <a:pt x="298" y="322"/>
                </a:lnTo>
                <a:lnTo>
                  <a:pt x="334" y="284"/>
                </a:lnTo>
                <a:lnTo>
                  <a:pt x="374" y="250"/>
                </a:lnTo>
                <a:lnTo>
                  <a:pt x="414" y="218"/>
                </a:lnTo>
                <a:lnTo>
                  <a:pt x="456" y="188"/>
                </a:lnTo>
                <a:lnTo>
                  <a:pt x="498" y="160"/>
                </a:lnTo>
                <a:lnTo>
                  <a:pt x="542" y="134"/>
                </a:lnTo>
                <a:lnTo>
                  <a:pt x="588" y="110"/>
                </a:lnTo>
                <a:lnTo>
                  <a:pt x="634" y="88"/>
                </a:lnTo>
                <a:lnTo>
                  <a:pt x="682" y="68"/>
                </a:lnTo>
                <a:lnTo>
                  <a:pt x="730" y="52"/>
                </a:lnTo>
                <a:lnTo>
                  <a:pt x="778" y="38"/>
                </a:lnTo>
                <a:lnTo>
                  <a:pt x="828" y="26"/>
                </a:lnTo>
                <a:lnTo>
                  <a:pt x="876" y="16"/>
                </a:lnTo>
                <a:lnTo>
                  <a:pt x="926" y="8"/>
                </a:lnTo>
                <a:lnTo>
                  <a:pt x="978" y="2"/>
                </a:lnTo>
                <a:lnTo>
                  <a:pt x="1028" y="0"/>
                </a:lnTo>
                <a:lnTo>
                  <a:pt x="1080" y="0"/>
                </a:lnTo>
                <a:lnTo>
                  <a:pt x="1130" y="2"/>
                </a:lnTo>
                <a:lnTo>
                  <a:pt x="1182" y="8"/>
                </a:lnTo>
                <a:lnTo>
                  <a:pt x="1232" y="14"/>
                </a:lnTo>
                <a:lnTo>
                  <a:pt x="1282" y="24"/>
                </a:lnTo>
                <a:lnTo>
                  <a:pt x="1332" y="36"/>
                </a:lnTo>
                <a:lnTo>
                  <a:pt x="1382" y="52"/>
                </a:lnTo>
                <a:lnTo>
                  <a:pt x="1432" y="68"/>
                </a:lnTo>
                <a:lnTo>
                  <a:pt x="1482" y="88"/>
                </a:lnTo>
                <a:lnTo>
                  <a:pt x="1530" y="112"/>
                </a:lnTo>
                <a:lnTo>
                  <a:pt x="1576" y="136"/>
                </a:lnTo>
                <a:lnTo>
                  <a:pt x="1624" y="164"/>
                </a:lnTo>
                <a:lnTo>
                  <a:pt x="1624" y="164"/>
                </a:lnTo>
                <a:lnTo>
                  <a:pt x="1628" y="168"/>
                </a:lnTo>
                <a:lnTo>
                  <a:pt x="490" y="1948"/>
                </a:ln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dirty="0">
              <a:solidFill>
                <a:srgbClr val="222223"/>
              </a:solidFill>
              <a:latin typeface="Calibri"/>
            </a:endParaRPr>
          </a:p>
        </p:txBody>
      </p:sp>
      <p:grpSp>
        <p:nvGrpSpPr>
          <p:cNvPr id="18" name="Group 17"/>
          <p:cNvGrpSpPr/>
          <p:nvPr userDrawn="1"/>
        </p:nvGrpSpPr>
        <p:grpSpPr>
          <a:xfrm>
            <a:off x="6965726" y="6232981"/>
            <a:ext cx="1933546" cy="355982"/>
            <a:chOff x="10239375" y="6688139"/>
            <a:chExt cx="2842245" cy="523426"/>
          </a:xfrm>
        </p:grpSpPr>
        <p:pic>
          <p:nvPicPr>
            <p:cNvPr id="19" name="Picture 18"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688139"/>
              <a:ext cx="554657" cy="523426"/>
            </a:xfrm>
            <a:prstGeom prst="rect">
              <a:avLst/>
            </a:prstGeom>
          </p:spPr>
        </p:pic>
        <p:pic>
          <p:nvPicPr>
            <p:cNvPr id="22" name="Picture 21" descr="IPSOS_GAMECHANGERS_blu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39375" y="6804025"/>
              <a:ext cx="2028825" cy="407539"/>
            </a:xfrm>
            <a:prstGeom prst="rect">
              <a:avLst/>
            </a:prstGeom>
          </p:spPr>
        </p:pic>
      </p:grpSp>
      <p:pic>
        <p:nvPicPr>
          <p:cNvPr id="16" name="Picture 3" descr="C:\Users\Graphics Dude Ltd\Graphics Dude Ltd\Work\PC - IM - 150415A (template pt2)\Graphics\Tags\IpsosUU-WT-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2500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Slide Triangular Photo">
    <p:spTree>
      <p:nvGrpSpPr>
        <p:cNvPr id="1" name=""/>
        <p:cNvGrpSpPr/>
        <p:nvPr/>
      </p:nvGrpSpPr>
      <p:grpSpPr>
        <a:xfrm>
          <a:off x="0" y="0"/>
          <a:ext cx="0" cy="0"/>
          <a:chOff x="0" y="0"/>
          <a:chExt cx="0" cy="0"/>
        </a:xfrm>
      </p:grpSpPr>
      <p:sp>
        <p:nvSpPr>
          <p:cNvPr id="23" name="Picture Placeholder 4"/>
          <p:cNvSpPr>
            <a:spLocks noGrp="1"/>
          </p:cNvSpPr>
          <p:nvPr>
            <p:ph type="pic" sz="quarter" idx="16"/>
          </p:nvPr>
        </p:nvSpPr>
        <p:spPr>
          <a:xfrm>
            <a:off x="-9526" y="-9523"/>
            <a:ext cx="4714345" cy="6875913"/>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 name="connsiteX0" fmla="*/ 0 w 3797216"/>
              <a:gd name="connsiteY0" fmla="*/ 8966 h 5152466"/>
              <a:gd name="connsiteX1" fmla="*/ 441511 w 3797216"/>
              <a:gd name="connsiteY1" fmla="*/ 0 h 5152466"/>
              <a:gd name="connsiteX2" fmla="*/ 3797216 w 3797216"/>
              <a:gd name="connsiteY2" fmla="*/ 5152466 h 5152466"/>
              <a:gd name="connsiteX3" fmla="*/ 0 w 3797216"/>
              <a:gd name="connsiteY3" fmla="*/ 5152466 h 5152466"/>
              <a:gd name="connsiteX4" fmla="*/ 0 w 3797216"/>
              <a:gd name="connsiteY4" fmla="*/ 8966 h 5152466"/>
              <a:gd name="connsiteX0" fmla="*/ 0 w 3797216"/>
              <a:gd name="connsiteY0" fmla="*/ 0 h 5143500"/>
              <a:gd name="connsiteX1" fmla="*/ 299780 w 3797216"/>
              <a:gd name="connsiteY1" fmla="*/ 16201 h 5143500"/>
              <a:gd name="connsiteX2" fmla="*/ 3797216 w 3797216"/>
              <a:gd name="connsiteY2" fmla="*/ 5143500 h 5143500"/>
              <a:gd name="connsiteX3" fmla="*/ 0 w 3797216"/>
              <a:gd name="connsiteY3" fmla="*/ 5143500 h 5143500"/>
              <a:gd name="connsiteX4" fmla="*/ 0 w 3797216"/>
              <a:gd name="connsiteY4" fmla="*/ 0 h 5143500"/>
              <a:gd name="connsiteX0" fmla="*/ 0 w 3974380"/>
              <a:gd name="connsiteY0" fmla="*/ 0 h 5143500"/>
              <a:gd name="connsiteX1" fmla="*/ 299780 w 3974380"/>
              <a:gd name="connsiteY1" fmla="*/ 16201 h 5143500"/>
              <a:gd name="connsiteX2" fmla="*/ 3974380 w 3974380"/>
              <a:gd name="connsiteY2" fmla="*/ 5118334 h 5143500"/>
              <a:gd name="connsiteX3" fmla="*/ 0 w 3974380"/>
              <a:gd name="connsiteY3" fmla="*/ 5143500 h 5143500"/>
              <a:gd name="connsiteX4" fmla="*/ 0 w 3974380"/>
              <a:gd name="connsiteY4" fmla="*/ 0 h 5143500"/>
              <a:gd name="connsiteX0" fmla="*/ 0 w 3974380"/>
              <a:gd name="connsiteY0" fmla="*/ 2675 h 5146175"/>
              <a:gd name="connsiteX1" fmla="*/ 306867 w 3974380"/>
              <a:gd name="connsiteY1" fmla="*/ 0 h 5146175"/>
              <a:gd name="connsiteX2" fmla="*/ 3974380 w 3974380"/>
              <a:gd name="connsiteY2" fmla="*/ 5121009 h 5146175"/>
              <a:gd name="connsiteX3" fmla="*/ 0 w 3974380"/>
              <a:gd name="connsiteY3" fmla="*/ 5146175 h 5146175"/>
              <a:gd name="connsiteX4" fmla="*/ 0 w 3974380"/>
              <a:gd name="connsiteY4" fmla="*/ 2675 h 5146175"/>
              <a:gd name="connsiteX0" fmla="*/ 0 w 3974380"/>
              <a:gd name="connsiteY0" fmla="*/ 2675 h 5152467"/>
              <a:gd name="connsiteX1" fmla="*/ 306867 w 3974380"/>
              <a:gd name="connsiteY1" fmla="*/ 0 h 5152467"/>
              <a:gd name="connsiteX2" fmla="*/ 3974380 w 3974380"/>
              <a:gd name="connsiteY2" fmla="*/ 5152467 h 5152467"/>
              <a:gd name="connsiteX3" fmla="*/ 0 w 3974380"/>
              <a:gd name="connsiteY3" fmla="*/ 5146175 h 5152467"/>
              <a:gd name="connsiteX4" fmla="*/ 0 w 3974380"/>
              <a:gd name="connsiteY4" fmla="*/ 2675 h 5152467"/>
              <a:gd name="connsiteX0" fmla="*/ 0 w 3974380"/>
              <a:gd name="connsiteY0" fmla="*/ 2675 h 5152467"/>
              <a:gd name="connsiteX1" fmla="*/ 306867 w 3974380"/>
              <a:gd name="connsiteY1" fmla="*/ 0 h 5152467"/>
              <a:gd name="connsiteX2" fmla="*/ 3974380 w 3974380"/>
              <a:gd name="connsiteY2" fmla="*/ 5152467 h 5152467"/>
              <a:gd name="connsiteX3" fmla="*/ 21260 w 3974380"/>
              <a:gd name="connsiteY3" fmla="*/ 5146175 h 5152467"/>
              <a:gd name="connsiteX4" fmla="*/ 0 w 3974380"/>
              <a:gd name="connsiteY4" fmla="*/ 2675 h 5152467"/>
              <a:gd name="connsiteX0" fmla="*/ 0 w 3974380"/>
              <a:gd name="connsiteY0" fmla="*/ 2675 h 5152467"/>
              <a:gd name="connsiteX1" fmla="*/ 306867 w 3974380"/>
              <a:gd name="connsiteY1" fmla="*/ 0 h 5152467"/>
              <a:gd name="connsiteX2" fmla="*/ 3974380 w 3974380"/>
              <a:gd name="connsiteY2" fmla="*/ 5152467 h 5152467"/>
              <a:gd name="connsiteX3" fmla="*/ 14173 w 3974380"/>
              <a:gd name="connsiteY3" fmla="*/ 5152467 h 5152467"/>
              <a:gd name="connsiteX4" fmla="*/ 0 w 3974380"/>
              <a:gd name="connsiteY4" fmla="*/ 2675 h 5152467"/>
              <a:gd name="connsiteX0" fmla="*/ 3766 w 3978146"/>
              <a:gd name="connsiteY0" fmla="*/ 2675 h 5152467"/>
              <a:gd name="connsiteX1" fmla="*/ 310633 w 3978146"/>
              <a:gd name="connsiteY1" fmla="*/ 0 h 5152467"/>
              <a:gd name="connsiteX2" fmla="*/ 3978146 w 3978146"/>
              <a:gd name="connsiteY2" fmla="*/ 5152467 h 5152467"/>
              <a:gd name="connsiteX3" fmla="*/ 1847 w 3978146"/>
              <a:gd name="connsiteY3" fmla="*/ 5152467 h 5152467"/>
              <a:gd name="connsiteX4" fmla="*/ 3766 w 3978146"/>
              <a:gd name="connsiteY4" fmla="*/ 2675 h 5152467"/>
              <a:gd name="connsiteX0" fmla="*/ 0 w 3982426"/>
              <a:gd name="connsiteY0" fmla="*/ 0 h 5171223"/>
              <a:gd name="connsiteX1" fmla="*/ 314913 w 3982426"/>
              <a:gd name="connsiteY1" fmla="*/ 18756 h 5171223"/>
              <a:gd name="connsiteX2" fmla="*/ 3982426 w 3982426"/>
              <a:gd name="connsiteY2" fmla="*/ 5171223 h 5171223"/>
              <a:gd name="connsiteX3" fmla="*/ 6127 w 3982426"/>
              <a:gd name="connsiteY3" fmla="*/ 5171223 h 5171223"/>
              <a:gd name="connsiteX4" fmla="*/ 0 w 3982426"/>
              <a:gd name="connsiteY4" fmla="*/ 0 h 5171223"/>
              <a:gd name="connsiteX0" fmla="*/ 0 w 3982426"/>
              <a:gd name="connsiteY0" fmla="*/ 0 h 5156935"/>
              <a:gd name="connsiteX1" fmla="*/ 314913 w 3982426"/>
              <a:gd name="connsiteY1" fmla="*/ 4468 h 5156935"/>
              <a:gd name="connsiteX2" fmla="*/ 3982426 w 3982426"/>
              <a:gd name="connsiteY2" fmla="*/ 5156935 h 5156935"/>
              <a:gd name="connsiteX3" fmla="*/ 6127 w 3982426"/>
              <a:gd name="connsiteY3" fmla="*/ 5156935 h 5156935"/>
              <a:gd name="connsiteX4" fmla="*/ 0 w 3982426"/>
              <a:gd name="connsiteY4" fmla="*/ 0 h 515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2426" h="5156935">
                <a:moveTo>
                  <a:pt x="0" y="0"/>
                </a:moveTo>
                <a:lnTo>
                  <a:pt x="314913" y="4468"/>
                </a:lnTo>
                <a:lnTo>
                  <a:pt x="3982426" y="5156935"/>
                </a:lnTo>
                <a:lnTo>
                  <a:pt x="6127" y="5156935"/>
                </a:lnTo>
                <a:cubicBezTo>
                  <a:pt x="-960" y="3442435"/>
                  <a:pt x="7087" y="1714500"/>
                  <a:pt x="0" y="0"/>
                </a:cubicBezTo>
                <a:close/>
              </a:path>
            </a:pathLst>
          </a:custGeom>
        </p:spPr>
        <p:txBody>
          <a:bodyPr/>
          <a:lstStyle/>
          <a:p>
            <a:r>
              <a:rPr lang="en-US" dirty="0"/>
              <a:t>Click icon to add picture</a:t>
            </a:r>
            <a:endParaRPr lang="en-GB" dirty="0"/>
          </a:p>
        </p:txBody>
      </p:sp>
      <p:sp>
        <p:nvSpPr>
          <p:cNvPr id="17" name="Freeform 16"/>
          <p:cNvSpPr/>
          <p:nvPr userDrawn="1"/>
        </p:nvSpPr>
        <p:spPr>
          <a:xfrm>
            <a:off x="0" y="-13251"/>
            <a:ext cx="9144000" cy="6879642"/>
          </a:xfrm>
          <a:custGeom>
            <a:avLst/>
            <a:gdLst>
              <a:gd name="connsiteX0" fmla="*/ 0 w 9144000"/>
              <a:gd name="connsiteY0" fmla="*/ 0 h 6875913"/>
              <a:gd name="connsiteX1" fmla="*/ 9144000 w 9144000"/>
              <a:gd name="connsiteY1" fmla="*/ 0 h 6875913"/>
              <a:gd name="connsiteX2" fmla="*/ 9144000 w 9144000"/>
              <a:gd name="connsiteY2" fmla="*/ 6875913 h 6875913"/>
              <a:gd name="connsiteX3" fmla="*/ 4704819 w 9144000"/>
              <a:gd name="connsiteY3" fmla="*/ 6875913 h 6875913"/>
              <a:gd name="connsiteX4" fmla="*/ 363264 w 9144000"/>
              <a:gd name="connsiteY4" fmla="*/ 5957 h 6875913"/>
              <a:gd name="connsiteX5" fmla="*/ 0 w 9144000"/>
              <a:gd name="connsiteY5" fmla="*/ 152 h 687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6875913">
                <a:moveTo>
                  <a:pt x="0" y="0"/>
                </a:moveTo>
                <a:lnTo>
                  <a:pt x="9144000" y="0"/>
                </a:lnTo>
                <a:lnTo>
                  <a:pt x="9144000" y="6875913"/>
                </a:lnTo>
                <a:lnTo>
                  <a:pt x="4704819" y="6875913"/>
                </a:lnTo>
                <a:lnTo>
                  <a:pt x="363264" y="5957"/>
                </a:lnTo>
                <a:lnTo>
                  <a:pt x="0" y="15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ctrTitle" hasCustomPrompt="1"/>
          </p:nvPr>
        </p:nvSpPr>
        <p:spPr>
          <a:xfrm>
            <a:off x="4176001" y="2952519"/>
            <a:ext cx="4699059" cy="512448"/>
          </a:xfrm>
        </p:spPr>
        <p:txBody>
          <a:bodyPr anchor="ctr"/>
          <a:lstStyle>
            <a:lvl1pPr>
              <a:defRPr sz="3700" baseline="0"/>
            </a:lvl1pPr>
          </a:lstStyle>
          <a:p>
            <a:r>
              <a:rPr lang="en-US" dirty="0"/>
              <a:t>Title</a:t>
            </a:r>
          </a:p>
        </p:txBody>
      </p:sp>
      <p:sp>
        <p:nvSpPr>
          <p:cNvPr id="3" name="Subtitle 2"/>
          <p:cNvSpPr>
            <a:spLocks noGrp="1"/>
          </p:cNvSpPr>
          <p:nvPr>
            <p:ph type="subTitle" idx="1" hasCustomPrompt="1"/>
          </p:nvPr>
        </p:nvSpPr>
        <p:spPr>
          <a:xfrm>
            <a:off x="4176001" y="3819109"/>
            <a:ext cx="4699059" cy="1400591"/>
          </a:xfrm>
        </p:spPr>
        <p:txBody>
          <a:bodyPr/>
          <a:lstStyle>
            <a:lvl1pPr marL="0" marR="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baseline="0">
                <a:solidFill>
                  <a:schemeClr val="bg2">
                    <a:lumMod val="75000"/>
                  </a:schemeClr>
                </a:solidFill>
              </a:defRPr>
            </a:lvl1pPr>
            <a:lvl2pPr marL="3240" marR="0"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baseline="0">
                <a:solidFill>
                  <a:schemeClr val="bg2">
                    <a:lumMod val="75000"/>
                  </a:schemeClr>
                </a:solidFill>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BY</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Name, Title, </a:t>
            </a:r>
            <a:r>
              <a:rPr kumimoji="0" lang="en-US" sz="1200" b="0" i="0" u="none" strike="noStrike" kern="1200" cap="none" spc="0" normalizeH="0" baseline="0" noProof="0" dirty="0" err="1">
                <a:ln>
                  <a:noFill/>
                </a:ln>
                <a:solidFill>
                  <a:srgbClr val="888B8D">
                    <a:lumMod val="75000"/>
                  </a:srgbClr>
                </a:solidFill>
                <a:effectLst/>
                <a:uLnTx/>
                <a:uFillTx/>
                <a:latin typeface="+mn-lt"/>
                <a:ea typeface="+mn-ea"/>
                <a:cs typeface="+mn-cs"/>
              </a:rPr>
              <a:t>Ipsos</a:t>
            </a: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 UU</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FOR</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Client </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Date</a:t>
            </a:r>
          </a:p>
        </p:txBody>
      </p:sp>
      <p:sp>
        <p:nvSpPr>
          <p:cNvPr id="20" name="Text Placeholder 19"/>
          <p:cNvSpPr>
            <a:spLocks noGrp="1"/>
          </p:cNvSpPr>
          <p:nvPr>
            <p:ph type="body" sz="quarter" idx="13" hasCustomPrompt="1"/>
          </p:nvPr>
        </p:nvSpPr>
        <p:spPr>
          <a:xfrm>
            <a:off x="4176001" y="1700807"/>
            <a:ext cx="4699059" cy="1001215"/>
          </a:xfrm>
        </p:spPr>
        <p:txBody>
          <a:bodyPr anchor="b">
            <a:normAutofit/>
          </a:bodyPr>
          <a:lstStyle>
            <a:lvl1pPr>
              <a:defRPr sz="2200" b="0" cap="none" baseline="0">
                <a:solidFill>
                  <a:schemeClr val="bg2"/>
                </a:solidFill>
              </a:defRPr>
            </a:lvl1pPr>
          </a:lstStyle>
          <a:p>
            <a:pPr lvl="0"/>
            <a:r>
              <a:rPr lang="en-US" dirty="0"/>
              <a:t>Subtitle</a:t>
            </a:r>
            <a:endParaRPr lang="en-GB" dirty="0"/>
          </a:p>
        </p:txBody>
      </p:sp>
      <p:sp>
        <p:nvSpPr>
          <p:cNvPr id="7" name="Picture Placeholder 6"/>
          <p:cNvSpPr>
            <a:spLocks noGrp="1"/>
          </p:cNvSpPr>
          <p:nvPr>
            <p:ph type="pic" sz="quarter" idx="15" hasCustomPrompt="1"/>
          </p:nvPr>
        </p:nvSpPr>
        <p:spPr>
          <a:xfrm>
            <a:off x="7741938" y="548681"/>
            <a:ext cx="1165276" cy="648072"/>
          </a:xfrm>
          <a:solidFill>
            <a:schemeClr val="bg1"/>
          </a:solidFill>
        </p:spPr>
        <p:txBody>
          <a:bodyPr/>
          <a:lstStyle>
            <a:lvl1pPr algn="ctr">
              <a:defRPr sz="1400"/>
            </a:lvl1pPr>
          </a:lstStyle>
          <a:p>
            <a:r>
              <a:rPr lang="en-GB" dirty="0"/>
              <a:t>Client Logo</a:t>
            </a:r>
            <a:br>
              <a:rPr lang="en-GB" dirty="0"/>
            </a:br>
            <a:r>
              <a:rPr lang="en-GB" dirty="0"/>
              <a:t>(delete if unused)</a:t>
            </a:r>
          </a:p>
        </p:txBody>
      </p:sp>
      <p:sp>
        <p:nvSpPr>
          <p:cNvPr id="11" name="Slide Number Placeholder 5"/>
          <p:cNvSpPr>
            <a:spLocks noGrp="1"/>
          </p:cNvSpPr>
          <p:nvPr>
            <p:ph type="sldNum" sz="quarter" idx="12"/>
          </p:nvPr>
        </p:nvSpPr>
        <p:spPr>
          <a:xfrm>
            <a:off x="247314" y="6169897"/>
            <a:ext cx="560381" cy="346923"/>
          </a:xfrm>
          <a:prstGeom prst="rect">
            <a:avLst/>
          </a:prstGeom>
        </p:spPr>
        <p:txBody>
          <a:bodyPr lIns="0" tIns="0" rIns="0" bIns="0" anchor="b"/>
          <a:lstStyle>
            <a:lvl1pPr>
              <a:defRPr sz="800">
                <a:solidFill>
                  <a:schemeClr val="bg1">
                    <a:lumMod val="95000"/>
                  </a:schemeClr>
                </a:solidFill>
              </a:defRPr>
            </a:lvl1pPr>
          </a:lstStyle>
          <a:p>
            <a:pPr fontAlgn="auto">
              <a:spcBef>
                <a:spcPts val="0"/>
              </a:spcBef>
              <a:spcAft>
                <a:spcPts val="0"/>
              </a:spcAft>
            </a:pPr>
            <a:fld id="{7F034911-0302-4AAB-AEF0-815419E29289}" type="slidenum">
              <a:rPr lang="en-US" smtClean="0">
                <a:solidFill>
                  <a:prstClr val="white">
                    <a:lumMod val="95000"/>
                  </a:prstClr>
                </a:solidFill>
                <a:latin typeface="Calibri"/>
              </a:rPr>
              <a:pPr fontAlgn="auto">
                <a:spcBef>
                  <a:spcPts val="0"/>
                </a:spcBef>
                <a:spcAft>
                  <a:spcPts val="0"/>
                </a:spcAft>
              </a:pPr>
              <a:t>‹#›</a:t>
            </a:fld>
            <a:endParaRPr lang="en-US" dirty="0">
              <a:solidFill>
                <a:prstClr val="white">
                  <a:lumMod val="95000"/>
                </a:prstClr>
              </a:solidFill>
              <a:latin typeface="Calibri"/>
            </a:endParaRPr>
          </a:p>
        </p:txBody>
      </p:sp>
      <p:sp>
        <p:nvSpPr>
          <p:cNvPr id="14" name="Footer Placeholder 10"/>
          <p:cNvSpPr>
            <a:spLocks noGrp="1"/>
          </p:cNvSpPr>
          <p:nvPr>
            <p:ph type="ftr" sz="quarter" idx="11"/>
          </p:nvPr>
        </p:nvSpPr>
        <p:spPr>
          <a:xfrm>
            <a:off x="4176001" y="5375269"/>
            <a:ext cx="4699059" cy="4159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accent4">
                    <a:lumMod val="75000"/>
                  </a:schemeClr>
                </a:solidFill>
              </a:defRPr>
            </a:lvl1pPr>
          </a:lstStyle>
          <a:p>
            <a:r>
              <a:rPr lang="en-GB" dirty="0">
                <a:solidFill>
                  <a:srgbClr val="888B8D"/>
                </a:solidFill>
                <a:latin typeface="Calibri"/>
              </a:rPr>
              <a:t>© 2015 Ipsos.  All rights reserved. Contains Ipsos' Confidential and Proprietary information and may not be disclosed or reproduced without the prior written consent of Ipsos.</a:t>
            </a:r>
          </a:p>
        </p:txBody>
      </p:sp>
      <p:sp>
        <p:nvSpPr>
          <p:cNvPr id="21" name="TextBox 20"/>
          <p:cNvSpPr txBox="1"/>
          <p:nvPr userDrawn="1"/>
        </p:nvSpPr>
        <p:spPr>
          <a:xfrm>
            <a:off x="239634" y="6249103"/>
            <a:ext cx="307188" cy="317340"/>
          </a:xfrm>
          <a:prstGeom prst="rect">
            <a:avLst/>
          </a:prstGeom>
        </p:spPr>
        <p:txBody>
          <a:bodyPr vert="horz" wrap="none" lIns="0" tIns="0" rIns="0" bIns="0" rtlCol="0" anchor="b">
            <a:normAutofit/>
          </a:bodyPr>
          <a:lstStyle/>
          <a:p>
            <a:pPr fontAlgn="auto">
              <a:lnSpc>
                <a:spcPct val="85000"/>
              </a:lnSpc>
              <a:spcBef>
                <a:spcPts val="204"/>
              </a:spcBef>
              <a:spcAft>
                <a:spcPts val="0"/>
              </a:spcAft>
            </a:pPr>
            <a:fld id="{01990C03-C3A3-48FE-AF6D-3AE397C89625}" type="slidenum">
              <a:rPr lang="en-GB" sz="1000">
                <a:solidFill>
                  <a:prstClr val="white"/>
                </a:solidFill>
                <a:latin typeface="Calibri"/>
              </a:rPr>
              <a:pPr fontAlgn="auto">
                <a:lnSpc>
                  <a:spcPct val="85000"/>
                </a:lnSpc>
                <a:spcBef>
                  <a:spcPts val="204"/>
                </a:spcBef>
                <a:spcAft>
                  <a:spcPts val="0"/>
                </a:spcAft>
              </a:pPr>
              <a:t>‹#›</a:t>
            </a:fld>
            <a:endParaRPr lang="en-GB" sz="1000" dirty="0">
              <a:solidFill>
                <a:prstClr val="white"/>
              </a:solidFill>
              <a:latin typeface="Calibri"/>
            </a:endParaRPr>
          </a:p>
        </p:txBody>
      </p:sp>
      <p:grpSp>
        <p:nvGrpSpPr>
          <p:cNvPr id="18" name="Group 17"/>
          <p:cNvGrpSpPr/>
          <p:nvPr userDrawn="1"/>
        </p:nvGrpSpPr>
        <p:grpSpPr>
          <a:xfrm>
            <a:off x="6965726" y="6232981"/>
            <a:ext cx="1933546" cy="355982"/>
            <a:chOff x="10239375" y="6688139"/>
            <a:chExt cx="2842245" cy="523426"/>
          </a:xfrm>
        </p:grpSpPr>
        <p:pic>
          <p:nvPicPr>
            <p:cNvPr id="19" name="Picture 18"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688139"/>
              <a:ext cx="554657" cy="523426"/>
            </a:xfrm>
            <a:prstGeom prst="rect">
              <a:avLst/>
            </a:prstGeom>
          </p:spPr>
        </p:pic>
        <p:pic>
          <p:nvPicPr>
            <p:cNvPr id="22" name="Picture 21" descr="IPSOS_GAMECHANGERS_blu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39375" y="6804025"/>
              <a:ext cx="2028825" cy="407539"/>
            </a:xfrm>
            <a:prstGeom prst="rect">
              <a:avLst/>
            </a:prstGeom>
          </p:spPr>
        </p:pic>
      </p:grpSp>
      <p:pic>
        <p:nvPicPr>
          <p:cNvPr id="15" name="Picture 3" descr="C:\Users\Graphics Dude Ltd\Graphics Dude Ltd\Work\PC - IM - 150415A (template pt2)\Graphics\Tags\IpsosUU-WT-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2822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Cover Slide Rectangular Photo">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4000162" cy="6858000"/>
          </a:xfrm>
        </p:spPr>
        <p:txBody>
          <a:bodyPr/>
          <a:lstStyle/>
          <a:p>
            <a:r>
              <a:rPr lang="en-US" dirty="0"/>
              <a:t>Click icon to add picture</a:t>
            </a:r>
            <a:endParaRPr lang="en-GB" dirty="0"/>
          </a:p>
        </p:txBody>
      </p:sp>
      <p:sp>
        <p:nvSpPr>
          <p:cNvPr id="2" name="Title 1"/>
          <p:cNvSpPr>
            <a:spLocks noGrp="1"/>
          </p:cNvSpPr>
          <p:nvPr>
            <p:ph type="ctrTitle" hasCustomPrompt="1"/>
          </p:nvPr>
        </p:nvSpPr>
        <p:spPr>
          <a:xfrm>
            <a:off x="4442950" y="2952519"/>
            <a:ext cx="4450225" cy="512448"/>
          </a:xfrm>
        </p:spPr>
        <p:txBody>
          <a:bodyPr anchor="ctr"/>
          <a:lstStyle>
            <a:lvl1pPr algn="l" defTabSz="924282" rtl="0" eaLnBrk="1" latinLnBrk="0" hangingPunct="1">
              <a:lnSpc>
                <a:spcPct val="90000"/>
              </a:lnSpc>
              <a:spcBef>
                <a:spcPts val="408"/>
              </a:spcBef>
              <a:buNone/>
              <a:tabLst/>
              <a:defRPr lang="en-US" sz="3700" b="1" kern="1200" baseline="0" dirty="0">
                <a:solidFill>
                  <a:schemeClr val="tx1"/>
                </a:solidFill>
                <a:latin typeface="+mj-lt"/>
                <a:ea typeface="+mj-ea"/>
                <a:cs typeface="+mj-cs"/>
              </a:defRPr>
            </a:lvl1pPr>
          </a:lstStyle>
          <a:p>
            <a:r>
              <a:rPr lang="en-US" dirty="0"/>
              <a:t>Title</a:t>
            </a:r>
          </a:p>
        </p:txBody>
      </p:sp>
      <p:sp>
        <p:nvSpPr>
          <p:cNvPr id="3" name="Subtitle 2"/>
          <p:cNvSpPr>
            <a:spLocks noGrp="1"/>
          </p:cNvSpPr>
          <p:nvPr>
            <p:ph type="subTitle" idx="1" hasCustomPrompt="1"/>
          </p:nvPr>
        </p:nvSpPr>
        <p:spPr>
          <a:xfrm>
            <a:off x="4442950" y="3819109"/>
            <a:ext cx="4450225" cy="1050051"/>
          </a:xfrm>
        </p:spPr>
        <p:txBody>
          <a:bodyPr/>
          <a:lstStyle>
            <a:lvl1pPr marL="0" marR="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lang="en-US" sz="1600" kern="1200" cap="all" baseline="0" dirty="0" smtClean="0">
                <a:solidFill>
                  <a:srgbClr val="888B8D">
                    <a:lumMod val="75000"/>
                  </a:srgbClr>
                </a:solidFill>
                <a:latin typeface="+mn-lt"/>
                <a:ea typeface="+mn-ea"/>
                <a:cs typeface="+mn-cs"/>
              </a:defRPr>
            </a:lvl1pPr>
            <a:lvl2pPr marL="3240" marR="0"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lang="en-US" sz="1200" kern="1200" cap="none" baseline="0" dirty="0">
                <a:solidFill>
                  <a:srgbClr val="888B8D">
                    <a:lumMod val="75000"/>
                  </a:srgbClr>
                </a:solidFill>
                <a:latin typeface="+mn-lt"/>
                <a:ea typeface="+mn-ea"/>
                <a:cs typeface="+mn-cs"/>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BY</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Name, Title, </a:t>
            </a:r>
            <a:r>
              <a:rPr kumimoji="0" lang="en-US" sz="1200" b="0" i="0" u="none" strike="noStrike" kern="1200" cap="none" spc="0" normalizeH="0" baseline="0" noProof="0" dirty="0" err="1">
                <a:ln>
                  <a:noFill/>
                </a:ln>
                <a:solidFill>
                  <a:srgbClr val="888B8D">
                    <a:lumMod val="75000"/>
                  </a:srgbClr>
                </a:solidFill>
                <a:effectLst/>
                <a:uLnTx/>
                <a:uFillTx/>
                <a:latin typeface="+mn-lt"/>
                <a:ea typeface="+mn-ea"/>
                <a:cs typeface="+mn-cs"/>
              </a:rPr>
              <a:t>Ipsos</a:t>
            </a: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 UU</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FOR</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Client </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endParaRP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Date</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endParaRPr kumimoji="0" lang="en-GB" sz="1600" b="0" i="0" u="none" strike="noStrike" kern="1200" cap="all" spc="0" normalizeH="0" baseline="0" noProof="0" dirty="0">
              <a:ln>
                <a:noFill/>
              </a:ln>
              <a:solidFill>
                <a:srgbClr val="888B8D">
                  <a:lumMod val="75000"/>
                </a:srgbClr>
              </a:solidFill>
              <a:effectLst/>
              <a:uLnTx/>
              <a:uFillTx/>
              <a:latin typeface="+mn-lt"/>
              <a:ea typeface="+mn-ea"/>
              <a:cs typeface="+mn-cs"/>
            </a:endParaRPr>
          </a:p>
        </p:txBody>
      </p:sp>
      <p:sp>
        <p:nvSpPr>
          <p:cNvPr id="5" name="Footer Placeholder 4"/>
          <p:cNvSpPr>
            <a:spLocks noGrp="1"/>
          </p:cNvSpPr>
          <p:nvPr>
            <p:ph type="ftr" sz="quarter" idx="11"/>
          </p:nvPr>
        </p:nvSpPr>
        <p:spPr>
          <a:xfrm>
            <a:off x="4442949" y="5375268"/>
            <a:ext cx="4444025" cy="346923"/>
          </a:xfrm>
          <a:prstGeom prst="rect">
            <a:avLst/>
          </a:prstGeom>
        </p:spPr>
        <p:txBody>
          <a:bodyPr lIns="0" tIns="31098" rIns="62195" bIns="31098"/>
          <a:lstStyle>
            <a:lvl1pPr algn="l">
              <a:defRPr sz="800">
                <a:solidFill>
                  <a:schemeClr val="bg2"/>
                </a:solidFill>
              </a:defRPr>
            </a:lvl1pPr>
          </a:lstStyle>
          <a:p>
            <a:pPr fontAlgn="auto">
              <a:spcBef>
                <a:spcPts val="0"/>
              </a:spcBef>
              <a:spcAft>
                <a:spcPts val="0"/>
              </a:spcAft>
            </a:pPr>
            <a:r>
              <a:rPr lang="en-GB" dirty="0">
                <a:solidFill>
                  <a:srgbClr val="888B8D"/>
                </a:solidFill>
                <a:latin typeface="Calibri"/>
              </a:rPr>
              <a:t>© 2015 Ipsos.  All rights reserved. Contains Ipsos' Confidential and Proprietary information  and may not be disclosed or reproduced without the prior written consent of Ipsos.</a:t>
            </a:r>
            <a:endParaRPr lang="en-US" dirty="0">
              <a:solidFill>
                <a:srgbClr val="888B8D"/>
              </a:solidFill>
              <a:latin typeface="Calibri"/>
            </a:endParaRPr>
          </a:p>
        </p:txBody>
      </p:sp>
      <p:sp>
        <p:nvSpPr>
          <p:cNvPr id="20" name="Text Placeholder 19"/>
          <p:cNvSpPr>
            <a:spLocks noGrp="1"/>
          </p:cNvSpPr>
          <p:nvPr>
            <p:ph type="body" sz="quarter" idx="13" hasCustomPrompt="1"/>
          </p:nvPr>
        </p:nvSpPr>
        <p:spPr>
          <a:xfrm>
            <a:off x="4442950" y="1412775"/>
            <a:ext cx="4450225" cy="1289247"/>
          </a:xfrm>
        </p:spPr>
        <p:txBody>
          <a:bodyPr anchor="b">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lang="en-GB" sz="2200" b="0" kern="1200" cap="none" baseline="0" dirty="0">
                <a:solidFill>
                  <a:schemeClr val="bg2"/>
                </a:solidFill>
                <a:latin typeface="+mn-lt"/>
                <a:ea typeface="+mn-ea"/>
                <a:cs typeface="+mn-cs"/>
              </a:defRPr>
            </a:lvl1pPr>
          </a:lstStyle>
          <a:p>
            <a:pPr lvl="0"/>
            <a:r>
              <a:rPr lang="en-US" dirty="0"/>
              <a:t>Subtitle</a:t>
            </a:r>
            <a:endParaRPr lang="en-GB" dirty="0"/>
          </a:p>
        </p:txBody>
      </p:sp>
      <p:sp>
        <p:nvSpPr>
          <p:cNvPr id="7" name="Picture Placeholder 6"/>
          <p:cNvSpPr>
            <a:spLocks noGrp="1"/>
          </p:cNvSpPr>
          <p:nvPr>
            <p:ph type="pic" sz="quarter" idx="15" hasCustomPrompt="1"/>
          </p:nvPr>
        </p:nvSpPr>
        <p:spPr>
          <a:xfrm>
            <a:off x="7745982" y="620688"/>
            <a:ext cx="1147193" cy="504056"/>
          </a:xfrm>
          <a:solidFill>
            <a:schemeClr val="bg1"/>
          </a:solidFill>
        </p:spPr>
        <p:txBody>
          <a:bodyPr/>
          <a:lstStyle>
            <a:lvl1pPr algn="ctr">
              <a:defRPr sz="1400"/>
            </a:lvl1pPr>
          </a:lstStyle>
          <a:p>
            <a:r>
              <a:rPr lang="en-GB" dirty="0"/>
              <a:t>Client Logo</a:t>
            </a:r>
            <a:br>
              <a:rPr lang="en-GB" dirty="0"/>
            </a:br>
            <a:r>
              <a:rPr lang="en-GB" dirty="0"/>
              <a:t>(delete if unused)</a:t>
            </a:r>
          </a:p>
        </p:txBody>
      </p:sp>
      <p:grpSp>
        <p:nvGrpSpPr>
          <p:cNvPr id="8" name="Group 7"/>
          <p:cNvGrpSpPr/>
          <p:nvPr userDrawn="1"/>
        </p:nvGrpSpPr>
        <p:grpSpPr>
          <a:xfrm>
            <a:off x="6965726" y="6232981"/>
            <a:ext cx="1933546" cy="355982"/>
            <a:chOff x="10239375" y="6688139"/>
            <a:chExt cx="2842245" cy="523426"/>
          </a:xfrm>
        </p:grpSpPr>
        <p:pic>
          <p:nvPicPr>
            <p:cNvPr id="9" name="Picture 8"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688139"/>
              <a:ext cx="554657" cy="523426"/>
            </a:xfrm>
            <a:prstGeom prst="rect">
              <a:avLst/>
            </a:prstGeom>
          </p:spPr>
        </p:pic>
        <p:pic>
          <p:nvPicPr>
            <p:cNvPr id="10" name="Picture 9" descr="IPSOS_GAMECHANGERS_blu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39375" y="6804025"/>
              <a:ext cx="2028825" cy="407539"/>
            </a:xfrm>
            <a:prstGeom prst="rect">
              <a:avLst/>
            </a:prstGeom>
          </p:spPr>
        </p:pic>
      </p:grpSp>
    </p:spTree>
    <p:extLst>
      <p:ext uri="{BB962C8B-B14F-4D97-AF65-F5344CB8AC3E}">
        <p14:creationId xmlns:p14="http://schemas.microsoft.com/office/powerpoint/2010/main" val="1541327560"/>
      </p:ext>
    </p:extLst>
  </p:cSld>
  <p:clrMapOvr>
    <a:masterClrMapping/>
  </p:clrMapOvr>
  <p:hf hdr="0"/>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Cover Slide Full Photo Fill">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9144000" cy="6858000"/>
          </a:xfrm>
        </p:spPr>
        <p:txBody>
          <a:bodyPr/>
          <a:lstStyle/>
          <a:p>
            <a:r>
              <a:rPr lang="en-US" dirty="0"/>
              <a:t>Click icon to add picture</a:t>
            </a:r>
            <a:endParaRPr lang="en-GB" dirty="0"/>
          </a:p>
        </p:txBody>
      </p:sp>
      <p:sp>
        <p:nvSpPr>
          <p:cNvPr id="2" name="Title 1"/>
          <p:cNvSpPr>
            <a:spLocks noGrp="1"/>
          </p:cNvSpPr>
          <p:nvPr>
            <p:ph type="ctrTitle" hasCustomPrompt="1"/>
          </p:nvPr>
        </p:nvSpPr>
        <p:spPr>
          <a:xfrm>
            <a:off x="4442950" y="2952519"/>
            <a:ext cx="4450225" cy="512448"/>
          </a:xfrm>
        </p:spPr>
        <p:txBody>
          <a:bodyPr anchor="ctr"/>
          <a:lstStyle>
            <a:lvl1pPr algn="l" defTabSz="924282" rtl="0" eaLnBrk="1" latinLnBrk="0" hangingPunct="1">
              <a:lnSpc>
                <a:spcPct val="90000"/>
              </a:lnSpc>
              <a:spcBef>
                <a:spcPts val="408"/>
              </a:spcBef>
              <a:buNone/>
              <a:tabLst/>
              <a:defRPr lang="en-US" sz="3700" b="1" kern="1200" baseline="0" dirty="0">
                <a:solidFill>
                  <a:schemeClr val="tx1"/>
                </a:solidFill>
                <a:latin typeface="+mj-lt"/>
                <a:ea typeface="+mj-ea"/>
                <a:cs typeface="+mj-cs"/>
              </a:defRPr>
            </a:lvl1pPr>
          </a:lstStyle>
          <a:p>
            <a:r>
              <a:rPr lang="en-US" dirty="0"/>
              <a:t>Title</a:t>
            </a:r>
          </a:p>
        </p:txBody>
      </p:sp>
      <p:sp>
        <p:nvSpPr>
          <p:cNvPr id="3" name="Subtitle 2"/>
          <p:cNvSpPr>
            <a:spLocks noGrp="1"/>
          </p:cNvSpPr>
          <p:nvPr>
            <p:ph type="subTitle" idx="1" hasCustomPrompt="1"/>
          </p:nvPr>
        </p:nvSpPr>
        <p:spPr>
          <a:xfrm>
            <a:off x="4442950" y="3819109"/>
            <a:ext cx="4450225" cy="1050051"/>
          </a:xfrm>
        </p:spPr>
        <p:txBody>
          <a:bodyPr/>
          <a:lstStyle>
            <a:lvl1pPr marL="0" marR="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lang="en-US" sz="1600" kern="1200" cap="all" baseline="0" dirty="0" smtClean="0">
                <a:solidFill>
                  <a:srgbClr val="888B8D">
                    <a:lumMod val="75000"/>
                  </a:srgbClr>
                </a:solidFill>
                <a:latin typeface="+mn-lt"/>
                <a:ea typeface="+mn-ea"/>
                <a:cs typeface="+mn-cs"/>
              </a:defRPr>
            </a:lvl1pPr>
            <a:lvl2pPr marL="3240" marR="0"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lang="en-US" sz="1200" kern="1200" cap="none" baseline="0" dirty="0">
                <a:solidFill>
                  <a:srgbClr val="888B8D">
                    <a:lumMod val="75000"/>
                  </a:srgbClr>
                </a:solidFill>
                <a:latin typeface="+mn-lt"/>
                <a:ea typeface="+mn-ea"/>
                <a:cs typeface="+mn-cs"/>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BY</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Name, Title, </a:t>
            </a:r>
            <a:r>
              <a:rPr kumimoji="0" lang="en-US" sz="1200" b="0" i="0" u="none" strike="noStrike" kern="1200" cap="none" spc="0" normalizeH="0" baseline="0" noProof="0" dirty="0" err="1">
                <a:ln>
                  <a:noFill/>
                </a:ln>
                <a:solidFill>
                  <a:srgbClr val="888B8D">
                    <a:lumMod val="75000"/>
                  </a:srgbClr>
                </a:solidFill>
                <a:effectLst/>
                <a:uLnTx/>
                <a:uFillTx/>
                <a:latin typeface="+mn-lt"/>
                <a:ea typeface="+mn-ea"/>
                <a:cs typeface="+mn-cs"/>
              </a:rPr>
              <a:t>Ipsos</a:t>
            </a: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 UU</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FOR</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Client </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endParaRP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Date</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endParaRPr kumimoji="0" lang="en-GB" sz="1600" b="0" i="0" u="none" strike="noStrike" kern="1200" cap="all" spc="0" normalizeH="0" baseline="0" noProof="0" dirty="0">
              <a:ln>
                <a:noFill/>
              </a:ln>
              <a:solidFill>
                <a:srgbClr val="888B8D">
                  <a:lumMod val="75000"/>
                </a:srgbClr>
              </a:solidFill>
              <a:effectLst/>
              <a:uLnTx/>
              <a:uFillTx/>
              <a:latin typeface="+mn-lt"/>
              <a:ea typeface="+mn-ea"/>
              <a:cs typeface="+mn-cs"/>
            </a:endParaRPr>
          </a:p>
        </p:txBody>
      </p:sp>
      <p:sp>
        <p:nvSpPr>
          <p:cNvPr id="5" name="Footer Placeholder 4"/>
          <p:cNvSpPr>
            <a:spLocks noGrp="1"/>
          </p:cNvSpPr>
          <p:nvPr>
            <p:ph type="ftr" sz="quarter" idx="11"/>
          </p:nvPr>
        </p:nvSpPr>
        <p:spPr>
          <a:xfrm>
            <a:off x="4442949" y="5375268"/>
            <a:ext cx="4444025" cy="346923"/>
          </a:xfrm>
          <a:prstGeom prst="rect">
            <a:avLst/>
          </a:prstGeom>
        </p:spPr>
        <p:txBody>
          <a:bodyPr lIns="0" tIns="31098" rIns="62195" bIns="31098"/>
          <a:lstStyle>
            <a:lvl1pPr algn="l">
              <a:defRPr sz="800">
                <a:solidFill>
                  <a:schemeClr val="bg2"/>
                </a:solidFill>
              </a:defRPr>
            </a:lvl1pPr>
          </a:lstStyle>
          <a:p>
            <a:pPr fontAlgn="auto">
              <a:spcBef>
                <a:spcPts val="0"/>
              </a:spcBef>
              <a:spcAft>
                <a:spcPts val="0"/>
              </a:spcAft>
            </a:pPr>
            <a:r>
              <a:rPr lang="en-GB" dirty="0">
                <a:solidFill>
                  <a:srgbClr val="888B8D"/>
                </a:solidFill>
                <a:latin typeface="Calibri"/>
              </a:rPr>
              <a:t>© 2015 Ipsos.  All rights reserved. Contains Ipsos' Confidential and Proprietary information  and may not be disclosed or reproduced without the prior written consent of Ipsos.</a:t>
            </a:r>
            <a:endParaRPr lang="en-US" dirty="0">
              <a:solidFill>
                <a:srgbClr val="888B8D"/>
              </a:solidFill>
              <a:latin typeface="Calibri"/>
            </a:endParaRPr>
          </a:p>
        </p:txBody>
      </p:sp>
      <p:sp>
        <p:nvSpPr>
          <p:cNvPr id="20" name="Text Placeholder 19"/>
          <p:cNvSpPr>
            <a:spLocks noGrp="1"/>
          </p:cNvSpPr>
          <p:nvPr>
            <p:ph type="body" sz="quarter" idx="13" hasCustomPrompt="1"/>
          </p:nvPr>
        </p:nvSpPr>
        <p:spPr>
          <a:xfrm>
            <a:off x="4442950" y="1412775"/>
            <a:ext cx="4450225" cy="1289247"/>
          </a:xfrm>
        </p:spPr>
        <p:txBody>
          <a:bodyPr anchor="b">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lang="en-GB" sz="2200" b="0" kern="1200" cap="none" baseline="0" dirty="0">
                <a:solidFill>
                  <a:schemeClr val="bg2"/>
                </a:solidFill>
                <a:latin typeface="+mn-lt"/>
                <a:ea typeface="+mn-ea"/>
                <a:cs typeface="+mn-cs"/>
              </a:defRPr>
            </a:lvl1pPr>
          </a:lstStyle>
          <a:p>
            <a:pPr lvl="0"/>
            <a:r>
              <a:rPr lang="en-US" dirty="0"/>
              <a:t>Subtitle</a:t>
            </a:r>
            <a:endParaRPr lang="en-GB" dirty="0"/>
          </a:p>
        </p:txBody>
      </p:sp>
      <p:sp>
        <p:nvSpPr>
          <p:cNvPr id="7" name="Picture Placeholder 6"/>
          <p:cNvSpPr>
            <a:spLocks noGrp="1"/>
          </p:cNvSpPr>
          <p:nvPr>
            <p:ph type="pic" sz="quarter" idx="15" hasCustomPrompt="1"/>
          </p:nvPr>
        </p:nvSpPr>
        <p:spPr>
          <a:xfrm>
            <a:off x="7745982" y="620688"/>
            <a:ext cx="1147193" cy="504056"/>
          </a:xfrm>
          <a:solidFill>
            <a:schemeClr val="bg1"/>
          </a:solidFill>
        </p:spPr>
        <p:txBody>
          <a:bodyPr/>
          <a:lstStyle>
            <a:lvl1pPr algn="ctr">
              <a:defRPr sz="1400"/>
            </a:lvl1pPr>
          </a:lstStyle>
          <a:p>
            <a:r>
              <a:rPr lang="en-GB" dirty="0"/>
              <a:t>Client Logo</a:t>
            </a:r>
            <a:br>
              <a:rPr lang="en-GB" dirty="0"/>
            </a:br>
            <a:r>
              <a:rPr lang="en-GB" dirty="0"/>
              <a:t>(delete if unused)</a:t>
            </a:r>
          </a:p>
        </p:txBody>
      </p:sp>
      <p:grpSp>
        <p:nvGrpSpPr>
          <p:cNvPr id="8" name="Group 7"/>
          <p:cNvGrpSpPr/>
          <p:nvPr userDrawn="1"/>
        </p:nvGrpSpPr>
        <p:grpSpPr>
          <a:xfrm>
            <a:off x="6965726" y="6232981"/>
            <a:ext cx="1933546" cy="355982"/>
            <a:chOff x="10239375" y="6688139"/>
            <a:chExt cx="2842245" cy="523426"/>
          </a:xfrm>
        </p:grpSpPr>
        <p:pic>
          <p:nvPicPr>
            <p:cNvPr id="9" name="Picture 8"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688139"/>
              <a:ext cx="554657" cy="523426"/>
            </a:xfrm>
            <a:prstGeom prst="rect">
              <a:avLst/>
            </a:prstGeom>
          </p:spPr>
        </p:pic>
        <p:pic>
          <p:nvPicPr>
            <p:cNvPr id="10" name="Picture 9" descr="IPSOS_GAMECHANGERS_blu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39375" y="6804025"/>
              <a:ext cx="2028825" cy="407539"/>
            </a:xfrm>
            <a:prstGeom prst="rect">
              <a:avLst/>
            </a:prstGeom>
          </p:spPr>
        </p:pic>
      </p:grpSp>
    </p:spTree>
    <p:extLst>
      <p:ext uri="{BB962C8B-B14F-4D97-AF65-F5344CB8AC3E}">
        <p14:creationId xmlns:p14="http://schemas.microsoft.com/office/powerpoint/2010/main" val="3411771816"/>
      </p:ext>
    </p:extLst>
  </p:cSld>
  <p:clrMapOvr>
    <a:masterClrMapping/>
  </p:clrMapOvr>
  <p:hf hdr="0"/>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1A">
    <p:spTree>
      <p:nvGrpSpPr>
        <p:cNvPr id="1" name=""/>
        <p:cNvGrpSpPr/>
        <p:nvPr/>
      </p:nvGrpSpPr>
      <p:grpSpPr>
        <a:xfrm>
          <a:off x="0" y="0"/>
          <a:ext cx="0" cy="0"/>
          <a:chOff x="0" y="0"/>
          <a:chExt cx="0" cy="0"/>
        </a:xfrm>
      </p:grpSpPr>
      <p:sp>
        <p:nvSpPr>
          <p:cNvPr id="11" name="Freeform 10"/>
          <p:cNvSpPr/>
          <p:nvPr userDrawn="1"/>
        </p:nvSpPr>
        <p:spPr>
          <a:xfrm>
            <a:off x="0" y="0"/>
            <a:ext cx="9144000" cy="6858000"/>
          </a:xfrm>
          <a:custGeom>
            <a:avLst/>
            <a:gdLst>
              <a:gd name="connsiteX0" fmla="*/ 3581862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6857999 h 6858000"/>
              <a:gd name="connsiteX5" fmla="*/ 5930713 w 9144000"/>
              <a:gd name="connsiteY5" fmla="*/ 68579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6858000">
                <a:moveTo>
                  <a:pt x="3581862" y="0"/>
                </a:moveTo>
                <a:lnTo>
                  <a:pt x="9144000" y="0"/>
                </a:lnTo>
                <a:lnTo>
                  <a:pt x="9144000" y="6858000"/>
                </a:lnTo>
                <a:lnTo>
                  <a:pt x="0" y="6858000"/>
                </a:lnTo>
                <a:lnTo>
                  <a:pt x="0" y="6857999"/>
                </a:lnTo>
                <a:lnTo>
                  <a:pt x="5930713"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tx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bg2"/>
                </a:solidFill>
              </a:defRPr>
            </a:lvl1pPr>
          </a:lstStyle>
          <a:p>
            <a:pPr fontAlgn="auto">
              <a:lnSpc>
                <a:spcPct val="95000"/>
              </a:lnSpc>
              <a:spcBef>
                <a:spcPts val="204"/>
              </a:spcBef>
              <a:spcAft>
                <a:spcPts val="0"/>
              </a:spcAft>
            </a:pPr>
            <a:r>
              <a:rPr lang="en-US" dirty="0">
                <a:solidFill>
                  <a:srgbClr val="888B8D"/>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bg2"/>
                </a:solidFill>
              </a:defRPr>
            </a:lvl1pPr>
          </a:lstStyle>
          <a:p>
            <a:pPr fontAlgn="auto">
              <a:lnSpc>
                <a:spcPct val="95000"/>
              </a:lnSpc>
              <a:spcBef>
                <a:spcPts val="204"/>
              </a:spcBef>
              <a:spcAft>
                <a:spcPts val="0"/>
              </a:spcAft>
            </a:pPr>
            <a:fld id="{7F034911-0302-4AAB-AEF0-815419E29289}" type="slidenum">
              <a:rPr lang="en-GB">
                <a:solidFill>
                  <a:srgbClr val="888B8D"/>
                </a:solidFill>
                <a:latin typeface="Calibri"/>
              </a:rPr>
              <a:pPr fontAlgn="auto">
                <a:lnSpc>
                  <a:spcPct val="95000"/>
                </a:lnSpc>
                <a:spcBef>
                  <a:spcPts val="204"/>
                </a:spcBef>
                <a:spcAft>
                  <a:spcPts val="0"/>
                </a:spcAft>
              </a:pPr>
              <a:t>‹#›</a:t>
            </a:fld>
            <a:endParaRPr lang="en-GB" dirty="0">
              <a:solidFill>
                <a:srgbClr val="888B8D"/>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Picture Placeholder 3"/>
          <p:cNvSpPr>
            <a:spLocks noGrp="1"/>
          </p:cNvSpPr>
          <p:nvPr>
            <p:ph type="pic" sz="quarter" idx="10"/>
          </p:nvPr>
        </p:nvSpPr>
        <p:spPr>
          <a:xfrm>
            <a:off x="0" y="-9526"/>
            <a:ext cx="5930713" cy="6867525"/>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616513"/>
              <a:gd name="connsiteY0" fmla="*/ 0 h 5143500"/>
              <a:gd name="connsiteX1" fmla="*/ 4654924 w 6616513"/>
              <a:gd name="connsiteY1" fmla="*/ 0 h 5143500"/>
              <a:gd name="connsiteX2" fmla="*/ 6616513 w 6616513"/>
              <a:gd name="connsiteY2" fmla="*/ 5143500 h 5143500"/>
              <a:gd name="connsiteX3" fmla="*/ 0 w 6616513"/>
              <a:gd name="connsiteY3" fmla="*/ 5143500 h 5143500"/>
              <a:gd name="connsiteX4" fmla="*/ 0 w 6616513"/>
              <a:gd name="connsiteY4" fmla="*/ 0 h 5143500"/>
              <a:gd name="connsiteX0" fmla="*/ 0 w 6616513"/>
              <a:gd name="connsiteY0" fmla="*/ 7144 h 5150644"/>
              <a:gd name="connsiteX1" fmla="*/ 3578599 w 6616513"/>
              <a:gd name="connsiteY1" fmla="*/ 0 h 5150644"/>
              <a:gd name="connsiteX2" fmla="*/ 6616513 w 6616513"/>
              <a:gd name="connsiteY2" fmla="*/ 5150644 h 5150644"/>
              <a:gd name="connsiteX3" fmla="*/ 0 w 6616513"/>
              <a:gd name="connsiteY3" fmla="*/ 5150644 h 5150644"/>
              <a:gd name="connsiteX4" fmla="*/ 0 w 6616513"/>
              <a:gd name="connsiteY4" fmla="*/ 7144 h 5150644"/>
              <a:gd name="connsiteX0" fmla="*/ 0 w 5930713"/>
              <a:gd name="connsiteY0" fmla="*/ 7144 h 5150644"/>
              <a:gd name="connsiteX1" fmla="*/ 3578599 w 5930713"/>
              <a:gd name="connsiteY1" fmla="*/ 0 h 5150644"/>
              <a:gd name="connsiteX2" fmla="*/ 5930713 w 5930713"/>
              <a:gd name="connsiteY2" fmla="*/ 5150644 h 5150644"/>
              <a:gd name="connsiteX3" fmla="*/ 0 w 5930713"/>
              <a:gd name="connsiteY3" fmla="*/ 5150644 h 5150644"/>
              <a:gd name="connsiteX4" fmla="*/ 0 w 5930713"/>
              <a:gd name="connsiteY4" fmla="*/ 7144 h 515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713" h="5150644">
                <a:moveTo>
                  <a:pt x="0" y="7144"/>
                </a:moveTo>
                <a:lnTo>
                  <a:pt x="3578599" y="0"/>
                </a:lnTo>
                <a:lnTo>
                  <a:pt x="5930713" y="5150644"/>
                </a:lnTo>
                <a:lnTo>
                  <a:pt x="0" y="5150644"/>
                </a:lnTo>
                <a:lnTo>
                  <a:pt x="0" y="7144"/>
                </a:lnTo>
                <a:close/>
              </a:path>
            </a:pathLst>
          </a:custGeom>
        </p:spPr>
        <p:txBody>
          <a:bodyPr/>
          <a:lstStyle/>
          <a:p>
            <a:r>
              <a:rPr lang="en-US" dirty="0"/>
              <a:t>Click icon to add picture</a:t>
            </a:r>
            <a:endParaRPr lang="en-GB" dirty="0"/>
          </a:p>
        </p:txBody>
      </p:sp>
    </p:spTree>
    <p:extLst>
      <p:ext uri="{BB962C8B-B14F-4D97-AF65-F5344CB8AC3E}">
        <p14:creationId xmlns:p14="http://schemas.microsoft.com/office/powerpoint/2010/main" val="14473556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1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tx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bg2"/>
                </a:solidFill>
              </a:defRPr>
            </a:lvl1pPr>
          </a:lstStyle>
          <a:p>
            <a:pPr fontAlgn="auto">
              <a:lnSpc>
                <a:spcPct val="95000"/>
              </a:lnSpc>
              <a:spcBef>
                <a:spcPts val="204"/>
              </a:spcBef>
              <a:spcAft>
                <a:spcPts val="0"/>
              </a:spcAft>
            </a:pPr>
            <a:r>
              <a:rPr lang="en-US" dirty="0">
                <a:solidFill>
                  <a:srgbClr val="888B8D"/>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bg2"/>
                </a:solidFill>
              </a:defRPr>
            </a:lvl1pPr>
          </a:lstStyle>
          <a:p>
            <a:pPr fontAlgn="auto">
              <a:lnSpc>
                <a:spcPct val="95000"/>
              </a:lnSpc>
              <a:spcBef>
                <a:spcPts val="204"/>
              </a:spcBef>
              <a:spcAft>
                <a:spcPts val="0"/>
              </a:spcAft>
            </a:pPr>
            <a:fld id="{7F034911-0302-4AAB-AEF0-815419E29289}" type="slidenum">
              <a:rPr lang="en-GB">
                <a:solidFill>
                  <a:srgbClr val="888B8D"/>
                </a:solidFill>
                <a:latin typeface="Calibri"/>
              </a:rPr>
              <a:pPr fontAlgn="auto">
                <a:lnSpc>
                  <a:spcPct val="95000"/>
                </a:lnSpc>
                <a:spcBef>
                  <a:spcPts val="204"/>
                </a:spcBef>
                <a:spcAft>
                  <a:spcPts val="0"/>
                </a:spcAft>
              </a:pPr>
              <a:t>‹#›</a:t>
            </a:fld>
            <a:endParaRPr lang="en-GB" dirty="0">
              <a:solidFill>
                <a:srgbClr val="888B8D"/>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Picture Placeholder 17"/>
          <p:cNvSpPr>
            <a:spLocks noGrp="1"/>
          </p:cNvSpPr>
          <p:nvPr>
            <p:ph type="pic" sz="quarter" idx="14"/>
          </p:nvPr>
        </p:nvSpPr>
        <p:spPr>
          <a:xfrm>
            <a:off x="0" y="0"/>
            <a:ext cx="4571460" cy="6858000"/>
          </a:xfrm>
        </p:spPr>
        <p:txBody>
          <a:bodyPr/>
          <a:lstStyle/>
          <a:p>
            <a:r>
              <a:rPr lang="en-US" dirty="0"/>
              <a:t>Click icon to add picture</a:t>
            </a:r>
            <a:endParaRPr lang="en-GB" dirty="0"/>
          </a:p>
        </p:txBody>
      </p:sp>
    </p:spTree>
    <p:extLst>
      <p:ext uri="{BB962C8B-B14F-4D97-AF65-F5344CB8AC3E}">
        <p14:creationId xmlns:p14="http://schemas.microsoft.com/office/powerpoint/2010/main" val="140584565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2A">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tx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tx1"/>
                </a:solidFill>
              </a:defRPr>
            </a:lvl1pPr>
          </a:lstStyle>
          <a:p>
            <a:pPr fontAlgn="auto">
              <a:lnSpc>
                <a:spcPct val="95000"/>
              </a:lnSpc>
              <a:spcBef>
                <a:spcPts val="204"/>
              </a:spcBef>
              <a:spcAft>
                <a:spcPts val="0"/>
              </a:spcAft>
            </a:pPr>
            <a:r>
              <a:rPr lang="en-US" dirty="0">
                <a:solidFill>
                  <a:srgbClr val="222223"/>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tx1"/>
                </a:solidFill>
              </a:defRPr>
            </a:lvl1pPr>
          </a:lstStyle>
          <a:p>
            <a:pPr fontAlgn="auto">
              <a:lnSpc>
                <a:spcPct val="95000"/>
              </a:lnSpc>
              <a:spcBef>
                <a:spcPts val="204"/>
              </a:spcBef>
              <a:spcAft>
                <a:spcPts val="0"/>
              </a:spcAft>
            </a:pPr>
            <a:fld id="{7F034911-0302-4AAB-AEF0-815419E29289}" type="slidenum">
              <a:rPr lang="en-GB">
                <a:solidFill>
                  <a:srgbClr val="222223"/>
                </a:solidFill>
                <a:latin typeface="Calibri"/>
              </a:rPr>
              <a:pPr fontAlgn="auto">
                <a:lnSpc>
                  <a:spcPct val="95000"/>
                </a:lnSpc>
                <a:spcBef>
                  <a:spcPts val="204"/>
                </a:spcBef>
                <a:spcAft>
                  <a:spcPts val="0"/>
                </a:spcAft>
              </a:pPr>
              <a:t>‹#›</a:t>
            </a:fld>
            <a:endParaRPr lang="en-GB" dirty="0">
              <a:solidFill>
                <a:srgbClr val="222223"/>
              </a:solidFill>
              <a:latin typeface="Calibri"/>
            </a:endParaRPr>
          </a:p>
        </p:txBody>
      </p:sp>
      <p:sp>
        <p:nvSpPr>
          <p:cNvPr id="10" name="Picture Placeholder 3"/>
          <p:cNvSpPr>
            <a:spLocks noGrp="1"/>
          </p:cNvSpPr>
          <p:nvPr>
            <p:ph type="pic" sz="quarter" idx="10"/>
          </p:nvPr>
        </p:nvSpPr>
        <p:spPr>
          <a:xfrm>
            <a:off x="0" y="-9526"/>
            <a:ext cx="5930713" cy="6867525"/>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616513"/>
              <a:gd name="connsiteY0" fmla="*/ 0 h 5143500"/>
              <a:gd name="connsiteX1" fmla="*/ 4654924 w 6616513"/>
              <a:gd name="connsiteY1" fmla="*/ 0 h 5143500"/>
              <a:gd name="connsiteX2" fmla="*/ 6616513 w 6616513"/>
              <a:gd name="connsiteY2" fmla="*/ 5143500 h 5143500"/>
              <a:gd name="connsiteX3" fmla="*/ 0 w 6616513"/>
              <a:gd name="connsiteY3" fmla="*/ 5143500 h 5143500"/>
              <a:gd name="connsiteX4" fmla="*/ 0 w 6616513"/>
              <a:gd name="connsiteY4" fmla="*/ 0 h 5143500"/>
              <a:gd name="connsiteX0" fmla="*/ 0 w 6616513"/>
              <a:gd name="connsiteY0" fmla="*/ 7144 h 5150644"/>
              <a:gd name="connsiteX1" fmla="*/ 3578599 w 6616513"/>
              <a:gd name="connsiteY1" fmla="*/ 0 h 5150644"/>
              <a:gd name="connsiteX2" fmla="*/ 6616513 w 6616513"/>
              <a:gd name="connsiteY2" fmla="*/ 5150644 h 5150644"/>
              <a:gd name="connsiteX3" fmla="*/ 0 w 6616513"/>
              <a:gd name="connsiteY3" fmla="*/ 5150644 h 5150644"/>
              <a:gd name="connsiteX4" fmla="*/ 0 w 6616513"/>
              <a:gd name="connsiteY4" fmla="*/ 7144 h 5150644"/>
              <a:gd name="connsiteX0" fmla="*/ 0 w 5930713"/>
              <a:gd name="connsiteY0" fmla="*/ 7144 h 5150644"/>
              <a:gd name="connsiteX1" fmla="*/ 3578599 w 5930713"/>
              <a:gd name="connsiteY1" fmla="*/ 0 h 5150644"/>
              <a:gd name="connsiteX2" fmla="*/ 5930713 w 5930713"/>
              <a:gd name="connsiteY2" fmla="*/ 5150644 h 5150644"/>
              <a:gd name="connsiteX3" fmla="*/ 0 w 5930713"/>
              <a:gd name="connsiteY3" fmla="*/ 5150644 h 5150644"/>
              <a:gd name="connsiteX4" fmla="*/ 0 w 5930713"/>
              <a:gd name="connsiteY4" fmla="*/ 7144 h 515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713" h="5150644">
                <a:moveTo>
                  <a:pt x="0" y="7144"/>
                </a:moveTo>
                <a:lnTo>
                  <a:pt x="3578599" y="0"/>
                </a:lnTo>
                <a:lnTo>
                  <a:pt x="5930713" y="5150644"/>
                </a:lnTo>
                <a:lnTo>
                  <a:pt x="0" y="5150644"/>
                </a:lnTo>
                <a:lnTo>
                  <a:pt x="0" y="7144"/>
                </a:lnTo>
                <a:close/>
              </a:path>
            </a:pathLst>
          </a:custGeom>
        </p:spPr>
        <p:txBody>
          <a:bodyPr/>
          <a:lstStyle/>
          <a:p>
            <a:r>
              <a:rPr lang="en-US" dirty="0"/>
              <a:t>Click icon to add picture</a:t>
            </a:r>
            <a:endParaRPr lang="en-GB" dirty="0"/>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9919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2B">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tx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tx1"/>
                </a:solidFill>
              </a:defRPr>
            </a:lvl1pPr>
          </a:lstStyle>
          <a:p>
            <a:pPr fontAlgn="auto">
              <a:lnSpc>
                <a:spcPct val="95000"/>
              </a:lnSpc>
              <a:spcBef>
                <a:spcPts val="204"/>
              </a:spcBef>
              <a:spcAft>
                <a:spcPts val="0"/>
              </a:spcAft>
            </a:pPr>
            <a:r>
              <a:rPr lang="en-US" dirty="0">
                <a:solidFill>
                  <a:srgbClr val="222223"/>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tx1"/>
                </a:solidFill>
              </a:defRPr>
            </a:lvl1pPr>
          </a:lstStyle>
          <a:p>
            <a:pPr fontAlgn="auto">
              <a:lnSpc>
                <a:spcPct val="95000"/>
              </a:lnSpc>
              <a:spcBef>
                <a:spcPts val="204"/>
              </a:spcBef>
              <a:spcAft>
                <a:spcPts val="0"/>
              </a:spcAft>
            </a:pPr>
            <a:fld id="{7F034911-0302-4AAB-AEF0-815419E29289}" type="slidenum">
              <a:rPr lang="en-GB">
                <a:solidFill>
                  <a:srgbClr val="222223"/>
                </a:solidFill>
                <a:latin typeface="Calibri"/>
              </a:rPr>
              <a:pPr fontAlgn="auto">
                <a:lnSpc>
                  <a:spcPct val="95000"/>
                </a:lnSpc>
                <a:spcBef>
                  <a:spcPts val="204"/>
                </a:spcBef>
                <a:spcAft>
                  <a:spcPts val="0"/>
                </a:spcAft>
              </a:pPr>
              <a:t>‹#›</a:t>
            </a:fld>
            <a:endParaRPr lang="en-GB" dirty="0">
              <a:solidFill>
                <a:srgbClr val="222223"/>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
        <p:nvSpPr>
          <p:cNvPr id="11" name="Picture Placeholder 17"/>
          <p:cNvSpPr>
            <a:spLocks noGrp="1"/>
          </p:cNvSpPr>
          <p:nvPr>
            <p:ph type="pic" sz="quarter" idx="14"/>
          </p:nvPr>
        </p:nvSpPr>
        <p:spPr>
          <a:xfrm>
            <a:off x="0" y="0"/>
            <a:ext cx="4571460" cy="6858000"/>
          </a:xfrm>
        </p:spPr>
        <p:txBody>
          <a:bodyPr/>
          <a:lstStyle/>
          <a:p>
            <a:r>
              <a:rPr lang="en-US" dirty="0"/>
              <a:t>Click icon to add picture</a:t>
            </a:r>
            <a:endParaRPr lang="en-GB" dirty="0"/>
          </a:p>
        </p:txBody>
      </p:sp>
    </p:spTree>
    <p:extLst>
      <p:ext uri="{BB962C8B-B14F-4D97-AF65-F5344CB8AC3E}">
        <p14:creationId xmlns:p14="http://schemas.microsoft.com/office/powerpoint/2010/main" val="66748364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3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bg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bg1"/>
                </a:solidFill>
              </a:defRPr>
            </a:lvl1pPr>
          </a:lstStyle>
          <a:p>
            <a:pPr fontAlgn="auto">
              <a:lnSpc>
                <a:spcPct val="95000"/>
              </a:lnSpc>
              <a:spcBef>
                <a:spcPts val="204"/>
              </a:spcBef>
              <a:spcAft>
                <a:spcPts val="0"/>
              </a:spcAft>
            </a:pPr>
            <a:r>
              <a:rPr dirty="0">
                <a:solidFill>
                  <a:prstClr val="white"/>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bg1"/>
                </a:solidFill>
              </a:defRPr>
            </a:lvl1pPr>
          </a:lstStyle>
          <a:p>
            <a:pPr fontAlgn="auto">
              <a:lnSpc>
                <a:spcPct val="95000"/>
              </a:lnSpc>
              <a:spcBef>
                <a:spcPts val="204"/>
              </a:spcBef>
              <a:spcAft>
                <a:spcPts val="0"/>
              </a:spcAft>
            </a:pPr>
            <a:fld id="{7F034911-0302-4AAB-AEF0-815419E29289}" type="slidenum">
              <a:rPr lang="en-GB">
                <a:solidFill>
                  <a:prstClr val="white"/>
                </a:solidFill>
                <a:latin typeface="Calibri"/>
              </a:rPr>
              <a:pPr fontAlgn="auto">
                <a:lnSpc>
                  <a:spcPct val="95000"/>
                </a:lnSpc>
                <a:spcBef>
                  <a:spcPts val="204"/>
                </a:spcBef>
                <a:spcAft>
                  <a:spcPts val="0"/>
                </a:spcAft>
              </a:pPr>
              <a:t>‹#›</a:t>
            </a:fld>
            <a:endParaRPr lang="en-GB" dirty="0">
              <a:solidFill>
                <a:prstClr val="white"/>
              </a:solidFill>
              <a:latin typeface="Calibri"/>
            </a:endParaRPr>
          </a:p>
        </p:txBody>
      </p:sp>
      <p:sp>
        <p:nvSpPr>
          <p:cNvPr id="10" name="Picture Placeholder 3"/>
          <p:cNvSpPr>
            <a:spLocks noGrp="1"/>
          </p:cNvSpPr>
          <p:nvPr>
            <p:ph type="pic" sz="quarter" idx="10"/>
          </p:nvPr>
        </p:nvSpPr>
        <p:spPr>
          <a:xfrm>
            <a:off x="0" y="-9526"/>
            <a:ext cx="5930713" cy="6867525"/>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616513"/>
              <a:gd name="connsiteY0" fmla="*/ 0 h 5143500"/>
              <a:gd name="connsiteX1" fmla="*/ 4654924 w 6616513"/>
              <a:gd name="connsiteY1" fmla="*/ 0 h 5143500"/>
              <a:gd name="connsiteX2" fmla="*/ 6616513 w 6616513"/>
              <a:gd name="connsiteY2" fmla="*/ 5143500 h 5143500"/>
              <a:gd name="connsiteX3" fmla="*/ 0 w 6616513"/>
              <a:gd name="connsiteY3" fmla="*/ 5143500 h 5143500"/>
              <a:gd name="connsiteX4" fmla="*/ 0 w 6616513"/>
              <a:gd name="connsiteY4" fmla="*/ 0 h 5143500"/>
              <a:gd name="connsiteX0" fmla="*/ 0 w 6616513"/>
              <a:gd name="connsiteY0" fmla="*/ 7144 h 5150644"/>
              <a:gd name="connsiteX1" fmla="*/ 3578599 w 6616513"/>
              <a:gd name="connsiteY1" fmla="*/ 0 h 5150644"/>
              <a:gd name="connsiteX2" fmla="*/ 6616513 w 6616513"/>
              <a:gd name="connsiteY2" fmla="*/ 5150644 h 5150644"/>
              <a:gd name="connsiteX3" fmla="*/ 0 w 6616513"/>
              <a:gd name="connsiteY3" fmla="*/ 5150644 h 5150644"/>
              <a:gd name="connsiteX4" fmla="*/ 0 w 6616513"/>
              <a:gd name="connsiteY4" fmla="*/ 7144 h 5150644"/>
              <a:gd name="connsiteX0" fmla="*/ 0 w 5930713"/>
              <a:gd name="connsiteY0" fmla="*/ 7144 h 5150644"/>
              <a:gd name="connsiteX1" fmla="*/ 3578599 w 5930713"/>
              <a:gd name="connsiteY1" fmla="*/ 0 h 5150644"/>
              <a:gd name="connsiteX2" fmla="*/ 5930713 w 5930713"/>
              <a:gd name="connsiteY2" fmla="*/ 5150644 h 5150644"/>
              <a:gd name="connsiteX3" fmla="*/ 0 w 5930713"/>
              <a:gd name="connsiteY3" fmla="*/ 5150644 h 5150644"/>
              <a:gd name="connsiteX4" fmla="*/ 0 w 5930713"/>
              <a:gd name="connsiteY4" fmla="*/ 7144 h 515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713" h="5150644">
                <a:moveTo>
                  <a:pt x="0" y="7144"/>
                </a:moveTo>
                <a:lnTo>
                  <a:pt x="3578599" y="0"/>
                </a:lnTo>
                <a:lnTo>
                  <a:pt x="5930713" y="5150644"/>
                </a:lnTo>
                <a:lnTo>
                  <a:pt x="0" y="5150644"/>
                </a:lnTo>
                <a:lnTo>
                  <a:pt x="0" y="7144"/>
                </a:lnTo>
                <a:close/>
              </a:path>
            </a:pathLst>
          </a:custGeom>
        </p:spPr>
        <p:txBody>
          <a:bodyPr/>
          <a:lstStyle/>
          <a:p>
            <a:r>
              <a:rPr lang="en-US" dirty="0"/>
              <a:t>Click icon to add picture</a:t>
            </a:r>
            <a:endParaRPr lang="en-GB" dirty="0"/>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16635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3B">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bg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bg1"/>
                </a:solidFill>
              </a:defRPr>
            </a:lvl1pPr>
          </a:lstStyle>
          <a:p>
            <a:pPr fontAlgn="auto">
              <a:lnSpc>
                <a:spcPct val="95000"/>
              </a:lnSpc>
              <a:spcBef>
                <a:spcPts val="204"/>
              </a:spcBef>
              <a:spcAft>
                <a:spcPts val="0"/>
              </a:spcAft>
            </a:pPr>
            <a:r>
              <a:rPr dirty="0">
                <a:solidFill>
                  <a:prstClr val="white"/>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bg1"/>
                </a:solidFill>
              </a:defRPr>
            </a:lvl1pPr>
          </a:lstStyle>
          <a:p>
            <a:pPr fontAlgn="auto">
              <a:lnSpc>
                <a:spcPct val="95000"/>
              </a:lnSpc>
              <a:spcBef>
                <a:spcPts val="204"/>
              </a:spcBef>
              <a:spcAft>
                <a:spcPts val="0"/>
              </a:spcAft>
            </a:pPr>
            <a:fld id="{7F034911-0302-4AAB-AEF0-815419E29289}" type="slidenum">
              <a:rPr lang="en-GB">
                <a:solidFill>
                  <a:prstClr val="white"/>
                </a:solidFill>
                <a:latin typeface="Calibri"/>
              </a:rPr>
              <a:pPr fontAlgn="auto">
                <a:lnSpc>
                  <a:spcPct val="95000"/>
                </a:lnSpc>
                <a:spcBef>
                  <a:spcPts val="204"/>
                </a:spcBef>
                <a:spcAft>
                  <a:spcPts val="0"/>
                </a:spcAft>
              </a:pPr>
              <a:t>‹#›</a:t>
            </a:fld>
            <a:endParaRPr lang="en-GB" dirty="0">
              <a:solidFill>
                <a:prstClr val="white"/>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
        <p:nvSpPr>
          <p:cNvPr id="11" name="Picture Placeholder 17"/>
          <p:cNvSpPr>
            <a:spLocks noGrp="1"/>
          </p:cNvSpPr>
          <p:nvPr>
            <p:ph type="pic" sz="quarter" idx="14"/>
          </p:nvPr>
        </p:nvSpPr>
        <p:spPr>
          <a:xfrm>
            <a:off x="0" y="0"/>
            <a:ext cx="4571460" cy="6858000"/>
          </a:xfrm>
        </p:spPr>
        <p:txBody>
          <a:bodyPr/>
          <a:lstStyle/>
          <a:p>
            <a:r>
              <a:rPr lang="en-US" dirty="0"/>
              <a:t>Click icon to add picture</a:t>
            </a:r>
            <a:endParaRPr lang="en-GB" dirty="0"/>
          </a:p>
        </p:txBody>
      </p:sp>
    </p:spTree>
    <p:extLst>
      <p:ext uri="{BB962C8B-B14F-4D97-AF65-F5344CB8AC3E}">
        <p14:creationId xmlns:p14="http://schemas.microsoft.com/office/powerpoint/2010/main" val="1735076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Content Option 10">
    <p:spTree>
      <p:nvGrpSpPr>
        <p:cNvPr id="1" name=""/>
        <p:cNvGrpSpPr/>
        <p:nvPr/>
      </p:nvGrpSpPr>
      <p:grpSpPr>
        <a:xfrm>
          <a:off x="0" y="0"/>
          <a:ext cx="0" cy="0"/>
          <a:chOff x="0" y="0"/>
          <a:chExt cx="0" cy="0"/>
        </a:xfrm>
      </p:grpSpPr>
      <p:sp>
        <p:nvSpPr>
          <p:cNvPr id="10" name="Freeform 9"/>
          <p:cNvSpPr/>
          <p:nvPr userDrawn="1"/>
        </p:nvSpPr>
        <p:spPr>
          <a:xfrm rot="5233777">
            <a:off x="3600220" y="3234998"/>
            <a:ext cx="980422" cy="6590862"/>
          </a:xfrm>
          <a:custGeom>
            <a:avLst/>
            <a:gdLst>
              <a:gd name="connsiteX0" fmla="*/ 416396 w 2909225"/>
              <a:gd name="connsiteY0" fmla="*/ 6041571 h 6041571"/>
              <a:gd name="connsiteX1" fmla="*/ 198682 w 2909225"/>
              <a:gd name="connsiteY1" fmla="*/ 3385457 h 6041571"/>
              <a:gd name="connsiteX2" fmla="*/ 2909225 w 2909225"/>
              <a:gd name="connsiteY2" fmla="*/ 0 h 6041571"/>
            </a:gdLst>
            <a:ahLst/>
            <a:cxnLst>
              <a:cxn ang="0">
                <a:pos x="connsiteX0" y="connsiteY0"/>
              </a:cxn>
              <a:cxn ang="0">
                <a:pos x="connsiteX1" y="connsiteY1"/>
              </a:cxn>
              <a:cxn ang="0">
                <a:pos x="connsiteX2" y="connsiteY2"/>
              </a:cxn>
            </a:cxnLst>
            <a:rect l="l" t="t" r="r" b="b"/>
            <a:pathLst>
              <a:path w="2909225" h="6041571">
                <a:moveTo>
                  <a:pt x="416396" y="6041571"/>
                </a:moveTo>
                <a:cubicBezTo>
                  <a:pt x="99803" y="5216978"/>
                  <a:pt x="-216790" y="4392386"/>
                  <a:pt x="198682" y="3385457"/>
                </a:cubicBezTo>
                <a:cubicBezTo>
                  <a:pt x="614154" y="2378528"/>
                  <a:pt x="1761689" y="1189264"/>
                  <a:pt x="2909225" y="0"/>
                </a:cubicBezTo>
              </a:path>
            </a:pathLst>
          </a:custGeom>
          <a:noFill/>
          <a:ln w="9525" cap="flat" cmpd="sng" algn="ctr">
            <a:solidFill>
              <a:srgbClr val="FFFFFF">
                <a:lumMod val="85000"/>
              </a:srgbClr>
            </a:solidFill>
            <a:prstDash val="solid"/>
          </a:ln>
          <a:effectLst/>
        </p:spPr>
        <p:txBody>
          <a:bodyPr rtlCol="0" anchor="ctr"/>
          <a:lstStyle/>
          <a:p>
            <a:pPr algn="ctr" defTabSz="457200" fontAlgn="auto">
              <a:spcBef>
                <a:spcPts val="0"/>
              </a:spcBef>
              <a:spcAft>
                <a:spcPts val="0"/>
              </a:spcAft>
              <a:defRPr/>
            </a:pPr>
            <a:endParaRPr lang="en-US" kern="0" dirty="0">
              <a:solidFill>
                <a:srgbClr val="6C6C6C"/>
              </a:solidFill>
              <a:latin typeface="Century Gothic"/>
            </a:endParaRPr>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568133"/>
            <a:ext cx="629316" cy="1289867"/>
          </a:xfrm>
          <a:prstGeom prst="rect">
            <a:avLst/>
          </a:prstGeom>
        </p:spPr>
      </p:pic>
      <p:pic>
        <p:nvPicPr>
          <p:cNvPr id="15" name="Picture 14"/>
          <p:cNvPicPr>
            <a:picLocks noChangeAspect="1"/>
          </p:cNvPicPr>
          <p:nvPr userDrawn="1"/>
        </p:nvPicPr>
        <p:blipFill rotWithShape="1">
          <a:blip r:embed="rId3" cstate="email">
            <a:duotone>
              <a:prstClr val="black"/>
              <a:srgbClr val="464646">
                <a:tint val="45000"/>
                <a:satMod val="400000"/>
              </a:srgbClr>
            </a:duotone>
            <a:extLst>
              <a:ext uri="{28A0092B-C50C-407E-A947-70E740481C1C}">
                <a14:useLocalDpi xmlns:a14="http://schemas.microsoft.com/office/drawing/2010/main"/>
              </a:ext>
            </a:extLst>
          </a:blip>
          <a:srcRect/>
          <a:stretch/>
        </p:blipFill>
        <p:spPr>
          <a:xfrm>
            <a:off x="207203" y="6250829"/>
            <a:ext cx="844226" cy="607171"/>
          </a:xfrm>
          <a:prstGeom prst="rect">
            <a:avLst/>
          </a:prstGeom>
        </p:spPr>
      </p:pic>
      <p:pic>
        <p:nvPicPr>
          <p:cNvPr id="5" name="Picture 5" descr="Pantone ipsos.png"/>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6" y="589749"/>
            <a:ext cx="8155142" cy="528638"/>
          </a:xfrm>
          <a:prstGeom prst="rect">
            <a:avLst/>
          </a:prstGeom>
        </p:spPr>
        <p:txBody>
          <a:bodyPr l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sp>
        <p:nvSpPr>
          <p:cNvPr id="14" name="Text Placeholder 8"/>
          <p:cNvSpPr>
            <a:spLocks noGrp="1"/>
          </p:cNvSpPr>
          <p:nvPr>
            <p:ph type="body" sz="quarter" idx="10"/>
          </p:nvPr>
        </p:nvSpPr>
        <p:spPr bwMode="gray">
          <a:xfrm>
            <a:off x="698346" y="1236863"/>
            <a:ext cx="8147204" cy="4819692"/>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pic>
        <p:nvPicPr>
          <p:cNvPr id="11" name="Picture 1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spTree>
    <p:extLst>
      <p:ext uri="{BB962C8B-B14F-4D97-AF65-F5344CB8AC3E}">
        <p14:creationId xmlns:p14="http://schemas.microsoft.com/office/powerpoint/2010/main" val="70830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p:cSld name="Section Header Option 4">
    <p:spTree>
      <p:nvGrpSpPr>
        <p:cNvPr id="1" name=""/>
        <p:cNvGrpSpPr/>
        <p:nvPr/>
      </p:nvGrpSpPr>
      <p:grpSpPr>
        <a:xfrm>
          <a:off x="0" y="0"/>
          <a:ext cx="0" cy="0"/>
          <a:chOff x="0" y="0"/>
          <a:chExt cx="0" cy="0"/>
        </a:xfrm>
      </p:grpSpPr>
      <p:sp>
        <p:nvSpPr>
          <p:cNvPr id="8" name="Picture Placeholder 7"/>
          <p:cNvSpPr>
            <a:spLocks noGrp="1"/>
          </p:cNvSpPr>
          <p:nvPr>
            <p:ph type="pic" sz="quarter" idx="14" hasCustomPrompt="1"/>
          </p:nvPr>
        </p:nvSpPr>
        <p:spPr>
          <a:xfrm>
            <a:off x="2" y="0"/>
            <a:ext cx="9143999" cy="6858000"/>
          </a:xfrm>
          <a:effectLst/>
        </p:spPr>
        <p:txBody>
          <a:bodyPr/>
          <a:lstStyle>
            <a:lvl1pPr>
              <a:defRPr baseline="0"/>
            </a:lvl1pPr>
          </a:lstStyle>
          <a:p>
            <a:br>
              <a:rPr lang="en-GB" dirty="0"/>
            </a:br>
            <a:r>
              <a:rPr lang="en-GB" dirty="0"/>
              <a:t>     Copy Desired Image, Select this placeholder, Paste &amp; Then “Send to back”</a:t>
            </a:r>
          </a:p>
        </p:txBody>
      </p:sp>
      <p:sp>
        <p:nvSpPr>
          <p:cNvPr id="2" name="Title 1"/>
          <p:cNvSpPr>
            <a:spLocks noGrp="1"/>
          </p:cNvSpPr>
          <p:nvPr>
            <p:ph type="title" hasCustomPrompt="1"/>
          </p:nvPr>
        </p:nvSpPr>
        <p:spPr>
          <a:xfrm>
            <a:off x="564093" y="3305917"/>
            <a:ext cx="8313207" cy="960263"/>
          </a:xfrm>
          <a:effectLst>
            <a:outerShdw blurRad="825500" algn="ctr" rotWithShape="0">
              <a:prstClr val="black">
                <a:alpha val="20000"/>
              </a:prstClr>
            </a:outerShdw>
          </a:effectLst>
        </p:spPr>
        <p:txBody>
          <a:bodyPr anchor="t"/>
          <a:lstStyle>
            <a:lvl1pPr>
              <a:lnSpc>
                <a:spcPct val="80000"/>
              </a:lnSpc>
              <a:spcBef>
                <a:spcPts val="816"/>
              </a:spcBef>
              <a:defRPr sz="7800" cap="all" baseline="0">
                <a:solidFill>
                  <a:schemeClr val="bg1"/>
                </a:solidFill>
              </a:defRPr>
            </a:lvl1pPr>
          </a:lstStyle>
          <a:p>
            <a:r>
              <a:rPr lang="en-US" dirty="0"/>
              <a:t>Section DIVIDER</a:t>
            </a:r>
            <a:endParaRPr lang="en-GB" dirty="0"/>
          </a:p>
        </p:txBody>
      </p:sp>
      <p:sp>
        <p:nvSpPr>
          <p:cNvPr id="7" name="Text Placeholder 6"/>
          <p:cNvSpPr>
            <a:spLocks noGrp="1"/>
          </p:cNvSpPr>
          <p:nvPr>
            <p:ph type="body" sz="quarter" idx="13" hasCustomPrompt="1"/>
          </p:nvPr>
        </p:nvSpPr>
        <p:spPr>
          <a:xfrm>
            <a:off x="628273" y="2476736"/>
            <a:ext cx="6033722" cy="829179"/>
          </a:xfrm>
        </p:spPr>
        <p:txBody>
          <a:bodyPr anchor="b">
            <a:normAutofit/>
          </a:bodyPr>
          <a:lstStyle>
            <a:lvl1pPr>
              <a:spcBef>
                <a:spcPts val="1224"/>
              </a:spcBef>
              <a:defRPr sz="2700" b="0" cap="none" baseline="0">
                <a:solidFill>
                  <a:schemeClr val="bg1"/>
                </a:solidFill>
                <a:effectLst>
                  <a:outerShdw blurRad="228600" algn="ctr" rotWithShape="0">
                    <a:prstClr val="black">
                      <a:alpha val="40000"/>
                    </a:prstClr>
                  </a:outerShdw>
                </a:effectLst>
              </a:defRPr>
            </a:lvl1pPr>
          </a:lstStyle>
          <a:p>
            <a:pPr lvl="0"/>
            <a:r>
              <a:rPr lang="en-US" dirty="0"/>
              <a:t>Subtitle</a:t>
            </a:r>
            <a:endParaRPr lang="en-GB" dirty="0"/>
          </a:p>
        </p:txBody>
      </p:sp>
      <p:sp>
        <p:nvSpPr>
          <p:cNvPr id="4" name="Footer Placeholder 3"/>
          <p:cNvSpPr>
            <a:spLocks noGrp="1"/>
          </p:cNvSpPr>
          <p:nvPr>
            <p:ph type="ftr" sz="quarter" idx="16"/>
          </p:nvPr>
        </p:nvSpPr>
        <p:spPr>
          <a:xfrm>
            <a:off x="614374" y="6200608"/>
            <a:ext cx="4951963" cy="346923"/>
          </a:xfrm>
          <a:prstGeom prst="rect">
            <a:avLst/>
          </a:prstGeom>
        </p:spPr>
        <p:txBody>
          <a:bodyPr vert="horz" lIns="0" tIns="0" rIns="0" bIns="0" rtlCol="0" anchor="b"/>
          <a:lstStyle>
            <a:lvl1pPr>
              <a:defRPr lang="en-GB" sz="800" smtClean="0">
                <a:solidFill>
                  <a:schemeClr val="bg1"/>
                </a:solidFill>
              </a:defRPr>
            </a:lvl1pPr>
          </a:lstStyle>
          <a:p>
            <a:pPr fontAlgn="auto">
              <a:lnSpc>
                <a:spcPct val="85000"/>
              </a:lnSpc>
              <a:spcBef>
                <a:spcPts val="204"/>
              </a:spcBef>
              <a:spcAft>
                <a:spcPts val="0"/>
              </a:spcAft>
            </a:pPr>
            <a:r>
              <a:rPr dirty="0">
                <a:solidFill>
                  <a:prstClr val="white"/>
                </a:solidFill>
                <a:latin typeface="Calibri"/>
              </a:rPr>
              <a:t>© 2015 Ipsos. </a:t>
            </a:r>
          </a:p>
        </p:txBody>
      </p:sp>
      <p:sp>
        <p:nvSpPr>
          <p:cNvPr id="5" name="Slide Number Placeholder 4"/>
          <p:cNvSpPr>
            <a:spLocks noGrp="1"/>
          </p:cNvSpPr>
          <p:nvPr>
            <p:ph type="sldNum" sz="quarter" idx="17"/>
          </p:nvPr>
        </p:nvSpPr>
        <p:spPr>
          <a:xfrm>
            <a:off x="247314" y="6200608"/>
            <a:ext cx="382425" cy="346923"/>
          </a:xfrm>
          <a:prstGeom prst="rect">
            <a:avLst/>
          </a:prstGeom>
        </p:spPr>
        <p:txBody>
          <a:bodyPr vert="horz" lIns="0" tIns="0" rIns="0" bIns="0" rtlCol="0" anchor="b"/>
          <a:lstStyle>
            <a:lvl1pPr>
              <a:defRPr lang="en-US" sz="800" smtClean="0">
                <a:solidFill>
                  <a:schemeClr val="bg1"/>
                </a:solidFill>
              </a:defRPr>
            </a:lvl1pPr>
          </a:lstStyle>
          <a:p>
            <a:pPr fontAlgn="auto">
              <a:lnSpc>
                <a:spcPct val="85000"/>
              </a:lnSpc>
              <a:spcBef>
                <a:spcPts val="204"/>
              </a:spcBef>
              <a:spcAft>
                <a:spcPts val="0"/>
              </a:spcAft>
            </a:pPr>
            <a:fld id="{7F034911-0302-4AAB-AEF0-815419E29289}" type="slidenum">
              <a:rPr lang="en-GB">
                <a:solidFill>
                  <a:prstClr val="white"/>
                </a:solidFill>
                <a:latin typeface="Calibri"/>
              </a:rPr>
              <a:pPr fontAlgn="auto">
                <a:lnSpc>
                  <a:spcPct val="85000"/>
                </a:lnSpc>
                <a:spcBef>
                  <a:spcPts val="204"/>
                </a:spcBef>
                <a:spcAft>
                  <a:spcPts val="0"/>
                </a:spcAft>
              </a:pPr>
              <a:t>‹#›</a:t>
            </a:fld>
            <a:endParaRPr lang="en-GB" dirty="0">
              <a:solidFill>
                <a:prstClr val="white"/>
              </a:solidFill>
              <a:latin typeface="Calibri"/>
            </a:endParaRPr>
          </a:p>
        </p:txBody>
      </p:sp>
    </p:spTree>
    <p:extLst>
      <p:ext uri="{BB962C8B-B14F-4D97-AF65-F5344CB8AC3E}">
        <p14:creationId xmlns:p14="http://schemas.microsoft.com/office/powerpoint/2010/main" val="26674670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Section Header White Fil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2832" y="3306922"/>
            <a:ext cx="8726439" cy="960263"/>
          </a:xfrm>
        </p:spPr>
        <p:txBody>
          <a:bodyPr lIns="0" anchor="t"/>
          <a:lstStyle>
            <a:lvl1pPr>
              <a:lnSpc>
                <a:spcPct val="80000"/>
              </a:lnSpc>
              <a:spcBef>
                <a:spcPts val="816"/>
              </a:spcBef>
              <a:defRPr sz="7800" cap="all" baseline="0">
                <a:solidFill>
                  <a:schemeClr val="tx1"/>
                </a:solidFill>
              </a:defRPr>
            </a:lvl1pPr>
          </a:lstStyle>
          <a:p>
            <a:r>
              <a:rPr lang="en-US" dirty="0"/>
              <a:t>SECTION DIVIDER</a:t>
            </a:r>
            <a:endParaRPr lang="en-GB" dirty="0"/>
          </a:p>
        </p:txBody>
      </p:sp>
      <p:sp>
        <p:nvSpPr>
          <p:cNvPr id="7" name="Text Placeholder 6"/>
          <p:cNvSpPr>
            <a:spLocks noGrp="1"/>
          </p:cNvSpPr>
          <p:nvPr>
            <p:ph type="body" sz="quarter" idx="13" hasCustomPrompt="1"/>
          </p:nvPr>
        </p:nvSpPr>
        <p:spPr>
          <a:xfrm>
            <a:off x="221814" y="2477744"/>
            <a:ext cx="6033722" cy="829179"/>
          </a:xfrm>
        </p:spPr>
        <p:txBody>
          <a:bodyPr anchor="b">
            <a:normAutofit/>
          </a:bodyPr>
          <a:lstStyle>
            <a:lvl1pPr>
              <a:spcBef>
                <a:spcPts val="1224"/>
              </a:spcBef>
              <a:defRPr sz="2700" b="0" cap="none" baseline="0">
                <a:solidFill>
                  <a:schemeClr val="tx1"/>
                </a:solidFill>
              </a:defRPr>
            </a:lvl1pPr>
          </a:lstStyle>
          <a:p>
            <a:pPr lvl="0"/>
            <a:r>
              <a:rPr lang="en-US" dirty="0"/>
              <a:t>Subtitle</a:t>
            </a:r>
            <a:endParaRPr lang="en-GB" dirty="0"/>
          </a:p>
        </p:txBody>
      </p:sp>
      <p:sp>
        <p:nvSpPr>
          <p:cNvPr id="29" name="TextBox 28"/>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srgbClr val="888B8D"/>
                </a:solidFill>
                <a:latin typeface="Calibri"/>
              </a:rPr>
              <a:pPr defTabSz="924282" fontAlgn="auto">
                <a:lnSpc>
                  <a:spcPct val="85000"/>
                </a:lnSpc>
                <a:spcBef>
                  <a:spcPts val="204"/>
                </a:spcBef>
                <a:spcAft>
                  <a:spcPts val="0"/>
                </a:spcAft>
              </a:pPr>
              <a:t>‹#›</a:t>
            </a:fld>
            <a:endParaRPr lang="en-GB" sz="800" dirty="0">
              <a:solidFill>
                <a:srgbClr val="888B8D"/>
              </a:solidFill>
              <a:latin typeface="Calibri"/>
            </a:endParaRPr>
          </a:p>
        </p:txBody>
      </p:sp>
      <p:sp>
        <p:nvSpPr>
          <p:cNvPr id="30" name="TextBox 29"/>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srgbClr val="888B8D"/>
                </a:solidFill>
                <a:latin typeface="Calibri"/>
              </a:rPr>
              <a:t>© 2015 Ipsos.</a:t>
            </a:r>
            <a:endParaRPr lang="en-GB" sz="1200" dirty="0">
              <a:solidFill>
                <a:srgbClr val="888B8D"/>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1947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Section Header Gray Fill">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2832" y="3306922"/>
            <a:ext cx="8726439" cy="960263"/>
          </a:xfrm>
        </p:spPr>
        <p:txBody>
          <a:bodyPr lIns="0" anchor="t"/>
          <a:lstStyle>
            <a:lvl1pPr>
              <a:lnSpc>
                <a:spcPct val="80000"/>
              </a:lnSpc>
              <a:spcBef>
                <a:spcPts val="816"/>
              </a:spcBef>
              <a:defRPr sz="7800" cap="all" baseline="0">
                <a:solidFill>
                  <a:schemeClr val="bg1"/>
                </a:solidFill>
              </a:defRPr>
            </a:lvl1pPr>
          </a:lstStyle>
          <a:p>
            <a:r>
              <a:rPr lang="en-US" dirty="0"/>
              <a:t>SECTION DIVIDER</a:t>
            </a:r>
            <a:endParaRPr lang="en-GB" dirty="0"/>
          </a:p>
        </p:txBody>
      </p:sp>
      <p:sp>
        <p:nvSpPr>
          <p:cNvPr id="7" name="Text Placeholder 6"/>
          <p:cNvSpPr>
            <a:spLocks noGrp="1"/>
          </p:cNvSpPr>
          <p:nvPr>
            <p:ph type="body" sz="quarter" idx="13" hasCustomPrompt="1"/>
          </p:nvPr>
        </p:nvSpPr>
        <p:spPr>
          <a:xfrm>
            <a:off x="221814" y="2477744"/>
            <a:ext cx="6033722" cy="829179"/>
          </a:xfrm>
        </p:spPr>
        <p:txBody>
          <a:bodyPr anchor="b">
            <a:normAutofit/>
          </a:bodyPr>
          <a:lstStyle>
            <a:lvl1pPr>
              <a:spcBef>
                <a:spcPts val="1224"/>
              </a:spcBef>
              <a:defRPr sz="2700" b="0" cap="none" baseline="0">
                <a:solidFill>
                  <a:schemeClr val="bg1"/>
                </a:solidFill>
              </a:defRPr>
            </a:lvl1pPr>
          </a:lstStyle>
          <a:p>
            <a:pPr lvl="0"/>
            <a:r>
              <a:rPr lang="en-US" dirty="0"/>
              <a:t>Subtitle</a:t>
            </a:r>
            <a:endParaRPr lang="en-GB" dirty="0"/>
          </a:p>
        </p:txBody>
      </p:sp>
      <p:sp>
        <p:nvSpPr>
          <p:cNvPr id="29" name="TextBox 28"/>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30" name="TextBox 29"/>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9661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Section Header Red Fil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2832" y="3306922"/>
            <a:ext cx="8726439" cy="960263"/>
          </a:xfrm>
        </p:spPr>
        <p:txBody>
          <a:bodyPr lIns="0" anchor="t"/>
          <a:lstStyle>
            <a:lvl1pPr>
              <a:lnSpc>
                <a:spcPct val="80000"/>
              </a:lnSpc>
              <a:spcBef>
                <a:spcPts val="816"/>
              </a:spcBef>
              <a:defRPr sz="7800" cap="all" baseline="0">
                <a:solidFill>
                  <a:schemeClr val="bg1"/>
                </a:solidFill>
              </a:defRPr>
            </a:lvl1pPr>
          </a:lstStyle>
          <a:p>
            <a:r>
              <a:rPr lang="en-US" dirty="0"/>
              <a:t>SECTION DIVIDER</a:t>
            </a:r>
            <a:endParaRPr lang="en-GB" dirty="0"/>
          </a:p>
        </p:txBody>
      </p:sp>
      <p:sp>
        <p:nvSpPr>
          <p:cNvPr id="7" name="Text Placeholder 6"/>
          <p:cNvSpPr>
            <a:spLocks noGrp="1"/>
          </p:cNvSpPr>
          <p:nvPr>
            <p:ph type="body" sz="quarter" idx="13" hasCustomPrompt="1"/>
          </p:nvPr>
        </p:nvSpPr>
        <p:spPr>
          <a:xfrm>
            <a:off x="221814" y="2477744"/>
            <a:ext cx="6033722" cy="829179"/>
          </a:xfrm>
        </p:spPr>
        <p:txBody>
          <a:bodyPr anchor="b">
            <a:normAutofit/>
          </a:bodyPr>
          <a:lstStyle>
            <a:lvl1pPr>
              <a:spcBef>
                <a:spcPts val="1224"/>
              </a:spcBef>
              <a:defRPr sz="2700" b="0" cap="none" baseline="0">
                <a:solidFill>
                  <a:schemeClr val="bg1"/>
                </a:solidFill>
              </a:defRPr>
            </a:lvl1pPr>
          </a:lstStyle>
          <a:p>
            <a:pPr lvl="0"/>
            <a:r>
              <a:rPr lang="en-US" dirty="0"/>
              <a:t>Subtitle</a:t>
            </a:r>
            <a:endParaRPr lang="en-GB" dirty="0"/>
          </a:p>
        </p:txBody>
      </p:sp>
      <p:sp>
        <p:nvSpPr>
          <p:cNvPr id="29" name="TextBox 28"/>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30" name="TextBox 29"/>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5861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ext Opti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2378" y="331099"/>
            <a:ext cx="6725791"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47650" y="1851257"/>
            <a:ext cx="7870391" cy="3524011"/>
          </a:xfrm>
        </p:spPr>
        <p:txBody>
          <a:bodyPr/>
          <a:lstStyle>
            <a:lvl1pPr>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4549433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ext With Circ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2378" y="331099"/>
            <a:ext cx="6725791" cy="590215"/>
          </a:xfrm>
        </p:spPr>
        <p:txBody>
          <a:bodyPr anchor="b">
            <a:normAutofit/>
          </a:bodyPr>
          <a:lstStyle>
            <a:lvl1pPr marL="0" indent="0">
              <a:buNone/>
              <a:defRPr sz="1900" b="0" baseline="0">
                <a:solidFill>
                  <a:schemeClr val="bg2"/>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47650" y="1851257"/>
            <a:ext cx="7870391" cy="3524011"/>
          </a:xfrm>
        </p:spPr>
        <p:txBody>
          <a:bodyPr/>
          <a:lstStyle>
            <a:lvl1pPr>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33" name="Group 32"/>
          <p:cNvGrpSpPr/>
          <p:nvPr userDrawn="1"/>
        </p:nvGrpSpPr>
        <p:grpSpPr>
          <a:xfrm>
            <a:off x="8252495" y="4286250"/>
            <a:ext cx="891505" cy="2571750"/>
            <a:chOff x="12130881" y="3781425"/>
            <a:chExt cx="1310482" cy="3781425"/>
          </a:xfrm>
        </p:grpSpPr>
        <p:sp>
          <p:nvSpPr>
            <p:cNvPr id="34" name="Oval 33"/>
            <p:cNvSpPr>
              <a:spLocks/>
            </p:cNvSpPr>
            <p:nvPr/>
          </p:nvSpPr>
          <p:spPr bwMode="auto">
            <a:xfrm rot="3900000" flipH="1">
              <a:off x="12448596" y="5001406"/>
              <a:ext cx="698400" cy="697635"/>
            </a:xfrm>
            <a:prstGeom prst="ellipse">
              <a:avLst/>
            </a:prstGeom>
            <a:solidFill>
              <a:srgbClr val="007681"/>
            </a:solidFill>
            <a:ln>
              <a:noFill/>
            </a:ln>
          </p:spPr>
          <p:txBody>
            <a:bodyPr vert="horz" wrap="square" lIns="91440" tIns="45720" rIns="91440" bIns="45720" numCol="1" anchor="t" anchorCtr="0" compatLnSpc="1">
              <a:prstTxWarp prst="textNoShape">
                <a:avLst/>
              </a:prstTxWarp>
            </a:bodyPr>
            <a:lstStyle/>
            <a:p>
              <a:pPr defTabSz="924282" fontAlgn="auto">
                <a:spcBef>
                  <a:spcPts val="0"/>
                </a:spcBef>
                <a:spcAft>
                  <a:spcPts val="0"/>
                </a:spcAft>
                <a:defRPr/>
              </a:pPr>
              <a:endParaRPr lang="en-GB" kern="0" dirty="0">
                <a:solidFill>
                  <a:srgbClr val="222223"/>
                </a:solidFill>
                <a:latin typeface="Calibri"/>
              </a:endParaRPr>
            </a:p>
          </p:txBody>
        </p:sp>
        <p:sp>
          <p:nvSpPr>
            <p:cNvPr id="35" name="Oval 34"/>
            <p:cNvSpPr/>
            <p:nvPr/>
          </p:nvSpPr>
          <p:spPr>
            <a:xfrm>
              <a:off x="12613164" y="4367456"/>
              <a:ext cx="411286" cy="411286"/>
            </a:xfrm>
            <a:prstGeom prst="ellipse">
              <a:avLst/>
            </a:prstGeom>
            <a:solidFill>
              <a:srgbClr val="F1BE48"/>
            </a:solidFill>
            <a:ln w="25400" cap="flat" cmpd="sng" algn="ctr">
              <a:noFill/>
              <a:prstDash val="solid"/>
            </a:ln>
            <a:effectLst/>
          </p:spPr>
          <p:txBody>
            <a:bodyPr rtlCol="0" anchor="ctr"/>
            <a:lstStyle/>
            <a:p>
              <a:pPr algn="ctr" defTabSz="924282" fontAlgn="auto">
                <a:spcBef>
                  <a:spcPts val="0"/>
                </a:spcBef>
                <a:spcAft>
                  <a:spcPts val="0"/>
                </a:spcAft>
                <a:defRPr/>
              </a:pPr>
              <a:endParaRPr lang="en-GB" kern="0" dirty="0">
                <a:solidFill>
                  <a:prstClr val="white"/>
                </a:solidFill>
                <a:latin typeface="Calibri"/>
              </a:endParaRPr>
            </a:p>
          </p:txBody>
        </p:sp>
        <p:sp>
          <p:nvSpPr>
            <p:cNvPr id="36" name="Oval 35"/>
            <p:cNvSpPr/>
            <p:nvPr/>
          </p:nvSpPr>
          <p:spPr>
            <a:xfrm>
              <a:off x="12346781" y="4200525"/>
              <a:ext cx="172831" cy="172831"/>
            </a:xfrm>
            <a:prstGeom prst="ellipse">
              <a:avLst/>
            </a:prstGeom>
            <a:solidFill>
              <a:srgbClr val="E87722"/>
            </a:solidFill>
            <a:ln w="25400" cap="flat" cmpd="sng" algn="ctr">
              <a:noFill/>
              <a:prstDash val="solid"/>
            </a:ln>
            <a:effectLst/>
          </p:spPr>
          <p:txBody>
            <a:bodyPr rtlCol="0" anchor="ctr"/>
            <a:lstStyle/>
            <a:p>
              <a:pPr algn="ctr" defTabSz="924282" fontAlgn="auto">
                <a:spcBef>
                  <a:spcPts val="0"/>
                </a:spcBef>
                <a:spcAft>
                  <a:spcPts val="0"/>
                </a:spcAft>
                <a:defRPr/>
              </a:pPr>
              <a:endParaRPr lang="en-GB" kern="0" dirty="0">
                <a:solidFill>
                  <a:prstClr val="white"/>
                </a:solidFill>
                <a:latin typeface="Calibri"/>
              </a:endParaRPr>
            </a:p>
          </p:txBody>
        </p:sp>
        <p:sp>
          <p:nvSpPr>
            <p:cNvPr id="37" name="Right Triangle 36"/>
            <p:cNvSpPr/>
            <p:nvPr/>
          </p:nvSpPr>
          <p:spPr>
            <a:xfrm flipH="1">
              <a:off x="12130881" y="3781425"/>
              <a:ext cx="1310482" cy="3781425"/>
            </a:xfrm>
            <a:prstGeom prst="rtTriangle">
              <a:avLst/>
            </a:prstGeom>
            <a:solidFill>
              <a:srgbClr val="C8C9C7">
                <a:lumMod val="60000"/>
                <a:lumOff val="40000"/>
              </a:srgbClr>
            </a:solidFill>
            <a:ln w="25400" cap="flat" cmpd="sng" algn="ctr">
              <a:noFill/>
              <a:prstDash val="solid"/>
            </a:ln>
            <a:effectLst/>
          </p:spPr>
          <p:txBody>
            <a:bodyPr rtlCol="0" anchor="ctr"/>
            <a:lstStyle/>
            <a:p>
              <a:pPr algn="ctr" defTabSz="924282" fontAlgn="auto">
                <a:spcBef>
                  <a:spcPts val="0"/>
                </a:spcBef>
                <a:spcAft>
                  <a:spcPts val="0"/>
                </a:spcAft>
                <a:defRPr/>
              </a:pPr>
              <a:endParaRPr lang="en-GB" kern="0" dirty="0">
                <a:solidFill>
                  <a:prstClr val="white"/>
                </a:solidFill>
                <a:latin typeface="Calibri"/>
              </a:endParaRPr>
            </a:p>
          </p:txBody>
        </p:sp>
        <p:pic>
          <p:nvPicPr>
            <p:cNvPr id="38" name="Picture 37"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755873"/>
              <a:ext cx="554657" cy="523426"/>
            </a:xfrm>
            <a:prstGeom prst="rect">
              <a:avLst/>
            </a:prstGeom>
          </p:spPr>
        </p:pic>
        <p:sp>
          <p:nvSpPr>
            <p:cNvPr id="39" name="Oval 24"/>
            <p:cNvSpPr>
              <a:spLocks/>
            </p:cNvSpPr>
            <p:nvPr/>
          </p:nvSpPr>
          <p:spPr bwMode="auto">
            <a:xfrm rot="3900000" flipH="1">
              <a:off x="12429978" y="5491320"/>
              <a:ext cx="763902" cy="754332"/>
            </a:xfrm>
            <a:custGeom>
              <a:avLst/>
              <a:gdLst/>
              <a:ahLst/>
              <a:cxnLst/>
              <a:rect l="l" t="t" r="r" b="b"/>
              <a:pathLst>
                <a:path w="763902" h="754332">
                  <a:moveTo>
                    <a:pt x="763902" y="138227"/>
                  </a:moveTo>
                  <a:cubicBezTo>
                    <a:pt x="683802" y="52832"/>
                    <a:pt x="569760" y="0"/>
                    <a:pt x="443365" y="0"/>
                  </a:cubicBezTo>
                  <a:cubicBezTo>
                    <a:pt x="198502" y="0"/>
                    <a:pt x="-1" y="198284"/>
                    <a:pt x="0" y="442881"/>
                  </a:cubicBezTo>
                  <a:cubicBezTo>
                    <a:pt x="-1" y="564384"/>
                    <a:pt x="48982" y="674459"/>
                    <a:pt x="128444" y="754332"/>
                  </a:cubicBezTo>
                  <a:close/>
                </a:path>
              </a:pathLst>
            </a:custGeom>
            <a:solidFill>
              <a:srgbClr val="1B365D"/>
            </a:solidFill>
            <a:ln>
              <a:noFill/>
            </a:ln>
          </p:spPr>
          <p:txBody>
            <a:bodyPr vert="horz" wrap="square" lIns="91440" tIns="45720" rIns="91440" bIns="45720" numCol="1" anchor="t" anchorCtr="0" compatLnSpc="1">
              <a:prstTxWarp prst="textNoShape">
                <a:avLst/>
              </a:prstTxWarp>
            </a:bodyPr>
            <a:lstStyle/>
            <a:p>
              <a:pPr defTabSz="924282" fontAlgn="auto">
                <a:spcBef>
                  <a:spcPts val="0"/>
                </a:spcBef>
                <a:spcAft>
                  <a:spcPts val="0"/>
                </a:spcAft>
                <a:defRPr/>
              </a:pPr>
              <a:endParaRPr lang="en-GB" kern="0" dirty="0">
                <a:solidFill>
                  <a:srgbClr val="222223"/>
                </a:solidFill>
                <a:latin typeface="Calibri"/>
              </a:endParaRPr>
            </a:p>
          </p:txBody>
        </p:sp>
      </p:grpSp>
    </p:spTree>
    <p:extLst>
      <p:ext uri="{BB962C8B-B14F-4D97-AF65-F5344CB8AC3E}">
        <p14:creationId xmlns:p14="http://schemas.microsoft.com/office/powerpoint/2010/main" val="30734752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Fill_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Title</a:t>
            </a:r>
          </a:p>
        </p:txBody>
      </p:sp>
      <p:sp>
        <p:nvSpPr>
          <p:cNvPr id="8" name="Text Placeholder 7"/>
          <p:cNvSpPr>
            <a:spLocks noGrp="1"/>
          </p:cNvSpPr>
          <p:nvPr>
            <p:ph type="body" sz="quarter" idx="13" hasCustomPrompt="1"/>
          </p:nvPr>
        </p:nvSpPr>
        <p:spPr>
          <a:xfrm>
            <a:off x="232377" y="331099"/>
            <a:ext cx="6733349" cy="590215"/>
          </a:xfrm>
        </p:spPr>
        <p:txBody>
          <a:bodyPr anchor="b">
            <a:normAutofit/>
          </a:bodyPr>
          <a:lstStyle>
            <a:lvl1pPr marL="0" indent="0">
              <a:buNone/>
              <a:defRPr sz="1900" b="0">
                <a:solidFill>
                  <a:schemeClr val="bg1"/>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32377" y="1851261"/>
            <a:ext cx="7885666" cy="3524009"/>
          </a:xfrm>
        </p:spPr>
        <p:txBody>
          <a:bodyPr/>
          <a:lstStyle>
            <a:lvl1pPr>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Box 13"/>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15" name="TextBox 14"/>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pic>
        <p:nvPicPr>
          <p:cNvPr id="21"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37709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p:cSld name="Fill_Gray">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Title</a:t>
            </a:r>
          </a:p>
        </p:txBody>
      </p:sp>
      <p:sp>
        <p:nvSpPr>
          <p:cNvPr id="8" name="Text Placeholder 7"/>
          <p:cNvSpPr>
            <a:spLocks noGrp="1"/>
          </p:cNvSpPr>
          <p:nvPr>
            <p:ph type="body" sz="quarter" idx="13" hasCustomPrompt="1"/>
          </p:nvPr>
        </p:nvSpPr>
        <p:spPr>
          <a:xfrm>
            <a:off x="232377" y="331099"/>
            <a:ext cx="6733349" cy="590215"/>
          </a:xfrm>
        </p:spPr>
        <p:txBody>
          <a:bodyPr anchor="b">
            <a:normAutofit/>
          </a:bodyPr>
          <a:lstStyle>
            <a:lvl1pPr marL="0" indent="0">
              <a:buNone/>
              <a:defRPr sz="1900" b="0">
                <a:solidFill>
                  <a:schemeClr val="tx1"/>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32377" y="1851261"/>
            <a:ext cx="7885666" cy="3524009"/>
          </a:xfrm>
        </p:spPr>
        <p:txBody>
          <a:bodyPr/>
          <a:lstStyle>
            <a:lvl1pPr>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Box 13"/>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15" name="TextBox 14"/>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pic>
        <p:nvPicPr>
          <p:cNvPr id="21"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8278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p:cSld name="Fill_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Title</a:t>
            </a:r>
          </a:p>
        </p:txBody>
      </p:sp>
      <p:sp>
        <p:nvSpPr>
          <p:cNvPr id="8" name="Text Placeholder 7"/>
          <p:cNvSpPr>
            <a:spLocks noGrp="1"/>
          </p:cNvSpPr>
          <p:nvPr>
            <p:ph type="body" sz="quarter" idx="13" hasCustomPrompt="1"/>
          </p:nvPr>
        </p:nvSpPr>
        <p:spPr>
          <a:xfrm>
            <a:off x="232377" y="331099"/>
            <a:ext cx="6733349" cy="590215"/>
          </a:xfrm>
        </p:spPr>
        <p:txBody>
          <a:bodyPr anchor="b">
            <a:normAutofit/>
          </a:bodyPr>
          <a:lstStyle>
            <a:lvl1pPr marL="0" indent="0">
              <a:buNone/>
              <a:defRPr sz="1900" b="0">
                <a:solidFill>
                  <a:schemeClr val="bg1"/>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32377" y="1851261"/>
            <a:ext cx="7885666" cy="3524009"/>
          </a:xfrm>
        </p:spPr>
        <p:txBody>
          <a:bodyPr/>
          <a:lstStyle>
            <a:lvl1pPr>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Box 13"/>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15" name="TextBox 14"/>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2017 Ipsos.</a:t>
            </a:r>
            <a:endParaRPr lang="en-GB" sz="1200" dirty="0">
              <a:solidFill>
                <a:prstClr val="white"/>
              </a:solidFill>
              <a:latin typeface="Calibri"/>
            </a:endParaRPr>
          </a:p>
        </p:txBody>
      </p:sp>
      <p:pic>
        <p:nvPicPr>
          <p:cNvPr id="21"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99423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2378" y="331099"/>
            <a:ext cx="6725791" cy="590215"/>
          </a:xfrm>
        </p:spPr>
        <p:txBody>
          <a:bodyPr anchor="b">
            <a:normAutofit/>
          </a:bodyPr>
          <a:lstStyle>
            <a:lvl1pPr marL="0" indent="0">
              <a:buNone/>
              <a:defRPr sz="1900" b="0" baseline="0">
                <a:solidFill>
                  <a:schemeClr val="bg2"/>
                </a:solidFill>
              </a:defRPr>
            </a:lvl1pPr>
          </a:lstStyle>
          <a:p>
            <a:pPr lvl="0"/>
            <a:r>
              <a:rPr lang="en-US" dirty="0"/>
              <a:t>Small </a:t>
            </a:r>
            <a:r>
              <a:rPr lang="en-US" dirty="0" err="1"/>
              <a:t>HEader</a:t>
            </a:r>
            <a:endParaRPr lang="en-GB" dirty="0"/>
          </a:p>
        </p:txBody>
      </p:sp>
      <p:sp>
        <p:nvSpPr>
          <p:cNvPr id="11" name="Text Placeholder 10"/>
          <p:cNvSpPr>
            <a:spLocks noGrp="1"/>
          </p:cNvSpPr>
          <p:nvPr>
            <p:ph type="body" sz="quarter" idx="14"/>
          </p:nvPr>
        </p:nvSpPr>
        <p:spPr>
          <a:xfrm>
            <a:off x="242688" y="4648362"/>
            <a:ext cx="3843754" cy="876140"/>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5043071" y="4648362"/>
            <a:ext cx="3843754" cy="876140"/>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242688" y="2441472"/>
            <a:ext cx="384375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5043071" y="2441472"/>
            <a:ext cx="384375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242688" y="1851259"/>
            <a:ext cx="3843754"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5043071" y="1851259"/>
            <a:ext cx="3843754"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2612377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Content Option 11">
    <p:spTree>
      <p:nvGrpSpPr>
        <p:cNvPr id="1" name=""/>
        <p:cNvGrpSpPr/>
        <p:nvPr/>
      </p:nvGrpSpPr>
      <p:grpSpPr>
        <a:xfrm>
          <a:off x="0" y="0"/>
          <a:ext cx="0" cy="0"/>
          <a:chOff x="0" y="0"/>
          <a:chExt cx="0" cy="0"/>
        </a:xfrm>
      </p:grpSpPr>
      <p:pic>
        <p:nvPicPr>
          <p:cNvPr id="5" name="Picture 5" descr="Pantone ipso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6" y="589749"/>
            <a:ext cx="8155142" cy="528638"/>
          </a:xfrm>
          <a:prstGeom prst="rect">
            <a:avLst/>
          </a:prstGeom>
        </p:spPr>
        <p:txBody>
          <a:bodyPr l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sp>
        <p:nvSpPr>
          <p:cNvPr id="14" name="Text Placeholder 8"/>
          <p:cNvSpPr>
            <a:spLocks noGrp="1"/>
          </p:cNvSpPr>
          <p:nvPr>
            <p:ph type="body" sz="quarter" idx="10"/>
          </p:nvPr>
        </p:nvSpPr>
        <p:spPr bwMode="gray">
          <a:xfrm>
            <a:off x="698346" y="1236863"/>
            <a:ext cx="7315354" cy="4486205"/>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918266"/>
            <a:ext cx="9144000" cy="5021468"/>
          </a:xfrm>
          <a:prstGeom prst="rect">
            <a:avLst/>
          </a:prstGeom>
        </p:spPr>
      </p:pic>
      <p:pic>
        <p:nvPicPr>
          <p:cNvPr id="12" name="Picture 11"/>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735067" y="0"/>
            <a:ext cx="1408934" cy="1621971"/>
          </a:xfrm>
          <a:prstGeom prst="rect">
            <a:avLst/>
          </a:prstGeom>
        </p:spPr>
      </p:pic>
      <p:pic>
        <p:nvPicPr>
          <p:cNvPr id="16" name="Picture 15"/>
          <p:cNvPicPr>
            <a:picLocks noChangeAspect="1"/>
          </p:cNvPicPr>
          <p:nvPr userDrawn="1"/>
        </p:nvPicPr>
        <p:blipFill rotWithShape="1">
          <a:blip r:embed="rId5" cstate="email">
            <a:duotone>
              <a:prstClr val="black"/>
              <a:srgbClr val="464646">
                <a:tint val="45000"/>
                <a:satMod val="400000"/>
              </a:srgbClr>
            </a:duotone>
            <a:extLst>
              <a:ext uri="{28A0092B-C50C-407E-A947-70E740481C1C}">
                <a14:useLocalDpi xmlns:a14="http://schemas.microsoft.com/office/drawing/2010/main"/>
              </a:ext>
            </a:extLst>
          </a:blip>
          <a:srcRect/>
          <a:stretch/>
        </p:blipFill>
        <p:spPr>
          <a:xfrm>
            <a:off x="0" y="5441689"/>
            <a:ext cx="1102977" cy="1416311"/>
          </a:xfrm>
          <a:prstGeom prst="rect">
            <a:avLst/>
          </a:prstGeom>
        </p:spPr>
      </p:pic>
      <p:pic>
        <p:nvPicPr>
          <p:cNvPr id="17" name="Picture 16"/>
          <p:cNvPicPr>
            <a:picLocks noChangeAspect="1"/>
          </p:cNvPicPr>
          <p:nvPr userDrawn="1"/>
        </p:nvPicPr>
        <p:blipFill rotWithShape="1">
          <a:blip r:embed="rId6" cstate="email">
            <a:duotone>
              <a:prstClr val="black"/>
              <a:srgbClr val="464646">
                <a:tint val="45000"/>
                <a:satMod val="400000"/>
              </a:srgbClr>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a:stretch/>
        </p:blipFill>
        <p:spPr>
          <a:xfrm>
            <a:off x="422035" y="6151559"/>
            <a:ext cx="1219943" cy="706442"/>
          </a:xfrm>
          <a:prstGeom prst="rect">
            <a:avLst/>
          </a:prstGeom>
        </p:spPr>
      </p:pic>
      <p:pic>
        <p:nvPicPr>
          <p:cNvPr id="15" name="Picture 14"/>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spTree>
    <p:extLst>
      <p:ext uri="{BB962C8B-B14F-4D97-AF65-F5344CB8AC3E}">
        <p14:creationId xmlns:p14="http://schemas.microsoft.com/office/powerpoint/2010/main" val="367040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3" y="857959"/>
            <a:ext cx="8654595"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695158"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44533" y="4641740"/>
            <a:ext cx="2561614" cy="1047349"/>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3300205" y="4641740"/>
            <a:ext cx="2561614" cy="1047349"/>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244533" y="2441472"/>
            <a:ext cx="256161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3300205" y="2441472"/>
            <a:ext cx="256161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244533" y="1851259"/>
            <a:ext cx="2561614"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300205" y="1851259"/>
            <a:ext cx="2561614"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5" name="Text Placeholder 10"/>
          <p:cNvSpPr>
            <a:spLocks noGrp="1"/>
          </p:cNvSpPr>
          <p:nvPr>
            <p:ph type="body" sz="quarter" idx="20"/>
          </p:nvPr>
        </p:nvSpPr>
        <p:spPr>
          <a:xfrm>
            <a:off x="6301029" y="4641740"/>
            <a:ext cx="2561614" cy="1047349"/>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16" name="Picture Placeholder 6"/>
          <p:cNvSpPr>
            <a:spLocks noGrp="1"/>
          </p:cNvSpPr>
          <p:nvPr>
            <p:ph type="pic" sz="quarter" idx="21"/>
          </p:nvPr>
        </p:nvSpPr>
        <p:spPr>
          <a:xfrm>
            <a:off x="6301029" y="2441472"/>
            <a:ext cx="256161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7" name="Text Placeholder 10"/>
          <p:cNvSpPr>
            <a:spLocks noGrp="1"/>
          </p:cNvSpPr>
          <p:nvPr>
            <p:ph type="body" sz="quarter" idx="22"/>
          </p:nvPr>
        </p:nvSpPr>
        <p:spPr>
          <a:xfrm>
            <a:off x="6301029" y="1851259"/>
            <a:ext cx="2561614" cy="590215"/>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129214299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0" y="857959"/>
            <a:ext cx="6723160"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615283" cy="590215"/>
          </a:xfrm>
        </p:spPr>
        <p:txBody>
          <a:bodyPr anchor="b">
            <a:normAutofit/>
          </a:bodyPr>
          <a:lstStyle>
            <a:lvl1pPr marL="0" indent="0">
              <a:buNone/>
              <a:defRPr sz="1900" b="0" baseline="0">
                <a:solidFill>
                  <a:schemeClr val="bg2"/>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35007" y="4365104"/>
            <a:ext cx="1948830" cy="1120925"/>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2469336" y="4365104"/>
            <a:ext cx="1948830" cy="1120925"/>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235007" y="2441473"/>
            <a:ext cx="1948830" cy="1851624"/>
          </a:xfrm>
        </p:spPr>
        <p:txBody>
          <a:bodyPr lIns="72000" tIns="72000" rIns="72000" bIns="72000">
            <a:normAutofit/>
          </a:bodyPr>
          <a:lstStyle>
            <a:lvl1pPr>
              <a:defRPr sz="1100">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235007" y="1851257"/>
            <a:ext cx="1948830" cy="590213"/>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2469336" y="1851257"/>
            <a:ext cx="1948830" cy="590213"/>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2" name="Picture Placeholder 6"/>
          <p:cNvSpPr>
            <a:spLocks noGrp="1"/>
          </p:cNvSpPr>
          <p:nvPr>
            <p:ph type="pic" sz="quarter" idx="17"/>
          </p:nvPr>
        </p:nvSpPr>
        <p:spPr>
          <a:xfrm>
            <a:off x="2469336" y="2441473"/>
            <a:ext cx="1948830" cy="1851624"/>
          </a:xfrm>
        </p:spPr>
        <p:txBody>
          <a:bodyPr lIns="72000" tIns="72000" rIns="72000" bIns="72000">
            <a:normAutofit/>
          </a:bodyPr>
          <a:lstStyle>
            <a:lvl1pPr>
              <a:defRPr sz="1100">
                <a:solidFill>
                  <a:schemeClr val="bg2"/>
                </a:solidFill>
              </a:defRPr>
            </a:lvl1pPr>
          </a:lstStyle>
          <a:p>
            <a:r>
              <a:rPr lang="en-US" dirty="0"/>
              <a:t>Click icon to add picture</a:t>
            </a:r>
            <a:endParaRPr lang="en-GB" dirty="0"/>
          </a:p>
        </p:txBody>
      </p:sp>
      <p:sp>
        <p:nvSpPr>
          <p:cNvPr id="15" name="Text Placeholder 10"/>
          <p:cNvSpPr>
            <a:spLocks noGrp="1"/>
          </p:cNvSpPr>
          <p:nvPr>
            <p:ph type="body" sz="quarter" idx="20"/>
          </p:nvPr>
        </p:nvSpPr>
        <p:spPr>
          <a:xfrm>
            <a:off x="4703665" y="4365104"/>
            <a:ext cx="1948830" cy="1120925"/>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en-US"/>
              <a:t>Click to edit Master text styles</a:t>
            </a:r>
          </a:p>
          <a:p>
            <a:pPr lvl="1"/>
            <a:r>
              <a:rPr lang="en-US"/>
              <a:t>Second level</a:t>
            </a:r>
          </a:p>
        </p:txBody>
      </p:sp>
      <p:sp>
        <p:nvSpPr>
          <p:cNvPr id="17" name="Text Placeholder 10"/>
          <p:cNvSpPr>
            <a:spLocks noGrp="1"/>
          </p:cNvSpPr>
          <p:nvPr>
            <p:ph type="body" sz="quarter" idx="22"/>
          </p:nvPr>
        </p:nvSpPr>
        <p:spPr>
          <a:xfrm>
            <a:off x="4703665" y="1851257"/>
            <a:ext cx="1948830" cy="590213"/>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6" name="Picture Placeholder 6"/>
          <p:cNvSpPr>
            <a:spLocks noGrp="1"/>
          </p:cNvSpPr>
          <p:nvPr>
            <p:ph type="pic" sz="quarter" idx="21"/>
          </p:nvPr>
        </p:nvSpPr>
        <p:spPr>
          <a:xfrm>
            <a:off x="4703665" y="2441473"/>
            <a:ext cx="1948830" cy="1851624"/>
          </a:xfrm>
        </p:spPr>
        <p:txBody>
          <a:bodyPr lIns="72000" tIns="72000" rIns="72000" bIns="72000">
            <a:normAutofit/>
          </a:bodyPr>
          <a:lstStyle>
            <a:lvl1pPr>
              <a:defRPr sz="1100">
                <a:solidFill>
                  <a:schemeClr val="bg2"/>
                </a:solidFill>
              </a:defRPr>
            </a:lvl1pPr>
          </a:lstStyle>
          <a:p>
            <a:r>
              <a:rPr lang="en-US" dirty="0"/>
              <a:t>Click icon to add picture</a:t>
            </a:r>
            <a:endParaRPr lang="en-GB" dirty="0"/>
          </a:p>
        </p:txBody>
      </p:sp>
      <p:sp>
        <p:nvSpPr>
          <p:cNvPr id="18" name="Text Placeholder 10"/>
          <p:cNvSpPr>
            <a:spLocks noGrp="1"/>
          </p:cNvSpPr>
          <p:nvPr>
            <p:ph type="body" sz="quarter" idx="23"/>
          </p:nvPr>
        </p:nvSpPr>
        <p:spPr>
          <a:xfrm>
            <a:off x="6937995" y="4365104"/>
            <a:ext cx="1948830" cy="1120925"/>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en-US"/>
              <a:t>Click to edit Master text styles</a:t>
            </a:r>
          </a:p>
          <a:p>
            <a:pPr lvl="1"/>
            <a:r>
              <a:rPr lang="en-US"/>
              <a:t>Second level</a:t>
            </a:r>
          </a:p>
        </p:txBody>
      </p:sp>
      <p:sp>
        <p:nvSpPr>
          <p:cNvPr id="20" name="Text Placeholder 10"/>
          <p:cNvSpPr>
            <a:spLocks noGrp="1"/>
          </p:cNvSpPr>
          <p:nvPr>
            <p:ph type="body" sz="quarter" idx="25"/>
          </p:nvPr>
        </p:nvSpPr>
        <p:spPr>
          <a:xfrm>
            <a:off x="6937995" y="1851257"/>
            <a:ext cx="1948830" cy="590213"/>
          </a:xfrm>
          <a:solidFill>
            <a:schemeClr val="bg2"/>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9" name="Picture Placeholder 6"/>
          <p:cNvSpPr>
            <a:spLocks noGrp="1"/>
          </p:cNvSpPr>
          <p:nvPr>
            <p:ph type="pic" sz="quarter" idx="24"/>
          </p:nvPr>
        </p:nvSpPr>
        <p:spPr>
          <a:xfrm>
            <a:off x="6937995" y="2441473"/>
            <a:ext cx="1948830" cy="1851624"/>
          </a:xfrm>
        </p:spPr>
        <p:txBody>
          <a:bodyPr lIns="72000" tIns="72000" rIns="72000" bIns="72000">
            <a:normAutofit/>
          </a:bodyPr>
          <a:lstStyle>
            <a:lvl1pPr>
              <a:defRPr sz="1100">
                <a:solidFill>
                  <a:schemeClr val="bg2"/>
                </a:solidFill>
              </a:defRPr>
            </a:lvl1pPr>
          </a:lstStyle>
          <a:p>
            <a:r>
              <a:rPr lang="en-US" dirty="0"/>
              <a:t>Click icon to add picture</a:t>
            </a:r>
            <a:endParaRPr lang="en-GB" dirty="0"/>
          </a:p>
        </p:txBody>
      </p:sp>
    </p:spTree>
    <p:extLst>
      <p:ext uri="{BB962C8B-B14F-4D97-AF65-F5344CB8AC3E}">
        <p14:creationId xmlns:p14="http://schemas.microsoft.com/office/powerpoint/2010/main" val="2667879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3" y="857959"/>
            <a:ext cx="8654595"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710517"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3" name="Text Placeholder 10"/>
          <p:cNvSpPr>
            <a:spLocks noGrp="1"/>
          </p:cNvSpPr>
          <p:nvPr>
            <p:ph type="body" sz="quarter" idx="18"/>
          </p:nvPr>
        </p:nvSpPr>
        <p:spPr>
          <a:xfrm>
            <a:off x="242687" y="1851259"/>
            <a:ext cx="3864347"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5012927" y="1851259"/>
            <a:ext cx="3873898"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0" name="Text Placeholder 9"/>
          <p:cNvSpPr>
            <a:spLocks noGrp="1"/>
          </p:cNvSpPr>
          <p:nvPr>
            <p:ph type="body" sz="quarter" idx="20"/>
          </p:nvPr>
        </p:nvSpPr>
        <p:spPr>
          <a:xfrm>
            <a:off x="242687" y="2668923"/>
            <a:ext cx="3864347"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9"/>
          <p:cNvSpPr>
            <a:spLocks noGrp="1"/>
          </p:cNvSpPr>
          <p:nvPr>
            <p:ph type="body" sz="quarter" idx="21"/>
          </p:nvPr>
        </p:nvSpPr>
        <p:spPr>
          <a:xfrm>
            <a:off x="5012927" y="2668923"/>
            <a:ext cx="3873898"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37266425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3" y="857959"/>
            <a:ext cx="8654595"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710517"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3" name="Text Placeholder 10"/>
          <p:cNvSpPr>
            <a:spLocks noGrp="1"/>
          </p:cNvSpPr>
          <p:nvPr>
            <p:ph type="body" sz="quarter" idx="18"/>
          </p:nvPr>
        </p:nvSpPr>
        <p:spPr>
          <a:xfrm>
            <a:off x="242687" y="1851261"/>
            <a:ext cx="2654085"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255266" y="1851259"/>
            <a:ext cx="2654085"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6232737" y="1851261"/>
            <a:ext cx="2654085" cy="590215"/>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8" name="Text Placeholder 9"/>
          <p:cNvSpPr>
            <a:spLocks noGrp="1"/>
          </p:cNvSpPr>
          <p:nvPr>
            <p:ph type="body" sz="quarter" idx="23"/>
          </p:nvPr>
        </p:nvSpPr>
        <p:spPr>
          <a:xfrm>
            <a:off x="250368" y="2668923"/>
            <a:ext cx="2654086"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9"/>
          <p:cNvSpPr>
            <a:spLocks noGrp="1"/>
          </p:cNvSpPr>
          <p:nvPr>
            <p:ph type="body" sz="quarter" idx="21"/>
          </p:nvPr>
        </p:nvSpPr>
        <p:spPr>
          <a:xfrm>
            <a:off x="3255266" y="2668923"/>
            <a:ext cx="2654086"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9"/>
          <p:cNvSpPr>
            <a:spLocks noGrp="1"/>
          </p:cNvSpPr>
          <p:nvPr>
            <p:ph type="body" sz="quarter" idx="24"/>
          </p:nvPr>
        </p:nvSpPr>
        <p:spPr>
          <a:xfrm>
            <a:off x="6232739" y="2668923"/>
            <a:ext cx="2654086"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52581967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0" y="857959"/>
            <a:ext cx="7870391"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710517"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3" name="Text Placeholder 10"/>
          <p:cNvSpPr>
            <a:spLocks noGrp="1"/>
          </p:cNvSpPr>
          <p:nvPr>
            <p:ph type="body" sz="quarter" idx="18"/>
          </p:nvPr>
        </p:nvSpPr>
        <p:spPr>
          <a:xfrm>
            <a:off x="240527" y="1851259"/>
            <a:ext cx="1912119"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2477195" y="1851259"/>
            <a:ext cx="1912119"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4713860" y="1851259"/>
            <a:ext cx="1912119" cy="590215"/>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20" name="Text Placeholder 10"/>
          <p:cNvSpPr>
            <a:spLocks noGrp="1"/>
          </p:cNvSpPr>
          <p:nvPr>
            <p:ph type="body" sz="quarter" idx="25"/>
          </p:nvPr>
        </p:nvSpPr>
        <p:spPr>
          <a:xfrm>
            <a:off x="6950526" y="1851259"/>
            <a:ext cx="1912119" cy="590215"/>
          </a:xfrm>
          <a:solidFill>
            <a:schemeClr val="bg2"/>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21" name="Text Placeholder 9"/>
          <p:cNvSpPr>
            <a:spLocks noGrp="1"/>
          </p:cNvSpPr>
          <p:nvPr>
            <p:ph type="body" sz="quarter" idx="20"/>
          </p:nvPr>
        </p:nvSpPr>
        <p:spPr>
          <a:xfrm>
            <a:off x="240527" y="2668923"/>
            <a:ext cx="1912119"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p:cNvSpPr>
            <a:spLocks noGrp="1"/>
          </p:cNvSpPr>
          <p:nvPr>
            <p:ph type="body" sz="quarter" idx="21"/>
          </p:nvPr>
        </p:nvSpPr>
        <p:spPr>
          <a:xfrm>
            <a:off x="2477195" y="2668923"/>
            <a:ext cx="1912119"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9"/>
          <p:cNvSpPr>
            <a:spLocks noGrp="1"/>
          </p:cNvSpPr>
          <p:nvPr>
            <p:ph type="body" sz="quarter" idx="26"/>
          </p:nvPr>
        </p:nvSpPr>
        <p:spPr>
          <a:xfrm>
            <a:off x="4713860" y="2668923"/>
            <a:ext cx="1912119"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ext Placeholder 9"/>
          <p:cNvSpPr>
            <a:spLocks noGrp="1"/>
          </p:cNvSpPr>
          <p:nvPr>
            <p:ph type="body" sz="quarter" idx="27"/>
          </p:nvPr>
        </p:nvSpPr>
        <p:spPr>
          <a:xfrm>
            <a:off x="6950526" y="2668923"/>
            <a:ext cx="1912119"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41769379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6" name="Text Placeholder 5"/>
          <p:cNvSpPr>
            <a:spLocks noGrp="1"/>
          </p:cNvSpPr>
          <p:nvPr>
            <p:ph type="body" sz="quarter" idx="25"/>
          </p:nvPr>
        </p:nvSpPr>
        <p:spPr>
          <a:xfrm>
            <a:off x="3886200" y="1652588"/>
            <a:ext cx="1941512" cy="771525"/>
          </a:xfrm>
        </p:spPr>
        <p:txBody>
          <a:bodyPr/>
          <a:lstStyle/>
          <a:p>
            <a:pPr lvl="0"/>
            <a:r>
              <a:rPr lang="en-US" dirty="0"/>
              <a:t>Click to edit Master text styles</a:t>
            </a:r>
          </a:p>
        </p:txBody>
      </p:sp>
      <p:sp>
        <p:nvSpPr>
          <p:cNvPr id="2" name="Title 1"/>
          <p:cNvSpPr>
            <a:spLocks noGrp="1"/>
          </p:cNvSpPr>
          <p:nvPr>
            <p:ph type="title" hasCustomPrompt="1"/>
          </p:nvPr>
        </p:nvSpPr>
        <p:spPr>
          <a:xfrm>
            <a:off x="234000" y="857959"/>
            <a:ext cx="8646971" cy="457048"/>
          </a:xfrm>
        </p:spPr>
        <p:txBody>
          <a:bodyPr/>
          <a:lstStyle>
            <a:lvl1pPr>
              <a:defRPr baseline="0"/>
            </a:lvl1pPr>
          </a:lstStyle>
          <a:p>
            <a:r>
              <a:rPr lang="en-US" dirty="0"/>
              <a:t>Title</a:t>
            </a:r>
          </a:p>
        </p:txBody>
      </p:sp>
      <p:sp>
        <p:nvSpPr>
          <p:cNvPr id="8" name="Text Placeholder 7"/>
          <p:cNvSpPr>
            <a:spLocks noGrp="1"/>
          </p:cNvSpPr>
          <p:nvPr>
            <p:ph type="body" sz="quarter" idx="13" hasCustomPrompt="1"/>
          </p:nvPr>
        </p:nvSpPr>
        <p:spPr>
          <a:xfrm>
            <a:off x="234000" y="324099"/>
            <a:ext cx="6718167" cy="590215"/>
          </a:xfrm>
        </p:spPr>
        <p:txBody>
          <a:bodyPr anchor="b">
            <a:normAutofit/>
          </a:bodyPr>
          <a:lstStyle>
            <a:lvl1pPr marL="0" indent="0">
              <a:buNone/>
              <a:defRPr sz="1900" b="0" baseline="0">
                <a:solidFill>
                  <a:schemeClr val="bg2"/>
                </a:solidFill>
              </a:defRPr>
            </a:lvl1pPr>
          </a:lstStyle>
          <a:p>
            <a:pPr lvl="0"/>
            <a:r>
              <a:rPr lang="en-US" dirty="0"/>
              <a:t>Small Header</a:t>
            </a:r>
            <a:endParaRPr lang="en-GB" dirty="0"/>
          </a:p>
        </p:txBody>
      </p:sp>
      <p:sp>
        <p:nvSpPr>
          <p:cNvPr id="10" name="Picture Placeholder 8"/>
          <p:cNvSpPr>
            <a:spLocks noGrp="1"/>
          </p:cNvSpPr>
          <p:nvPr>
            <p:ph type="pic" sz="quarter" idx="15" hasCustomPrompt="1"/>
          </p:nvPr>
        </p:nvSpPr>
        <p:spPr>
          <a:xfrm>
            <a:off x="262929" y="1653117"/>
            <a:ext cx="684522" cy="771705"/>
          </a:xfrm>
          <a:solidFill>
            <a:schemeClr val="bg1">
              <a:lumMod val="85000"/>
            </a:schemeClr>
          </a:solidFill>
        </p:spPr>
        <p:txBody>
          <a:bodyPr>
            <a:normAutofit/>
          </a:bodyPr>
          <a:lstStyle>
            <a:lvl1pPr marL="0" indent="0">
              <a:buNone/>
              <a:defRPr sz="1050" baseline="0"/>
            </a:lvl1pPr>
          </a:lstStyle>
          <a:p>
            <a:r>
              <a:rPr lang="en-GB" dirty="0"/>
              <a:t>Insert picture from file</a:t>
            </a:r>
          </a:p>
        </p:txBody>
      </p:sp>
      <p:sp>
        <p:nvSpPr>
          <p:cNvPr id="11" name="Picture Placeholder 8"/>
          <p:cNvSpPr>
            <a:spLocks noGrp="1"/>
          </p:cNvSpPr>
          <p:nvPr>
            <p:ph type="pic" sz="quarter" idx="18" hasCustomPrompt="1"/>
          </p:nvPr>
        </p:nvSpPr>
        <p:spPr>
          <a:xfrm>
            <a:off x="3196468" y="1653117"/>
            <a:ext cx="684522" cy="771705"/>
          </a:xfrm>
          <a:solidFill>
            <a:schemeClr val="bg1">
              <a:lumMod val="85000"/>
            </a:schemeClr>
          </a:solidFill>
        </p:spPr>
        <p:txBody>
          <a:bodyPr>
            <a:normAutofit/>
          </a:bodyPr>
          <a:lstStyle>
            <a:lvl1pPr marL="0" indent="0">
              <a:buNone/>
              <a:defRPr sz="1050" baseline="0"/>
            </a:lvl1pPr>
          </a:lstStyle>
          <a:p>
            <a:r>
              <a:rPr lang="en-GB" dirty="0"/>
              <a:t>Insert picture from file</a:t>
            </a:r>
          </a:p>
        </p:txBody>
      </p:sp>
      <p:sp>
        <p:nvSpPr>
          <p:cNvPr id="12" name="Picture Placeholder 8"/>
          <p:cNvSpPr>
            <a:spLocks noGrp="1"/>
          </p:cNvSpPr>
          <p:nvPr>
            <p:ph type="pic" sz="quarter" idx="19" hasCustomPrompt="1"/>
          </p:nvPr>
        </p:nvSpPr>
        <p:spPr>
          <a:xfrm>
            <a:off x="6147915" y="1653117"/>
            <a:ext cx="684522" cy="771705"/>
          </a:xfrm>
          <a:solidFill>
            <a:schemeClr val="bg1">
              <a:lumMod val="85000"/>
            </a:schemeClr>
          </a:solidFill>
        </p:spPr>
        <p:txBody>
          <a:bodyPr>
            <a:normAutofit/>
          </a:bodyPr>
          <a:lstStyle>
            <a:lvl1pPr marL="0" indent="0">
              <a:buNone/>
              <a:defRPr sz="1050" baseline="0"/>
            </a:lvl1pPr>
          </a:lstStyle>
          <a:p>
            <a:r>
              <a:rPr lang="en-GB" dirty="0"/>
              <a:t>Insert picture from file</a:t>
            </a:r>
          </a:p>
        </p:txBody>
      </p:sp>
      <p:sp>
        <p:nvSpPr>
          <p:cNvPr id="4" name="Text Placeholder 3"/>
          <p:cNvSpPr>
            <a:spLocks noGrp="1"/>
          </p:cNvSpPr>
          <p:nvPr>
            <p:ph type="body" sz="quarter" idx="20" hasCustomPrompt="1"/>
          </p:nvPr>
        </p:nvSpPr>
        <p:spPr>
          <a:xfrm>
            <a:off x="263525" y="2557381"/>
            <a:ext cx="2625725"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3" name="Text Placeholder 3"/>
          <p:cNvSpPr>
            <a:spLocks noGrp="1"/>
          </p:cNvSpPr>
          <p:nvPr>
            <p:ph type="body" sz="quarter" idx="21" hasCustomPrompt="1"/>
          </p:nvPr>
        </p:nvSpPr>
        <p:spPr>
          <a:xfrm>
            <a:off x="3196471" y="2557381"/>
            <a:ext cx="2625725"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4" name="Text Placeholder 3"/>
          <p:cNvSpPr>
            <a:spLocks noGrp="1"/>
          </p:cNvSpPr>
          <p:nvPr>
            <p:ph type="body" sz="quarter" idx="22" hasCustomPrompt="1"/>
          </p:nvPr>
        </p:nvSpPr>
        <p:spPr>
          <a:xfrm>
            <a:off x="6143704" y="2557381"/>
            <a:ext cx="2625725"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5" name="Text Placeholder 5"/>
          <p:cNvSpPr>
            <a:spLocks noGrp="1"/>
          </p:cNvSpPr>
          <p:nvPr>
            <p:ph type="body" sz="quarter" idx="26"/>
          </p:nvPr>
        </p:nvSpPr>
        <p:spPr>
          <a:xfrm>
            <a:off x="6859588" y="1652587"/>
            <a:ext cx="1941512" cy="771525"/>
          </a:xfrm>
        </p:spPr>
        <p:txBody>
          <a:bodyPr/>
          <a:lstStyle/>
          <a:p>
            <a:pPr lvl="0"/>
            <a:r>
              <a:rPr lang="en-US" dirty="0"/>
              <a:t>Click to edit Master text styles</a:t>
            </a:r>
          </a:p>
        </p:txBody>
      </p:sp>
      <p:sp>
        <p:nvSpPr>
          <p:cNvPr id="16" name="Text Placeholder 5"/>
          <p:cNvSpPr>
            <a:spLocks noGrp="1"/>
          </p:cNvSpPr>
          <p:nvPr>
            <p:ph type="body" sz="quarter" idx="27"/>
          </p:nvPr>
        </p:nvSpPr>
        <p:spPr>
          <a:xfrm>
            <a:off x="992188" y="1652587"/>
            <a:ext cx="1941512" cy="771525"/>
          </a:xfrm>
        </p:spPr>
        <p:txBody>
          <a:bodyPr/>
          <a:lstStyle/>
          <a:p>
            <a:pPr lvl="0"/>
            <a:r>
              <a:rPr lang="en-US" dirty="0"/>
              <a:t>Click to edit Master text styles</a:t>
            </a:r>
          </a:p>
        </p:txBody>
      </p:sp>
    </p:spTree>
    <p:extLst>
      <p:ext uri="{BB962C8B-B14F-4D97-AF65-F5344CB8AC3E}">
        <p14:creationId xmlns:p14="http://schemas.microsoft.com/office/powerpoint/2010/main" val="76219819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Contacts">
    <p:bg>
      <p:bgPr>
        <a:solidFill>
          <a:schemeClr val="accent1"/>
        </a:solidFill>
        <a:effectLst/>
      </p:bgPr>
    </p:bg>
    <p:spTree>
      <p:nvGrpSpPr>
        <p:cNvPr id="1" name=""/>
        <p:cNvGrpSpPr/>
        <p:nvPr/>
      </p:nvGrpSpPr>
      <p:grpSpPr>
        <a:xfrm>
          <a:off x="0" y="0"/>
          <a:ext cx="0" cy="0"/>
          <a:chOff x="0" y="0"/>
          <a:chExt cx="0" cy="0"/>
        </a:xfrm>
      </p:grpSpPr>
      <p:sp>
        <p:nvSpPr>
          <p:cNvPr id="73" name="Text Placeholder 8"/>
          <p:cNvSpPr>
            <a:spLocks noGrp="1"/>
          </p:cNvSpPr>
          <p:nvPr>
            <p:ph type="body" sz="quarter" idx="15" hasCustomPrompt="1"/>
          </p:nvPr>
        </p:nvSpPr>
        <p:spPr>
          <a:xfrm>
            <a:off x="622300" y="53070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+xx xxx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a:t>
            </a:r>
            <a:r>
              <a:rPr kumimoji="0" lang="en-GB" sz="1100" b="0" i="0" u="none" strike="noStrike" kern="1200" cap="none" spc="0" normalizeH="0" baseline="0" noProof="0" dirty="0">
                <a:ln>
                  <a:noFill/>
                </a:ln>
                <a:solidFill>
                  <a:prstClr val="white"/>
                </a:solidFill>
                <a:effectLst/>
                <a:uLnTx/>
                <a:uFillTx/>
                <a:latin typeface="+mn-lt"/>
                <a:ea typeface="+mn-ea"/>
                <a:cs typeface="+mn-cs"/>
              </a:rPr>
              <a:t>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xxxx</a:t>
            </a:r>
            <a:endParaRPr kumimoji="0" lang="en-GB" sz="1100" b="0" i="0" u="none" strike="noStrike" kern="1200" cap="none" spc="0" normalizeH="0" baseline="0" noProof="0" dirty="0">
              <a:ln>
                <a:noFill/>
              </a:ln>
              <a:solidFill>
                <a:prstClr val="white"/>
              </a:solidFill>
              <a:effectLst/>
              <a:uLnTx/>
              <a:uFillTx/>
              <a:latin typeface="+mn-lt"/>
              <a:ea typeface="+mn-ea"/>
              <a:cs typeface="+mn-cs"/>
            </a:endParaRPr>
          </a:p>
        </p:txBody>
      </p:sp>
      <p:sp>
        <p:nvSpPr>
          <p:cNvPr id="9" name="Text Placeholder 8"/>
          <p:cNvSpPr>
            <a:spLocks noGrp="1"/>
          </p:cNvSpPr>
          <p:nvPr>
            <p:ph type="body" sz="quarter" idx="14" hasCustomPrompt="1"/>
          </p:nvPr>
        </p:nvSpPr>
        <p:spPr>
          <a:xfrm>
            <a:off x="622300" y="50784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email.address@ipsos.com</a:t>
            </a:r>
          </a:p>
        </p:txBody>
      </p:sp>
      <p:sp>
        <p:nvSpPr>
          <p:cNvPr id="7" name="Text Placeholder 6"/>
          <p:cNvSpPr>
            <a:spLocks noGrp="1"/>
          </p:cNvSpPr>
          <p:nvPr>
            <p:ph type="body" sz="quarter" idx="13" hasCustomPrompt="1"/>
          </p:nvPr>
        </p:nvSpPr>
        <p:spPr>
          <a:xfrm>
            <a:off x="355600" y="4487863"/>
            <a:ext cx="1663700" cy="554037"/>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mn-lt"/>
                <a:ea typeface="+mn-ea"/>
                <a:cs typeface="+mn-cs"/>
              </a:rPr>
              <a:t>First Last name</a:t>
            </a:r>
          </a:p>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Title</a:t>
            </a:r>
          </a:p>
        </p:txBody>
      </p:sp>
      <p:sp>
        <p:nvSpPr>
          <p:cNvPr id="2" name="Title 1"/>
          <p:cNvSpPr>
            <a:spLocks noGrp="1"/>
          </p:cNvSpPr>
          <p:nvPr>
            <p:ph type="title" hasCustomPrompt="1"/>
          </p:nvPr>
        </p:nvSpPr>
        <p:spPr/>
        <p:txBody>
          <a:bodyPr/>
          <a:lstStyle>
            <a:lvl1pPr>
              <a:defRPr baseline="0">
                <a:solidFill>
                  <a:schemeClr val="bg1"/>
                </a:solidFill>
              </a:defRPr>
            </a:lvl1pPr>
          </a:lstStyle>
          <a:p>
            <a:r>
              <a:rPr lang="en-US" dirty="0"/>
              <a:t>Title</a:t>
            </a:r>
          </a:p>
        </p:txBody>
      </p:sp>
      <p:sp>
        <p:nvSpPr>
          <p:cNvPr id="21" name="TextBox 20"/>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22" name="TextBox 21"/>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sp>
        <p:nvSpPr>
          <p:cNvPr id="6" name="Picture Placeholder 5"/>
          <p:cNvSpPr>
            <a:spLocks noGrp="1"/>
          </p:cNvSpPr>
          <p:nvPr>
            <p:ph type="pic" sz="quarter" idx="10"/>
          </p:nvPr>
        </p:nvSpPr>
        <p:spPr>
          <a:xfrm>
            <a:off x="759529" y="2163486"/>
            <a:ext cx="1260000" cy="1260000"/>
          </a:xfrm>
          <a:prstGeom prst="ellipse">
            <a:avLst/>
          </a:prstGeom>
        </p:spPr>
        <p:txBody>
          <a:bodyPr/>
          <a:lstStyle>
            <a:lvl1pPr>
              <a:defRPr>
                <a:solidFill>
                  <a:schemeClr val="bg1"/>
                </a:solidFill>
              </a:defRPr>
            </a:lvl1pPr>
          </a:lstStyle>
          <a:p>
            <a:r>
              <a:rPr lang="en-US" dirty="0"/>
              <a:t>Click icon to add picture</a:t>
            </a:r>
            <a:endParaRPr lang="en-GB" dirty="0"/>
          </a:p>
        </p:txBody>
      </p:sp>
      <p:sp>
        <p:nvSpPr>
          <p:cNvPr id="16" name="Picture Placeholder 5"/>
          <p:cNvSpPr>
            <a:spLocks noGrp="1"/>
          </p:cNvSpPr>
          <p:nvPr>
            <p:ph type="pic" sz="quarter" idx="11"/>
          </p:nvPr>
        </p:nvSpPr>
        <p:spPr>
          <a:xfrm>
            <a:off x="3826302" y="2163486"/>
            <a:ext cx="1260000" cy="1260000"/>
          </a:xfrm>
          <a:prstGeom prst="ellipse">
            <a:avLst/>
          </a:prstGeom>
        </p:spPr>
        <p:txBody>
          <a:bodyPr/>
          <a:lstStyle>
            <a:lvl1pPr>
              <a:defRPr>
                <a:solidFill>
                  <a:schemeClr val="bg1"/>
                </a:solidFill>
              </a:defRPr>
            </a:lvl1pPr>
          </a:lstStyle>
          <a:p>
            <a:r>
              <a:rPr lang="en-US" dirty="0"/>
              <a:t>Click icon to add picture</a:t>
            </a:r>
            <a:endParaRPr lang="en-GB" dirty="0"/>
          </a:p>
        </p:txBody>
      </p:sp>
      <p:sp>
        <p:nvSpPr>
          <p:cNvPr id="19" name="Picture Placeholder 5"/>
          <p:cNvSpPr>
            <a:spLocks noGrp="1"/>
          </p:cNvSpPr>
          <p:nvPr>
            <p:ph type="pic" sz="quarter" idx="12"/>
          </p:nvPr>
        </p:nvSpPr>
        <p:spPr>
          <a:xfrm>
            <a:off x="6893074" y="2163486"/>
            <a:ext cx="1260000" cy="1260000"/>
          </a:xfrm>
          <a:prstGeom prst="ellipse">
            <a:avLst/>
          </a:prstGeom>
        </p:spPr>
        <p:txBody>
          <a:bodyPr/>
          <a:lstStyle>
            <a:lvl1pPr>
              <a:defRPr>
                <a:solidFill>
                  <a:schemeClr val="bg1"/>
                </a:solidFill>
              </a:defRPr>
            </a:lvl1pPr>
          </a:lstStyle>
          <a:p>
            <a:r>
              <a:rPr lang="en-US" dirty="0"/>
              <a:t>Click icon to add picture</a:t>
            </a:r>
            <a:endParaRPr lang="en-GB" dirty="0"/>
          </a:p>
        </p:txBody>
      </p:sp>
      <p:pic>
        <p:nvPicPr>
          <p:cNvPr id="20"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a:stCxn id="6" idx="4"/>
          </p:cNvCxnSpPr>
          <p:nvPr userDrawn="1"/>
        </p:nvCxnSpPr>
        <p:spPr>
          <a:xfrm>
            <a:off x="1389529" y="3423486"/>
            <a:ext cx="0" cy="944354"/>
          </a:xfrm>
          <a:prstGeom prst="line">
            <a:avLst/>
          </a:prstGeom>
          <a:noFill/>
          <a:ln w="12700">
            <a:solidFill>
              <a:schemeClr val="bg1"/>
            </a:solidFill>
            <a:prstDash val="sysDot"/>
            <a:round/>
            <a:headEnd type="none"/>
            <a:tailEnd type="oval" w="lg" len="lg"/>
          </a:ln>
          <a:effectLst/>
          <a:extLst>
            <a:ext uri="{909E8E84-426E-40DD-AFC4-6F175D3DCCD1}">
              <a14:hiddenFill xmlns:a14="http://schemas.microsoft.com/office/drawing/2010/main">
                <a:noFill/>
              </a14:hiddenFill>
            </a:ext>
          </a:extLst>
        </p:spPr>
      </p:cxnSp>
      <p:cxnSp>
        <p:nvCxnSpPr>
          <p:cNvPr id="17" name="Straight Connector 16"/>
          <p:cNvCxnSpPr/>
          <p:nvPr userDrawn="1"/>
        </p:nvCxnSpPr>
        <p:spPr>
          <a:xfrm>
            <a:off x="340659" y="4367839"/>
            <a:ext cx="2097741"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grpSp>
        <p:nvGrpSpPr>
          <p:cNvPr id="31" name="Group 30"/>
          <p:cNvGrpSpPr>
            <a:grpSpLocks noChangeAspect="1"/>
          </p:cNvGrpSpPr>
          <p:nvPr userDrawn="1"/>
        </p:nvGrpSpPr>
        <p:grpSpPr bwMode="black">
          <a:xfrm>
            <a:off x="354989" y="5144890"/>
            <a:ext cx="134460" cy="119521"/>
            <a:chOff x="-6357938" y="3122613"/>
            <a:chExt cx="1104900" cy="736600"/>
          </a:xfrm>
          <a:solidFill>
            <a:schemeClr val="bg1"/>
          </a:solidFill>
        </p:grpSpPr>
        <p:sp>
          <p:nvSpPr>
            <p:cNvPr id="33" name="Freeform 32"/>
            <p:cNvSpPr>
              <a:spLocks/>
            </p:cNvSpPr>
            <p:nvPr userDrawn="1"/>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34" name="Freeform 33"/>
            <p:cNvSpPr>
              <a:spLocks/>
            </p:cNvSpPr>
            <p:nvPr userDrawn="1"/>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35" name="Freeform 34"/>
            <p:cNvSpPr>
              <a:spLocks/>
            </p:cNvSpPr>
            <p:nvPr userDrawn="1"/>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36" name="Freeform 35"/>
            <p:cNvSpPr>
              <a:spLocks/>
            </p:cNvSpPr>
            <p:nvPr userDrawn="1"/>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grpSp>
        <p:nvGrpSpPr>
          <p:cNvPr id="25" name="Group 24"/>
          <p:cNvGrpSpPr>
            <a:grpSpLocks noChangeAspect="1"/>
          </p:cNvGrpSpPr>
          <p:nvPr userDrawn="1"/>
        </p:nvGrpSpPr>
        <p:grpSpPr bwMode="black">
          <a:xfrm flipH="1">
            <a:off x="360216" y="5318165"/>
            <a:ext cx="126793" cy="198251"/>
            <a:chOff x="8553450" y="4149725"/>
            <a:chExt cx="790575" cy="927100"/>
          </a:xfrm>
          <a:solidFill>
            <a:schemeClr val="bg1"/>
          </a:solidFill>
        </p:grpSpPr>
        <p:sp>
          <p:nvSpPr>
            <p:cNvPr id="27" name="Freeform 26"/>
            <p:cNvSpPr>
              <a:spLocks/>
            </p:cNvSpPr>
            <p:nvPr userDrawn="1"/>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28" name="Freeform 27"/>
            <p:cNvSpPr>
              <a:spLocks/>
            </p:cNvSpPr>
            <p:nvPr userDrawn="1"/>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29" name="Freeform 28"/>
            <p:cNvSpPr>
              <a:spLocks/>
            </p:cNvSpPr>
            <p:nvPr userDrawn="1"/>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30" name="Freeform 29"/>
            <p:cNvSpPr>
              <a:spLocks/>
            </p:cNvSpPr>
            <p:nvPr userDrawn="1"/>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cxnSp>
        <p:nvCxnSpPr>
          <p:cNvPr id="38" name="Straight Connector 37"/>
          <p:cNvCxnSpPr/>
          <p:nvPr userDrawn="1"/>
        </p:nvCxnSpPr>
        <p:spPr>
          <a:xfrm>
            <a:off x="4456301" y="3423486"/>
            <a:ext cx="0" cy="944354"/>
          </a:xfrm>
          <a:prstGeom prst="line">
            <a:avLst/>
          </a:prstGeom>
          <a:noFill/>
          <a:ln w="12700">
            <a:solidFill>
              <a:schemeClr val="bg1"/>
            </a:solidFill>
            <a:prstDash val="sysDot"/>
            <a:round/>
            <a:headEnd type="none"/>
            <a:tailEnd type="oval" w="lg" len="lg"/>
          </a:ln>
          <a:effectLst/>
          <a:extLst>
            <a:ext uri="{909E8E84-426E-40DD-AFC4-6F175D3DCCD1}">
              <a14:hiddenFill xmlns:a14="http://schemas.microsoft.com/office/drawing/2010/main">
                <a:noFill/>
              </a14:hiddenFill>
            </a:ext>
          </a:extLst>
        </p:spPr>
      </p:cxnSp>
      <p:cxnSp>
        <p:nvCxnSpPr>
          <p:cNvPr id="40" name="Straight Connector 39"/>
          <p:cNvCxnSpPr/>
          <p:nvPr userDrawn="1"/>
        </p:nvCxnSpPr>
        <p:spPr>
          <a:xfrm>
            <a:off x="3407431" y="4367839"/>
            <a:ext cx="2097741"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cxnSp>
        <p:nvCxnSpPr>
          <p:cNvPr id="56" name="Straight Connector 55"/>
          <p:cNvCxnSpPr/>
          <p:nvPr userDrawn="1"/>
        </p:nvCxnSpPr>
        <p:spPr>
          <a:xfrm>
            <a:off x="7537403" y="3423486"/>
            <a:ext cx="0" cy="944354"/>
          </a:xfrm>
          <a:prstGeom prst="line">
            <a:avLst/>
          </a:prstGeom>
          <a:noFill/>
          <a:ln w="12700">
            <a:solidFill>
              <a:schemeClr val="bg1"/>
            </a:solidFill>
            <a:prstDash val="sysDot"/>
            <a:round/>
            <a:headEnd type="none"/>
            <a:tailEnd type="oval" w="lg" len="lg"/>
          </a:ln>
          <a:effectLst/>
          <a:extLst>
            <a:ext uri="{909E8E84-426E-40DD-AFC4-6F175D3DCCD1}">
              <a14:hiddenFill xmlns:a14="http://schemas.microsoft.com/office/drawing/2010/main">
                <a:noFill/>
              </a14:hiddenFill>
            </a:ext>
          </a:extLst>
        </p:spPr>
      </p:cxnSp>
      <p:cxnSp>
        <p:nvCxnSpPr>
          <p:cNvPr id="58" name="Straight Connector 57"/>
          <p:cNvCxnSpPr/>
          <p:nvPr userDrawn="1"/>
        </p:nvCxnSpPr>
        <p:spPr>
          <a:xfrm>
            <a:off x="6488533" y="4367839"/>
            <a:ext cx="2097741"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sp>
        <p:nvSpPr>
          <p:cNvPr id="74" name="Text Placeholder 8"/>
          <p:cNvSpPr>
            <a:spLocks noGrp="1"/>
          </p:cNvSpPr>
          <p:nvPr>
            <p:ph type="body" sz="quarter" idx="16" hasCustomPrompt="1"/>
          </p:nvPr>
        </p:nvSpPr>
        <p:spPr>
          <a:xfrm>
            <a:off x="3696311" y="53070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+xx xxx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a:t>
            </a:r>
            <a:r>
              <a:rPr kumimoji="0" lang="en-GB" sz="1100" b="0" i="0" u="none" strike="noStrike" kern="1200" cap="none" spc="0" normalizeH="0" baseline="0" noProof="0" dirty="0">
                <a:ln>
                  <a:noFill/>
                </a:ln>
                <a:solidFill>
                  <a:prstClr val="white"/>
                </a:solidFill>
                <a:effectLst/>
                <a:uLnTx/>
                <a:uFillTx/>
                <a:latin typeface="+mn-lt"/>
                <a:ea typeface="+mn-ea"/>
                <a:cs typeface="+mn-cs"/>
              </a:rPr>
              <a:t>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xxxx</a:t>
            </a:r>
            <a:endParaRPr kumimoji="0" lang="en-GB" sz="1100" b="0" i="0" u="none" strike="noStrike" kern="1200" cap="none" spc="0" normalizeH="0" baseline="0" noProof="0" dirty="0">
              <a:ln>
                <a:noFill/>
              </a:ln>
              <a:solidFill>
                <a:prstClr val="white"/>
              </a:solidFill>
              <a:effectLst/>
              <a:uLnTx/>
              <a:uFillTx/>
              <a:latin typeface="+mn-lt"/>
              <a:ea typeface="+mn-ea"/>
              <a:cs typeface="+mn-cs"/>
            </a:endParaRPr>
          </a:p>
        </p:txBody>
      </p:sp>
      <p:sp>
        <p:nvSpPr>
          <p:cNvPr id="75" name="Text Placeholder 8"/>
          <p:cNvSpPr>
            <a:spLocks noGrp="1"/>
          </p:cNvSpPr>
          <p:nvPr>
            <p:ph type="body" sz="quarter" idx="17" hasCustomPrompt="1"/>
          </p:nvPr>
        </p:nvSpPr>
        <p:spPr>
          <a:xfrm>
            <a:off x="3696311" y="50784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email.address@ipsos.com</a:t>
            </a:r>
          </a:p>
        </p:txBody>
      </p:sp>
      <p:sp>
        <p:nvSpPr>
          <p:cNvPr id="76" name="Text Placeholder 6"/>
          <p:cNvSpPr>
            <a:spLocks noGrp="1"/>
          </p:cNvSpPr>
          <p:nvPr>
            <p:ph type="body" sz="quarter" idx="18" hasCustomPrompt="1"/>
          </p:nvPr>
        </p:nvSpPr>
        <p:spPr>
          <a:xfrm>
            <a:off x="3429611" y="4487863"/>
            <a:ext cx="1663700" cy="554037"/>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mn-lt"/>
                <a:ea typeface="+mn-ea"/>
                <a:cs typeface="+mn-cs"/>
              </a:rPr>
              <a:t>First Last name</a:t>
            </a:r>
          </a:p>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Title</a:t>
            </a:r>
          </a:p>
        </p:txBody>
      </p:sp>
      <p:grpSp>
        <p:nvGrpSpPr>
          <p:cNvPr id="77" name="Group 76"/>
          <p:cNvGrpSpPr>
            <a:grpSpLocks noChangeAspect="1"/>
          </p:cNvGrpSpPr>
          <p:nvPr userDrawn="1"/>
        </p:nvGrpSpPr>
        <p:grpSpPr bwMode="black">
          <a:xfrm>
            <a:off x="3429000" y="5144890"/>
            <a:ext cx="134460" cy="119521"/>
            <a:chOff x="-6357938" y="3122613"/>
            <a:chExt cx="1104900" cy="736600"/>
          </a:xfrm>
          <a:solidFill>
            <a:schemeClr val="bg1"/>
          </a:solidFill>
        </p:grpSpPr>
        <p:sp>
          <p:nvSpPr>
            <p:cNvPr id="78" name="Freeform 77"/>
            <p:cNvSpPr>
              <a:spLocks/>
            </p:cNvSpPr>
            <p:nvPr userDrawn="1"/>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79" name="Freeform 78"/>
            <p:cNvSpPr>
              <a:spLocks/>
            </p:cNvSpPr>
            <p:nvPr userDrawn="1"/>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0" name="Freeform 79"/>
            <p:cNvSpPr>
              <a:spLocks/>
            </p:cNvSpPr>
            <p:nvPr userDrawn="1"/>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1" name="Freeform 80"/>
            <p:cNvSpPr>
              <a:spLocks/>
            </p:cNvSpPr>
            <p:nvPr userDrawn="1"/>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grpSp>
        <p:nvGrpSpPr>
          <p:cNvPr id="82" name="Group 81"/>
          <p:cNvGrpSpPr>
            <a:grpSpLocks noChangeAspect="1"/>
          </p:cNvGrpSpPr>
          <p:nvPr userDrawn="1"/>
        </p:nvGrpSpPr>
        <p:grpSpPr bwMode="black">
          <a:xfrm flipH="1">
            <a:off x="3434227" y="5318165"/>
            <a:ext cx="126793" cy="198251"/>
            <a:chOff x="8553450" y="4149725"/>
            <a:chExt cx="790575" cy="927100"/>
          </a:xfrm>
          <a:solidFill>
            <a:schemeClr val="bg1"/>
          </a:solidFill>
        </p:grpSpPr>
        <p:sp>
          <p:nvSpPr>
            <p:cNvPr id="83" name="Freeform 82"/>
            <p:cNvSpPr>
              <a:spLocks/>
            </p:cNvSpPr>
            <p:nvPr userDrawn="1"/>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4" name="Freeform 83"/>
            <p:cNvSpPr>
              <a:spLocks/>
            </p:cNvSpPr>
            <p:nvPr userDrawn="1"/>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5" name="Freeform 84"/>
            <p:cNvSpPr>
              <a:spLocks/>
            </p:cNvSpPr>
            <p:nvPr userDrawn="1"/>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6" name="Freeform 85"/>
            <p:cNvSpPr>
              <a:spLocks/>
            </p:cNvSpPr>
            <p:nvPr userDrawn="1"/>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sp>
        <p:nvSpPr>
          <p:cNvPr id="87" name="Text Placeholder 8"/>
          <p:cNvSpPr>
            <a:spLocks noGrp="1"/>
          </p:cNvSpPr>
          <p:nvPr>
            <p:ph type="body" sz="quarter" idx="19" hasCustomPrompt="1"/>
          </p:nvPr>
        </p:nvSpPr>
        <p:spPr>
          <a:xfrm>
            <a:off x="6794500" y="53070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+xx xxx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a:t>
            </a:r>
            <a:r>
              <a:rPr kumimoji="0" lang="en-GB" sz="1100" b="0" i="0" u="none" strike="noStrike" kern="1200" cap="none" spc="0" normalizeH="0" baseline="0" noProof="0" dirty="0">
                <a:ln>
                  <a:noFill/>
                </a:ln>
                <a:solidFill>
                  <a:prstClr val="white"/>
                </a:solidFill>
                <a:effectLst/>
                <a:uLnTx/>
                <a:uFillTx/>
                <a:latin typeface="+mn-lt"/>
                <a:ea typeface="+mn-ea"/>
                <a:cs typeface="+mn-cs"/>
              </a:rPr>
              <a:t>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xxxx</a:t>
            </a:r>
            <a:endParaRPr kumimoji="0" lang="en-GB" sz="1100" b="0" i="0" u="none" strike="noStrike" kern="1200" cap="none" spc="0" normalizeH="0" baseline="0" noProof="0" dirty="0">
              <a:ln>
                <a:noFill/>
              </a:ln>
              <a:solidFill>
                <a:prstClr val="white"/>
              </a:solidFill>
              <a:effectLst/>
              <a:uLnTx/>
              <a:uFillTx/>
              <a:latin typeface="+mn-lt"/>
              <a:ea typeface="+mn-ea"/>
              <a:cs typeface="+mn-cs"/>
            </a:endParaRPr>
          </a:p>
        </p:txBody>
      </p:sp>
      <p:sp>
        <p:nvSpPr>
          <p:cNvPr id="88" name="Text Placeholder 8"/>
          <p:cNvSpPr>
            <a:spLocks noGrp="1"/>
          </p:cNvSpPr>
          <p:nvPr>
            <p:ph type="body" sz="quarter" idx="20" hasCustomPrompt="1"/>
          </p:nvPr>
        </p:nvSpPr>
        <p:spPr>
          <a:xfrm>
            <a:off x="6794500" y="50784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email.address@ipsos.com</a:t>
            </a:r>
          </a:p>
        </p:txBody>
      </p:sp>
      <p:sp>
        <p:nvSpPr>
          <p:cNvPr id="89" name="Text Placeholder 6"/>
          <p:cNvSpPr>
            <a:spLocks noGrp="1"/>
          </p:cNvSpPr>
          <p:nvPr>
            <p:ph type="body" sz="quarter" idx="21" hasCustomPrompt="1"/>
          </p:nvPr>
        </p:nvSpPr>
        <p:spPr>
          <a:xfrm>
            <a:off x="6527800" y="4487863"/>
            <a:ext cx="1663700" cy="554037"/>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mn-lt"/>
                <a:ea typeface="+mn-ea"/>
                <a:cs typeface="+mn-cs"/>
              </a:rPr>
              <a:t>First Last name</a:t>
            </a:r>
          </a:p>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Title</a:t>
            </a:r>
          </a:p>
        </p:txBody>
      </p:sp>
      <p:grpSp>
        <p:nvGrpSpPr>
          <p:cNvPr id="90" name="Group 89"/>
          <p:cNvGrpSpPr>
            <a:grpSpLocks noChangeAspect="1"/>
          </p:cNvGrpSpPr>
          <p:nvPr userDrawn="1"/>
        </p:nvGrpSpPr>
        <p:grpSpPr bwMode="black">
          <a:xfrm>
            <a:off x="6527189" y="5144890"/>
            <a:ext cx="134460" cy="119521"/>
            <a:chOff x="-6357938" y="3122613"/>
            <a:chExt cx="1104900" cy="736600"/>
          </a:xfrm>
          <a:solidFill>
            <a:schemeClr val="bg1"/>
          </a:solidFill>
        </p:grpSpPr>
        <p:sp>
          <p:nvSpPr>
            <p:cNvPr id="91" name="Freeform 90"/>
            <p:cNvSpPr>
              <a:spLocks/>
            </p:cNvSpPr>
            <p:nvPr userDrawn="1"/>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2" name="Freeform 91"/>
            <p:cNvSpPr>
              <a:spLocks/>
            </p:cNvSpPr>
            <p:nvPr userDrawn="1"/>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3" name="Freeform 92"/>
            <p:cNvSpPr>
              <a:spLocks/>
            </p:cNvSpPr>
            <p:nvPr userDrawn="1"/>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4" name="Freeform 93"/>
            <p:cNvSpPr>
              <a:spLocks/>
            </p:cNvSpPr>
            <p:nvPr userDrawn="1"/>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grpSp>
        <p:nvGrpSpPr>
          <p:cNvPr id="95" name="Group 94"/>
          <p:cNvGrpSpPr>
            <a:grpSpLocks noChangeAspect="1"/>
          </p:cNvGrpSpPr>
          <p:nvPr userDrawn="1"/>
        </p:nvGrpSpPr>
        <p:grpSpPr bwMode="black">
          <a:xfrm flipH="1">
            <a:off x="6532416" y="5318165"/>
            <a:ext cx="126793" cy="198251"/>
            <a:chOff x="8553450" y="4149725"/>
            <a:chExt cx="790575" cy="927100"/>
          </a:xfrm>
          <a:solidFill>
            <a:schemeClr val="bg1"/>
          </a:solidFill>
        </p:grpSpPr>
        <p:sp>
          <p:nvSpPr>
            <p:cNvPr id="96" name="Freeform 95"/>
            <p:cNvSpPr>
              <a:spLocks/>
            </p:cNvSpPr>
            <p:nvPr userDrawn="1"/>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7" name="Freeform 96"/>
            <p:cNvSpPr>
              <a:spLocks/>
            </p:cNvSpPr>
            <p:nvPr userDrawn="1"/>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8" name="Freeform 97"/>
            <p:cNvSpPr>
              <a:spLocks/>
            </p:cNvSpPr>
            <p:nvPr userDrawn="1"/>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9" name="Freeform 98"/>
            <p:cNvSpPr>
              <a:spLocks/>
            </p:cNvSpPr>
            <p:nvPr userDrawn="1"/>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spTree>
    <p:extLst>
      <p:ext uri="{BB962C8B-B14F-4D97-AF65-F5344CB8AC3E}">
        <p14:creationId xmlns:p14="http://schemas.microsoft.com/office/powerpoint/2010/main" val="41213448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1_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370974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ver Slide Triangular Photo with Circles">
    <p:spTree>
      <p:nvGrpSpPr>
        <p:cNvPr id="1" name=""/>
        <p:cNvGrpSpPr/>
        <p:nvPr/>
      </p:nvGrpSpPr>
      <p:grpSpPr>
        <a:xfrm>
          <a:off x="0" y="0"/>
          <a:ext cx="0" cy="0"/>
          <a:chOff x="0" y="0"/>
          <a:chExt cx="0" cy="0"/>
        </a:xfrm>
      </p:grpSpPr>
      <p:sp>
        <p:nvSpPr>
          <p:cNvPr id="23" name="Picture Placeholder 4"/>
          <p:cNvSpPr>
            <a:spLocks noGrp="1"/>
          </p:cNvSpPr>
          <p:nvPr>
            <p:ph type="pic" sz="quarter" idx="16"/>
          </p:nvPr>
        </p:nvSpPr>
        <p:spPr>
          <a:xfrm>
            <a:off x="-9526" y="-9523"/>
            <a:ext cx="4714345" cy="6875913"/>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 name="connsiteX0" fmla="*/ 0 w 3797216"/>
              <a:gd name="connsiteY0" fmla="*/ 8966 h 5152466"/>
              <a:gd name="connsiteX1" fmla="*/ 441511 w 3797216"/>
              <a:gd name="connsiteY1" fmla="*/ 0 h 5152466"/>
              <a:gd name="connsiteX2" fmla="*/ 3797216 w 3797216"/>
              <a:gd name="connsiteY2" fmla="*/ 5152466 h 5152466"/>
              <a:gd name="connsiteX3" fmla="*/ 0 w 3797216"/>
              <a:gd name="connsiteY3" fmla="*/ 5152466 h 5152466"/>
              <a:gd name="connsiteX4" fmla="*/ 0 w 3797216"/>
              <a:gd name="connsiteY4" fmla="*/ 8966 h 5152466"/>
              <a:gd name="connsiteX0" fmla="*/ 0 w 3797216"/>
              <a:gd name="connsiteY0" fmla="*/ 0 h 5143500"/>
              <a:gd name="connsiteX1" fmla="*/ 299780 w 3797216"/>
              <a:gd name="connsiteY1" fmla="*/ 16201 h 5143500"/>
              <a:gd name="connsiteX2" fmla="*/ 3797216 w 3797216"/>
              <a:gd name="connsiteY2" fmla="*/ 5143500 h 5143500"/>
              <a:gd name="connsiteX3" fmla="*/ 0 w 3797216"/>
              <a:gd name="connsiteY3" fmla="*/ 5143500 h 5143500"/>
              <a:gd name="connsiteX4" fmla="*/ 0 w 3797216"/>
              <a:gd name="connsiteY4" fmla="*/ 0 h 5143500"/>
              <a:gd name="connsiteX0" fmla="*/ 0 w 3974380"/>
              <a:gd name="connsiteY0" fmla="*/ 0 h 5143500"/>
              <a:gd name="connsiteX1" fmla="*/ 299780 w 3974380"/>
              <a:gd name="connsiteY1" fmla="*/ 16201 h 5143500"/>
              <a:gd name="connsiteX2" fmla="*/ 3974380 w 3974380"/>
              <a:gd name="connsiteY2" fmla="*/ 5118334 h 5143500"/>
              <a:gd name="connsiteX3" fmla="*/ 0 w 3974380"/>
              <a:gd name="connsiteY3" fmla="*/ 5143500 h 5143500"/>
              <a:gd name="connsiteX4" fmla="*/ 0 w 3974380"/>
              <a:gd name="connsiteY4" fmla="*/ 0 h 5143500"/>
              <a:gd name="connsiteX0" fmla="*/ 0 w 3974380"/>
              <a:gd name="connsiteY0" fmla="*/ 2675 h 5146175"/>
              <a:gd name="connsiteX1" fmla="*/ 306867 w 3974380"/>
              <a:gd name="connsiteY1" fmla="*/ 0 h 5146175"/>
              <a:gd name="connsiteX2" fmla="*/ 3974380 w 3974380"/>
              <a:gd name="connsiteY2" fmla="*/ 5121009 h 5146175"/>
              <a:gd name="connsiteX3" fmla="*/ 0 w 3974380"/>
              <a:gd name="connsiteY3" fmla="*/ 5146175 h 5146175"/>
              <a:gd name="connsiteX4" fmla="*/ 0 w 3974380"/>
              <a:gd name="connsiteY4" fmla="*/ 2675 h 5146175"/>
              <a:gd name="connsiteX0" fmla="*/ 0 w 3974380"/>
              <a:gd name="connsiteY0" fmla="*/ 2675 h 5152467"/>
              <a:gd name="connsiteX1" fmla="*/ 306867 w 3974380"/>
              <a:gd name="connsiteY1" fmla="*/ 0 h 5152467"/>
              <a:gd name="connsiteX2" fmla="*/ 3974380 w 3974380"/>
              <a:gd name="connsiteY2" fmla="*/ 5152467 h 5152467"/>
              <a:gd name="connsiteX3" fmla="*/ 0 w 3974380"/>
              <a:gd name="connsiteY3" fmla="*/ 5146175 h 5152467"/>
              <a:gd name="connsiteX4" fmla="*/ 0 w 3974380"/>
              <a:gd name="connsiteY4" fmla="*/ 2675 h 5152467"/>
              <a:gd name="connsiteX0" fmla="*/ 0 w 3974380"/>
              <a:gd name="connsiteY0" fmla="*/ 2675 h 5152467"/>
              <a:gd name="connsiteX1" fmla="*/ 306867 w 3974380"/>
              <a:gd name="connsiteY1" fmla="*/ 0 h 5152467"/>
              <a:gd name="connsiteX2" fmla="*/ 3974380 w 3974380"/>
              <a:gd name="connsiteY2" fmla="*/ 5152467 h 5152467"/>
              <a:gd name="connsiteX3" fmla="*/ 21260 w 3974380"/>
              <a:gd name="connsiteY3" fmla="*/ 5146175 h 5152467"/>
              <a:gd name="connsiteX4" fmla="*/ 0 w 3974380"/>
              <a:gd name="connsiteY4" fmla="*/ 2675 h 5152467"/>
              <a:gd name="connsiteX0" fmla="*/ 0 w 3974380"/>
              <a:gd name="connsiteY0" fmla="*/ 2675 h 5152467"/>
              <a:gd name="connsiteX1" fmla="*/ 306867 w 3974380"/>
              <a:gd name="connsiteY1" fmla="*/ 0 h 5152467"/>
              <a:gd name="connsiteX2" fmla="*/ 3974380 w 3974380"/>
              <a:gd name="connsiteY2" fmla="*/ 5152467 h 5152467"/>
              <a:gd name="connsiteX3" fmla="*/ 14173 w 3974380"/>
              <a:gd name="connsiteY3" fmla="*/ 5152467 h 5152467"/>
              <a:gd name="connsiteX4" fmla="*/ 0 w 3974380"/>
              <a:gd name="connsiteY4" fmla="*/ 2675 h 5152467"/>
              <a:gd name="connsiteX0" fmla="*/ 3766 w 3978146"/>
              <a:gd name="connsiteY0" fmla="*/ 2675 h 5152467"/>
              <a:gd name="connsiteX1" fmla="*/ 310633 w 3978146"/>
              <a:gd name="connsiteY1" fmla="*/ 0 h 5152467"/>
              <a:gd name="connsiteX2" fmla="*/ 3978146 w 3978146"/>
              <a:gd name="connsiteY2" fmla="*/ 5152467 h 5152467"/>
              <a:gd name="connsiteX3" fmla="*/ 1847 w 3978146"/>
              <a:gd name="connsiteY3" fmla="*/ 5152467 h 5152467"/>
              <a:gd name="connsiteX4" fmla="*/ 3766 w 3978146"/>
              <a:gd name="connsiteY4" fmla="*/ 2675 h 5152467"/>
              <a:gd name="connsiteX0" fmla="*/ 0 w 3982426"/>
              <a:gd name="connsiteY0" fmla="*/ 0 h 5171223"/>
              <a:gd name="connsiteX1" fmla="*/ 314913 w 3982426"/>
              <a:gd name="connsiteY1" fmla="*/ 18756 h 5171223"/>
              <a:gd name="connsiteX2" fmla="*/ 3982426 w 3982426"/>
              <a:gd name="connsiteY2" fmla="*/ 5171223 h 5171223"/>
              <a:gd name="connsiteX3" fmla="*/ 6127 w 3982426"/>
              <a:gd name="connsiteY3" fmla="*/ 5171223 h 5171223"/>
              <a:gd name="connsiteX4" fmla="*/ 0 w 3982426"/>
              <a:gd name="connsiteY4" fmla="*/ 0 h 5171223"/>
              <a:gd name="connsiteX0" fmla="*/ 0 w 3982426"/>
              <a:gd name="connsiteY0" fmla="*/ 0 h 5156935"/>
              <a:gd name="connsiteX1" fmla="*/ 314913 w 3982426"/>
              <a:gd name="connsiteY1" fmla="*/ 4468 h 5156935"/>
              <a:gd name="connsiteX2" fmla="*/ 3982426 w 3982426"/>
              <a:gd name="connsiteY2" fmla="*/ 5156935 h 5156935"/>
              <a:gd name="connsiteX3" fmla="*/ 6127 w 3982426"/>
              <a:gd name="connsiteY3" fmla="*/ 5156935 h 5156935"/>
              <a:gd name="connsiteX4" fmla="*/ 0 w 3982426"/>
              <a:gd name="connsiteY4" fmla="*/ 0 h 515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2426" h="5156935">
                <a:moveTo>
                  <a:pt x="0" y="0"/>
                </a:moveTo>
                <a:lnTo>
                  <a:pt x="314913" y="4468"/>
                </a:lnTo>
                <a:lnTo>
                  <a:pt x="3982426" y="5156935"/>
                </a:lnTo>
                <a:lnTo>
                  <a:pt x="6127" y="5156935"/>
                </a:lnTo>
                <a:cubicBezTo>
                  <a:pt x="-960" y="3442435"/>
                  <a:pt x="7087" y="1714500"/>
                  <a:pt x="0" y="0"/>
                </a:cubicBezTo>
                <a:close/>
              </a:path>
            </a:pathLst>
          </a:custGeom>
        </p:spPr>
        <p:txBody>
          <a:bodyPr/>
          <a:lstStyle/>
          <a:p>
            <a:r>
              <a:rPr lang="en-US" dirty="0"/>
              <a:t>Click icon to add picture</a:t>
            </a:r>
            <a:endParaRPr lang="en-GB" dirty="0"/>
          </a:p>
        </p:txBody>
      </p:sp>
      <p:sp>
        <p:nvSpPr>
          <p:cNvPr id="17" name="Freeform 16"/>
          <p:cNvSpPr/>
          <p:nvPr userDrawn="1"/>
        </p:nvSpPr>
        <p:spPr>
          <a:xfrm>
            <a:off x="0" y="-13251"/>
            <a:ext cx="9144000" cy="6879642"/>
          </a:xfrm>
          <a:custGeom>
            <a:avLst/>
            <a:gdLst>
              <a:gd name="connsiteX0" fmla="*/ 0 w 9144000"/>
              <a:gd name="connsiteY0" fmla="*/ 0 h 6875913"/>
              <a:gd name="connsiteX1" fmla="*/ 9144000 w 9144000"/>
              <a:gd name="connsiteY1" fmla="*/ 0 h 6875913"/>
              <a:gd name="connsiteX2" fmla="*/ 9144000 w 9144000"/>
              <a:gd name="connsiteY2" fmla="*/ 6875913 h 6875913"/>
              <a:gd name="connsiteX3" fmla="*/ 4704819 w 9144000"/>
              <a:gd name="connsiteY3" fmla="*/ 6875913 h 6875913"/>
              <a:gd name="connsiteX4" fmla="*/ 363264 w 9144000"/>
              <a:gd name="connsiteY4" fmla="*/ 5957 h 6875913"/>
              <a:gd name="connsiteX5" fmla="*/ 0 w 9144000"/>
              <a:gd name="connsiteY5" fmla="*/ 152 h 687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6875913">
                <a:moveTo>
                  <a:pt x="0" y="0"/>
                </a:moveTo>
                <a:lnTo>
                  <a:pt x="9144000" y="0"/>
                </a:lnTo>
                <a:lnTo>
                  <a:pt x="9144000" y="6875913"/>
                </a:lnTo>
                <a:lnTo>
                  <a:pt x="4704819" y="6875913"/>
                </a:lnTo>
                <a:lnTo>
                  <a:pt x="363264" y="5957"/>
                </a:lnTo>
                <a:lnTo>
                  <a:pt x="0" y="15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ctrTitle" hasCustomPrompt="1"/>
          </p:nvPr>
        </p:nvSpPr>
        <p:spPr>
          <a:xfrm>
            <a:off x="4176001" y="2952519"/>
            <a:ext cx="4699059" cy="512448"/>
          </a:xfrm>
        </p:spPr>
        <p:txBody>
          <a:bodyPr anchor="ctr"/>
          <a:lstStyle>
            <a:lvl1pPr>
              <a:defRPr sz="3700" baseline="0"/>
            </a:lvl1pPr>
          </a:lstStyle>
          <a:p>
            <a:r>
              <a:rPr lang="en-US" dirty="0"/>
              <a:t>Title</a:t>
            </a:r>
          </a:p>
        </p:txBody>
      </p:sp>
      <p:sp>
        <p:nvSpPr>
          <p:cNvPr id="3" name="Subtitle 2"/>
          <p:cNvSpPr>
            <a:spLocks noGrp="1"/>
          </p:cNvSpPr>
          <p:nvPr>
            <p:ph type="subTitle" idx="1" hasCustomPrompt="1"/>
          </p:nvPr>
        </p:nvSpPr>
        <p:spPr>
          <a:xfrm>
            <a:off x="4176001" y="3819109"/>
            <a:ext cx="4699059" cy="1400591"/>
          </a:xfrm>
        </p:spPr>
        <p:txBody>
          <a:bodyPr/>
          <a:lstStyle>
            <a:lvl1pPr marL="0" marR="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baseline="0">
                <a:solidFill>
                  <a:schemeClr val="bg2">
                    <a:lumMod val="75000"/>
                  </a:schemeClr>
                </a:solidFill>
              </a:defRPr>
            </a:lvl1pPr>
            <a:lvl2pPr marL="3240" marR="0"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baseline="0">
                <a:solidFill>
                  <a:schemeClr val="bg2">
                    <a:lumMod val="75000"/>
                  </a:schemeClr>
                </a:solidFill>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BY</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Name, Title, </a:t>
            </a:r>
            <a:r>
              <a:rPr kumimoji="0" lang="en-US" sz="1200" b="0" i="0" u="none" strike="noStrike" kern="1200" cap="none" spc="0" normalizeH="0" baseline="0" noProof="0" dirty="0" err="1">
                <a:ln>
                  <a:noFill/>
                </a:ln>
                <a:solidFill>
                  <a:srgbClr val="888B8D">
                    <a:lumMod val="75000"/>
                  </a:srgbClr>
                </a:solidFill>
                <a:effectLst/>
                <a:uLnTx/>
                <a:uFillTx/>
                <a:latin typeface="+mn-lt"/>
                <a:ea typeface="+mn-ea"/>
                <a:cs typeface="+mn-cs"/>
              </a:rPr>
              <a:t>Ipsos</a:t>
            </a: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 UU</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FOR</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Client </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Date</a:t>
            </a:r>
          </a:p>
        </p:txBody>
      </p:sp>
      <p:sp>
        <p:nvSpPr>
          <p:cNvPr id="20" name="Text Placeholder 19"/>
          <p:cNvSpPr>
            <a:spLocks noGrp="1"/>
          </p:cNvSpPr>
          <p:nvPr>
            <p:ph type="body" sz="quarter" idx="13" hasCustomPrompt="1"/>
          </p:nvPr>
        </p:nvSpPr>
        <p:spPr>
          <a:xfrm>
            <a:off x="4176001" y="1700807"/>
            <a:ext cx="4699059" cy="1001215"/>
          </a:xfrm>
        </p:spPr>
        <p:txBody>
          <a:bodyPr anchor="b">
            <a:normAutofit/>
          </a:bodyPr>
          <a:lstStyle>
            <a:lvl1pPr>
              <a:defRPr sz="2200" b="0" cap="none" baseline="0">
                <a:solidFill>
                  <a:schemeClr val="bg2"/>
                </a:solidFill>
              </a:defRPr>
            </a:lvl1pPr>
          </a:lstStyle>
          <a:p>
            <a:pPr lvl="0"/>
            <a:r>
              <a:rPr lang="en-US" dirty="0"/>
              <a:t>Subtitle</a:t>
            </a:r>
            <a:endParaRPr lang="en-GB" dirty="0"/>
          </a:p>
        </p:txBody>
      </p:sp>
      <p:sp>
        <p:nvSpPr>
          <p:cNvPr id="7" name="Picture Placeholder 6"/>
          <p:cNvSpPr>
            <a:spLocks noGrp="1"/>
          </p:cNvSpPr>
          <p:nvPr>
            <p:ph type="pic" sz="quarter" idx="15" hasCustomPrompt="1"/>
          </p:nvPr>
        </p:nvSpPr>
        <p:spPr>
          <a:xfrm>
            <a:off x="7741938" y="548681"/>
            <a:ext cx="1165276" cy="648072"/>
          </a:xfrm>
          <a:solidFill>
            <a:schemeClr val="bg1"/>
          </a:solidFill>
        </p:spPr>
        <p:txBody>
          <a:bodyPr/>
          <a:lstStyle>
            <a:lvl1pPr algn="ctr">
              <a:defRPr sz="1400"/>
            </a:lvl1pPr>
          </a:lstStyle>
          <a:p>
            <a:r>
              <a:rPr lang="en-GB" dirty="0"/>
              <a:t>Client Logo</a:t>
            </a:r>
            <a:br>
              <a:rPr lang="en-GB" dirty="0"/>
            </a:br>
            <a:r>
              <a:rPr lang="en-GB" dirty="0"/>
              <a:t>(delete if unused)</a:t>
            </a:r>
          </a:p>
        </p:txBody>
      </p:sp>
      <p:sp>
        <p:nvSpPr>
          <p:cNvPr id="11" name="Slide Number Placeholder 5"/>
          <p:cNvSpPr>
            <a:spLocks noGrp="1"/>
          </p:cNvSpPr>
          <p:nvPr>
            <p:ph type="sldNum" sz="quarter" idx="12"/>
          </p:nvPr>
        </p:nvSpPr>
        <p:spPr>
          <a:xfrm>
            <a:off x="247314" y="6169897"/>
            <a:ext cx="560381" cy="346923"/>
          </a:xfrm>
          <a:prstGeom prst="rect">
            <a:avLst/>
          </a:prstGeom>
        </p:spPr>
        <p:txBody>
          <a:bodyPr lIns="0" tIns="0" rIns="0" bIns="0" anchor="b"/>
          <a:lstStyle>
            <a:lvl1pPr>
              <a:defRPr sz="800">
                <a:solidFill>
                  <a:schemeClr val="bg1">
                    <a:lumMod val="95000"/>
                  </a:schemeClr>
                </a:solidFill>
              </a:defRPr>
            </a:lvl1pPr>
          </a:lstStyle>
          <a:p>
            <a:pPr fontAlgn="auto">
              <a:spcBef>
                <a:spcPts val="0"/>
              </a:spcBef>
              <a:spcAft>
                <a:spcPts val="0"/>
              </a:spcAft>
            </a:pPr>
            <a:fld id="{7F034911-0302-4AAB-AEF0-815419E29289}" type="slidenum">
              <a:rPr lang="en-US" smtClean="0">
                <a:solidFill>
                  <a:prstClr val="white">
                    <a:lumMod val="95000"/>
                  </a:prstClr>
                </a:solidFill>
                <a:latin typeface="Calibri"/>
              </a:rPr>
              <a:pPr fontAlgn="auto">
                <a:spcBef>
                  <a:spcPts val="0"/>
                </a:spcBef>
                <a:spcAft>
                  <a:spcPts val="0"/>
                </a:spcAft>
              </a:pPr>
              <a:t>‹#›</a:t>
            </a:fld>
            <a:endParaRPr lang="en-US" dirty="0">
              <a:solidFill>
                <a:prstClr val="white">
                  <a:lumMod val="95000"/>
                </a:prstClr>
              </a:solidFill>
              <a:latin typeface="Calibri"/>
            </a:endParaRPr>
          </a:p>
        </p:txBody>
      </p:sp>
      <p:sp>
        <p:nvSpPr>
          <p:cNvPr id="14" name="Footer Placeholder 10"/>
          <p:cNvSpPr>
            <a:spLocks noGrp="1"/>
          </p:cNvSpPr>
          <p:nvPr>
            <p:ph type="ftr" sz="quarter" idx="11"/>
          </p:nvPr>
        </p:nvSpPr>
        <p:spPr>
          <a:xfrm>
            <a:off x="4176001" y="5375269"/>
            <a:ext cx="4699059" cy="4159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accent4">
                    <a:lumMod val="75000"/>
                  </a:schemeClr>
                </a:solidFill>
              </a:defRPr>
            </a:lvl1pPr>
          </a:lstStyle>
          <a:p>
            <a:r>
              <a:rPr lang="en-GB" dirty="0">
                <a:solidFill>
                  <a:srgbClr val="888B8D"/>
                </a:solidFill>
                <a:latin typeface="Calibri"/>
              </a:rPr>
              <a:t>© 2015 Ipsos.  All rights reserved. Contains Ipsos' Confidential and Proprietary information and may not be disclosed or reproduced without the prior written consent of Ipsos.</a:t>
            </a:r>
          </a:p>
        </p:txBody>
      </p:sp>
      <p:sp>
        <p:nvSpPr>
          <p:cNvPr id="21" name="TextBox 20"/>
          <p:cNvSpPr txBox="1"/>
          <p:nvPr userDrawn="1"/>
        </p:nvSpPr>
        <p:spPr>
          <a:xfrm>
            <a:off x="239634" y="6249103"/>
            <a:ext cx="307188" cy="317340"/>
          </a:xfrm>
          <a:prstGeom prst="rect">
            <a:avLst/>
          </a:prstGeom>
        </p:spPr>
        <p:txBody>
          <a:bodyPr vert="horz" wrap="none" lIns="0" tIns="0" rIns="0" bIns="0" rtlCol="0" anchor="b">
            <a:normAutofit/>
          </a:bodyPr>
          <a:lstStyle/>
          <a:p>
            <a:pPr fontAlgn="auto">
              <a:lnSpc>
                <a:spcPct val="85000"/>
              </a:lnSpc>
              <a:spcBef>
                <a:spcPts val="204"/>
              </a:spcBef>
              <a:spcAft>
                <a:spcPts val="0"/>
              </a:spcAft>
            </a:pPr>
            <a:fld id="{01990C03-C3A3-48FE-AF6D-3AE397C89625}" type="slidenum">
              <a:rPr lang="en-GB" sz="1000">
                <a:solidFill>
                  <a:prstClr val="white"/>
                </a:solidFill>
                <a:latin typeface="Calibri"/>
              </a:rPr>
              <a:pPr fontAlgn="auto">
                <a:lnSpc>
                  <a:spcPct val="85000"/>
                </a:lnSpc>
                <a:spcBef>
                  <a:spcPts val="204"/>
                </a:spcBef>
                <a:spcAft>
                  <a:spcPts val="0"/>
                </a:spcAft>
              </a:pPr>
              <a:t>‹#›</a:t>
            </a:fld>
            <a:endParaRPr lang="en-GB" sz="1000" dirty="0">
              <a:solidFill>
                <a:prstClr val="white"/>
              </a:solidFill>
              <a:latin typeface="Calibri"/>
            </a:endParaRPr>
          </a:p>
        </p:txBody>
      </p:sp>
      <p:sp>
        <p:nvSpPr>
          <p:cNvPr id="10" name="Freeform 53"/>
          <p:cNvSpPr>
            <a:spLocks/>
          </p:cNvSpPr>
          <p:nvPr userDrawn="1"/>
        </p:nvSpPr>
        <p:spPr bwMode="ltGray">
          <a:xfrm flipH="1">
            <a:off x="1386723" y="1441315"/>
            <a:ext cx="1921845" cy="2298969"/>
          </a:xfrm>
          <a:custGeom>
            <a:avLst/>
            <a:gdLst>
              <a:gd name="T0" fmla="*/ 490 w 1628"/>
              <a:gd name="T1" fmla="*/ 1948 h 1948"/>
              <a:gd name="T2" fmla="*/ 402 w 1628"/>
              <a:gd name="T3" fmla="*/ 1886 h 1948"/>
              <a:gd name="T4" fmla="*/ 322 w 1628"/>
              <a:gd name="T5" fmla="*/ 1816 h 1948"/>
              <a:gd name="T6" fmla="*/ 250 w 1628"/>
              <a:gd name="T7" fmla="*/ 1740 h 1948"/>
              <a:gd name="T8" fmla="*/ 188 w 1628"/>
              <a:gd name="T9" fmla="*/ 1658 h 1948"/>
              <a:gd name="T10" fmla="*/ 134 w 1628"/>
              <a:gd name="T11" fmla="*/ 1570 h 1948"/>
              <a:gd name="T12" fmla="*/ 88 w 1628"/>
              <a:gd name="T13" fmla="*/ 1480 h 1948"/>
              <a:gd name="T14" fmla="*/ 52 w 1628"/>
              <a:gd name="T15" fmla="*/ 1384 h 1948"/>
              <a:gd name="T16" fmla="*/ 26 w 1628"/>
              <a:gd name="T17" fmla="*/ 1286 h 1948"/>
              <a:gd name="T18" fmla="*/ 8 w 1628"/>
              <a:gd name="T19" fmla="*/ 1186 h 1948"/>
              <a:gd name="T20" fmla="*/ 0 w 1628"/>
              <a:gd name="T21" fmla="*/ 1086 h 1948"/>
              <a:gd name="T22" fmla="*/ 2 w 1628"/>
              <a:gd name="T23" fmla="*/ 984 h 1948"/>
              <a:gd name="T24" fmla="*/ 14 w 1628"/>
              <a:gd name="T25" fmla="*/ 882 h 1948"/>
              <a:gd name="T26" fmla="*/ 36 w 1628"/>
              <a:gd name="T27" fmla="*/ 780 h 1948"/>
              <a:gd name="T28" fmla="*/ 70 w 1628"/>
              <a:gd name="T29" fmla="*/ 682 h 1948"/>
              <a:gd name="T30" fmla="*/ 112 w 1628"/>
              <a:gd name="T31" fmla="*/ 584 h 1948"/>
              <a:gd name="T32" fmla="*/ 166 w 1628"/>
              <a:gd name="T33" fmla="*/ 490 h 1948"/>
              <a:gd name="T34" fmla="*/ 196 w 1628"/>
              <a:gd name="T35" fmla="*/ 444 h 1948"/>
              <a:gd name="T36" fmla="*/ 262 w 1628"/>
              <a:gd name="T37" fmla="*/ 360 h 1948"/>
              <a:gd name="T38" fmla="*/ 334 w 1628"/>
              <a:gd name="T39" fmla="*/ 284 h 1948"/>
              <a:gd name="T40" fmla="*/ 414 w 1628"/>
              <a:gd name="T41" fmla="*/ 218 h 1948"/>
              <a:gd name="T42" fmla="*/ 498 w 1628"/>
              <a:gd name="T43" fmla="*/ 160 h 1948"/>
              <a:gd name="T44" fmla="*/ 588 w 1628"/>
              <a:gd name="T45" fmla="*/ 110 h 1948"/>
              <a:gd name="T46" fmla="*/ 682 w 1628"/>
              <a:gd name="T47" fmla="*/ 68 h 1948"/>
              <a:gd name="T48" fmla="*/ 778 w 1628"/>
              <a:gd name="T49" fmla="*/ 38 h 1948"/>
              <a:gd name="T50" fmla="*/ 876 w 1628"/>
              <a:gd name="T51" fmla="*/ 16 h 1948"/>
              <a:gd name="T52" fmla="*/ 978 w 1628"/>
              <a:gd name="T53" fmla="*/ 2 h 1948"/>
              <a:gd name="T54" fmla="*/ 1080 w 1628"/>
              <a:gd name="T55" fmla="*/ 0 h 1948"/>
              <a:gd name="T56" fmla="*/ 1182 w 1628"/>
              <a:gd name="T57" fmla="*/ 8 h 1948"/>
              <a:gd name="T58" fmla="*/ 1282 w 1628"/>
              <a:gd name="T59" fmla="*/ 24 h 1948"/>
              <a:gd name="T60" fmla="*/ 1382 w 1628"/>
              <a:gd name="T61" fmla="*/ 52 h 1948"/>
              <a:gd name="T62" fmla="*/ 1482 w 1628"/>
              <a:gd name="T63" fmla="*/ 88 h 1948"/>
              <a:gd name="T64" fmla="*/ 1576 w 1628"/>
              <a:gd name="T65" fmla="*/ 136 h 1948"/>
              <a:gd name="T66" fmla="*/ 1624 w 1628"/>
              <a:gd name="T67" fmla="*/ 164 h 1948"/>
              <a:gd name="T68" fmla="*/ 490 w 1628"/>
              <a:gd name="T69" fmla="*/ 1948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8" h="1948">
                <a:moveTo>
                  <a:pt x="490" y="1948"/>
                </a:moveTo>
                <a:lnTo>
                  <a:pt x="490" y="1948"/>
                </a:lnTo>
                <a:lnTo>
                  <a:pt x="444" y="1918"/>
                </a:lnTo>
                <a:lnTo>
                  <a:pt x="402" y="1886"/>
                </a:lnTo>
                <a:lnTo>
                  <a:pt x="360" y="1852"/>
                </a:lnTo>
                <a:lnTo>
                  <a:pt x="322" y="1816"/>
                </a:lnTo>
                <a:lnTo>
                  <a:pt x="286" y="1778"/>
                </a:lnTo>
                <a:lnTo>
                  <a:pt x="250" y="1740"/>
                </a:lnTo>
                <a:lnTo>
                  <a:pt x="218" y="1700"/>
                </a:lnTo>
                <a:lnTo>
                  <a:pt x="188" y="1658"/>
                </a:lnTo>
                <a:lnTo>
                  <a:pt x="160" y="1614"/>
                </a:lnTo>
                <a:lnTo>
                  <a:pt x="134" y="1570"/>
                </a:lnTo>
                <a:lnTo>
                  <a:pt x="110" y="1526"/>
                </a:lnTo>
                <a:lnTo>
                  <a:pt x="88" y="1480"/>
                </a:lnTo>
                <a:lnTo>
                  <a:pt x="70" y="1432"/>
                </a:lnTo>
                <a:lnTo>
                  <a:pt x="52" y="1384"/>
                </a:lnTo>
                <a:lnTo>
                  <a:pt x="38" y="1336"/>
                </a:lnTo>
                <a:lnTo>
                  <a:pt x="26" y="1286"/>
                </a:lnTo>
                <a:lnTo>
                  <a:pt x="16" y="1236"/>
                </a:lnTo>
                <a:lnTo>
                  <a:pt x="8" y="1186"/>
                </a:lnTo>
                <a:lnTo>
                  <a:pt x="4" y="1136"/>
                </a:lnTo>
                <a:lnTo>
                  <a:pt x="0" y="1086"/>
                </a:lnTo>
                <a:lnTo>
                  <a:pt x="0" y="1034"/>
                </a:lnTo>
                <a:lnTo>
                  <a:pt x="2" y="984"/>
                </a:lnTo>
                <a:lnTo>
                  <a:pt x="8" y="932"/>
                </a:lnTo>
                <a:lnTo>
                  <a:pt x="14" y="882"/>
                </a:lnTo>
                <a:lnTo>
                  <a:pt x="24" y="830"/>
                </a:lnTo>
                <a:lnTo>
                  <a:pt x="36" y="780"/>
                </a:lnTo>
                <a:lnTo>
                  <a:pt x="52" y="730"/>
                </a:lnTo>
                <a:lnTo>
                  <a:pt x="70" y="682"/>
                </a:lnTo>
                <a:lnTo>
                  <a:pt x="90" y="632"/>
                </a:lnTo>
                <a:lnTo>
                  <a:pt x="112" y="584"/>
                </a:lnTo>
                <a:lnTo>
                  <a:pt x="138" y="536"/>
                </a:lnTo>
                <a:lnTo>
                  <a:pt x="166" y="490"/>
                </a:lnTo>
                <a:lnTo>
                  <a:pt x="166" y="490"/>
                </a:lnTo>
                <a:lnTo>
                  <a:pt x="196" y="444"/>
                </a:lnTo>
                <a:lnTo>
                  <a:pt x="228" y="402"/>
                </a:lnTo>
                <a:lnTo>
                  <a:pt x="262" y="360"/>
                </a:lnTo>
                <a:lnTo>
                  <a:pt x="298" y="322"/>
                </a:lnTo>
                <a:lnTo>
                  <a:pt x="334" y="284"/>
                </a:lnTo>
                <a:lnTo>
                  <a:pt x="374" y="250"/>
                </a:lnTo>
                <a:lnTo>
                  <a:pt x="414" y="218"/>
                </a:lnTo>
                <a:lnTo>
                  <a:pt x="456" y="188"/>
                </a:lnTo>
                <a:lnTo>
                  <a:pt x="498" y="160"/>
                </a:lnTo>
                <a:lnTo>
                  <a:pt x="542" y="134"/>
                </a:lnTo>
                <a:lnTo>
                  <a:pt x="588" y="110"/>
                </a:lnTo>
                <a:lnTo>
                  <a:pt x="634" y="88"/>
                </a:lnTo>
                <a:lnTo>
                  <a:pt x="682" y="68"/>
                </a:lnTo>
                <a:lnTo>
                  <a:pt x="730" y="52"/>
                </a:lnTo>
                <a:lnTo>
                  <a:pt x="778" y="38"/>
                </a:lnTo>
                <a:lnTo>
                  <a:pt x="828" y="26"/>
                </a:lnTo>
                <a:lnTo>
                  <a:pt x="876" y="16"/>
                </a:lnTo>
                <a:lnTo>
                  <a:pt x="926" y="8"/>
                </a:lnTo>
                <a:lnTo>
                  <a:pt x="978" y="2"/>
                </a:lnTo>
                <a:lnTo>
                  <a:pt x="1028" y="0"/>
                </a:lnTo>
                <a:lnTo>
                  <a:pt x="1080" y="0"/>
                </a:lnTo>
                <a:lnTo>
                  <a:pt x="1130" y="2"/>
                </a:lnTo>
                <a:lnTo>
                  <a:pt x="1182" y="8"/>
                </a:lnTo>
                <a:lnTo>
                  <a:pt x="1232" y="14"/>
                </a:lnTo>
                <a:lnTo>
                  <a:pt x="1282" y="24"/>
                </a:lnTo>
                <a:lnTo>
                  <a:pt x="1332" y="36"/>
                </a:lnTo>
                <a:lnTo>
                  <a:pt x="1382" y="52"/>
                </a:lnTo>
                <a:lnTo>
                  <a:pt x="1432" y="68"/>
                </a:lnTo>
                <a:lnTo>
                  <a:pt x="1482" y="88"/>
                </a:lnTo>
                <a:lnTo>
                  <a:pt x="1530" y="112"/>
                </a:lnTo>
                <a:lnTo>
                  <a:pt x="1576" y="136"/>
                </a:lnTo>
                <a:lnTo>
                  <a:pt x="1624" y="164"/>
                </a:lnTo>
                <a:lnTo>
                  <a:pt x="1624" y="164"/>
                </a:lnTo>
                <a:lnTo>
                  <a:pt x="1628" y="168"/>
                </a:lnTo>
                <a:lnTo>
                  <a:pt x="490" y="194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dirty="0">
              <a:solidFill>
                <a:srgbClr val="222223"/>
              </a:solidFill>
              <a:latin typeface="Calibri"/>
            </a:endParaRPr>
          </a:p>
        </p:txBody>
      </p:sp>
      <p:sp>
        <p:nvSpPr>
          <p:cNvPr id="12" name="Freeform 53"/>
          <p:cNvSpPr>
            <a:spLocks/>
          </p:cNvSpPr>
          <p:nvPr userDrawn="1"/>
        </p:nvSpPr>
        <p:spPr bwMode="ltGray">
          <a:xfrm rot="10800000" flipH="1">
            <a:off x="467545" y="685800"/>
            <a:ext cx="1082902" cy="1295400"/>
          </a:xfrm>
          <a:custGeom>
            <a:avLst/>
            <a:gdLst>
              <a:gd name="T0" fmla="*/ 490 w 1628"/>
              <a:gd name="T1" fmla="*/ 1948 h 1948"/>
              <a:gd name="T2" fmla="*/ 402 w 1628"/>
              <a:gd name="T3" fmla="*/ 1886 h 1948"/>
              <a:gd name="T4" fmla="*/ 322 w 1628"/>
              <a:gd name="T5" fmla="*/ 1816 h 1948"/>
              <a:gd name="T6" fmla="*/ 250 w 1628"/>
              <a:gd name="T7" fmla="*/ 1740 h 1948"/>
              <a:gd name="T8" fmla="*/ 188 w 1628"/>
              <a:gd name="T9" fmla="*/ 1658 h 1948"/>
              <a:gd name="T10" fmla="*/ 134 w 1628"/>
              <a:gd name="T11" fmla="*/ 1570 h 1948"/>
              <a:gd name="T12" fmla="*/ 88 w 1628"/>
              <a:gd name="T13" fmla="*/ 1480 h 1948"/>
              <a:gd name="T14" fmla="*/ 52 w 1628"/>
              <a:gd name="T15" fmla="*/ 1384 h 1948"/>
              <a:gd name="T16" fmla="*/ 26 w 1628"/>
              <a:gd name="T17" fmla="*/ 1286 h 1948"/>
              <a:gd name="T18" fmla="*/ 8 w 1628"/>
              <a:gd name="T19" fmla="*/ 1186 h 1948"/>
              <a:gd name="T20" fmla="*/ 0 w 1628"/>
              <a:gd name="T21" fmla="*/ 1086 h 1948"/>
              <a:gd name="T22" fmla="*/ 2 w 1628"/>
              <a:gd name="T23" fmla="*/ 984 h 1948"/>
              <a:gd name="T24" fmla="*/ 14 w 1628"/>
              <a:gd name="T25" fmla="*/ 882 h 1948"/>
              <a:gd name="T26" fmla="*/ 36 w 1628"/>
              <a:gd name="T27" fmla="*/ 780 h 1948"/>
              <a:gd name="T28" fmla="*/ 70 w 1628"/>
              <a:gd name="T29" fmla="*/ 682 h 1948"/>
              <a:gd name="T30" fmla="*/ 112 w 1628"/>
              <a:gd name="T31" fmla="*/ 584 h 1948"/>
              <a:gd name="T32" fmla="*/ 166 w 1628"/>
              <a:gd name="T33" fmla="*/ 490 h 1948"/>
              <a:gd name="T34" fmla="*/ 196 w 1628"/>
              <a:gd name="T35" fmla="*/ 444 h 1948"/>
              <a:gd name="T36" fmla="*/ 262 w 1628"/>
              <a:gd name="T37" fmla="*/ 360 h 1948"/>
              <a:gd name="T38" fmla="*/ 334 w 1628"/>
              <a:gd name="T39" fmla="*/ 284 h 1948"/>
              <a:gd name="T40" fmla="*/ 414 w 1628"/>
              <a:gd name="T41" fmla="*/ 218 h 1948"/>
              <a:gd name="T42" fmla="*/ 498 w 1628"/>
              <a:gd name="T43" fmla="*/ 160 h 1948"/>
              <a:gd name="T44" fmla="*/ 588 w 1628"/>
              <a:gd name="T45" fmla="*/ 110 h 1948"/>
              <a:gd name="T46" fmla="*/ 682 w 1628"/>
              <a:gd name="T47" fmla="*/ 68 h 1948"/>
              <a:gd name="T48" fmla="*/ 778 w 1628"/>
              <a:gd name="T49" fmla="*/ 38 h 1948"/>
              <a:gd name="T50" fmla="*/ 876 w 1628"/>
              <a:gd name="T51" fmla="*/ 16 h 1948"/>
              <a:gd name="T52" fmla="*/ 978 w 1628"/>
              <a:gd name="T53" fmla="*/ 2 h 1948"/>
              <a:gd name="T54" fmla="*/ 1080 w 1628"/>
              <a:gd name="T55" fmla="*/ 0 h 1948"/>
              <a:gd name="T56" fmla="*/ 1182 w 1628"/>
              <a:gd name="T57" fmla="*/ 8 h 1948"/>
              <a:gd name="T58" fmla="*/ 1282 w 1628"/>
              <a:gd name="T59" fmla="*/ 24 h 1948"/>
              <a:gd name="T60" fmla="*/ 1382 w 1628"/>
              <a:gd name="T61" fmla="*/ 52 h 1948"/>
              <a:gd name="T62" fmla="*/ 1482 w 1628"/>
              <a:gd name="T63" fmla="*/ 88 h 1948"/>
              <a:gd name="T64" fmla="*/ 1576 w 1628"/>
              <a:gd name="T65" fmla="*/ 136 h 1948"/>
              <a:gd name="T66" fmla="*/ 1624 w 1628"/>
              <a:gd name="T67" fmla="*/ 164 h 1948"/>
              <a:gd name="T68" fmla="*/ 490 w 1628"/>
              <a:gd name="T69" fmla="*/ 1948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8" h="1948">
                <a:moveTo>
                  <a:pt x="490" y="1948"/>
                </a:moveTo>
                <a:lnTo>
                  <a:pt x="490" y="1948"/>
                </a:lnTo>
                <a:lnTo>
                  <a:pt x="444" y="1918"/>
                </a:lnTo>
                <a:lnTo>
                  <a:pt x="402" y="1886"/>
                </a:lnTo>
                <a:lnTo>
                  <a:pt x="360" y="1852"/>
                </a:lnTo>
                <a:lnTo>
                  <a:pt x="322" y="1816"/>
                </a:lnTo>
                <a:lnTo>
                  <a:pt x="286" y="1778"/>
                </a:lnTo>
                <a:lnTo>
                  <a:pt x="250" y="1740"/>
                </a:lnTo>
                <a:lnTo>
                  <a:pt x="218" y="1700"/>
                </a:lnTo>
                <a:lnTo>
                  <a:pt x="188" y="1658"/>
                </a:lnTo>
                <a:lnTo>
                  <a:pt x="160" y="1614"/>
                </a:lnTo>
                <a:lnTo>
                  <a:pt x="134" y="1570"/>
                </a:lnTo>
                <a:lnTo>
                  <a:pt x="110" y="1526"/>
                </a:lnTo>
                <a:lnTo>
                  <a:pt x="88" y="1480"/>
                </a:lnTo>
                <a:lnTo>
                  <a:pt x="70" y="1432"/>
                </a:lnTo>
                <a:lnTo>
                  <a:pt x="52" y="1384"/>
                </a:lnTo>
                <a:lnTo>
                  <a:pt x="38" y="1336"/>
                </a:lnTo>
                <a:lnTo>
                  <a:pt x="26" y="1286"/>
                </a:lnTo>
                <a:lnTo>
                  <a:pt x="16" y="1236"/>
                </a:lnTo>
                <a:lnTo>
                  <a:pt x="8" y="1186"/>
                </a:lnTo>
                <a:lnTo>
                  <a:pt x="4" y="1136"/>
                </a:lnTo>
                <a:lnTo>
                  <a:pt x="0" y="1086"/>
                </a:lnTo>
                <a:lnTo>
                  <a:pt x="0" y="1034"/>
                </a:lnTo>
                <a:lnTo>
                  <a:pt x="2" y="984"/>
                </a:lnTo>
                <a:lnTo>
                  <a:pt x="8" y="932"/>
                </a:lnTo>
                <a:lnTo>
                  <a:pt x="14" y="882"/>
                </a:lnTo>
                <a:lnTo>
                  <a:pt x="24" y="830"/>
                </a:lnTo>
                <a:lnTo>
                  <a:pt x="36" y="780"/>
                </a:lnTo>
                <a:lnTo>
                  <a:pt x="52" y="730"/>
                </a:lnTo>
                <a:lnTo>
                  <a:pt x="70" y="682"/>
                </a:lnTo>
                <a:lnTo>
                  <a:pt x="90" y="632"/>
                </a:lnTo>
                <a:lnTo>
                  <a:pt x="112" y="584"/>
                </a:lnTo>
                <a:lnTo>
                  <a:pt x="138" y="536"/>
                </a:lnTo>
                <a:lnTo>
                  <a:pt x="166" y="490"/>
                </a:lnTo>
                <a:lnTo>
                  <a:pt x="166" y="490"/>
                </a:lnTo>
                <a:lnTo>
                  <a:pt x="196" y="444"/>
                </a:lnTo>
                <a:lnTo>
                  <a:pt x="228" y="402"/>
                </a:lnTo>
                <a:lnTo>
                  <a:pt x="262" y="360"/>
                </a:lnTo>
                <a:lnTo>
                  <a:pt x="298" y="322"/>
                </a:lnTo>
                <a:lnTo>
                  <a:pt x="334" y="284"/>
                </a:lnTo>
                <a:lnTo>
                  <a:pt x="374" y="250"/>
                </a:lnTo>
                <a:lnTo>
                  <a:pt x="414" y="218"/>
                </a:lnTo>
                <a:lnTo>
                  <a:pt x="456" y="188"/>
                </a:lnTo>
                <a:lnTo>
                  <a:pt x="498" y="160"/>
                </a:lnTo>
                <a:lnTo>
                  <a:pt x="542" y="134"/>
                </a:lnTo>
                <a:lnTo>
                  <a:pt x="588" y="110"/>
                </a:lnTo>
                <a:lnTo>
                  <a:pt x="634" y="88"/>
                </a:lnTo>
                <a:lnTo>
                  <a:pt x="682" y="68"/>
                </a:lnTo>
                <a:lnTo>
                  <a:pt x="730" y="52"/>
                </a:lnTo>
                <a:lnTo>
                  <a:pt x="778" y="38"/>
                </a:lnTo>
                <a:lnTo>
                  <a:pt x="828" y="26"/>
                </a:lnTo>
                <a:lnTo>
                  <a:pt x="876" y="16"/>
                </a:lnTo>
                <a:lnTo>
                  <a:pt x="926" y="8"/>
                </a:lnTo>
                <a:lnTo>
                  <a:pt x="978" y="2"/>
                </a:lnTo>
                <a:lnTo>
                  <a:pt x="1028" y="0"/>
                </a:lnTo>
                <a:lnTo>
                  <a:pt x="1080" y="0"/>
                </a:lnTo>
                <a:lnTo>
                  <a:pt x="1130" y="2"/>
                </a:lnTo>
                <a:lnTo>
                  <a:pt x="1182" y="8"/>
                </a:lnTo>
                <a:lnTo>
                  <a:pt x="1232" y="14"/>
                </a:lnTo>
                <a:lnTo>
                  <a:pt x="1282" y="24"/>
                </a:lnTo>
                <a:lnTo>
                  <a:pt x="1332" y="36"/>
                </a:lnTo>
                <a:lnTo>
                  <a:pt x="1382" y="52"/>
                </a:lnTo>
                <a:lnTo>
                  <a:pt x="1432" y="68"/>
                </a:lnTo>
                <a:lnTo>
                  <a:pt x="1482" y="88"/>
                </a:lnTo>
                <a:lnTo>
                  <a:pt x="1530" y="112"/>
                </a:lnTo>
                <a:lnTo>
                  <a:pt x="1576" y="136"/>
                </a:lnTo>
                <a:lnTo>
                  <a:pt x="1624" y="164"/>
                </a:lnTo>
                <a:lnTo>
                  <a:pt x="1624" y="164"/>
                </a:lnTo>
                <a:lnTo>
                  <a:pt x="1628" y="168"/>
                </a:lnTo>
                <a:lnTo>
                  <a:pt x="490" y="1948"/>
                </a:ln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dirty="0">
              <a:solidFill>
                <a:srgbClr val="222223"/>
              </a:solidFill>
              <a:latin typeface="Calibri"/>
            </a:endParaRPr>
          </a:p>
        </p:txBody>
      </p:sp>
      <p:grpSp>
        <p:nvGrpSpPr>
          <p:cNvPr id="18" name="Group 17"/>
          <p:cNvGrpSpPr/>
          <p:nvPr userDrawn="1"/>
        </p:nvGrpSpPr>
        <p:grpSpPr>
          <a:xfrm>
            <a:off x="6965726" y="6232981"/>
            <a:ext cx="1933546" cy="355982"/>
            <a:chOff x="10239375" y="6688139"/>
            <a:chExt cx="2842245" cy="523426"/>
          </a:xfrm>
        </p:grpSpPr>
        <p:pic>
          <p:nvPicPr>
            <p:cNvPr id="19" name="Picture 18"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688139"/>
              <a:ext cx="554657" cy="523426"/>
            </a:xfrm>
            <a:prstGeom prst="rect">
              <a:avLst/>
            </a:prstGeom>
          </p:spPr>
        </p:pic>
        <p:pic>
          <p:nvPicPr>
            <p:cNvPr id="22" name="Picture 21" descr="IPSOS_GAMECHANGERS_blu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39375" y="6804025"/>
              <a:ext cx="2028825" cy="407539"/>
            </a:xfrm>
            <a:prstGeom prst="rect">
              <a:avLst/>
            </a:prstGeom>
          </p:spPr>
        </p:pic>
      </p:grpSp>
      <p:pic>
        <p:nvPicPr>
          <p:cNvPr id="16" name="Picture 3" descr="C:\Users\Graphics Dude Ltd\Graphics Dude Ltd\Work\PC - IM - 150415A (template pt2)\Graphics\Tags\IpsosUU-WT-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71928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ver Slide Triangular Photo">
    <p:spTree>
      <p:nvGrpSpPr>
        <p:cNvPr id="1" name=""/>
        <p:cNvGrpSpPr/>
        <p:nvPr/>
      </p:nvGrpSpPr>
      <p:grpSpPr>
        <a:xfrm>
          <a:off x="0" y="0"/>
          <a:ext cx="0" cy="0"/>
          <a:chOff x="0" y="0"/>
          <a:chExt cx="0" cy="0"/>
        </a:xfrm>
      </p:grpSpPr>
      <p:sp>
        <p:nvSpPr>
          <p:cNvPr id="23" name="Picture Placeholder 4"/>
          <p:cNvSpPr>
            <a:spLocks noGrp="1"/>
          </p:cNvSpPr>
          <p:nvPr>
            <p:ph type="pic" sz="quarter" idx="16"/>
          </p:nvPr>
        </p:nvSpPr>
        <p:spPr>
          <a:xfrm>
            <a:off x="-9526" y="-9523"/>
            <a:ext cx="4714345" cy="6875913"/>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 name="connsiteX0" fmla="*/ 0 w 3797216"/>
              <a:gd name="connsiteY0" fmla="*/ 8966 h 5152466"/>
              <a:gd name="connsiteX1" fmla="*/ 441511 w 3797216"/>
              <a:gd name="connsiteY1" fmla="*/ 0 h 5152466"/>
              <a:gd name="connsiteX2" fmla="*/ 3797216 w 3797216"/>
              <a:gd name="connsiteY2" fmla="*/ 5152466 h 5152466"/>
              <a:gd name="connsiteX3" fmla="*/ 0 w 3797216"/>
              <a:gd name="connsiteY3" fmla="*/ 5152466 h 5152466"/>
              <a:gd name="connsiteX4" fmla="*/ 0 w 3797216"/>
              <a:gd name="connsiteY4" fmla="*/ 8966 h 5152466"/>
              <a:gd name="connsiteX0" fmla="*/ 0 w 3797216"/>
              <a:gd name="connsiteY0" fmla="*/ 0 h 5143500"/>
              <a:gd name="connsiteX1" fmla="*/ 299780 w 3797216"/>
              <a:gd name="connsiteY1" fmla="*/ 16201 h 5143500"/>
              <a:gd name="connsiteX2" fmla="*/ 3797216 w 3797216"/>
              <a:gd name="connsiteY2" fmla="*/ 5143500 h 5143500"/>
              <a:gd name="connsiteX3" fmla="*/ 0 w 3797216"/>
              <a:gd name="connsiteY3" fmla="*/ 5143500 h 5143500"/>
              <a:gd name="connsiteX4" fmla="*/ 0 w 3797216"/>
              <a:gd name="connsiteY4" fmla="*/ 0 h 5143500"/>
              <a:gd name="connsiteX0" fmla="*/ 0 w 3974380"/>
              <a:gd name="connsiteY0" fmla="*/ 0 h 5143500"/>
              <a:gd name="connsiteX1" fmla="*/ 299780 w 3974380"/>
              <a:gd name="connsiteY1" fmla="*/ 16201 h 5143500"/>
              <a:gd name="connsiteX2" fmla="*/ 3974380 w 3974380"/>
              <a:gd name="connsiteY2" fmla="*/ 5118334 h 5143500"/>
              <a:gd name="connsiteX3" fmla="*/ 0 w 3974380"/>
              <a:gd name="connsiteY3" fmla="*/ 5143500 h 5143500"/>
              <a:gd name="connsiteX4" fmla="*/ 0 w 3974380"/>
              <a:gd name="connsiteY4" fmla="*/ 0 h 5143500"/>
              <a:gd name="connsiteX0" fmla="*/ 0 w 3974380"/>
              <a:gd name="connsiteY0" fmla="*/ 2675 h 5146175"/>
              <a:gd name="connsiteX1" fmla="*/ 306867 w 3974380"/>
              <a:gd name="connsiteY1" fmla="*/ 0 h 5146175"/>
              <a:gd name="connsiteX2" fmla="*/ 3974380 w 3974380"/>
              <a:gd name="connsiteY2" fmla="*/ 5121009 h 5146175"/>
              <a:gd name="connsiteX3" fmla="*/ 0 w 3974380"/>
              <a:gd name="connsiteY3" fmla="*/ 5146175 h 5146175"/>
              <a:gd name="connsiteX4" fmla="*/ 0 w 3974380"/>
              <a:gd name="connsiteY4" fmla="*/ 2675 h 5146175"/>
              <a:gd name="connsiteX0" fmla="*/ 0 w 3974380"/>
              <a:gd name="connsiteY0" fmla="*/ 2675 h 5152467"/>
              <a:gd name="connsiteX1" fmla="*/ 306867 w 3974380"/>
              <a:gd name="connsiteY1" fmla="*/ 0 h 5152467"/>
              <a:gd name="connsiteX2" fmla="*/ 3974380 w 3974380"/>
              <a:gd name="connsiteY2" fmla="*/ 5152467 h 5152467"/>
              <a:gd name="connsiteX3" fmla="*/ 0 w 3974380"/>
              <a:gd name="connsiteY3" fmla="*/ 5146175 h 5152467"/>
              <a:gd name="connsiteX4" fmla="*/ 0 w 3974380"/>
              <a:gd name="connsiteY4" fmla="*/ 2675 h 5152467"/>
              <a:gd name="connsiteX0" fmla="*/ 0 w 3974380"/>
              <a:gd name="connsiteY0" fmla="*/ 2675 h 5152467"/>
              <a:gd name="connsiteX1" fmla="*/ 306867 w 3974380"/>
              <a:gd name="connsiteY1" fmla="*/ 0 h 5152467"/>
              <a:gd name="connsiteX2" fmla="*/ 3974380 w 3974380"/>
              <a:gd name="connsiteY2" fmla="*/ 5152467 h 5152467"/>
              <a:gd name="connsiteX3" fmla="*/ 21260 w 3974380"/>
              <a:gd name="connsiteY3" fmla="*/ 5146175 h 5152467"/>
              <a:gd name="connsiteX4" fmla="*/ 0 w 3974380"/>
              <a:gd name="connsiteY4" fmla="*/ 2675 h 5152467"/>
              <a:gd name="connsiteX0" fmla="*/ 0 w 3974380"/>
              <a:gd name="connsiteY0" fmla="*/ 2675 h 5152467"/>
              <a:gd name="connsiteX1" fmla="*/ 306867 w 3974380"/>
              <a:gd name="connsiteY1" fmla="*/ 0 h 5152467"/>
              <a:gd name="connsiteX2" fmla="*/ 3974380 w 3974380"/>
              <a:gd name="connsiteY2" fmla="*/ 5152467 h 5152467"/>
              <a:gd name="connsiteX3" fmla="*/ 14173 w 3974380"/>
              <a:gd name="connsiteY3" fmla="*/ 5152467 h 5152467"/>
              <a:gd name="connsiteX4" fmla="*/ 0 w 3974380"/>
              <a:gd name="connsiteY4" fmla="*/ 2675 h 5152467"/>
              <a:gd name="connsiteX0" fmla="*/ 3766 w 3978146"/>
              <a:gd name="connsiteY0" fmla="*/ 2675 h 5152467"/>
              <a:gd name="connsiteX1" fmla="*/ 310633 w 3978146"/>
              <a:gd name="connsiteY1" fmla="*/ 0 h 5152467"/>
              <a:gd name="connsiteX2" fmla="*/ 3978146 w 3978146"/>
              <a:gd name="connsiteY2" fmla="*/ 5152467 h 5152467"/>
              <a:gd name="connsiteX3" fmla="*/ 1847 w 3978146"/>
              <a:gd name="connsiteY3" fmla="*/ 5152467 h 5152467"/>
              <a:gd name="connsiteX4" fmla="*/ 3766 w 3978146"/>
              <a:gd name="connsiteY4" fmla="*/ 2675 h 5152467"/>
              <a:gd name="connsiteX0" fmla="*/ 0 w 3982426"/>
              <a:gd name="connsiteY0" fmla="*/ 0 h 5171223"/>
              <a:gd name="connsiteX1" fmla="*/ 314913 w 3982426"/>
              <a:gd name="connsiteY1" fmla="*/ 18756 h 5171223"/>
              <a:gd name="connsiteX2" fmla="*/ 3982426 w 3982426"/>
              <a:gd name="connsiteY2" fmla="*/ 5171223 h 5171223"/>
              <a:gd name="connsiteX3" fmla="*/ 6127 w 3982426"/>
              <a:gd name="connsiteY3" fmla="*/ 5171223 h 5171223"/>
              <a:gd name="connsiteX4" fmla="*/ 0 w 3982426"/>
              <a:gd name="connsiteY4" fmla="*/ 0 h 5171223"/>
              <a:gd name="connsiteX0" fmla="*/ 0 w 3982426"/>
              <a:gd name="connsiteY0" fmla="*/ 0 h 5156935"/>
              <a:gd name="connsiteX1" fmla="*/ 314913 w 3982426"/>
              <a:gd name="connsiteY1" fmla="*/ 4468 h 5156935"/>
              <a:gd name="connsiteX2" fmla="*/ 3982426 w 3982426"/>
              <a:gd name="connsiteY2" fmla="*/ 5156935 h 5156935"/>
              <a:gd name="connsiteX3" fmla="*/ 6127 w 3982426"/>
              <a:gd name="connsiteY3" fmla="*/ 5156935 h 5156935"/>
              <a:gd name="connsiteX4" fmla="*/ 0 w 3982426"/>
              <a:gd name="connsiteY4" fmla="*/ 0 h 515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2426" h="5156935">
                <a:moveTo>
                  <a:pt x="0" y="0"/>
                </a:moveTo>
                <a:lnTo>
                  <a:pt x="314913" y="4468"/>
                </a:lnTo>
                <a:lnTo>
                  <a:pt x="3982426" y="5156935"/>
                </a:lnTo>
                <a:lnTo>
                  <a:pt x="6127" y="5156935"/>
                </a:lnTo>
                <a:cubicBezTo>
                  <a:pt x="-960" y="3442435"/>
                  <a:pt x="7087" y="1714500"/>
                  <a:pt x="0" y="0"/>
                </a:cubicBezTo>
                <a:close/>
              </a:path>
            </a:pathLst>
          </a:custGeom>
        </p:spPr>
        <p:txBody>
          <a:bodyPr/>
          <a:lstStyle/>
          <a:p>
            <a:r>
              <a:rPr lang="en-US" dirty="0"/>
              <a:t>Click icon to add picture</a:t>
            </a:r>
            <a:endParaRPr lang="en-GB" dirty="0"/>
          </a:p>
        </p:txBody>
      </p:sp>
      <p:sp>
        <p:nvSpPr>
          <p:cNvPr id="17" name="Freeform 16"/>
          <p:cNvSpPr/>
          <p:nvPr userDrawn="1"/>
        </p:nvSpPr>
        <p:spPr>
          <a:xfrm>
            <a:off x="0" y="-13251"/>
            <a:ext cx="9144000" cy="6879642"/>
          </a:xfrm>
          <a:custGeom>
            <a:avLst/>
            <a:gdLst>
              <a:gd name="connsiteX0" fmla="*/ 0 w 9144000"/>
              <a:gd name="connsiteY0" fmla="*/ 0 h 6875913"/>
              <a:gd name="connsiteX1" fmla="*/ 9144000 w 9144000"/>
              <a:gd name="connsiteY1" fmla="*/ 0 h 6875913"/>
              <a:gd name="connsiteX2" fmla="*/ 9144000 w 9144000"/>
              <a:gd name="connsiteY2" fmla="*/ 6875913 h 6875913"/>
              <a:gd name="connsiteX3" fmla="*/ 4704819 w 9144000"/>
              <a:gd name="connsiteY3" fmla="*/ 6875913 h 6875913"/>
              <a:gd name="connsiteX4" fmla="*/ 363264 w 9144000"/>
              <a:gd name="connsiteY4" fmla="*/ 5957 h 6875913"/>
              <a:gd name="connsiteX5" fmla="*/ 0 w 9144000"/>
              <a:gd name="connsiteY5" fmla="*/ 152 h 687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6875913">
                <a:moveTo>
                  <a:pt x="0" y="0"/>
                </a:moveTo>
                <a:lnTo>
                  <a:pt x="9144000" y="0"/>
                </a:lnTo>
                <a:lnTo>
                  <a:pt x="9144000" y="6875913"/>
                </a:lnTo>
                <a:lnTo>
                  <a:pt x="4704819" y="6875913"/>
                </a:lnTo>
                <a:lnTo>
                  <a:pt x="363264" y="5957"/>
                </a:lnTo>
                <a:lnTo>
                  <a:pt x="0" y="15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ctrTitle" hasCustomPrompt="1"/>
          </p:nvPr>
        </p:nvSpPr>
        <p:spPr>
          <a:xfrm>
            <a:off x="4176001" y="2952519"/>
            <a:ext cx="4699059" cy="512448"/>
          </a:xfrm>
        </p:spPr>
        <p:txBody>
          <a:bodyPr anchor="ctr"/>
          <a:lstStyle>
            <a:lvl1pPr>
              <a:defRPr sz="3700" baseline="0"/>
            </a:lvl1pPr>
          </a:lstStyle>
          <a:p>
            <a:r>
              <a:rPr lang="en-US" dirty="0"/>
              <a:t>Title</a:t>
            </a:r>
          </a:p>
        </p:txBody>
      </p:sp>
      <p:sp>
        <p:nvSpPr>
          <p:cNvPr id="3" name="Subtitle 2"/>
          <p:cNvSpPr>
            <a:spLocks noGrp="1"/>
          </p:cNvSpPr>
          <p:nvPr>
            <p:ph type="subTitle" idx="1" hasCustomPrompt="1"/>
          </p:nvPr>
        </p:nvSpPr>
        <p:spPr>
          <a:xfrm>
            <a:off x="4176001" y="3819109"/>
            <a:ext cx="4699059" cy="1400591"/>
          </a:xfrm>
        </p:spPr>
        <p:txBody>
          <a:bodyPr/>
          <a:lstStyle>
            <a:lvl1pPr marL="0" marR="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baseline="0">
                <a:solidFill>
                  <a:schemeClr val="bg2">
                    <a:lumMod val="75000"/>
                  </a:schemeClr>
                </a:solidFill>
              </a:defRPr>
            </a:lvl1pPr>
            <a:lvl2pPr marL="3240" marR="0"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baseline="0">
                <a:solidFill>
                  <a:schemeClr val="bg2">
                    <a:lumMod val="75000"/>
                  </a:schemeClr>
                </a:solidFill>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BY</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Name, Title, </a:t>
            </a:r>
            <a:r>
              <a:rPr kumimoji="0" lang="en-US" sz="1200" b="0" i="0" u="none" strike="noStrike" kern="1200" cap="none" spc="0" normalizeH="0" baseline="0" noProof="0" dirty="0" err="1">
                <a:ln>
                  <a:noFill/>
                </a:ln>
                <a:solidFill>
                  <a:srgbClr val="888B8D">
                    <a:lumMod val="75000"/>
                  </a:srgbClr>
                </a:solidFill>
                <a:effectLst/>
                <a:uLnTx/>
                <a:uFillTx/>
                <a:latin typeface="+mn-lt"/>
                <a:ea typeface="+mn-ea"/>
                <a:cs typeface="+mn-cs"/>
              </a:rPr>
              <a:t>Ipsos</a:t>
            </a: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 UU</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FOR</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Client </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Date</a:t>
            </a:r>
          </a:p>
        </p:txBody>
      </p:sp>
      <p:sp>
        <p:nvSpPr>
          <p:cNvPr id="20" name="Text Placeholder 19"/>
          <p:cNvSpPr>
            <a:spLocks noGrp="1"/>
          </p:cNvSpPr>
          <p:nvPr>
            <p:ph type="body" sz="quarter" idx="13" hasCustomPrompt="1"/>
          </p:nvPr>
        </p:nvSpPr>
        <p:spPr>
          <a:xfrm>
            <a:off x="4176001" y="1700807"/>
            <a:ext cx="4699059" cy="1001215"/>
          </a:xfrm>
        </p:spPr>
        <p:txBody>
          <a:bodyPr anchor="b">
            <a:normAutofit/>
          </a:bodyPr>
          <a:lstStyle>
            <a:lvl1pPr>
              <a:defRPr sz="2200" b="0" cap="none" baseline="0">
                <a:solidFill>
                  <a:schemeClr val="bg2"/>
                </a:solidFill>
              </a:defRPr>
            </a:lvl1pPr>
          </a:lstStyle>
          <a:p>
            <a:pPr lvl="0"/>
            <a:r>
              <a:rPr lang="en-US" dirty="0"/>
              <a:t>Subtitle</a:t>
            </a:r>
            <a:endParaRPr lang="en-GB" dirty="0"/>
          </a:p>
        </p:txBody>
      </p:sp>
      <p:sp>
        <p:nvSpPr>
          <p:cNvPr id="7" name="Picture Placeholder 6"/>
          <p:cNvSpPr>
            <a:spLocks noGrp="1"/>
          </p:cNvSpPr>
          <p:nvPr>
            <p:ph type="pic" sz="quarter" idx="15" hasCustomPrompt="1"/>
          </p:nvPr>
        </p:nvSpPr>
        <p:spPr>
          <a:xfrm>
            <a:off x="7741938" y="548681"/>
            <a:ext cx="1165276" cy="648072"/>
          </a:xfrm>
          <a:solidFill>
            <a:schemeClr val="bg1"/>
          </a:solidFill>
        </p:spPr>
        <p:txBody>
          <a:bodyPr/>
          <a:lstStyle>
            <a:lvl1pPr algn="ctr">
              <a:defRPr sz="1400"/>
            </a:lvl1pPr>
          </a:lstStyle>
          <a:p>
            <a:r>
              <a:rPr lang="en-GB" dirty="0"/>
              <a:t>Client Logo</a:t>
            </a:r>
            <a:br>
              <a:rPr lang="en-GB" dirty="0"/>
            </a:br>
            <a:r>
              <a:rPr lang="en-GB" dirty="0"/>
              <a:t>(delete if unused)</a:t>
            </a:r>
          </a:p>
        </p:txBody>
      </p:sp>
      <p:sp>
        <p:nvSpPr>
          <p:cNvPr id="11" name="Slide Number Placeholder 5"/>
          <p:cNvSpPr>
            <a:spLocks noGrp="1"/>
          </p:cNvSpPr>
          <p:nvPr>
            <p:ph type="sldNum" sz="quarter" idx="12"/>
          </p:nvPr>
        </p:nvSpPr>
        <p:spPr>
          <a:xfrm>
            <a:off x="247314" y="6169897"/>
            <a:ext cx="560381" cy="346923"/>
          </a:xfrm>
          <a:prstGeom prst="rect">
            <a:avLst/>
          </a:prstGeom>
        </p:spPr>
        <p:txBody>
          <a:bodyPr lIns="0" tIns="0" rIns="0" bIns="0" anchor="b"/>
          <a:lstStyle>
            <a:lvl1pPr>
              <a:defRPr sz="800">
                <a:solidFill>
                  <a:schemeClr val="bg1">
                    <a:lumMod val="95000"/>
                  </a:schemeClr>
                </a:solidFill>
              </a:defRPr>
            </a:lvl1pPr>
          </a:lstStyle>
          <a:p>
            <a:pPr fontAlgn="auto">
              <a:spcBef>
                <a:spcPts val="0"/>
              </a:spcBef>
              <a:spcAft>
                <a:spcPts val="0"/>
              </a:spcAft>
            </a:pPr>
            <a:fld id="{7F034911-0302-4AAB-AEF0-815419E29289}" type="slidenum">
              <a:rPr lang="en-US" smtClean="0">
                <a:solidFill>
                  <a:prstClr val="white">
                    <a:lumMod val="95000"/>
                  </a:prstClr>
                </a:solidFill>
                <a:latin typeface="Calibri"/>
              </a:rPr>
              <a:pPr fontAlgn="auto">
                <a:spcBef>
                  <a:spcPts val="0"/>
                </a:spcBef>
                <a:spcAft>
                  <a:spcPts val="0"/>
                </a:spcAft>
              </a:pPr>
              <a:t>‹#›</a:t>
            </a:fld>
            <a:endParaRPr lang="en-US" dirty="0">
              <a:solidFill>
                <a:prstClr val="white">
                  <a:lumMod val="95000"/>
                </a:prstClr>
              </a:solidFill>
              <a:latin typeface="Calibri"/>
            </a:endParaRPr>
          </a:p>
        </p:txBody>
      </p:sp>
      <p:sp>
        <p:nvSpPr>
          <p:cNvPr id="14" name="Footer Placeholder 10"/>
          <p:cNvSpPr>
            <a:spLocks noGrp="1"/>
          </p:cNvSpPr>
          <p:nvPr>
            <p:ph type="ftr" sz="quarter" idx="11"/>
          </p:nvPr>
        </p:nvSpPr>
        <p:spPr>
          <a:xfrm>
            <a:off x="4176001" y="5375269"/>
            <a:ext cx="4699059" cy="4159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accent4">
                    <a:lumMod val="75000"/>
                  </a:schemeClr>
                </a:solidFill>
              </a:defRPr>
            </a:lvl1pPr>
          </a:lstStyle>
          <a:p>
            <a:r>
              <a:rPr lang="en-GB" dirty="0">
                <a:solidFill>
                  <a:srgbClr val="888B8D"/>
                </a:solidFill>
                <a:latin typeface="Calibri"/>
              </a:rPr>
              <a:t>© 2015 Ipsos.  All rights reserved. Contains Ipsos' Confidential and Proprietary information and may not be disclosed or reproduced without the prior written consent of Ipsos.</a:t>
            </a:r>
          </a:p>
        </p:txBody>
      </p:sp>
      <p:sp>
        <p:nvSpPr>
          <p:cNvPr id="21" name="TextBox 20"/>
          <p:cNvSpPr txBox="1"/>
          <p:nvPr userDrawn="1"/>
        </p:nvSpPr>
        <p:spPr>
          <a:xfrm>
            <a:off x="239634" y="6249103"/>
            <a:ext cx="307188" cy="317340"/>
          </a:xfrm>
          <a:prstGeom prst="rect">
            <a:avLst/>
          </a:prstGeom>
        </p:spPr>
        <p:txBody>
          <a:bodyPr vert="horz" wrap="none" lIns="0" tIns="0" rIns="0" bIns="0" rtlCol="0" anchor="b">
            <a:normAutofit/>
          </a:bodyPr>
          <a:lstStyle/>
          <a:p>
            <a:pPr fontAlgn="auto">
              <a:lnSpc>
                <a:spcPct val="85000"/>
              </a:lnSpc>
              <a:spcBef>
                <a:spcPts val="204"/>
              </a:spcBef>
              <a:spcAft>
                <a:spcPts val="0"/>
              </a:spcAft>
            </a:pPr>
            <a:fld id="{01990C03-C3A3-48FE-AF6D-3AE397C89625}" type="slidenum">
              <a:rPr lang="en-GB" sz="1000">
                <a:solidFill>
                  <a:prstClr val="white"/>
                </a:solidFill>
                <a:latin typeface="Calibri"/>
              </a:rPr>
              <a:pPr fontAlgn="auto">
                <a:lnSpc>
                  <a:spcPct val="85000"/>
                </a:lnSpc>
                <a:spcBef>
                  <a:spcPts val="204"/>
                </a:spcBef>
                <a:spcAft>
                  <a:spcPts val="0"/>
                </a:spcAft>
              </a:pPr>
              <a:t>‹#›</a:t>
            </a:fld>
            <a:endParaRPr lang="en-GB" sz="1000" dirty="0">
              <a:solidFill>
                <a:prstClr val="white"/>
              </a:solidFill>
              <a:latin typeface="Calibri"/>
            </a:endParaRPr>
          </a:p>
        </p:txBody>
      </p:sp>
      <p:grpSp>
        <p:nvGrpSpPr>
          <p:cNvPr id="18" name="Group 17"/>
          <p:cNvGrpSpPr/>
          <p:nvPr userDrawn="1"/>
        </p:nvGrpSpPr>
        <p:grpSpPr>
          <a:xfrm>
            <a:off x="6965726" y="6232981"/>
            <a:ext cx="1933546" cy="355982"/>
            <a:chOff x="10239375" y="6688139"/>
            <a:chExt cx="2842245" cy="523426"/>
          </a:xfrm>
        </p:grpSpPr>
        <p:pic>
          <p:nvPicPr>
            <p:cNvPr id="19" name="Picture 18"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688139"/>
              <a:ext cx="554657" cy="523426"/>
            </a:xfrm>
            <a:prstGeom prst="rect">
              <a:avLst/>
            </a:prstGeom>
          </p:spPr>
        </p:pic>
        <p:pic>
          <p:nvPicPr>
            <p:cNvPr id="22" name="Picture 21" descr="IPSOS_GAMECHANGERS_blu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39375" y="6804025"/>
              <a:ext cx="2028825" cy="407539"/>
            </a:xfrm>
            <a:prstGeom prst="rect">
              <a:avLst/>
            </a:prstGeom>
          </p:spPr>
        </p:pic>
      </p:grpSp>
      <p:pic>
        <p:nvPicPr>
          <p:cNvPr id="15" name="Picture 3" descr="C:\Users\Graphics Dude Ltd\Graphics Dude Ltd\Work\PC - IM - 150415A (template pt2)\Graphics\Tags\IpsosUU-WT-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00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Content Option 12">
    <p:spTree>
      <p:nvGrpSpPr>
        <p:cNvPr id="1" name=""/>
        <p:cNvGrpSpPr/>
        <p:nvPr/>
      </p:nvGrpSpPr>
      <p:grpSpPr>
        <a:xfrm>
          <a:off x="0" y="0"/>
          <a:ext cx="0" cy="0"/>
          <a:chOff x="0" y="0"/>
          <a:chExt cx="0" cy="0"/>
        </a:xfrm>
      </p:grpSpPr>
      <p:sp>
        <p:nvSpPr>
          <p:cNvPr id="13" name="Freeform 12"/>
          <p:cNvSpPr/>
          <p:nvPr userDrawn="1"/>
        </p:nvSpPr>
        <p:spPr>
          <a:xfrm>
            <a:off x="117004" y="0"/>
            <a:ext cx="2909225" cy="5943600"/>
          </a:xfrm>
          <a:custGeom>
            <a:avLst/>
            <a:gdLst>
              <a:gd name="connsiteX0" fmla="*/ 416396 w 2909225"/>
              <a:gd name="connsiteY0" fmla="*/ 6041571 h 6041571"/>
              <a:gd name="connsiteX1" fmla="*/ 198682 w 2909225"/>
              <a:gd name="connsiteY1" fmla="*/ 3385457 h 6041571"/>
              <a:gd name="connsiteX2" fmla="*/ 2909225 w 2909225"/>
              <a:gd name="connsiteY2" fmla="*/ 0 h 6041571"/>
            </a:gdLst>
            <a:ahLst/>
            <a:cxnLst>
              <a:cxn ang="0">
                <a:pos x="connsiteX0" y="connsiteY0"/>
              </a:cxn>
              <a:cxn ang="0">
                <a:pos x="connsiteX1" y="connsiteY1"/>
              </a:cxn>
              <a:cxn ang="0">
                <a:pos x="connsiteX2" y="connsiteY2"/>
              </a:cxn>
            </a:cxnLst>
            <a:rect l="l" t="t" r="r" b="b"/>
            <a:pathLst>
              <a:path w="2909225" h="6041571">
                <a:moveTo>
                  <a:pt x="416396" y="6041571"/>
                </a:moveTo>
                <a:cubicBezTo>
                  <a:pt x="99803" y="5216978"/>
                  <a:pt x="-216790" y="4392386"/>
                  <a:pt x="198682" y="3385457"/>
                </a:cubicBezTo>
                <a:cubicBezTo>
                  <a:pt x="614154" y="2378528"/>
                  <a:pt x="1761689" y="1189264"/>
                  <a:pt x="2909225" y="0"/>
                </a:cubicBezTo>
              </a:path>
            </a:pathLst>
          </a:custGeom>
          <a:noFill/>
          <a:ln w="9525" cap="flat" cmpd="sng" algn="ctr">
            <a:solidFill>
              <a:srgbClr val="FFFFFF">
                <a:lumMod val="85000"/>
              </a:srgbClr>
            </a:solidFill>
            <a:prstDash val="solid"/>
          </a:ln>
          <a:effectLst/>
        </p:spPr>
        <p:txBody>
          <a:bodyPr rtlCol="0" anchor="ctr"/>
          <a:lstStyle/>
          <a:p>
            <a:pPr algn="ctr" defTabSz="457200" fontAlgn="auto">
              <a:spcBef>
                <a:spcPts val="0"/>
              </a:spcBef>
              <a:spcAft>
                <a:spcPts val="0"/>
              </a:spcAft>
              <a:defRPr/>
            </a:pPr>
            <a:endParaRPr lang="en-US" kern="0" dirty="0">
              <a:solidFill>
                <a:srgbClr val="6C6C6C"/>
              </a:solidFill>
              <a:latin typeface="Century Gothic"/>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18714" y="0"/>
            <a:ext cx="925287" cy="887644"/>
          </a:xfrm>
          <a:prstGeom prst="rect">
            <a:avLst/>
          </a:prstGeom>
        </p:spPr>
      </p:pic>
      <p:pic>
        <p:nvPicPr>
          <p:cNvPr id="19" name="Picture 1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599713" y="448783"/>
            <a:ext cx="544288" cy="1150781"/>
          </a:xfrm>
          <a:prstGeom prst="rect">
            <a:avLst/>
          </a:prstGeom>
        </p:spPr>
      </p:pic>
      <p:pic>
        <p:nvPicPr>
          <p:cNvPr id="20" name="Picture 19"/>
          <p:cNvPicPr>
            <a:picLocks noChangeAspect="1"/>
          </p:cNvPicPr>
          <p:nvPr userDrawn="1"/>
        </p:nvPicPr>
        <p:blipFill rotWithShape="1">
          <a:blip r:embed="rId4" cstate="email">
            <a:duotone>
              <a:srgbClr val="464646">
                <a:shade val="45000"/>
                <a:satMod val="135000"/>
              </a:srgbClr>
              <a:prstClr val="white"/>
            </a:duotone>
            <a:extLst>
              <a:ext uri="{28A0092B-C50C-407E-A947-70E740481C1C}">
                <a14:useLocalDpi xmlns:a14="http://schemas.microsoft.com/office/drawing/2010/main"/>
              </a:ext>
            </a:extLst>
          </a:blip>
          <a:srcRect/>
          <a:stretch/>
        </p:blipFill>
        <p:spPr>
          <a:xfrm>
            <a:off x="0" y="5519057"/>
            <a:ext cx="1382485" cy="1338943"/>
          </a:xfrm>
          <a:prstGeom prst="rect">
            <a:avLst/>
          </a:prstGeom>
        </p:spPr>
      </p:pic>
      <p:pic>
        <p:nvPicPr>
          <p:cNvPr id="5" name="Picture 5" descr="Pantone ipsos.png"/>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6" y="589749"/>
            <a:ext cx="8155142" cy="528638"/>
          </a:xfrm>
          <a:prstGeom prst="rect">
            <a:avLst/>
          </a:prstGeom>
        </p:spPr>
        <p:txBody>
          <a:bodyPr l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sp>
        <p:nvSpPr>
          <p:cNvPr id="14" name="Text Placeholder 8"/>
          <p:cNvSpPr>
            <a:spLocks noGrp="1"/>
          </p:cNvSpPr>
          <p:nvPr>
            <p:ph type="body" sz="quarter" idx="10"/>
          </p:nvPr>
        </p:nvSpPr>
        <p:spPr bwMode="gray">
          <a:xfrm>
            <a:off x="698346" y="1236863"/>
            <a:ext cx="7821710" cy="4706737"/>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pic>
        <p:nvPicPr>
          <p:cNvPr id="12" name="Picture 1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spTree>
    <p:extLst>
      <p:ext uri="{BB962C8B-B14F-4D97-AF65-F5344CB8AC3E}">
        <p14:creationId xmlns:p14="http://schemas.microsoft.com/office/powerpoint/2010/main" val="412517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Cover Slide Rectangular Photo">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4000162" cy="6858000"/>
          </a:xfrm>
        </p:spPr>
        <p:txBody>
          <a:bodyPr/>
          <a:lstStyle/>
          <a:p>
            <a:r>
              <a:rPr lang="en-US" dirty="0"/>
              <a:t>Click icon to add picture</a:t>
            </a:r>
            <a:endParaRPr lang="en-GB" dirty="0"/>
          </a:p>
        </p:txBody>
      </p:sp>
      <p:sp>
        <p:nvSpPr>
          <p:cNvPr id="2" name="Title 1"/>
          <p:cNvSpPr>
            <a:spLocks noGrp="1"/>
          </p:cNvSpPr>
          <p:nvPr>
            <p:ph type="ctrTitle" hasCustomPrompt="1"/>
          </p:nvPr>
        </p:nvSpPr>
        <p:spPr>
          <a:xfrm>
            <a:off x="4442950" y="2952519"/>
            <a:ext cx="4450225" cy="512448"/>
          </a:xfrm>
        </p:spPr>
        <p:txBody>
          <a:bodyPr anchor="ctr"/>
          <a:lstStyle>
            <a:lvl1pPr algn="l" defTabSz="924282" rtl="0" eaLnBrk="1" latinLnBrk="0" hangingPunct="1">
              <a:lnSpc>
                <a:spcPct val="90000"/>
              </a:lnSpc>
              <a:spcBef>
                <a:spcPts val="408"/>
              </a:spcBef>
              <a:buNone/>
              <a:tabLst/>
              <a:defRPr lang="en-US" sz="3700" b="1" kern="1200" baseline="0" dirty="0">
                <a:solidFill>
                  <a:schemeClr val="tx1"/>
                </a:solidFill>
                <a:latin typeface="+mj-lt"/>
                <a:ea typeface="+mj-ea"/>
                <a:cs typeface="+mj-cs"/>
              </a:defRPr>
            </a:lvl1pPr>
          </a:lstStyle>
          <a:p>
            <a:r>
              <a:rPr lang="en-US" dirty="0"/>
              <a:t>Title</a:t>
            </a:r>
          </a:p>
        </p:txBody>
      </p:sp>
      <p:sp>
        <p:nvSpPr>
          <p:cNvPr id="3" name="Subtitle 2"/>
          <p:cNvSpPr>
            <a:spLocks noGrp="1"/>
          </p:cNvSpPr>
          <p:nvPr>
            <p:ph type="subTitle" idx="1" hasCustomPrompt="1"/>
          </p:nvPr>
        </p:nvSpPr>
        <p:spPr>
          <a:xfrm>
            <a:off x="4442950" y="3819109"/>
            <a:ext cx="4450225" cy="1050051"/>
          </a:xfrm>
        </p:spPr>
        <p:txBody>
          <a:bodyPr/>
          <a:lstStyle>
            <a:lvl1pPr marL="0" marR="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lang="en-US" sz="1600" kern="1200" cap="all" baseline="0" dirty="0" smtClean="0">
                <a:solidFill>
                  <a:srgbClr val="888B8D">
                    <a:lumMod val="75000"/>
                  </a:srgbClr>
                </a:solidFill>
                <a:latin typeface="+mn-lt"/>
                <a:ea typeface="+mn-ea"/>
                <a:cs typeface="+mn-cs"/>
              </a:defRPr>
            </a:lvl1pPr>
            <a:lvl2pPr marL="3240" marR="0"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lang="en-US" sz="1200" kern="1200" cap="none" baseline="0" dirty="0">
                <a:solidFill>
                  <a:srgbClr val="888B8D">
                    <a:lumMod val="75000"/>
                  </a:srgbClr>
                </a:solidFill>
                <a:latin typeface="+mn-lt"/>
                <a:ea typeface="+mn-ea"/>
                <a:cs typeface="+mn-cs"/>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BY</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Name, Title, </a:t>
            </a:r>
            <a:r>
              <a:rPr kumimoji="0" lang="en-US" sz="1200" b="0" i="0" u="none" strike="noStrike" kern="1200" cap="none" spc="0" normalizeH="0" baseline="0" noProof="0" dirty="0" err="1">
                <a:ln>
                  <a:noFill/>
                </a:ln>
                <a:solidFill>
                  <a:srgbClr val="888B8D">
                    <a:lumMod val="75000"/>
                  </a:srgbClr>
                </a:solidFill>
                <a:effectLst/>
                <a:uLnTx/>
                <a:uFillTx/>
                <a:latin typeface="+mn-lt"/>
                <a:ea typeface="+mn-ea"/>
                <a:cs typeface="+mn-cs"/>
              </a:rPr>
              <a:t>Ipsos</a:t>
            </a: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 UU</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FOR</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Client </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endParaRP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Date</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endParaRPr kumimoji="0" lang="en-GB" sz="1600" b="0" i="0" u="none" strike="noStrike" kern="1200" cap="all" spc="0" normalizeH="0" baseline="0" noProof="0" dirty="0">
              <a:ln>
                <a:noFill/>
              </a:ln>
              <a:solidFill>
                <a:srgbClr val="888B8D">
                  <a:lumMod val="75000"/>
                </a:srgbClr>
              </a:solidFill>
              <a:effectLst/>
              <a:uLnTx/>
              <a:uFillTx/>
              <a:latin typeface="+mn-lt"/>
              <a:ea typeface="+mn-ea"/>
              <a:cs typeface="+mn-cs"/>
            </a:endParaRPr>
          </a:p>
        </p:txBody>
      </p:sp>
      <p:sp>
        <p:nvSpPr>
          <p:cNvPr id="5" name="Footer Placeholder 4"/>
          <p:cNvSpPr>
            <a:spLocks noGrp="1"/>
          </p:cNvSpPr>
          <p:nvPr>
            <p:ph type="ftr" sz="quarter" idx="11"/>
          </p:nvPr>
        </p:nvSpPr>
        <p:spPr>
          <a:xfrm>
            <a:off x="4442949" y="5375268"/>
            <a:ext cx="4444025" cy="346923"/>
          </a:xfrm>
          <a:prstGeom prst="rect">
            <a:avLst/>
          </a:prstGeom>
        </p:spPr>
        <p:txBody>
          <a:bodyPr lIns="0" tIns="31098" rIns="62195" bIns="31098"/>
          <a:lstStyle>
            <a:lvl1pPr algn="l">
              <a:defRPr sz="800">
                <a:solidFill>
                  <a:schemeClr val="bg2"/>
                </a:solidFill>
              </a:defRPr>
            </a:lvl1pPr>
          </a:lstStyle>
          <a:p>
            <a:pPr fontAlgn="auto">
              <a:spcBef>
                <a:spcPts val="0"/>
              </a:spcBef>
              <a:spcAft>
                <a:spcPts val="0"/>
              </a:spcAft>
            </a:pPr>
            <a:r>
              <a:rPr lang="en-GB" dirty="0">
                <a:solidFill>
                  <a:srgbClr val="888B8D"/>
                </a:solidFill>
                <a:latin typeface="Calibri"/>
              </a:rPr>
              <a:t>© 2015 Ipsos.  All rights reserved. Contains Ipsos' Confidential and Proprietary information  and may not be disclosed or reproduced without the prior written consent of Ipsos.</a:t>
            </a:r>
            <a:endParaRPr lang="en-US" dirty="0">
              <a:solidFill>
                <a:srgbClr val="888B8D"/>
              </a:solidFill>
              <a:latin typeface="Calibri"/>
            </a:endParaRPr>
          </a:p>
        </p:txBody>
      </p:sp>
      <p:sp>
        <p:nvSpPr>
          <p:cNvPr id="20" name="Text Placeholder 19"/>
          <p:cNvSpPr>
            <a:spLocks noGrp="1"/>
          </p:cNvSpPr>
          <p:nvPr>
            <p:ph type="body" sz="quarter" idx="13" hasCustomPrompt="1"/>
          </p:nvPr>
        </p:nvSpPr>
        <p:spPr>
          <a:xfrm>
            <a:off x="4442950" y="1412775"/>
            <a:ext cx="4450225" cy="1289247"/>
          </a:xfrm>
        </p:spPr>
        <p:txBody>
          <a:bodyPr anchor="b">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lang="en-GB" sz="2200" b="0" kern="1200" cap="none" baseline="0" dirty="0">
                <a:solidFill>
                  <a:schemeClr val="bg2"/>
                </a:solidFill>
                <a:latin typeface="+mn-lt"/>
                <a:ea typeface="+mn-ea"/>
                <a:cs typeface="+mn-cs"/>
              </a:defRPr>
            </a:lvl1pPr>
          </a:lstStyle>
          <a:p>
            <a:pPr lvl="0"/>
            <a:r>
              <a:rPr lang="en-US" dirty="0"/>
              <a:t>Subtitle</a:t>
            </a:r>
            <a:endParaRPr lang="en-GB" dirty="0"/>
          </a:p>
        </p:txBody>
      </p:sp>
      <p:sp>
        <p:nvSpPr>
          <p:cNvPr id="7" name="Picture Placeholder 6"/>
          <p:cNvSpPr>
            <a:spLocks noGrp="1"/>
          </p:cNvSpPr>
          <p:nvPr>
            <p:ph type="pic" sz="quarter" idx="15" hasCustomPrompt="1"/>
          </p:nvPr>
        </p:nvSpPr>
        <p:spPr>
          <a:xfrm>
            <a:off x="7745982" y="620688"/>
            <a:ext cx="1147193" cy="504056"/>
          </a:xfrm>
          <a:solidFill>
            <a:schemeClr val="bg1"/>
          </a:solidFill>
        </p:spPr>
        <p:txBody>
          <a:bodyPr/>
          <a:lstStyle>
            <a:lvl1pPr algn="ctr">
              <a:defRPr sz="1400"/>
            </a:lvl1pPr>
          </a:lstStyle>
          <a:p>
            <a:r>
              <a:rPr lang="en-GB" dirty="0"/>
              <a:t>Client Logo</a:t>
            </a:r>
            <a:br>
              <a:rPr lang="en-GB" dirty="0"/>
            </a:br>
            <a:r>
              <a:rPr lang="en-GB" dirty="0"/>
              <a:t>(delete if unused)</a:t>
            </a:r>
          </a:p>
        </p:txBody>
      </p:sp>
      <p:grpSp>
        <p:nvGrpSpPr>
          <p:cNvPr id="8" name="Group 7"/>
          <p:cNvGrpSpPr/>
          <p:nvPr userDrawn="1"/>
        </p:nvGrpSpPr>
        <p:grpSpPr>
          <a:xfrm>
            <a:off x="6965726" y="6232981"/>
            <a:ext cx="1933546" cy="355982"/>
            <a:chOff x="10239375" y="6688139"/>
            <a:chExt cx="2842245" cy="523426"/>
          </a:xfrm>
        </p:grpSpPr>
        <p:pic>
          <p:nvPicPr>
            <p:cNvPr id="9" name="Picture 8"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688139"/>
              <a:ext cx="554657" cy="523426"/>
            </a:xfrm>
            <a:prstGeom prst="rect">
              <a:avLst/>
            </a:prstGeom>
          </p:spPr>
        </p:pic>
        <p:pic>
          <p:nvPicPr>
            <p:cNvPr id="10" name="Picture 9" descr="IPSOS_GAMECHANGERS_blu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39375" y="6804025"/>
              <a:ext cx="2028825" cy="407539"/>
            </a:xfrm>
            <a:prstGeom prst="rect">
              <a:avLst/>
            </a:prstGeom>
          </p:spPr>
        </p:pic>
      </p:grpSp>
    </p:spTree>
    <p:extLst>
      <p:ext uri="{BB962C8B-B14F-4D97-AF65-F5344CB8AC3E}">
        <p14:creationId xmlns:p14="http://schemas.microsoft.com/office/powerpoint/2010/main" val="2955886137"/>
      </p:ext>
    </p:extLst>
  </p:cSld>
  <p:clrMapOvr>
    <a:masterClrMapping/>
  </p:clrMapOvr>
  <p:hf hdr="0"/>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Cover Slide Full Photo Fill">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9144000" cy="6858000"/>
          </a:xfrm>
        </p:spPr>
        <p:txBody>
          <a:bodyPr/>
          <a:lstStyle/>
          <a:p>
            <a:r>
              <a:rPr lang="en-US" dirty="0"/>
              <a:t>Click icon to add picture</a:t>
            </a:r>
            <a:endParaRPr lang="en-GB" dirty="0"/>
          </a:p>
        </p:txBody>
      </p:sp>
      <p:sp>
        <p:nvSpPr>
          <p:cNvPr id="2" name="Title 1"/>
          <p:cNvSpPr>
            <a:spLocks noGrp="1"/>
          </p:cNvSpPr>
          <p:nvPr>
            <p:ph type="ctrTitle" hasCustomPrompt="1"/>
          </p:nvPr>
        </p:nvSpPr>
        <p:spPr>
          <a:xfrm>
            <a:off x="4442950" y="2952519"/>
            <a:ext cx="4450225" cy="512448"/>
          </a:xfrm>
        </p:spPr>
        <p:txBody>
          <a:bodyPr anchor="ctr"/>
          <a:lstStyle>
            <a:lvl1pPr algn="l" defTabSz="924282" rtl="0" eaLnBrk="1" latinLnBrk="0" hangingPunct="1">
              <a:lnSpc>
                <a:spcPct val="90000"/>
              </a:lnSpc>
              <a:spcBef>
                <a:spcPts val="408"/>
              </a:spcBef>
              <a:buNone/>
              <a:tabLst/>
              <a:defRPr lang="en-US" sz="3700" b="1" kern="1200" baseline="0" dirty="0">
                <a:solidFill>
                  <a:schemeClr val="tx1"/>
                </a:solidFill>
                <a:latin typeface="+mj-lt"/>
                <a:ea typeface="+mj-ea"/>
                <a:cs typeface="+mj-cs"/>
              </a:defRPr>
            </a:lvl1pPr>
          </a:lstStyle>
          <a:p>
            <a:r>
              <a:rPr lang="en-US" dirty="0"/>
              <a:t>Title</a:t>
            </a:r>
          </a:p>
        </p:txBody>
      </p:sp>
      <p:sp>
        <p:nvSpPr>
          <p:cNvPr id="3" name="Subtitle 2"/>
          <p:cNvSpPr>
            <a:spLocks noGrp="1"/>
          </p:cNvSpPr>
          <p:nvPr>
            <p:ph type="subTitle" idx="1" hasCustomPrompt="1"/>
          </p:nvPr>
        </p:nvSpPr>
        <p:spPr>
          <a:xfrm>
            <a:off x="4442950" y="3819109"/>
            <a:ext cx="4450225" cy="1050051"/>
          </a:xfrm>
        </p:spPr>
        <p:txBody>
          <a:bodyPr/>
          <a:lstStyle>
            <a:lvl1pPr marL="0" marR="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lang="en-US" sz="1600" kern="1200" cap="all" baseline="0" dirty="0" smtClean="0">
                <a:solidFill>
                  <a:srgbClr val="888B8D">
                    <a:lumMod val="75000"/>
                  </a:srgbClr>
                </a:solidFill>
                <a:latin typeface="+mn-lt"/>
                <a:ea typeface="+mn-ea"/>
                <a:cs typeface="+mn-cs"/>
              </a:defRPr>
            </a:lvl1pPr>
            <a:lvl2pPr marL="3240" marR="0"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lang="en-US" sz="1200" kern="1200" cap="none" baseline="0" dirty="0">
                <a:solidFill>
                  <a:srgbClr val="888B8D">
                    <a:lumMod val="75000"/>
                  </a:srgbClr>
                </a:solidFill>
                <a:latin typeface="+mn-lt"/>
                <a:ea typeface="+mn-ea"/>
                <a:cs typeface="+mn-cs"/>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BY</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Name, Title, </a:t>
            </a:r>
            <a:r>
              <a:rPr kumimoji="0" lang="en-US" sz="1200" b="0" i="0" u="none" strike="noStrike" kern="1200" cap="none" spc="0" normalizeH="0" baseline="0" noProof="0" dirty="0" err="1">
                <a:ln>
                  <a:noFill/>
                </a:ln>
                <a:solidFill>
                  <a:srgbClr val="888B8D">
                    <a:lumMod val="75000"/>
                  </a:srgbClr>
                </a:solidFill>
                <a:effectLst/>
                <a:uLnTx/>
                <a:uFillTx/>
                <a:latin typeface="+mn-lt"/>
                <a:ea typeface="+mn-ea"/>
                <a:cs typeface="+mn-cs"/>
              </a:rPr>
              <a:t>Ipsos</a:t>
            </a: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 UU</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FOR</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Client </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endParaRP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Date</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endParaRPr kumimoji="0" lang="en-GB" sz="1600" b="0" i="0" u="none" strike="noStrike" kern="1200" cap="all" spc="0" normalizeH="0" baseline="0" noProof="0" dirty="0">
              <a:ln>
                <a:noFill/>
              </a:ln>
              <a:solidFill>
                <a:srgbClr val="888B8D">
                  <a:lumMod val="75000"/>
                </a:srgbClr>
              </a:solidFill>
              <a:effectLst/>
              <a:uLnTx/>
              <a:uFillTx/>
              <a:latin typeface="+mn-lt"/>
              <a:ea typeface="+mn-ea"/>
              <a:cs typeface="+mn-cs"/>
            </a:endParaRPr>
          </a:p>
        </p:txBody>
      </p:sp>
      <p:sp>
        <p:nvSpPr>
          <p:cNvPr id="5" name="Footer Placeholder 4"/>
          <p:cNvSpPr>
            <a:spLocks noGrp="1"/>
          </p:cNvSpPr>
          <p:nvPr>
            <p:ph type="ftr" sz="quarter" idx="11"/>
          </p:nvPr>
        </p:nvSpPr>
        <p:spPr>
          <a:xfrm>
            <a:off x="4442949" y="5375268"/>
            <a:ext cx="4444025" cy="346923"/>
          </a:xfrm>
          <a:prstGeom prst="rect">
            <a:avLst/>
          </a:prstGeom>
        </p:spPr>
        <p:txBody>
          <a:bodyPr lIns="0" tIns="31098" rIns="62195" bIns="31098"/>
          <a:lstStyle>
            <a:lvl1pPr algn="l">
              <a:defRPr sz="800">
                <a:solidFill>
                  <a:schemeClr val="bg2"/>
                </a:solidFill>
              </a:defRPr>
            </a:lvl1pPr>
          </a:lstStyle>
          <a:p>
            <a:pPr fontAlgn="auto">
              <a:spcBef>
                <a:spcPts val="0"/>
              </a:spcBef>
              <a:spcAft>
                <a:spcPts val="0"/>
              </a:spcAft>
            </a:pPr>
            <a:r>
              <a:rPr lang="en-GB" dirty="0">
                <a:solidFill>
                  <a:srgbClr val="888B8D"/>
                </a:solidFill>
                <a:latin typeface="Calibri"/>
              </a:rPr>
              <a:t>© 2015 Ipsos.  All rights reserved. Contains Ipsos' Confidential and Proprietary information  and may not be disclosed or reproduced without the prior written consent of Ipsos.</a:t>
            </a:r>
            <a:endParaRPr lang="en-US" dirty="0">
              <a:solidFill>
                <a:srgbClr val="888B8D"/>
              </a:solidFill>
              <a:latin typeface="Calibri"/>
            </a:endParaRPr>
          </a:p>
        </p:txBody>
      </p:sp>
      <p:sp>
        <p:nvSpPr>
          <p:cNvPr id="20" name="Text Placeholder 19"/>
          <p:cNvSpPr>
            <a:spLocks noGrp="1"/>
          </p:cNvSpPr>
          <p:nvPr>
            <p:ph type="body" sz="quarter" idx="13" hasCustomPrompt="1"/>
          </p:nvPr>
        </p:nvSpPr>
        <p:spPr>
          <a:xfrm>
            <a:off x="4442950" y="1412775"/>
            <a:ext cx="4450225" cy="1289247"/>
          </a:xfrm>
        </p:spPr>
        <p:txBody>
          <a:bodyPr anchor="b">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lang="en-GB" sz="2200" b="0" kern="1200" cap="none" baseline="0" dirty="0">
                <a:solidFill>
                  <a:schemeClr val="bg2"/>
                </a:solidFill>
                <a:latin typeface="+mn-lt"/>
                <a:ea typeface="+mn-ea"/>
                <a:cs typeface="+mn-cs"/>
              </a:defRPr>
            </a:lvl1pPr>
          </a:lstStyle>
          <a:p>
            <a:pPr lvl="0"/>
            <a:r>
              <a:rPr lang="en-US" dirty="0"/>
              <a:t>Subtitle</a:t>
            </a:r>
            <a:endParaRPr lang="en-GB" dirty="0"/>
          </a:p>
        </p:txBody>
      </p:sp>
      <p:sp>
        <p:nvSpPr>
          <p:cNvPr id="7" name="Picture Placeholder 6"/>
          <p:cNvSpPr>
            <a:spLocks noGrp="1"/>
          </p:cNvSpPr>
          <p:nvPr>
            <p:ph type="pic" sz="quarter" idx="15" hasCustomPrompt="1"/>
          </p:nvPr>
        </p:nvSpPr>
        <p:spPr>
          <a:xfrm>
            <a:off x="7745982" y="620688"/>
            <a:ext cx="1147193" cy="504056"/>
          </a:xfrm>
          <a:solidFill>
            <a:schemeClr val="bg1"/>
          </a:solidFill>
        </p:spPr>
        <p:txBody>
          <a:bodyPr/>
          <a:lstStyle>
            <a:lvl1pPr algn="ctr">
              <a:defRPr sz="1400"/>
            </a:lvl1pPr>
          </a:lstStyle>
          <a:p>
            <a:r>
              <a:rPr lang="en-GB" dirty="0"/>
              <a:t>Client Logo</a:t>
            </a:r>
            <a:br>
              <a:rPr lang="en-GB" dirty="0"/>
            </a:br>
            <a:r>
              <a:rPr lang="en-GB" dirty="0"/>
              <a:t>(delete if unused)</a:t>
            </a:r>
          </a:p>
        </p:txBody>
      </p:sp>
      <p:grpSp>
        <p:nvGrpSpPr>
          <p:cNvPr id="8" name="Group 7"/>
          <p:cNvGrpSpPr/>
          <p:nvPr userDrawn="1"/>
        </p:nvGrpSpPr>
        <p:grpSpPr>
          <a:xfrm>
            <a:off x="6965726" y="6232981"/>
            <a:ext cx="1933546" cy="355982"/>
            <a:chOff x="10239375" y="6688139"/>
            <a:chExt cx="2842245" cy="523426"/>
          </a:xfrm>
        </p:grpSpPr>
        <p:pic>
          <p:nvPicPr>
            <p:cNvPr id="9" name="Picture 8"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688139"/>
              <a:ext cx="554657" cy="523426"/>
            </a:xfrm>
            <a:prstGeom prst="rect">
              <a:avLst/>
            </a:prstGeom>
          </p:spPr>
        </p:pic>
        <p:pic>
          <p:nvPicPr>
            <p:cNvPr id="10" name="Picture 9" descr="IPSOS_GAMECHANGERS_blu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39375" y="6804025"/>
              <a:ext cx="2028825" cy="407539"/>
            </a:xfrm>
            <a:prstGeom prst="rect">
              <a:avLst/>
            </a:prstGeom>
          </p:spPr>
        </p:pic>
      </p:grpSp>
    </p:spTree>
    <p:extLst>
      <p:ext uri="{BB962C8B-B14F-4D97-AF65-F5344CB8AC3E}">
        <p14:creationId xmlns:p14="http://schemas.microsoft.com/office/powerpoint/2010/main" val="2381504494"/>
      </p:ext>
    </p:extLst>
  </p:cSld>
  <p:clrMapOvr>
    <a:masterClrMapping/>
  </p:clrMapOvr>
  <p:hf hdr="0"/>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1A">
    <p:spTree>
      <p:nvGrpSpPr>
        <p:cNvPr id="1" name=""/>
        <p:cNvGrpSpPr/>
        <p:nvPr/>
      </p:nvGrpSpPr>
      <p:grpSpPr>
        <a:xfrm>
          <a:off x="0" y="0"/>
          <a:ext cx="0" cy="0"/>
          <a:chOff x="0" y="0"/>
          <a:chExt cx="0" cy="0"/>
        </a:xfrm>
      </p:grpSpPr>
      <p:sp>
        <p:nvSpPr>
          <p:cNvPr id="11" name="Freeform 10"/>
          <p:cNvSpPr/>
          <p:nvPr userDrawn="1"/>
        </p:nvSpPr>
        <p:spPr>
          <a:xfrm>
            <a:off x="0" y="0"/>
            <a:ext cx="9144000" cy="6858000"/>
          </a:xfrm>
          <a:custGeom>
            <a:avLst/>
            <a:gdLst>
              <a:gd name="connsiteX0" fmla="*/ 3581862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6857999 h 6858000"/>
              <a:gd name="connsiteX5" fmla="*/ 5930713 w 9144000"/>
              <a:gd name="connsiteY5" fmla="*/ 68579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6858000">
                <a:moveTo>
                  <a:pt x="3581862" y="0"/>
                </a:moveTo>
                <a:lnTo>
                  <a:pt x="9144000" y="0"/>
                </a:lnTo>
                <a:lnTo>
                  <a:pt x="9144000" y="6858000"/>
                </a:lnTo>
                <a:lnTo>
                  <a:pt x="0" y="6858000"/>
                </a:lnTo>
                <a:lnTo>
                  <a:pt x="0" y="6857999"/>
                </a:lnTo>
                <a:lnTo>
                  <a:pt x="5930713"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tx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bg2"/>
                </a:solidFill>
              </a:defRPr>
            </a:lvl1pPr>
          </a:lstStyle>
          <a:p>
            <a:pPr fontAlgn="auto">
              <a:lnSpc>
                <a:spcPct val="95000"/>
              </a:lnSpc>
              <a:spcBef>
                <a:spcPts val="204"/>
              </a:spcBef>
              <a:spcAft>
                <a:spcPts val="0"/>
              </a:spcAft>
            </a:pPr>
            <a:r>
              <a:rPr lang="en-US" dirty="0">
                <a:solidFill>
                  <a:srgbClr val="888B8D"/>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bg2"/>
                </a:solidFill>
              </a:defRPr>
            </a:lvl1pPr>
          </a:lstStyle>
          <a:p>
            <a:pPr fontAlgn="auto">
              <a:lnSpc>
                <a:spcPct val="95000"/>
              </a:lnSpc>
              <a:spcBef>
                <a:spcPts val="204"/>
              </a:spcBef>
              <a:spcAft>
                <a:spcPts val="0"/>
              </a:spcAft>
            </a:pPr>
            <a:fld id="{7F034911-0302-4AAB-AEF0-815419E29289}" type="slidenum">
              <a:rPr lang="en-GB">
                <a:solidFill>
                  <a:srgbClr val="888B8D"/>
                </a:solidFill>
                <a:latin typeface="Calibri"/>
              </a:rPr>
              <a:pPr fontAlgn="auto">
                <a:lnSpc>
                  <a:spcPct val="95000"/>
                </a:lnSpc>
                <a:spcBef>
                  <a:spcPts val="204"/>
                </a:spcBef>
                <a:spcAft>
                  <a:spcPts val="0"/>
                </a:spcAft>
              </a:pPr>
              <a:t>‹#›</a:t>
            </a:fld>
            <a:endParaRPr lang="en-GB" dirty="0">
              <a:solidFill>
                <a:srgbClr val="888B8D"/>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Picture Placeholder 3"/>
          <p:cNvSpPr>
            <a:spLocks noGrp="1"/>
          </p:cNvSpPr>
          <p:nvPr>
            <p:ph type="pic" sz="quarter" idx="10"/>
          </p:nvPr>
        </p:nvSpPr>
        <p:spPr>
          <a:xfrm>
            <a:off x="0" y="-9526"/>
            <a:ext cx="5930713" cy="6867525"/>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616513"/>
              <a:gd name="connsiteY0" fmla="*/ 0 h 5143500"/>
              <a:gd name="connsiteX1" fmla="*/ 4654924 w 6616513"/>
              <a:gd name="connsiteY1" fmla="*/ 0 h 5143500"/>
              <a:gd name="connsiteX2" fmla="*/ 6616513 w 6616513"/>
              <a:gd name="connsiteY2" fmla="*/ 5143500 h 5143500"/>
              <a:gd name="connsiteX3" fmla="*/ 0 w 6616513"/>
              <a:gd name="connsiteY3" fmla="*/ 5143500 h 5143500"/>
              <a:gd name="connsiteX4" fmla="*/ 0 w 6616513"/>
              <a:gd name="connsiteY4" fmla="*/ 0 h 5143500"/>
              <a:gd name="connsiteX0" fmla="*/ 0 w 6616513"/>
              <a:gd name="connsiteY0" fmla="*/ 7144 h 5150644"/>
              <a:gd name="connsiteX1" fmla="*/ 3578599 w 6616513"/>
              <a:gd name="connsiteY1" fmla="*/ 0 h 5150644"/>
              <a:gd name="connsiteX2" fmla="*/ 6616513 w 6616513"/>
              <a:gd name="connsiteY2" fmla="*/ 5150644 h 5150644"/>
              <a:gd name="connsiteX3" fmla="*/ 0 w 6616513"/>
              <a:gd name="connsiteY3" fmla="*/ 5150644 h 5150644"/>
              <a:gd name="connsiteX4" fmla="*/ 0 w 6616513"/>
              <a:gd name="connsiteY4" fmla="*/ 7144 h 5150644"/>
              <a:gd name="connsiteX0" fmla="*/ 0 w 5930713"/>
              <a:gd name="connsiteY0" fmla="*/ 7144 h 5150644"/>
              <a:gd name="connsiteX1" fmla="*/ 3578599 w 5930713"/>
              <a:gd name="connsiteY1" fmla="*/ 0 h 5150644"/>
              <a:gd name="connsiteX2" fmla="*/ 5930713 w 5930713"/>
              <a:gd name="connsiteY2" fmla="*/ 5150644 h 5150644"/>
              <a:gd name="connsiteX3" fmla="*/ 0 w 5930713"/>
              <a:gd name="connsiteY3" fmla="*/ 5150644 h 5150644"/>
              <a:gd name="connsiteX4" fmla="*/ 0 w 5930713"/>
              <a:gd name="connsiteY4" fmla="*/ 7144 h 515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713" h="5150644">
                <a:moveTo>
                  <a:pt x="0" y="7144"/>
                </a:moveTo>
                <a:lnTo>
                  <a:pt x="3578599" y="0"/>
                </a:lnTo>
                <a:lnTo>
                  <a:pt x="5930713" y="5150644"/>
                </a:lnTo>
                <a:lnTo>
                  <a:pt x="0" y="5150644"/>
                </a:lnTo>
                <a:lnTo>
                  <a:pt x="0" y="7144"/>
                </a:lnTo>
                <a:close/>
              </a:path>
            </a:pathLst>
          </a:custGeom>
        </p:spPr>
        <p:txBody>
          <a:bodyPr/>
          <a:lstStyle/>
          <a:p>
            <a:r>
              <a:rPr lang="en-US" dirty="0"/>
              <a:t>Click icon to add picture</a:t>
            </a:r>
            <a:endParaRPr lang="en-GB" dirty="0"/>
          </a:p>
        </p:txBody>
      </p:sp>
    </p:spTree>
    <p:extLst>
      <p:ext uri="{BB962C8B-B14F-4D97-AF65-F5344CB8AC3E}">
        <p14:creationId xmlns:p14="http://schemas.microsoft.com/office/powerpoint/2010/main" val="383572085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1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tx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bg2"/>
                </a:solidFill>
              </a:defRPr>
            </a:lvl1pPr>
          </a:lstStyle>
          <a:p>
            <a:pPr fontAlgn="auto">
              <a:lnSpc>
                <a:spcPct val="95000"/>
              </a:lnSpc>
              <a:spcBef>
                <a:spcPts val="204"/>
              </a:spcBef>
              <a:spcAft>
                <a:spcPts val="0"/>
              </a:spcAft>
            </a:pPr>
            <a:r>
              <a:rPr lang="en-US" dirty="0">
                <a:solidFill>
                  <a:srgbClr val="888B8D"/>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bg2"/>
                </a:solidFill>
              </a:defRPr>
            </a:lvl1pPr>
          </a:lstStyle>
          <a:p>
            <a:pPr fontAlgn="auto">
              <a:lnSpc>
                <a:spcPct val="95000"/>
              </a:lnSpc>
              <a:spcBef>
                <a:spcPts val="204"/>
              </a:spcBef>
              <a:spcAft>
                <a:spcPts val="0"/>
              </a:spcAft>
            </a:pPr>
            <a:fld id="{7F034911-0302-4AAB-AEF0-815419E29289}" type="slidenum">
              <a:rPr lang="en-GB">
                <a:solidFill>
                  <a:srgbClr val="888B8D"/>
                </a:solidFill>
                <a:latin typeface="Calibri"/>
              </a:rPr>
              <a:pPr fontAlgn="auto">
                <a:lnSpc>
                  <a:spcPct val="95000"/>
                </a:lnSpc>
                <a:spcBef>
                  <a:spcPts val="204"/>
                </a:spcBef>
                <a:spcAft>
                  <a:spcPts val="0"/>
                </a:spcAft>
              </a:pPr>
              <a:t>‹#›</a:t>
            </a:fld>
            <a:endParaRPr lang="en-GB" dirty="0">
              <a:solidFill>
                <a:srgbClr val="888B8D"/>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Picture Placeholder 17"/>
          <p:cNvSpPr>
            <a:spLocks noGrp="1"/>
          </p:cNvSpPr>
          <p:nvPr>
            <p:ph type="pic" sz="quarter" idx="14"/>
          </p:nvPr>
        </p:nvSpPr>
        <p:spPr>
          <a:xfrm>
            <a:off x="0" y="0"/>
            <a:ext cx="4571460" cy="6858000"/>
          </a:xfrm>
        </p:spPr>
        <p:txBody>
          <a:bodyPr/>
          <a:lstStyle/>
          <a:p>
            <a:r>
              <a:rPr lang="en-US" dirty="0"/>
              <a:t>Click icon to add picture</a:t>
            </a:r>
            <a:endParaRPr lang="en-GB" dirty="0"/>
          </a:p>
        </p:txBody>
      </p:sp>
    </p:spTree>
    <p:extLst>
      <p:ext uri="{BB962C8B-B14F-4D97-AF65-F5344CB8AC3E}">
        <p14:creationId xmlns:p14="http://schemas.microsoft.com/office/powerpoint/2010/main" val="66772625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2A">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tx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tx1"/>
                </a:solidFill>
              </a:defRPr>
            </a:lvl1pPr>
          </a:lstStyle>
          <a:p>
            <a:pPr fontAlgn="auto">
              <a:lnSpc>
                <a:spcPct val="95000"/>
              </a:lnSpc>
              <a:spcBef>
                <a:spcPts val="204"/>
              </a:spcBef>
              <a:spcAft>
                <a:spcPts val="0"/>
              </a:spcAft>
            </a:pPr>
            <a:r>
              <a:rPr lang="en-US" dirty="0">
                <a:solidFill>
                  <a:srgbClr val="222223"/>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tx1"/>
                </a:solidFill>
              </a:defRPr>
            </a:lvl1pPr>
          </a:lstStyle>
          <a:p>
            <a:pPr fontAlgn="auto">
              <a:lnSpc>
                <a:spcPct val="95000"/>
              </a:lnSpc>
              <a:spcBef>
                <a:spcPts val="204"/>
              </a:spcBef>
              <a:spcAft>
                <a:spcPts val="0"/>
              </a:spcAft>
            </a:pPr>
            <a:fld id="{7F034911-0302-4AAB-AEF0-815419E29289}" type="slidenum">
              <a:rPr lang="en-GB">
                <a:solidFill>
                  <a:srgbClr val="222223"/>
                </a:solidFill>
                <a:latin typeface="Calibri"/>
              </a:rPr>
              <a:pPr fontAlgn="auto">
                <a:lnSpc>
                  <a:spcPct val="95000"/>
                </a:lnSpc>
                <a:spcBef>
                  <a:spcPts val="204"/>
                </a:spcBef>
                <a:spcAft>
                  <a:spcPts val="0"/>
                </a:spcAft>
              </a:pPr>
              <a:t>‹#›</a:t>
            </a:fld>
            <a:endParaRPr lang="en-GB" dirty="0">
              <a:solidFill>
                <a:srgbClr val="222223"/>
              </a:solidFill>
              <a:latin typeface="Calibri"/>
            </a:endParaRPr>
          </a:p>
        </p:txBody>
      </p:sp>
      <p:sp>
        <p:nvSpPr>
          <p:cNvPr id="10" name="Picture Placeholder 3"/>
          <p:cNvSpPr>
            <a:spLocks noGrp="1"/>
          </p:cNvSpPr>
          <p:nvPr>
            <p:ph type="pic" sz="quarter" idx="10"/>
          </p:nvPr>
        </p:nvSpPr>
        <p:spPr>
          <a:xfrm>
            <a:off x="0" y="-9526"/>
            <a:ext cx="5930713" cy="6867525"/>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616513"/>
              <a:gd name="connsiteY0" fmla="*/ 0 h 5143500"/>
              <a:gd name="connsiteX1" fmla="*/ 4654924 w 6616513"/>
              <a:gd name="connsiteY1" fmla="*/ 0 h 5143500"/>
              <a:gd name="connsiteX2" fmla="*/ 6616513 w 6616513"/>
              <a:gd name="connsiteY2" fmla="*/ 5143500 h 5143500"/>
              <a:gd name="connsiteX3" fmla="*/ 0 w 6616513"/>
              <a:gd name="connsiteY3" fmla="*/ 5143500 h 5143500"/>
              <a:gd name="connsiteX4" fmla="*/ 0 w 6616513"/>
              <a:gd name="connsiteY4" fmla="*/ 0 h 5143500"/>
              <a:gd name="connsiteX0" fmla="*/ 0 w 6616513"/>
              <a:gd name="connsiteY0" fmla="*/ 7144 h 5150644"/>
              <a:gd name="connsiteX1" fmla="*/ 3578599 w 6616513"/>
              <a:gd name="connsiteY1" fmla="*/ 0 h 5150644"/>
              <a:gd name="connsiteX2" fmla="*/ 6616513 w 6616513"/>
              <a:gd name="connsiteY2" fmla="*/ 5150644 h 5150644"/>
              <a:gd name="connsiteX3" fmla="*/ 0 w 6616513"/>
              <a:gd name="connsiteY3" fmla="*/ 5150644 h 5150644"/>
              <a:gd name="connsiteX4" fmla="*/ 0 w 6616513"/>
              <a:gd name="connsiteY4" fmla="*/ 7144 h 5150644"/>
              <a:gd name="connsiteX0" fmla="*/ 0 w 5930713"/>
              <a:gd name="connsiteY0" fmla="*/ 7144 h 5150644"/>
              <a:gd name="connsiteX1" fmla="*/ 3578599 w 5930713"/>
              <a:gd name="connsiteY1" fmla="*/ 0 h 5150644"/>
              <a:gd name="connsiteX2" fmla="*/ 5930713 w 5930713"/>
              <a:gd name="connsiteY2" fmla="*/ 5150644 h 5150644"/>
              <a:gd name="connsiteX3" fmla="*/ 0 w 5930713"/>
              <a:gd name="connsiteY3" fmla="*/ 5150644 h 5150644"/>
              <a:gd name="connsiteX4" fmla="*/ 0 w 5930713"/>
              <a:gd name="connsiteY4" fmla="*/ 7144 h 515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713" h="5150644">
                <a:moveTo>
                  <a:pt x="0" y="7144"/>
                </a:moveTo>
                <a:lnTo>
                  <a:pt x="3578599" y="0"/>
                </a:lnTo>
                <a:lnTo>
                  <a:pt x="5930713" y="5150644"/>
                </a:lnTo>
                <a:lnTo>
                  <a:pt x="0" y="5150644"/>
                </a:lnTo>
                <a:lnTo>
                  <a:pt x="0" y="7144"/>
                </a:lnTo>
                <a:close/>
              </a:path>
            </a:pathLst>
          </a:custGeom>
        </p:spPr>
        <p:txBody>
          <a:bodyPr/>
          <a:lstStyle/>
          <a:p>
            <a:r>
              <a:rPr lang="en-US" dirty="0"/>
              <a:t>Click icon to add picture</a:t>
            </a:r>
            <a:endParaRPr lang="en-GB" dirty="0"/>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87942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2B">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tx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tx1"/>
                </a:solidFill>
              </a:defRPr>
            </a:lvl1pPr>
          </a:lstStyle>
          <a:p>
            <a:pPr fontAlgn="auto">
              <a:lnSpc>
                <a:spcPct val="95000"/>
              </a:lnSpc>
              <a:spcBef>
                <a:spcPts val="204"/>
              </a:spcBef>
              <a:spcAft>
                <a:spcPts val="0"/>
              </a:spcAft>
            </a:pPr>
            <a:r>
              <a:rPr lang="en-US" dirty="0">
                <a:solidFill>
                  <a:srgbClr val="222223"/>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tx1"/>
                </a:solidFill>
              </a:defRPr>
            </a:lvl1pPr>
          </a:lstStyle>
          <a:p>
            <a:pPr fontAlgn="auto">
              <a:lnSpc>
                <a:spcPct val="95000"/>
              </a:lnSpc>
              <a:spcBef>
                <a:spcPts val="204"/>
              </a:spcBef>
              <a:spcAft>
                <a:spcPts val="0"/>
              </a:spcAft>
            </a:pPr>
            <a:fld id="{7F034911-0302-4AAB-AEF0-815419E29289}" type="slidenum">
              <a:rPr lang="en-GB">
                <a:solidFill>
                  <a:srgbClr val="222223"/>
                </a:solidFill>
                <a:latin typeface="Calibri"/>
              </a:rPr>
              <a:pPr fontAlgn="auto">
                <a:lnSpc>
                  <a:spcPct val="95000"/>
                </a:lnSpc>
                <a:spcBef>
                  <a:spcPts val="204"/>
                </a:spcBef>
                <a:spcAft>
                  <a:spcPts val="0"/>
                </a:spcAft>
              </a:pPr>
              <a:t>‹#›</a:t>
            </a:fld>
            <a:endParaRPr lang="en-GB" dirty="0">
              <a:solidFill>
                <a:srgbClr val="222223"/>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
        <p:nvSpPr>
          <p:cNvPr id="11" name="Picture Placeholder 17"/>
          <p:cNvSpPr>
            <a:spLocks noGrp="1"/>
          </p:cNvSpPr>
          <p:nvPr>
            <p:ph type="pic" sz="quarter" idx="14"/>
          </p:nvPr>
        </p:nvSpPr>
        <p:spPr>
          <a:xfrm>
            <a:off x="0" y="0"/>
            <a:ext cx="4571460" cy="6858000"/>
          </a:xfrm>
        </p:spPr>
        <p:txBody>
          <a:bodyPr/>
          <a:lstStyle/>
          <a:p>
            <a:r>
              <a:rPr lang="en-US" dirty="0"/>
              <a:t>Click icon to add picture</a:t>
            </a:r>
            <a:endParaRPr lang="en-GB" dirty="0"/>
          </a:p>
        </p:txBody>
      </p:sp>
    </p:spTree>
    <p:extLst>
      <p:ext uri="{BB962C8B-B14F-4D97-AF65-F5344CB8AC3E}">
        <p14:creationId xmlns:p14="http://schemas.microsoft.com/office/powerpoint/2010/main" val="19931480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3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bg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bg1"/>
                </a:solidFill>
              </a:defRPr>
            </a:lvl1pPr>
          </a:lstStyle>
          <a:p>
            <a:pPr fontAlgn="auto">
              <a:lnSpc>
                <a:spcPct val="95000"/>
              </a:lnSpc>
              <a:spcBef>
                <a:spcPts val="204"/>
              </a:spcBef>
              <a:spcAft>
                <a:spcPts val="0"/>
              </a:spcAft>
            </a:pPr>
            <a:r>
              <a:rPr dirty="0">
                <a:solidFill>
                  <a:prstClr val="white"/>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bg1"/>
                </a:solidFill>
              </a:defRPr>
            </a:lvl1pPr>
          </a:lstStyle>
          <a:p>
            <a:pPr fontAlgn="auto">
              <a:lnSpc>
                <a:spcPct val="95000"/>
              </a:lnSpc>
              <a:spcBef>
                <a:spcPts val="204"/>
              </a:spcBef>
              <a:spcAft>
                <a:spcPts val="0"/>
              </a:spcAft>
            </a:pPr>
            <a:fld id="{7F034911-0302-4AAB-AEF0-815419E29289}" type="slidenum">
              <a:rPr lang="en-GB">
                <a:solidFill>
                  <a:prstClr val="white"/>
                </a:solidFill>
                <a:latin typeface="Calibri"/>
              </a:rPr>
              <a:pPr fontAlgn="auto">
                <a:lnSpc>
                  <a:spcPct val="95000"/>
                </a:lnSpc>
                <a:spcBef>
                  <a:spcPts val="204"/>
                </a:spcBef>
                <a:spcAft>
                  <a:spcPts val="0"/>
                </a:spcAft>
              </a:pPr>
              <a:t>‹#›</a:t>
            </a:fld>
            <a:endParaRPr lang="en-GB" dirty="0">
              <a:solidFill>
                <a:prstClr val="white"/>
              </a:solidFill>
              <a:latin typeface="Calibri"/>
            </a:endParaRPr>
          </a:p>
        </p:txBody>
      </p:sp>
      <p:sp>
        <p:nvSpPr>
          <p:cNvPr id="10" name="Picture Placeholder 3"/>
          <p:cNvSpPr>
            <a:spLocks noGrp="1"/>
          </p:cNvSpPr>
          <p:nvPr>
            <p:ph type="pic" sz="quarter" idx="10"/>
          </p:nvPr>
        </p:nvSpPr>
        <p:spPr>
          <a:xfrm>
            <a:off x="0" y="-9526"/>
            <a:ext cx="5930713" cy="6867525"/>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616513"/>
              <a:gd name="connsiteY0" fmla="*/ 0 h 5143500"/>
              <a:gd name="connsiteX1" fmla="*/ 4654924 w 6616513"/>
              <a:gd name="connsiteY1" fmla="*/ 0 h 5143500"/>
              <a:gd name="connsiteX2" fmla="*/ 6616513 w 6616513"/>
              <a:gd name="connsiteY2" fmla="*/ 5143500 h 5143500"/>
              <a:gd name="connsiteX3" fmla="*/ 0 w 6616513"/>
              <a:gd name="connsiteY3" fmla="*/ 5143500 h 5143500"/>
              <a:gd name="connsiteX4" fmla="*/ 0 w 6616513"/>
              <a:gd name="connsiteY4" fmla="*/ 0 h 5143500"/>
              <a:gd name="connsiteX0" fmla="*/ 0 w 6616513"/>
              <a:gd name="connsiteY0" fmla="*/ 7144 h 5150644"/>
              <a:gd name="connsiteX1" fmla="*/ 3578599 w 6616513"/>
              <a:gd name="connsiteY1" fmla="*/ 0 h 5150644"/>
              <a:gd name="connsiteX2" fmla="*/ 6616513 w 6616513"/>
              <a:gd name="connsiteY2" fmla="*/ 5150644 h 5150644"/>
              <a:gd name="connsiteX3" fmla="*/ 0 w 6616513"/>
              <a:gd name="connsiteY3" fmla="*/ 5150644 h 5150644"/>
              <a:gd name="connsiteX4" fmla="*/ 0 w 6616513"/>
              <a:gd name="connsiteY4" fmla="*/ 7144 h 5150644"/>
              <a:gd name="connsiteX0" fmla="*/ 0 w 5930713"/>
              <a:gd name="connsiteY0" fmla="*/ 7144 h 5150644"/>
              <a:gd name="connsiteX1" fmla="*/ 3578599 w 5930713"/>
              <a:gd name="connsiteY1" fmla="*/ 0 h 5150644"/>
              <a:gd name="connsiteX2" fmla="*/ 5930713 w 5930713"/>
              <a:gd name="connsiteY2" fmla="*/ 5150644 h 5150644"/>
              <a:gd name="connsiteX3" fmla="*/ 0 w 5930713"/>
              <a:gd name="connsiteY3" fmla="*/ 5150644 h 5150644"/>
              <a:gd name="connsiteX4" fmla="*/ 0 w 5930713"/>
              <a:gd name="connsiteY4" fmla="*/ 7144 h 515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713" h="5150644">
                <a:moveTo>
                  <a:pt x="0" y="7144"/>
                </a:moveTo>
                <a:lnTo>
                  <a:pt x="3578599" y="0"/>
                </a:lnTo>
                <a:lnTo>
                  <a:pt x="5930713" y="5150644"/>
                </a:lnTo>
                <a:lnTo>
                  <a:pt x="0" y="5150644"/>
                </a:lnTo>
                <a:lnTo>
                  <a:pt x="0" y="7144"/>
                </a:lnTo>
                <a:close/>
              </a:path>
            </a:pathLst>
          </a:custGeom>
        </p:spPr>
        <p:txBody>
          <a:bodyPr/>
          <a:lstStyle/>
          <a:p>
            <a:r>
              <a:rPr lang="en-US" dirty="0"/>
              <a:t>Click icon to add picture</a:t>
            </a:r>
            <a:endParaRPr lang="en-GB" dirty="0"/>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55107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3B">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bg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bg1"/>
                </a:solidFill>
              </a:defRPr>
            </a:lvl1pPr>
          </a:lstStyle>
          <a:p>
            <a:pPr fontAlgn="auto">
              <a:lnSpc>
                <a:spcPct val="95000"/>
              </a:lnSpc>
              <a:spcBef>
                <a:spcPts val="204"/>
              </a:spcBef>
              <a:spcAft>
                <a:spcPts val="0"/>
              </a:spcAft>
            </a:pPr>
            <a:r>
              <a:rPr dirty="0">
                <a:solidFill>
                  <a:prstClr val="white"/>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bg1"/>
                </a:solidFill>
              </a:defRPr>
            </a:lvl1pPr>
          </a:lstStyle>
          <a:p>
            <a:pPr fontAlgn="auto">
              <a:lnSpc>
                <a:spcPct val="95000"/>
              </a:lnSpc>
              <a:spcBef>
                <a:spcPts val="204"/>
              </a:spcBef>
              <a:spcAft>
                <a:spcPts val="0"/>
              </a:spcAft>
            </a:pPr>
            <a:fld id="{7F034911-0302-4AAB-AEF0-815419E29289}" type="slidenum">
              <a:rPr lang="en-GB">
                <a:solidFill>
                  <a:prstClr val="white"/>
                </a:solidFill>
                <a:latin typeface="Calibri"/>
              </a:rPr>
              <a:pPr fontAlgn="auto">
                <a:lnSpc>
                  <a:spcPct val="95000"/>
                </a:lnSpc>
                <a:spcBef>
                  <a:spcPts val="204"/>
                </a:spcBef>
                <a:spcAft>
                  <a:spcPts val="0"/>
                </a:spcAft>
              </a:pPr>
              <a:t>‹#›</a:t>
            </a:fld>
            <a:endParaRPr lang="en-GB" dirty="0">
              <a:solidFill>
                <a:prstClr val="white"/>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
        <p:nvSpPr>
          <p:cNvPr id="11" name="Picture Placeholder 17"/>
          <p:cNvSpPr>
            <a:spLocks noGrp="1"/>
          </p:cNvSpPr>
          <p:nvPr>
            <p:ph type="pic" sz="quarter" idx="14"/>
          </p:nvPr>
        </p:nvSpPr>
        <p:spPr>
          <a:xfrm>
            <a:off x="0" y="0"/>
            <a:ext cx="4571460" cy="6858000"/>
          </a:xfrm>
        </p:spPr>
        <p:txBody>
          <a:bodyPr/>
          <a:lstStyle/>
          <a:p>
            <a:r>
              <a:rPr lang="en-US" dirty="0"/>
              <a:t>Click icon to add picture</a:t>
            </a:r>
            <a:endParaRPr lang="en-GB" dirty="0"/>
          </a:p>
        </p:txBody>
      </p:sp>
    </p:spTree>
    <p:extLst>
      <p:ext uri="{BB962C8B-B14F-4D97-AF65-F5344CB8AC3E}">
        <p14:creationId xmlns:p14="http://schemas.microsoft.com/office/powerpoint/2010/main" val="109847450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p:cSld name="Section Header Option 4">
    <p:spTree>
      <p:nvGrpSpPr>
        <p:cNvPr id="1" name=""/>
        <p:cNvGrpSpPr/>
        <p:nvPr/>
      </p:nvGrpSpPr>
      <p:grpSpPr>
        <a:xfrm>
          <a:off x="0" y="0"/>
          <a:ext cx="0" cy="0"/>
          <a:chOff x="0" y="0"/>
          <a:chExt cx="0" cy="0"/>
        </a:xfrm>
      </p:grpSpPr>
      <p:sp>
        <p:nvSpPr>
          <p:cNvPr id="8" name="Picture Placeholder 7"/>
          <p:cNvSpPr>
            <a:spLocks noGrp="1"/>
          </p:cNvSpPr>
          <p:nvPr>
            <p:ph type="pic" sz="quarter" idx="14" hasCustomPrompt="1"/>
          </p:nvPr>
        </p:nvSpPr>
        <p:spPr>
          <a:xfrm>
            <a:off x="2" y="0"/>
            <a:ext cx="9143999" cy="6858000"/>
          </a:xfrm>
          <a:effectLst/>
        </p:spPr>
        <p:txBody>
          <a:bodyPr/>
          <a:lstStyle>
            <a:lvl1pPr>
              <a:defRPr baseline="0"/>
            </a:lvl1pPr>
          </a:lstStyle>
          <a:p>
            <a:br>
              <a:rPr lang="en-GB" dirty="0"/>
            </a:br>
            <a:r>
              <a:rPr lang="en-GB" dirty="0"/>
              <a:t>     Copy Desired Image, Select this placeholder, Paste &amp; Then “Send to back”</a:t>
            </a:r>
          </a:p>
        </p:txBody>
      </p:sp>
      <p:sp>
        <p:nvSpPr>
          <p:cNvPr id="2" name="Title 1"/>
          <p:cNvSpPr>
            <a:spLocks noGrp="1"/>
          </p:cNvSpPr>
          <p:nvPr>
            <p:ph type="title" hasCustomPrompt="1"/>
          </p:nvPr>
        </p:nvSpPr>
        <p:spPr>
          <a:xfrm>
            <a:off x="564093" y="3305917"/>
            <a:ext cx="8313207" cy="960263"/>
          </a:xfrm>
          <a:effectLst>
            <a:outerShdw blurRad="825500" algn="ctr" rotWithShape="0">
              <a:prstClr val="black">
                <a:alpha val="20000"/>
              </a:prstClr>
            </a:outerShdw>
          </a:effectLst>
        </p:spPr>
        <p:txBody>
          <a:bodyPr anchor="t"/>
          <a:lstStyle>
            <a:lvl1pPr>
              <a:lnSpc>
                <a:spcPct val="80000"/>
              </a:lnSpc>
              <a:spcBef>
                <a:spcPts val="816"/>
              </a:spcBef>
              <a:defRPr sz="7800" cap="all" baseline="0">
                <a:solidFill>
                  <a:schemeClr val="bg1"/>
                </a:solidFill>
              </a:defRPr>
            </a:lvl1pPr>
          </a:lstStyle>
          <a:p>
            <a:r>
              <a:rPr lang="en-US" dirty="0"/>
              <a:t>Section DIVIDER</a:t>
            </a:r>
            <a:endParaRPr lang="en-GB" dirty="0"/>
          </a:p>
        </p:txBody>
      </p:sp>
      <p:sp>
        <p:nvSpPr>
          <p:cNvPr id="7" name="Text Placeholder 6"/>
          <p:cNvSpPr>
            <a:spLocks noGrp="1"/>
          </p:cNvSpPr>
          <p:nvPr>
            <p:ph type="body" sz="quarter" idx="13" hasCustomPrompt="1"/>
          </p:nvPr>
        </p:nvSpPr>
        <p:spPr>
          <a:xfrm>
            <a:off x="628273" y="2476736"/>
            <a:ext cx="6033722" cy="829179"/>
          </a:xfrm>
        </p:spPr>
        <p:txBody>
          <a:bodyPr anchor="b">
            <a:normAutofit/>
          </a:bodyPr>
          <a:lstStyle>
            <a:lvl1pPr>
              <a:spcBef>
                <a:spcPts val="1224"/>
              </a:spcBef>
              <a:defRPr sz="2700" b="0" cap="none" baseline="0">
                <a:solidFill>
                  <a:schemeClr val="bg1"/>
                </a:solidFill>
                <a:effectLst>
                  <a:outerShdw blurRad="228600" algn="ctr" rotWithShape="0">
                    <a:prstClr val="black">
                      <a:alpha val="40000"/>
                    </a:prstClr>
                  </a:outerShdw>
                </a:effectLst>
              </a:defRPr>
            </a:lvl1pPr>
          </a:lstStyle>
          <a:p>
            <a:pPr lvl="0"/>
            <a:r>
              <a:rPr lang="en-US" dirty="0"/>
              <a:t>Subtitle</a:t>
            </a:r>
            <a:endParaRPr lang="en-GB" dirty="0"/>
          </a:p>
        </p:txBody>
      </p:sp>
      <p:sp>
        <p:nvSpPr>
          <p:cNvPr id="4" name="Footer Placeholder 3"/>
          <p:cNvSpPr>
            <a:spLocks noGrp="1"/>
          </p:cNvSpPr>
          <p:nvPr>
            <p:ph type="ftr" sz="quarter" idx="16"/>
          </p:nvPr>
        </p:nvSpPr>
        <p:spPr>
          <a:xfrm>
            <a:off x="614374" y="6200608"/>
            <a:ext cx="4951963" cy="346923"/>
          </a:xfrm>
          <a:prstGeom prst="rect">
            <a:avLst/>
          </a:prstGeom>
        </p:spPr>
        <p:txBody>
          <a:bodyPr vert="horz" lIns="0" tIns="0" rIns="0" bIns="0" rtlCol="0" anchor="b"/>
          <a:lstStyle>
            <a:lvl1pPr>
              <a:defRPr lang="en-GB" sz="800" smtClean="0">
                <a:solidFill>
                  <a:schemeClr val="bg1"/>
                </a:solidFill>
              </a:defRPr>
            </a:lvl1pPr>
          </a:lstStyle>
          <a:p>
            <a:pPr fontAlgn="auto">
              <a:lnSpc>
                <a:spcPct val="85000"/>
              </a:lnSpc>
              <a:spcBef>
                <a:spcPts val="204"/>
              </a:spcBef>
              <a:spcAft>
                <a:spcPts val="0"/>
              </a:spcAft>
            </a:pPr>
            <a:r>
              <a:rPr dirty="0">
                <a:solidFill>
                  <a:prstClr val="white"/>
                </a:solidFill>
                <a:latin typeface="Calibri"/>
              </a:rPr>
              <a:t>© 2015 Ipsos. </a:t>
            </a:r>
          </a:p>
        </p:txBody>
      </p:sp>
      <p:sp>
        <p:nvSpPr>
          <p:cNvPr id="5" name="Slide Number Placeholder 4"/>
          <p:cNvSpPr>
            <a:spLocks noGrp="1"/>
          </p:cNvSpPr>
          <p:nvPr>
            <p:ph type="sldNum" sz="quarter" idx="17"/>
          </p:nvPr>
        </p:nvSpPr>
        <p:spPr>
          <a:xfrm>
            <a:off x="247314" y="6200608"/>
            <a:ext cx="382425" cy="346923"/>
          </a:xfrm>
          <a:prstGeom prst="rect">
            <a:avLst/>
          </a:prstGeom>
        </p:spPr>
        <p:txBody>
          <a:bodyPr vert="horz" lIns="0" tIns="0" rIns="0" bIns="0" rtlCol="0" anchor="b"/>
          <a:lstStyle>
            <a:lvl1pPr>
              <a:defRPr lang="en-US" sz="800" smtClean="0">
                <a:solidFill>
                  <a:schemeClr val="bg1"/>
                </a:solidFill>
              </a:defRPr>
            </a:lvl1pPr>
          </a:lstStyle>
          <a:p>
            <a:pPr fontAlgn="auto">
              <a:lnSpc>
                <a:spcPct val="85000"/>
              </a:lnSpc>
              <a:spcBef>
                <a:spcPts val="204"/>
              </a:spcBef>
              <a:spcAft>
                <a:spcPts val="0"/>
              </a:spcAft>
            </a:pPr>
            <a:fld id="{7F034911-0302-4AAB-AEF0-815419E29289}" type="slidenum">
              <a:rPr lang="en-GB">
                <a:solidFill>
                  <a:prstClr val="white"/>
                </a:solidFill>
                <a:latin typeface="Calibri"/>
              </a:rPr>
              <a:pPr fontAlgn="auto">
                <a:lnSpc>
                  <a:spcPct val="85000"/>
                </a:lnSpc>
                <a:spcBef>
                  <a:spcPts val="204"/>
                </a:spcBef>
                <a:spcAft>
                  <a:spcPts val="0"/>
                </a:spcAft>
              </a:pPr>
              <a:t>‹#›</a:t>
            </a:fld>
            <a:endParaRPr lang="en-GB" dirty="0">
              <a:solidFill>
                <a:prstClr val="white"/>
              </a:solidFill>
              <a:latin typeface="Calibri"/>
            </a:endParaRPr>
          </a:p>
        </p:txBody>
      </p:sp>
    </p:spTree>
    <p:extLst>
      <p:ext uri="{BB962C8B-B14F-4D97-AF65-F5344CB8AC3E}">
        <p14:creationId xmlns:p14="http://schemas.microsoft.com/office/powerpoint/2010/main" val="33360153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p:cSld name="Section Header White Fil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2832" y="3306922"/>
            <a:ext cx="8726439" cy="960263"/>
          </a:xfrm>
        </p:spPr>
        <p:txBody>
          <a:bodyPr lIns="0" anchor="t"/>
          <a:lstStyle>
            <a:lvl1pPr>
              <a:lnSpc>
                <a:spcPct val="80000"/>
              </a:lnSpc>
              <a:spcBef>
                <a:spcPts val="816"/>
              </a:spcBef>
              <a:defRPr sz="7800" cap="all" baseline="0">
                <a:solidFill>
                  <a:schemeClr val="tx1"/>
                </a:solidFill>
              </a:defRPr>
            </a:lvl1pPr>
          </a:lstStyle>
          <a:p>
            <a:r>
              <a:rPr lang="en-US" dirty="0"/>
              <a:t>SECTION DIVIDER</a:t>
            </a:r>
            <a:endParaRPr lang="en-GB" dirty="0"/>
          </a:p>
        </p:txBody>
      </p:sp>
      <p:sp>
        <p:nvSpPr>
          <p:cNvPr id="7" name="Text Placeholder 6"/>
          <p:cNvSpPr>
            <a:spLocks noGrp="1"/>
          </p:cNvSpPr>
          <p:nvPr>
            <p:ph type="body" sz="quarter" idx="13" hasCustomPrompt="1"/>
          </p:nvPr>
        </p:nvSpPr>
        <p:spPr>
          <a:xfrm>
            <a:off x="221814" y="2477744"/>
            <a:ext cx="6033722" cy="829179"/>
          </a:xfrm>
        </p:spPr>
        <p:txBody>
          <a:bodyPr anchor="b">
            <a:normAutofit/>
          </a:bodyPr>
          <a:lstStyle>
            <a:lvl1pPr>
              <a:spcBef>
                <a:spcPts val="1224"/>
              </a:spcBef>
              <a:defRPr sz="2700" b="0" cap="none" baseline="0">
                <a:solidFill>
                  <a:schemeClr val="tx1"/>
                </a:solidFill>
              </a:defRPr>
            </a:lvl1pPr>
          </a:lstStyle>
          <a:p>
            <a:pPr lvl="0"/>
            <a:r>
              <a:rPr lang="en-US" dirty="0"/>
              <a:t>Subtitle</a:t>
            </a:r>
            <a:endParaRPr lang="en-GB" dirty="0"/>
          </a:p>
        </p:txBody>
      </p:sp>
      <p:sp>
        <p:nvSpPr>
          <p:cNvPr id="29" name="TextBox 28"/>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srgbClr val="888B8D"/>
                </a:solidFill>
                <a:latin typeface="Calibri"/>
              </a:rPr>
              <a:pPr defTabSz="924282" fontAlgn="auto">
                <a:lnSpc>
                  <a:spcPct val="85000"/>
                </a:lnSpc>
                <a:spcBef>
                  <a:spcPts val="204"/>
                </a:spcBef>
                <a:spcAft>
                  <a:spcPts val="0"/>
                </a:spcAft>
              </a:pPr>
              <a:t>‹#›</a:t>
            </a:fld>
            <a:endParaRPr lang="en-GB" sz="800" dirty="0">
              <a:solidFill>
                <a:srgbClr val="888B8D"/>
              </a:solidFill>
              <a:latin typeface="Calibri"/>
            </a:endParaRPr>
          </a:p>
        </p:txBody>
      </p:sp>
      <p:sp>
        <p:nvSpPr>
          <p:cNvPr id="30" name="TextBox 29"/>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srgbClr val="888B8D"/>
                </a:solidFill>
                <a:latin typeface="Calibri"/>
              </a:rPr>
              <a:t>© 2015 Ipsos.</a:t>
            </a:r>
            <a:endParaRPr lang="en-GB" sz="1200" dirty="0">
              <a:solidFill>
                <a:srgbClr val="888B8D"/>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714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Content Option 13">
    <p:spTree>
      <p:nvGrpSpPr>
        <p:cNvPr id="1" name=""/>
        <p:cNvGrpSpPr/>
        <p:nvPr/>
      </p:nvGrpSpPr>
      <p:grpSpPr>
        <a:xfrm>
          <a:off x="0" y="0"/>
          <a:ext cx="0" cy="0"/>
          <a:chOff x="0" y="0"/>
          <a:chExt cx="0" cy="0"/>
        </a:xfrm>
      </p:grpSpPr>
      <p:sp>
        <p:nvSpPr>
          <p:cNvPr id="13" name="Freeform 12"/>
          <p:cNvSpPr/>
          <p:nvPr userDrawn="1"/>
        </p:nvSpPr>
        <p:spPr>
          <a:xfrm>
            <a:off x="117004" y="0"/>
            <a:ext cx="2909225" cy="5943600"/>
          </a:xfrm>
          <a:custGeom>
            <a:avLst/>
            <a:gdLst>
              <a:gd name="connsiteX0" fmla="*/ 416396 w 2909225"/>
              <a:gd name="connsiteY0" fmla="*/ 6041571 h 6041571"/>
              <a:gd name="connsiteX1" fmla="*/ 198682 w 2909225"/>
              <a:gd name="connsiteY1" fmla="*/ 3385457 h 6041571"/>
              <a:gd name="connsiteX2" fmla="*/ 2909225 w 2909225"/>
              <a:gd name="connsiteY2" fmla="*/ 0 h 6041571"/>
            </a:gdLst>
            <a:ahLst/>
            <a:cxnLst>
              <a:cxn ang="0">
                <a:pos x="connsiteX0" y="connsiteY0"/>
              </a:cxn>
              <a:cxn ang="0">
                <a:pos x="connsiteX1" y="connsiteY1"/>
              </a:cxn>
              <a:cxn ang="0">
                <a:pos x="connsiteX2" y="connsiteY2"/>
              </a:cxn>
            </a:cxnLst>
            <a:rect l="l" t="t" r="r" b="b"/>
            <a:pathLst>
              <a:path w="2909225" h="6041571">
                <a:moveTo>
                  <a:pt x="416396" y="6041571"/>
                </a:moveTo>
                <a:cubicBezTo>
                  <a:pt x="99803" y="5216978"/>
                  <a:pt x="-216790" y="4392386"/>
                  <a:pt x="198682" y="3385457"/>
                </a:cubicBezTo>
                <a:cubicBezTo>
                  <a:pt x="614154" y="2378528"/>
                  <a:pt x="1761689" y="1189264"/>
                  <a:pt x="2909225" y="0"/>
                </a:cubicBezTo>
              </a:path>
            </a:pathLst>
          </a:custGeom>
          <a:noFill/>
          <a:ln w="9525" cap="flat" cmpd="sng" algn="ctr">
            <a:solidFill>
              <a:srgbClr val="FFFFFF">
                <a:lumMod val="85000"/>
              </a:srgbClr>
            </a:solidFill>
            <a:prstDash val="solid"/>
          </a:ln>
          <a:effectLst/>
        </p:spPr>
        <p:txBody>
          <a:bodyPr rtlCol="0" anchor="ctr"/>
          <a:lstStyle/>
          <a:p>
            <a:pPr algn="ctr" defTabSz="457200" fontAlgn="auto">
              <a:spcBef>
                <a:spcPts val="0"/>
              </a:spcBef>
              <a:spcAft>
                <a:spcPts val="0"/>
              </a:spcAft>
              <a:defRPr/>
            </a:pPr>
            <a:endParaRPr lang="en-US" kern="0" dirty="0">
              <a:solidFill>
                <a:srgbClr val="6C6C6C"/>
              </a:solidFill>
              <a:latin typeface="Century Gothic"/>
            </a:endParaRPr>
          </a:p>
        </p:txBody>
      </p:sp>
      <p:pic>
        <p:nvPicPr>
          <p:cNvPr id="15" name="Picture 14"/>
          <p:cNvPicPr>
            <a:picLocks noChangeAspect="1"/>
          </p:cNvPicPr>
          <p:nvPr userDrawn="1"/>
        </p:nvPicPr>
        <p:blipFill rotWithShape="1">
          <a:blip r:embed="rId2" cstate="email">
            <a:grayscl/>
            <a:extLst>
              <a:ext uri="{28A0092B-C50C-407E-A947-70E740481C1C}">
                <a14:useLocalDpi xmlns:a14="http://schemas.microsoft.com/office/drawing/2010/main"/>
              </a:ext>
            </a:extLst>
          </a:blip>
          <a:srcRect/>
          <a:stretch/>
        </p:blipFill>
        <p:spPr>
          <a:xfrm>
            <a:off x="8218714" y="0"/>
            <a:ext cx="925287" cy="887644"/>
          </a:xfrm>
          <a:prstGeom prst="rect">
            <a:avLst/>
          </a:prstGeom>
        </p:spPr>
      </p:pic>
      <p:pic>
        <p:nvPicPr>
          <p:cNvPr id="19" name="Picture 18"/>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8599713" y="448783"/>
            <a:ext cx="544288" cy="1150781"/>
          </a:xfrm>
          <a:prstGeom prst="rect">
            <a:avLst/>
          </a:prstGeom>
        </p:spPr>
      </p:pic>
      <p:pic>
        <p:nvPicPr>
          <p:cNvPr id="20" name="Picture 19"/>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5519057"/>
            <a:ext cx="1382485" cy="1338943"/>
          </a:xfrm>
          <a:prstGeom prst="rect">
            <a:avLst/>
          </a:prstGeom>
        </p:spPr>
      </p:pic>
      <p:pic>
        <p:nvPicPr>
          <p:cNvPr id="5" name="Picture 5" descr="Pantone ipsos.png"/>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6" y="589749"/>
            <a:ext cx="8155142" cy="528638"/>
          </a:xfrm>
          <a:prstGeom prst="rect">
            <a:avLst/>
          </a:prstGeom>
        </p:spPr>
        <p:txBody>
          <a:bodyPr l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sp>
        <p:nvSpPr>
          <p:cNvPr id="14" name="Text Placeholder 8"/>
          <p:cNvSpPr>
            <a:spLocks noGrp="1"/>
          </p:cNvSpPr>
          <p:nvPr>
            <p:ph type="body" sz="quarter" idx="10"/>
          </p:nvPr>
        </p:nvSpPr>
        <p:spPr bwMode="gray">
          <a:xfrm>
            <a:off x="698346" y="1236863"/>
            <a:ext cx="7821710" cy="4706737"/>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pic>
        <p:nvPicPr>
          <p:cNvPr id="12" name="Picture 1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spTree>
    <p:extLst>
      <p:ext uri="{BB962C8B-B14F-4D97-AF65-F5344CB8AC3E}">
        <p14:creationId xmlns:p14="http://schemas.microsoft.com/office/powerpoint/2010/main" val="205568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p:cSld name="Section Header Gray Fill">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2832" y="3306922"/>
            <a:ext cx="8726439" cy="960263"/>
          </a:xfrm>
        </p:spPr>
        <p:txBody>
          <a:bodyPr lIns="0" anchor="t"/>
          <a:lstStyle>
            <a:lvl1pPr>
              <a:lnSpc>
                <a:spcPct val="80000"/>
              </a:lnSpc>
              <a:spcBef>
                <a:spcPts val="816"/>
              </a:spcBef>
              <a:defRPr sz="7800" cap="all" baseline="0">
                <a:solidFill>
                  <a:schemeClr val="bg1"/>
                </a:solidFill>
              </a:defRPr>
            </a:lvl1pPr>
          </a:lstStyle>
          <a:p>
            <a:r>
              <a:rPr lang="en-US" dirty="0"/>
              <a:t>SECTION DIVIDER</a:t>
            </a:r>
            <a:endParaRPr lang="en-GB" dirty="0"/>
          </a:p>
        </p:txBody>
      </p:sp>
      <p:sp>
        <p:nvSpPr>
          <p:cNvPr id="7" name="Text Placeholder 6"/>
          <p:cNvSpPr>
            <a:spLocks noGrp="1"/>
          </p:cNvSpPr>
          <p:nvPr>
            <p:ph type="body" sz="quarter" idx="13" hasCustomPrompt="1"/>
          </p:nvPr>
        </p:nvSpPr>
        <p:spPr>
          <a:xfrm>
            <a:off x="221814" y="2477744"/>
            <a:ext cx="6033722" cy="829179"/>
          </a:xfrm>
        </p:spPr>
        <p:txBody>
          <a:bodyPr anchor="b">
            <a:normAutofit/>
          </a:bodyPr>
          <a:lstStyle>
            <a:lvl1pPr>
              <a:spcBef>
                <a:spcPts val="1224"/>
              </a:spcBef>
              <a:defRPr sz="2700" b="0" cap="none" baseline="0">
                <a:solidFill>
                  <a:schemeClr val="bg1"/>
                </a:solidFill>
              </a:defRPr>
            </a:lvl1pPr>
          </a:lstStyle>
          <a:p>
            <a:pPr lvl="0"/>
            <a:r>
              <a:rPr lang="en-US" dirty="0"/>
              <a:t>Subtitle</a:t>
            </a:r>
            <a:endParaRPr lang="en-GB" dirty="0"/>
          </a:p>
        </p:txBody>
      </p:sp>
      <p:sp>
        <p:nvSpPr>
          <p:cNvPr id="29" name="TextBox 28"/>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30" name="TextBox 29"/>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91043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p:cSld name="Section Header Red Fil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2832" y="3306922"/>
            <a:ext cx="8726439" cy="960263"/>
          </a:xfrm>
        </p:spPr>
        <p:txBody>
          <a:bodyPr lIns="0" anchor="t"/>
          <a:lstStyle>
            <a:lvl1pPr>
              <a:lnSpc>
                <a:spcPct val="80000"/>
              </a:lnSpc>
              <a:spcBef>
                <a:spcPts val="816"/>
              </a:spcBef>
              <a:defRPr sz="7800" cap="all" baseline="0">
                <a:solidFill>
                  <a:schemeClr val="bg1"/>
                </a:solidFill>
              </a:defRPr>
            </a:lvl1pPr>
          </a:lstStyle>
          <a:p>
            <a:r>
              <a:rPr lang="en-US" dirty="0"/>
              <a:t>SECTION DIVIDER</a:t>
            </a:r>
            <a:endParaRPr lang="en-GB" dirty="0"/>
          </a:p>
        </p:txBody>
      </p:sp>
      <p:sp>
        <p:nvSpPr>
          <p:cNvPr id="7" name="Text Placeholder 6"/>
          <p:cNvSpPr>
            <a:spLocks noGrp="1"/>
          </p:cNvSpPr>
          <p:nvPr>
            <p:ph type="body" sz="quarter" idx="13" hasCustomPrompt="1"/>
          </p:nvPr>
        </p:nvSpPr>
        <p:spPr>
          <a:xfrm>
            <a:off x="221814" y="2477744"/>
            <a:ext cx="6033722" cy="829179"/>
          </a:xfrm>
        </p:spPr>
        <p:txBody>
          <a:bodyPr anchor="b">
            <a:normAutofit/>
          </a:bodyPr>
          <a:lstStyle>
            <a:lvl1pPr>
              <a:spcBef>
                <a:spcPts val="1224"/>
              </a:spcBef>
              <a:defRPr sz="2700" b="0" cap="none" baseline="0">
                <a:solidFill>
                  <a:schemeClr val="bg1"/>
                </a:solidFill>
              </a:defRPr>
            </a:lvl1pPr>
          </a:lstStyle>
          <a:p>
            <a:pPr lvl="0"/>
            <a:r>
              <a:rPr lang="en-US" dirty="0"/>
              <a:t>Subtitle</a:t>
            </a:r>
            <a:endParaRPr lang="en-GB" dirty="0"/>
          </a:p>
        </p:txBody>
      </p:sp>
      <p:sp>
        <p:nvSpPr>
          <p:cNvPr id="29" name="TextBox 28"/>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30" name="TextBox 29"/>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82162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Text Opti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2378" y="331099"/>
            <a:ext cx="6725791"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47650" y="1851257"/>
            <a:ext cx="7870391" cy="3524011"/>
          </a:xfrm>
        </p:spPr>
        <p:txBody>
          <a:bodyPr/>
          <a:lstStyle>
            <a:lvl1pPr>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8694808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Text With Circ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2378" y="331099"/>
            <a:ext cx="6725791" cy="590215"/>
          </a:xfrm>
        </p:spPr>
        <p:txBody>
          <a:bodyPr anchor="b">
            <a:normAutofit/>
          </a:bodyPr>
          <a:lstStyle>
            <a:lvl1pPr marL="0" indent="0">
              <a:buNone/>
              <a:defRPr sz="1900" b="0" baseline="0">
                <a:solidFill>
                  <a:schemeClr val="bg2"/>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47650" y="1851257"/>
            <a:ext cx="7870391" cy="3524011"/>
          </a:xfrm>
        </p:spPr>
        <p:txBody>
          <a:bodyPr/>
          <a:lstStyle>
            <a:lvl1pPr>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33" name="Group 32"/>
          <p:cNvGrpSpPr/>
          <p:nvPr userDrawn="1"/>
        </p:nvGrpSpPr>
        <p:grpSpPr>
          <a:xfrm>
            <a:off x="8252495" y="4286250"/>
            <a:ext cx="891505" cy="2571750"/>
            <a:chOff x="12130881" y="3781425"/>
            <a:chExt cx="1310482" cy="3781425"/>
          </a:xfrm>
        </p:grpSpPr>
        <p:sp>
          <p:nvSpPr>
            <p:cNvPr id="34" name="Oval 33"/>
            <p:cNvSpPr>
              <a:spLocks/>
            </p:cNvSpPr>
            <p:nvPr/>
          </p:nvSpPr>
          <p:spPr bwMode="auto">
            <a:xfrm rot="3900000" flipH="1">
              <a:off x="12448596" y="5001406"/>
              <a:ext cx="698400" cy="697635"/>
            </a:xfrm>
            <a:prstGeom prst="ellipse">
              <a:avLst/>
            </a:prstGeom>
            <a:solidFill>
              <a:srgbClr val="007681"/>
            </a:solidFill>
            <a:ln>
              <a:noFill/>
            </a:ln>
          </p:spPr>
          <p:txBody>
            <a:bodyPr vert="horz" wrap="square" lIns="91440" tIns="45720" rIns="91440" bIns="45720" numCol="1" anchor="t" anchorCtr="0" compatLnSpc="1">
              <a:prstTxWarp prst="textNoShape">
                <a:avLst/>
              </a:prstTxWarp>
            </a:bodyPr>
            <a:lstStyle/>
            <a:p>
              <a:pPr defTabSz="924282" fontAlgn="auto">
                <a:spcBef>
                  <a:spcPts val="0"/>
                </a:spcBef>
                <a:spcAft>
                  <a:spcPts val="0"/>
                </a:spcAft>
                <a:defRPr/>
              </a:pPr>
              <a:endParaRPr lang="en-GB" kern="0" dirty="0">
                <a:solidFill>
                  <a:srgbClr val="222223"/>
                </a:solidFill>
                <a:latin typeface="Calibri"/>
              </a:endParaRPr>
            </a:p>
          </p:txBody>
        </p:sp>
        <p:sp>
          <p:nvSpPr>
            <p:cNvPr id="35" name="Oval 34"/>
            <p:cNvSpPr/>
            <p:nvPr/>
          </p:nvSpPr>
          <p:spPr>
            <a:xfrm>
              <a:off x="12613164" y="4367456"/>
              <a:ext cx="411286" cy="411286"/>
            </a:xfrm>
            <a:prstGeom prst="ellipse">
              <a:avLst/>
            </a:prstGeom>
            <a:solidFill>
              <a:srgbClr val="F1BE48"/>
            </a:solidFill>
            <a:ln w="25400" cap="flat" cmpd="sng" algn="ctr">
              <a:noFill/>
              <a:prstDash val="solid"/>
            </a:ln>
            <a:effectLst/>
          </p:spPr>
          <p:txBody>
            <a:bodyPr rtlCol="0" anchor="ctr"/>
            <a:lstStyle/>
            <a:p>
              <a:pPr algn="ctr" defTabSz="924282" fontAlgn="auto">
                <a:spcBef>
                  <a:spcPts val="0"/>
                </a:spcBef>
                <a:spcAft>
                  <a:spcPts val="0"/>
                </a:spcAft>
                <a:defRPr/>
              </a:pPr>
              <a:endParaRPr lang="en-GB" kern="0" dirty="0">
                <a:solidFill>
                  <a:prstClr val="white"/>
                </a:solidFill>
                <a:latin typeface="Calibri"/>
              </a:endParaRPr>
            </a:p>
          </p:txBody>
        </p:sp>
        <p:sp>
          <p:nvSpPr>
            <p:cNvPr id="36" name="Oval 35"/>
            <p:cNvSpPr/>
            <p:nvPr/>
          </p:nvSpPr>
          <p:spPr>
            <a:xfrm>
              <a:off x="12346781" y="4200525"/>
              <a:ext cx="172831" cy="172831"/>
            </a:xfrm>
            <a:prstGeom prst="ellipse">
              <a:avLst/>
            </a:prstGeom>
            <a:solidFill>
              <a:srgbClr val="E87722"/>
            </a:solidFill>
            <a:ln w="25400" cap="flat" cmpd="sng" algn="ctr">
              <a:noFill/>
              <a:prstDash val="solid"/>
            </a:ln>
            <a:effectLst/>
          </p:spPr>
          <p:txBody>
            <a:bodyPr rtlCol="0" anchor="ctr"/>
            <a:lstStyle/>
            <a:p>
              <a:pPr algn="ctr" defTabSz="924282" fontAlgn="auto">
                <a:spcBef>
                  <a:spcPts val="0"/>
                </a:spcBef>
                <a:spcAft>
                  <a:spcPts val="0"/>
                </a:spcAft>
                <a:defRPr/>
              </a:pPr>
              <a:endParaRPr lang="en-GB" kern="0" dirty="0">
                <a:solidFill>
                  <a:prstClr val="white"/>
                </a:solidFill>
                <a:latin typeface="Calibri"/>
              </a:endParaRPr>
            </a:p>
          </p:txBody>
        </p:sp>
        <p:sp>
          <p:nvSpPr>
            <p:cNvPr id="37" name="Right Triangle 36"/>
            <p:cNvSpPr/>
            <p:nvPr/>
          </p:nvSpPr>
          <p:spPr>
            <a:xfrm flipH="1">
              <a:off x="12130881" y="3781425"/>
              <a:ext cx="1310482" cy="3781425"/>
            </a:xfrm>
            <a:prstGeom prst="rtTriangle">
              <a:avLst/>
            </a:prstGeom>
            <a:solidFill>
              <a:srgbClr val="C8C9C7">
                <a:lumMod val="60000"/>
                <a:lumOff val="40000"/>
              </a:srgbClr>
            </a:solidFill>
            <a:ln w="25400" cap="flat" cmpd="sng" algn="ctr">
              <a:noFill/>
              <a:prstDash val="solid"/>
            </a:ln>
            <a:effectLst/>
          </p:spPr>
          <p:txBody>
            <a:bodyPr rtlCol="0" anchor="ctr"/>
            <a:lstStyle/>
            <a:p>
              <a:pPr algn="ctr" defTabSz="924282" fontAlgn="auto">
                <a:spcBef>
                  <a:spcPts val="0"/>
                </a:spcBef>
                <a:spcAft>
                  <a:spcPts val="0"/>
                </a:spcAft>
                <a:defRPr/>
              </a:pPr>
              <a:endParaRPr lang="en-GB" kern="0" dirty="0">
                <a:solidFill>
                  <a:prstClr val="white"/>
                </a:solidFill>
                <a:latin typeface="Calibri"/>
              </a:endParaRPr>
            </a:p>
          </p:txBody>
        </p:sp>
        <p:pic>
          <p:nvPicPr>
            <p:cNvPr id="38" name="Picture 37"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755873"/>
              <a:ext cx="554657" cy="523426"/>
            </a:xfrm>
            <a:prstGeom prst="rect">
              <a:avLst/>
            </a:prstGeom>
          </p:spPr>
        </p:pic>
        <p:sp>
          <p:nvSpPr>
            <p:cNvPr id="39" name="Oval 24"/>
            <p:cNvSpPr>
              <a:spLocks/>
            </p:cNvSpPr>
            <p:nvPr/>
          </p:nvSpPr>
          <p:spPr bwMode="auto">
            <a:xfrm rot="3900000" flipH="1">
              <a:off x="12429978" y="5491320"/>
              <a:ext cx="763902" cy="754332"/>
            </a:xfrm>
            <a:custGeom>
              <a:avLst/>
              <a:gdLst/>
              <a:ahLst/>
              <a:cxnLst/>
              <a:rect l="l" t="t" r="r" b="b"/>
              <a:pathLst>
                <a:path w="763902" h="754332">
                  <a:moveTo>
                    <a:pt x="763902" y="138227"/>
                  </a:moveTo>
                  <a:cubicBezTo>
                    <a:pt x="683802" y="52832"/>
                    <a:pt x="569760" y="0"/>
                    <a:pt x="443365" y="0"/>
                  </a:cubicBezTo>
                  <a:cubicBezTo>
                    <a:pt x="198502" y="0"/>
                    <a:pt x="-1" y="198284"/>
                    <a:pt x="0" y="442881"/>
                  </a:cubicBezTo>
                  <a:cubicBezTo>
                    <a:pt x="-1" y="564384"/>
                    <a:pt x="48982" y="674459"/>
                    <a:pt x="128444" y="754332"/>
                  </a:cubicBezTo>
                  <a:close/>
                </a:path>
              </a:pathLst>
            </a:custGeom>
            <a:solidFill>
              <a:srgbClr val="1B365D"/>
            </a:solidFill>
            <a:ln>
              <a:noFill/>
            </a:ln>
          </p:spPr>
          <p:txBody>
            <a:bodyPr vert="horz" wrap="square" lIns="91440" tIns="45720" rIns="91440" bIns="45720" numCol="1" anchor="t" anchorCtr="0" compatLnSpc="1">
              <a:prstTxWarp prst="textNoShape">
                <a:avLst/>
              </a:prstTxWarp>
            </a:bodyPr>
            <a:lstStyle/>
            <a:p>
              <a:pPr defTabSz="924282" fontAlgn="auto">
                <a:spcBef>
                  <a:spcPts val="0"/>
                </a:spcBef>
                <a:spcAft>
                  <a:spcPts val="0"/>
                </a:spcAft>
                <a:defRPr/>
              </a:pPr>
              <a:endParaRPr lang="en-GB" kern="0" dirty="0">
                <a:solidFill>
                  <a:srgbClr val="222223"/>
                </a:solidFill>
                <a:latin typeface="Calibri"/>
              </a:endParaRPr>
            </a:p>
          </p:txBody>
        </p:sp>
      </p:grpSp>
    </p:spTree>
    <p:extLst>
      <p:ext uri="{BB962C8B-B14F-4D97-AF65-F5344CB8AC3E}">
        <p14:creationId xmlns:p14="http://schemas.microsoft.com/office/powerpoint/2010/main" val="272920084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Fill_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Title</a:t>
            </a:r>
          </a:p>
        </p:txBody>
      </p:sp>
      <p:sp>
        <p:nvSpPr>
          <p:cNvPr id="8" name="Text Placeholder 7"/>
          <p:cNvSpPr>
            <a:spLocks noGrp="1"/>
          </p:cNvSpPr>
          <p:nvPr>
            <p:ph type="body" sz="quarter" idx="13" hasCustomPrompt="1"/>
          </p:nvPr>
        </p:nvSpPr>
        <p:spPr>
          <a:xfrm>
            <a:off x="232377" y="331099"/>
            <a:ext cx="6733349" cy="590215"/>
          </a:xfrm>
        </p:spPr>
        <p:txBody>
          <a:bodyPr anchor="b">
            <a:normAutofit/>
          </a:bodyPr>
          <a:lstStyle>
            <a:lvl1pPr marL="0" indent="0">
              <a:buNone/>
              <a:defRPr sz="1900" b="0">
                <a:solidFill>
                  <a:schemeClr val="bg1"/>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32377" y="1851261"/>
            <a:ext cx="7885666" cy="3524009"/>
          </a:xfrm>
        </p:spPr>
        <p:txBody>
          <a:bodyPr/>
          <a:lstStyle>
            <a:lvl1pPr>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Box 13"/>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15" name="TextBox 14"/>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pic>
        <p:nvPicPr>
          <p:cNvPr id="21"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74882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p:cSld name="Fill_Gray">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Title</a:t>
            </a:r>
          </a:p>
        </p:txBody>
      </p:sp>
      <p:sp>
        <p:nvSpPr>
          <p:cNvPr id="8" name="Text Placeholder 7"/>
          <p:cNvSpPr>
            <a:spLocks noGrp="1"/>
          </p:cNvSpPr>
          <p:nvPr>
            <p:ph type="body" sz="quarter" idx="13" hasCustomPrompt="1"/>
          </p:nvPr>
        </p:nvSpPr>
        <p:spPr>
          <a:xfrm>
            <a:off x="232377" y="331099"/>
            <a:ext cx="6733349" cy="590215"/>
          </a:xfrm>
        </p:spPr>
        <p:txBody>
          <a:bodyPr anchor="b">
            <a:normAutofit/>
          </a:bodyPr>
          <a:lstStyle>
            <a:lvl1pPr marL="0" indent="0">
              <a:buNone/>
              <a:defRPr sz="1900" b="0">
                <a:solidFill>
                  <a:schemeClr val="tx1"/>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32377" y="1851261"/>
            <a:ext cx="7885666" cy="3524009"/>
          </a:xfrm>
        </p:spPr>
        <p:txBody>
          <a:bodyPr/>
          <a:lstStyle>
            <a:lvl1pPr>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Box 13"/>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15" name="TextBox 14"/>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pic>
        <p:nvPicPr>
          <p:cNvPr id="21"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61607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p:cSld name="Fill_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Title</a:t>
            </a:r>
          </a:p>
        </p:txBody>
      </p:sp>
      <p:sp>
        <p:nvSpPr>
          <p:cNvPr id="8" name="Text Placeholder 7"/>
          <p:cNvSpPr>
            <a:spLocks noGrp="1"/>
          </p:cNvSpPr>
          <p:nvPr>
            <p:ph type="body" sz="quarter" idx="13" hasCustomPrompt="1"/>
          </p:nvPr>
        </p:nvSpPr>
        <p:spPr>
          <a:xfrm>
            <a:off x="232377" y="331099"/>
            <a:ext cx="6733349" cy="590215"/>
          </a:xfrm>
        </p:spPr>
        <p:txBody>
          <a:bodyPr anchor="b">
            <a:normAutofit/>
          </a:bodyPr>
          <a:lstStyle>
            <a:lvl1pPr marL="0" indent="0">
              <a:buNone/>
              <a:defRPr sz="1900" b="0">
                <a:solidFill>
                  <a:schemeClr val="bg1"/>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32377" y="1851261"/>
            <a:ext cx="7885666" cy="3524009"/>
          </a:xfrm>
        </p:spPr>
        <p:txBody>
          <a:bodyPr/>
          <a:lstStyle>
            <a:lvl1pPr>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Box 13"/>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15" name="TextBox 14"/>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pic>
        <p:nvPicPr>
          <p:cNvPr id="21"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9513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2378" y="331099"/>
            <a:ext cx="6725791" cy="590215"/>
          </a:xfrm>
        </p:spPr>
        <p:txBody>
          <a:bodyPr anchor="b">
            <a:normAutofit/>
          </a:bodyPr>
          <a:lstStyle>
            <a:lvl1pPr marL="0" indent="0">
              <a:buNone/>
              <a:defRPr sz="1900" b="0" baseline="0">
                <a:solidFill>
                  <a:schemeClr val="bg2"/>
                </a:solidFill>
              </a:defRPr>
            </a:lvl1pPr>
          </a:lstStyle>
          <a:p>
            <a:pPr lvl="0"/>
            <a:r>
              <a:rPr lang="en-US" dirty="0"/>
              <a:t>Small </a:t>
            </a:r>
            <a:r>
              <a:rPr lang="en-US" dirty="0" err="1"/>
              <a:t>HEader</a:t>
            </a:r>
            <a:endParaRPr lang="en-GB" dirty="0"/>
          </a:p>
        </p:txBody>
      </p:sp>
      <p:sp>
        <p:nvSpPr>
          <p:cNvPr id="11" name="Text Placeholder 10"/>
          <p:cNvSpPr>
            <a:spLocks noGrp="1"/>
          </p:cNvSpPr>
          <p:nvPr>
            <p:ph type="body" sz="quarter" idx="14"/>
          </p:nvPr>
        </p:nvSpPr>
        <p:spPr>
          <a:xfrm>
            <a:off x="242688" y="4648362"/>
            <a:ext cx="3843754" cy="876140"/>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5043071" y="4648362"/>
            <a:ext cx="3843754" cy="876140"/>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242688" y="2441472"/>
            <a:ext cx="384375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5043071" y="2441472"/>
            <a:ext cx="384375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242688" y="1851259"/>
            <a:ext cx="3843754"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5043071" y="1851259"/>
            <a:ext cx="3843754"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34458300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3" y="857959"/>
            <a:ext cx="8654595"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695158"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44533" y="4641740"/>
            <a:ext cx="2561614" cy="1047349"/>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3300205" y="4641740"/>
            <a:ext cx="2561614" cy="1047349"/>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244533" y="2441472"/>
            <a:ext cx="256161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3300205" y="2441472"/>
            <a:ext cx="256161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244533" y="1851259"/>
            <a:ext cx="2561614"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300205" y="1851259"/>
            <a:ext cx="2561614"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5" name="Text Placeholder 10"/>
          <p:cNvSpPr>
            <a:spLocks noGrp="1"/>
          </p:cNvSpPr>
          <p:nvPr>
            <p:ph type="body" sz="quarter" idx="20"/>
          </p:nvPr>
        </p:nvSpPr>
        <p:spPr>
          <a:xfrm>
            <a:off x="6301029" y="4641740"/>
            <a:ext cx="2561614" cy="1047349"/>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16" name="Picture Placeholder 6"/>
          <p:cNvSpPr>
            <a:spLocks noGrp="1"/>
          </p:cNvSpPr>
          <p:nvPr>
            <p:ph type="pic" sz="quarter" idx="21"/>
          </p:nvPr>
        </p:nvSpPr>
        <p:spPr>
          <a:xfrm>
            <a:off x="6301029" y="2441472"/>
            <a:ext cx="256161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7" name="Text Placeholder 10"/>
          <p:cNvSpPr>
            <a:spLocks noGrp="1"/>
          </p:cNvSpPr>
          <p:nvPr>
            <p:ph type="body" sz="quarter" idx="22"/>
          </p:nvPr>
        </p:nvSpPr>
        <p:spPr>
          <a:xfrm>
            <a:off x="6301029" y="1851259"/>
            <a:ext cx="2561614" cy="590215"/>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264166098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0" y="857959"/>
            <a:ext cx="6723160"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615283" cy="590215"/>
          </a:xfrm>
        </p:spPr>
        <p:txBody>
          <a:bodyPr anchor="b">
            <a:normAutofit/>
          </a:bodyPr>
          <a:lstStyle>
            <a:lvl1pPr marL="0" indent="0">
              <a:buNone/>
              <a:defRPr sz="1900" b="0" baseline="0">
                <a:solidFill>
                  <a:schemeClr val="bg2"/>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35007" y="4365104"/>
            <a:ext cx="1948830" cy="1120925"/>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2469336" y="4365104"/>
            <a:ext cx="1948830" cy="1120925"/>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235007" y="2441473"/>
            <a:ext cx="1948830" cy="1851624"/>
          </a:xfrm>
        </p:spPr>
        <p:txBody>
          <a:bodyPr lIns="72000" tIns="72000" rIns="72000" bIns="72000">
            <a:normAutofit/>
          </a:bodyPr>
          <a:lstStyle>
            <a:lvl1pPr>
              <a:defRPr sz="1100">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235007" y="1851257"/>
            <a:ext cx="1948830" cy="590213"/>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2469336" y="1851257"/>
            <a:ext cx="1948830" cy="590213"/>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2" name="Picture Placeholder 6"/>
          <p:cNvSpPr>
            <a:spLocks noGrp="1"/>
          </p:cNvSpPr>
          <p:nvPr>
            <p:ph type="pic" sz="quarter" idx="17"/>
          </p:nvPr>
        </p:nvSpPr>
        <p:spPr>
          <a:xfrm>
            <a:off x="2469336" y="2441473"/>
            <a:ext cx="1948830" cy="1851624"/>
          </a:xfrm>
        </p:spPr>
        <p:txBody>
          <a:bodyPr lIns="72000" tIns="72000" rIns="72000" bIns="72000">
            <a:normAutofit/>
          </a:bodyPr>
          <a:lstStyle>
            <a:lvl1pPr>
              <a:defRPr sz="1100">
                <a:solidFill>
                  <a:schemeClr val="bg2"/>
                </a:solidFill>
              </a:defRPr>
            </a:lvl1pPr>
          </a:lstStyle>
          <a:p>
            <a:r>
              <a:rPr lang="en-US" dirty="0"/>
              <a:t>Click icon to add picture</a:t>
            </a:r>
            <a:endParaRPr lang="en-GB" dirty="0"/>
          </a:p>
        </p:txBody>
      </p:sp>
      <p:sp>
        <p:nvSpPr>
          <p:cNvPr id="15" name="Text Placeholder 10"/>
          <p:cNvSpPr>
            <a:spLocks noGrp="1"/>
          </p:cNvSpPr>
          <p:nvPr>
            <p:ph type="body" sz="quarter" idx="20"/>
          </p:nvPr>
        </p:nvSpPr>
        <p:spPr>
          <a:xfrm>
            <a:off x="4703665" y="4365104"/>
            <a:ext cx="1948830" cy="1120925"/>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en-US"/>
              <a:t>Click to edit Master text styles</a:t>
            </a:r>
          </a:p>
          <a:p>
            <a:pPr lvl="1"/>
            <a:r>
              <a:rPr lang="en-US"/>
              <a:t>Second level</a:t>
            </a:r>
          </a:p>
        </p:txBody>
      </p:sp>
      <p:sp>
        <p:nvSpPr>
          <p:cNvPr id="17" name="Text Placeholder 10"/>
          <p:cNvSpPr>
            <a:spLocks noGrp="1"/>
          </p:cNvSpPr>
          <p:nvPr>
            <p:ph type="body" sz="quarter" idx="22"/>
          </p:nvPr>
        </p:nvSpPr>
        <p:spPr>
          <a:xfrm>
            <a:off x="4703665" y="1851257"/>
            <a:ext cx="1948830" cy="590213"/>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6" name="Picture Placeholder 6"/>
          <p:cNvSpPr>
            <a:spLocks noGrp="1"/>
          </p:cNvSpPr>
          <p:nvPr>
            <p:ph type="pic" sz="quarter" idx="21"/>
          </p:nvPr>
        </p:nvSpPr>
        <p:spPr>
          <a:xfrm>
            <a:off x="4703665" y="2441473"/>
            <a:ext cx="1948830" cy="1851624"/>
          </a:xfrm>
        </p:spPr>
        <p:txBody>
          <a:bodyPr lIns="72000" tIns="72000" rIns="72000" bIns="72000">
            <a:normAutofit/>
          </a:bodyPr>
          <a:lstStyle>
            <a:lvl1pPr>
              <a:defRPr sz="1100">
                <a:solidFill>
                  <a:schemeClr val="bg2"/>
                </a:solidFill>
              </a:defRPr>
            </a:lvl1pPr>
          </a:lstStyle>
          <a:p>
            <a:r>
              <a:rPr lang="en-US" dirty="0"/>
              <a:t>Click icon to add picture</a:t>
            </a:r>
            <a:endParaRPr lang="en-GB" dirty="0"/>
          </a:p>
        </p:txBody>
      </p:sp>
      <p:sp>
        <p:nvSpPr>
          <p:cNvPr id="18" name="Text Placeholder 10"/>
          <p:cNvSpPr>
            <a:spLocks noGrp="1"/>
          </p:cNvSpPr>
          <p:nvPr>
            <p:ph type="body" sz="quarter" idx="23"/>
          </p:nvPr>
        </p:nvSpPr>
        <p:spPr>
          <a:xfrm>
            <a:off x="6937995" y="4365104"/>
            <a:ext cx="1948830" cy="1120925"/>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en-US"/>
              <a:t>Click to edit Master text styles</a:t>
            </a:r>
          </a:p>
          <a:p>
            <a:pPr lvl="1"/>
            <a:r>
              <a:rPr lang="en-US"/>
              <a:t>Second level</a:t>
            </a:r>
          </a:p>
        </p:txBody>
      </p:sp>
      <p:sp>
        <p:nvSpPr>
          <p:cNvPr id="20" name="Text Placeholder 10"/>
          <p:cNvSpPr>
            <a:spLocks noGrp="1"/>
          </p:cNvSpPr>
          <p:nvPr>
            <p:ph type="body" sz="quarter" idx="25"/>
          </p:nvPr>
        </p:nvSpPr>
        <p:spPr>
          <a:xfrm>
            <a:off x="6937995" y="1851257"/>
            <a:ext cx="1948830" cy="590213"/>
          </a:xfrm>
          <a:solidFill>
            <a:schemeClr val="bg2"/>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9" name="Picture Placeholder 6"/>
          <p:cNvSpPr>
            <a:spLocks noGrp="1"/>
          </p:cNvSpPr>
          <p:nvPr>
            <p:ph type="pic" sz="quarter" idx="24"/>
          </p:nvPr>
        </p:nvSpPr>
        <p:spPr>
          <a:xfrm>
            <a:off x="6937995" y="2441473"/>
            <a:ext cx="1948830" cy="1851624"/>
          </a:xfrm>
        </p:spPr>
        <p:txBody>
          <a:bodyPr lIns="72000" tIns="72000" rIns="72000" bIns="72000">
            <a:normAutofit/>
          </a:bodyPr>
          <a:lstStyle>
            <a:lvl1pPr>
              <a:defRPr sz="1100">
                <a:solidFill>
                  <a:schemeClr val="bg2"/>
                </a:solidFill>
              </a:defRPr>
            </a:lvl1pPr>
          </a:lstStyle>
          <a:p>
            <a:r>
              <a:rPr lang="en-US" dirty="0"/>
              <a:t>Click icon to add picture</a:t>
            </a:r>
            <a:endParaRPr lang="en-GB" dirty="0"/>
          </a:p>
        </p:txBody>
      </p:sp>
    </p:spTree>
    <p:extLst>
      <p:ext uri="{BB962C8B-B14F-4D97-AF65-F5344CB8AC3E}">
        <p14:creationId xmlns:p14="http://schemas.microsoft.com/office/powerpoint/2010/main" val="3863561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Content Option 14">
    <p:spTree>
      <p:nvGrpSpPr>
        <p:cNvPr id="1" name=""/>
        <p:cNvGrpSpPr/>
        <p:nvPr/>
      </p:nvGrpSpPr>
      <p:grpSpPr>
        <a:xfrm>
          <a:off x="0" y="0"/>
          <a:ext cx="0" cy="0"/>
          <a:chOff x="0" y="0"/>
          <a:chExt cx="0" cy="0"/>
        </a:xfrm>
      </p:grpSpPr>
      <p:pic>
        <p:nvPicPr>
          <p:cNvPr id="5" name="Picture 5" descr="Pantone ipso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6" y="589749"/>
            <a:ext cx="8155142" cy="528638"/>
          </a:xfrm>
          <a:prstGeom prst="rect">
            <a:avLst/>
          </a:prstGeom>
        </p:spPr>
        <p:txBody>
          <a:bodyPr l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sp>
        <p:nvSpPr>
          <p:cNvPr id="14" name="Text Placeholder 8"/>
          <p:cNvSpPr>
            <a:spLocks noGrp="1"/>
          </p:cNvSpPr>
          <p:nvPr>
            <p:ph type="body" sz="quarter" idx="10"/>
          </p:nvPr>
        </p:nvSpPr>
        <p:spPr bwMode="gray">
          <a:xfrm>
            <a:off x="698346" y="1236863"/>
            <a:ext cx="8147204" cy="5207902"/>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spTree>
    <p:extLst>
      <p:ext uri="{BB962C8B-B14F-4D97-AF65-F5344CB8AC3E}">
        <p14:creationId xmlns:p14="http://schemas.microsoft.com/office/powerpoint/2010/main" val="404464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3" y="857959"/>
            <a:ext cx="8654595"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710517"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3" name="Text Placeholder 10"/>
          <p:cNvSpPr>
            <a:spLocks noGrp="1"/>
          </p:cNvSpPr>
          <p:nvPr>
            <p:ph type="body" sz="quarter" idx="18"/>
          </p:nvPr>
        </p:nvSpPr>
        <p:spPr>
          <a:xfrm>
            <a:off x="242687" y="1851259"/>
            <a:ext cx="3864347"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5012927" y="1851259"/>
            <a:ext cx="3873898"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0" name="Text Placeholder 9"/>
          <p:cNvSpPr>
            <a:spLocks noGrp="1"/>
          </p:cNvSpPr>
          <p:nvPr>
            <p:ph type="body" sz="quarter" idx="20"/>
          </p:nvPr>
        </p:nvSpPr>
        <p:spPr>
          <a:xfrm>
            <a:off x="242687" y="2668923"/>
            <a:ext cx="3864347"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9"/>
          <p:cNvSpPr>
            <a:spLocks noGrp="1"/>
          </p:cNvSpPr>
          <p:nvPr>
            <p:ph type="body" sz="quarter" idx="21"/>
          </p:nvPr>
        </p:nvSpPr>
        <p:spPr>
          <a:xfrm>
            <a:off x="5012927" y="2668923"/>
            <a:ext cx="3873898"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50667615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3" y="857959"/>
            <a:ext cx="8654595"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710517"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3" name="Text Placeholder 10"/>
          <p:cNvSpPr>
            <a:spLocks noGrp="1"/>
          </p:cNvSpPr>
          <p:nvPr>
            <p:ph type="body" sz="quarter" idx="18"/>
          </p:nvPr>
        </p:nvSpPr>
        <p:spPr>
          <a:xfrm>
            <a:off x="242687" y="1851261"/>
            <a:ext cx="2654085"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255266" y="1851259"/>
            <a:ext cx="2654085"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6232737" y="1851261"/>
            <a:ext cx="2654085" cy="590215"/>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8" name="Text Placeholder 9"/>
          <p:cNvSpPr>
            <a:spLocks noGrp="1"/>
          </p:cNvSpPr>
          <p:nvPr>
            <p:ph type="body" sz="quarter" idx="23"/>
          </p:nvPr>
        </p:nvSpPr>
        <p:spPr>
          <a:xfrm>
            <a:off x="250368" y="2668923"/>
            <a:ext cx="2654086"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9"/>
          <p:cNvSpPr>
            <a:spLocks noGrp="1"/>
          </p:cNvSpPr>
          <p:nvPr>
            <p:ph type="body" sz="quarter" idx="21"/>
          </p:nvPr>
        </p:nvSpPr>
        <p:spPr>
          <a:xfrm>
            <a:off x="3255266" y="2668923"/>
            <a:ext cx="2654086"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9"/>
          <p:cNvSpPr>
            <a:spLocks noGrp="1"/>
          </p:cNvSpPr>
          <p:nvPr>
            <p:ph type="body" sz="quarter" idx="24"/>
          </p:nvPr>
        </p:nvSpPr>
        <p:spPr>
          <a:xfrm>
            <a:off x="6232739" y="2668923"/>
            <a:ext cx="2654086"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86403982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0" y="857959"/>
            <a:ext cx="7870391"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710517"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3" name="Text Placeholder 10"/>
          <p:cNvSpPr>
            <a:spLocks noGrp="1"/>
          </p:cNvSpPr>
          <p:nvPr>
            <p:ph type="body" sz="quarter" idx="18"/>
          </p:nvPr>
        </p:nvSpPr>
        <p:spPr>
          <a:xfrm>
            <a:off x="240527" y="1851259"/>
            <a:ext cx="1912119"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2477195" y="1851259"/>
            <a:ext cx="1912119"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4713860" y="1851259"/>
            <a:ext cx="1912119" cy="590215"/>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20" name="Text Placeholder 10"/>
          <p:cNvSpPr>
            <a:spLocks noGrp="1"/>
          </p:cNvSpPr>
          <p:nvPr>
            <p:ph type="body" sz="quarter" idx="25"/>
          </p:nvPr>
        </p:nvSpPr>
        <p:spPr>
          <a:xfrm>
            <a:off x="6950526" y="1851259"/>
            <a:ext cx="1912119" cy="590215"/>
          </a:xfrm>
          <a:solidFill>
            <a:schemeClr val="bg2"/>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21" name="Text Placeholder 9"/>
          <p:cNvSpPr>
            <a:spLocks noGrp="1"/>
          </p:cNvSpPr>
          <p:nvPr>
            <p:ph type="body" sz="quarter" idx="20"/>
          </p:nvPr>
        </p:nvSpPr>
        <p:spPr>
          <a:xfrm>
            <a:off x="240527" y="2668923"/>
            <a:ext cx="1912119"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p:cNvSpPr>
            <a:spLocks noGrp="1"/>
          </p:cNvSpPr>
          <p:nvPr>
            <p:ph type="body" sz="quarter" idx="21"/>
          </p:nvPr>
        </p:nvSpPr>
        <p:spPr>
          <a:xfrm>
            <a:off x="2477195" y="2668923"/>
            <a:ext cx="1912119"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9"/>
          <p:cNvSpPr>
            <a:spLocks noGrp="1"/>
          </p:cNvSpPr>
          <p:nvPr>
            <p:ph type="body" sz="quarter" idx="26"/>
          </p:nvPr>
        </p:nvSpPr>
        <p:spPr>
          <a:xfrm>
            <a:off x="4713860" y="2668923"/>
            <a:ext cx="1912119"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ext Placeholder 9"/>
          <p:cNvSpPr>
            <a:spLocks noGrp="1"/>
          </p:cNvSpPr>
          <p:nvPr>
            <p:ph type="body" sz="quarter" idx="27"/>
          </p:nvPr>
        </p:nvSpPr>
        <p:spPr>
          <a:xfrm>
            <a:off x="6950526" y="2668923"/>
            <a:ext cx="1912119"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9277437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6" name="Text Placeholder 5"/>
          <p:cNvSpPr>
            <a:spLocks noGrp="1"/>
          </p:cNvSpPr>
          <p:nvPr>
            <p:ph type="body" sz="quarter" idx="25"/>
          </p:nvPr>
        </p:nvSpPr>
        <p:spPr>
          <a:xfrm>
            <a:off x="3886200" y="1652588"/>
            <a:ext cx="1941512" cy="771525"/>
          </a:xfrm>
        </p:spPr>
        <p:txBody>
          <a:bodyPr/>
          <a:lstStyle/>
          <a:p>
            <a:pPr lvl="0"/>
            <a:r>
              <a:rPr lang="en-US" dirty="0"/>
              <a:t>Click to edit Master text styles</a:t>
            </a:r>
          </a:p>
        </p:txBody>
      </p:sp>
      <p:sp>
        <p:nvSpPr>
          <p:cNvPr id="2" name="Title 1"/>
          <p:cNvSpPr>
            <a:spLocks noGrp="1"/>
          </p:cNvSpPr>
          <p:nvPr>
            <p:ph type="title" hasCustomPrompt="1"/>
          </p:nvPr>
        </p:nvSpPr>
        <p:spPr>
          <a:xfrm>
            <a:off x="234000" y="857959"/>
            <a:ext cx="8646971" cy="457048"/>
          </a:xfrm>
        </p:spPr>
        <p:txBody>
          <a:bodyPr/>
          <a:lstStyle>
            <a:lvl1pPr>
              <a:defRPr baseline="0"/>
            </a:lvl1pPr>
          </a:lstStyle>
          <a:p>
            <a:r>
              <a:rPr lang="en-US" dirty="0"/>
              <a:t>Title</a:t>
            </a:r>
          </a:p>
        </p:txBody>
      </p:sp>
      <p:sp>
        <p:nvSpPr>
          <p:cNvPr id="8" name="Text Placeholder 7"/>
          <p:cNvSpPr>
            <a:spLocks noGrp="1"/>
          </p:cNvSpPr>
          <p:nvPr>
            <p:ph type="body" sz="quarter" idx="13" hasCustomPrompt="1"/>
          </p:nvPr>
        </p:nvSpPr>
        <p:spPr>
          <a:xfrm>
            <a:off x="234000" y="324099"/>
            <a:ext cx="6718167" cy="590215"/>
          </a:xfrm>
        </p:spPr>
        <p:txBody>
          <a:bodyPr anchor="b">
            <a:normAutofit/>
          </a:bodyPr>
          <a:lstStyle>
            <a:lvl1pPr marL="0" indent="0">
              <a:buNone/>
              <a:defRPr sz="1900" b="0" baseline="0">
                <a:solidFill>
                  <a:schemeClr val="bg2"/>
                </a:solidFill>
              </a:defRPr>
            </a:lvl1pPr>
          </a:lstStyle>
          <a:p>
            <a:pPr lvl="0"/>
            <a:r>
              <a:rPr lang="en-US" dirty="0"/>
              <a:t>Small Header</a:t>
            </a:r>
            <a:endParaRPr lang="en-GB" dirty="0"/>
          </a:p>
        </p:txBody>
      </p:sp>
      <p:sp>
        <p:nvSpPr>
          <p:cNvPr id="10" name="Picture Placeholder 8"/>
          <p:cNvSpPr>
            <a:spLocks noGrp="1"/>
          </p:cNvSpPr>
          <p:nvPr>
            <p:ph type="pic" sz="quarter" idx="15" hasCustomPrompt="1"/>
          </p:nvPr>
        </p:nvSpPr>
        <p:spPr>
          <a:xfrm>
            <a:off x="262929" y="1653117"/>
            <a:ext cx="684522" cy="771705"/>
          </a:xfrm>
          <a:solidFill>
            <a:schemeClr val="bg1">
              <a:lumMod val="85000"/>
            </a:schemeClr>
          </a:solidFill>
        </p:spPr>
        <p:txBody>
          <a:bodyPr>
            <a:normAutofit/>
          </a:bodyPr>
          <a:lstStyle>
            <a:lvl1pPr marL="0" indent="0">
              <a:buNone/>
              <a:defRPr sz="1050" baseline="0"/>
            </a:lvl1pPr>
          </a:lstStyle>
          <a:p>
            <a:r>
              <a:rPr lang="en-GB" dirty="0"/>
              <a:t>Insert picture from file</a:t>
            </a:r>
          </a:p>
        </p:txBody>
      </p:sp>
      <p:sp>
        <p:nvSpPr>
          <p:cNvPr id="11" name="Picture Placeholder 8"/>
          <p:cNvSpPr>
            <a:spLocks noGrp="1"/>
          </p:cNvSpPr>
          <p:nvPr>
            <p:ph type="pic" sz="quarter" idx="18" hasCustomPrompt="1"/>
          </p:nvPr>
        </p:nvSpPr>
        <p:spPr>
          <a:xfrm>
            <a:off x="3196468" y="1653117"/>
            <a:ext cx="684522" cy="771705"/>
          </a:xfrm>
          <a:solidFill>
            <a:schemeClr val="bg1">
              <a:lumMod val="85000"/>
            </a:schemeClr>
          </a:solidFill>
        </p:spPr>
        <p:txBody>
          <a:bodyPr>
            <a:normAutofit/>
          </a:bodyPr>
          <a:lstStyle>
            <a:lvl1pPr marL="0" indent="0">
              <a:buNone/>
              <a:defRPr sz="1050" baseline="0"/>
            </a:lvl1pPr>
          </a:lstStyle>
          <a:p>
            <a:r>
              <a:rPr lang="en-GB" dirty="0"/>
              <a:t>Insert picture from file</a:t>
            </a:r>
          </a:p>
        </p:txBody>
      </p:sp>
      <p:sp>
        <p:nvSpPr>
          <p:cNvPr id="12" name="Picture Placeholder 8"/>
          <p:cNvSpPr>
            <a:spLocks noGrp="1"/>
          </p:cNvSpPr>
          <p:nvPr>
            <p:ph type="pic" sz="quarter" idx="19" hasCustomPrompt="1"/>
          </p:nvPr>
        </p:nvSpPr>
        <p:spPr>
          <a:xfrm>
            <a:off x="6147915" y="1653117"/>
            <a:ext cx="684522" cy="771705"/>
          </a:xfrm>
          <a:solidFill>
            <a:schemeClr val="bg1">
              <a:lumMod val="85000"/>
            </a:schemeClr>
          </a:solidFill>
        </p:spPr>
        <p:txBody>
          <a:bodyPr>
            <a:normAutofit/>
          </a:bodyPr>
          <a:lstStyle>
            <a:lvl1pPr marL="0" indent="0">
              <a:buNone/>
              <a:defRPr sz="1050" baseline="0"/>
            </a:lvl1pPr>
          </a:lstStyle>
          <a:p>
            <a:r>
              <a:rPr lang="en-GB" dirty="0"/>
              <a:t>Insert picture from file</a:t>
            </a:r>
          </a:p>
        </p:txBody>
      </p:sp>
      <p:sp>
        <p:nvSpPr>
          <p:cNvPr id="4" name="Text Placeholder 3"/>
          <p:cNvSpPr>
            <a:spLocks noGrp="1"/>
          </p:cNvSpPr>
          <p:nvPr>
            <p:ph type="body" sz="quarter" idx="20" hasCustomPrompt="1"/>
          </p:nvPr>
        </p:nvSpPr>
        <p:spPr>
          <a:xfrm>
            <a:off x="263525" y="2557381"/>
            <a:ext cx="2625725"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3" name="Text Placeholder 3"/>
          <p:cNvSpPr>
            <a:spLocks noGrp="1"/>
          </p:cNvSpPr>
          <p:nvPr>
            <p:ph type="body" sz="quarter" idx="21" hasCustomPrompt="1"/>
          </p:nvPr>
        </p:nvSpPr>
        <p:spPr>
          <a:xfrm>
            <a:off x="3196471" y="2557381"/>
            <a:ext cx="2625725"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4" name="Text Placeholder 3"/>
          <p:cNvSpPr>
            <a:spLocks noGrp="1"/>
          </p:cNvSpPr>
          <p:nvPr>
            <p:ph type="body" sz="quarter" idx="22" hasCustomPrompt="1"/>
          </p:nvPr>
        </p:nvSpPr>
        <p:spPr>
          <a:xfrm>
            <a:off x="6143704" y="2557381"/>
            <a:ext cx="2625725"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5" name="Text Placeholder 5"/>
          <p:cNvSpPr>
            <a:spLocks noGrp="1"/>
          </p:cNvSpPr>
          <p:nvPr>
            <p:ph type="body" sz="quarter" idx="26"/>
          </p:nvPr>
        </p:nvSpPr>
        <p:spPr>
          <a:xfrm>
            <a:off x="6859588" y="1652587"/>
            <a:ext cx="1941512" cy="771525"/>
          </a:xfrm>
        </p:spPr>
        <p:txBody>
          <a:bodyPr/>
          <a:lstStyle/>
          <a:p>
            <a:pPr lvl="0"/>
            <a:r>
              <a:rPr lang="en-US" dirty="0"/>
              <a:t>Click to edit Master text styles</a:t>
            </a:r>
          </a:p>
        </p:txBody>
      </p:sp>
      <p:sp>
        <p:nvSpPr>
          <p:cNvPr id="16" name="Text Placeholder 5"/>
          <p:cNvSpPr>
            <a:spLocks noGrp="1"/>
          </p:cNvSpPr>
          <p:nvPr>
            <p:ph type="body" sz="quarter" idx="27"/>
          </p:nvPr>
        </p:nvSpPr>
        <p:spPr>
          <a:xfrm>
            <a:off x="992188" y="1652587"/>
            <a:ext cx="1941512" cy="771525"/>
          </a:xfrm>
        </p:spPr>
        <p:txBody>
          <a:bodyPr/>
          <a:lstStyle/>
          <a:p>
            <a:pPr lvl="0"/>
            <a:r>
              <a:rPr lang="en-US" dirty="0"/>
              <a:t>Click to edit Master text styles</a:t>
            </a:r>
          </a:p>
        </p:txBody>
      </p:sp>
    </p:spTree>
    <p:extLst>
      <p:ext uri="{BB962C8B-B14F-4D97-AF65-F5344CB8AC3E}">
        <p14:creationId xmlns:p14="http://schemas.microsoft.com/office/powerpoint/2010/main" val="292745575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Contacts">
    <p:bg>
      <p:bgPr>
        <a:solidFill>
          <a:schemeClr val="accent1"/>
        </a:solidFill>
        <a:effectLst/>
      </p:bgPr>
    </p:bg>
    <p:spTree>
      <p:nvGrpSpPr>
        <p:cNvPr id="1" name=""/>
        <p:cNvGrpSpPr/>
        <p:nvPr/>
      </p:nvGrpSpPr>
      <p:grpSpPr>
        <a:xfrm>
          <a:off x="0" y="0"/>
          <a:ext cx="0" cy="0"/>
          <a:chOff x="0" y="0"/>
          <a:chExt cx="0" cy="0"/>
        </a:xfrm>
      </p:grpSpPr>
      <p:sp>
        <p:nvSpPr>
          <p:cNvPr id="73" name="Text Placeholder 8"/>
          <p:cNvSpPr>
            <a:spLocks noGrp="1"/>
          </p:cNvSpPr>
          <p:nvPr>
            <p:ph type="body" sz="quarter" idx="15" hasCustomPrompt="1"/>
          </p:nvPr>
        </p:nvSpPr>
        <p:spPr>
          <a:xfrm>
            <a:off x="622300" y="53070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+xx xxx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a:t>
            </a:r>
            <a:r>
              <a:rPr kumimoji="0" lang="en-GB" sz="1100" b="0" i="0" u="none" strike="noStrike" kern="1200" cap="none" spc="0" normalizeH="0" baseline="0" noProof="0" dirty="0">
                <a:ln>
                  <a:noFill/>
                </a:ln>
                <a:solidFill>
                  <a:prstClr val="white"/>
                </a:solidFill>
                <a:effectLst/>
                <a:uLnTx/>
                <a:uFillTx/>
                <a:latin typeface="+mn-lt"/>
                <a:ea typeface="+mn-ea"/>
                <a:cs typeface="+mn-cs"/>
              </a:rPr>
              <a:t>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xxxx</a:t>
            </a:r>
            <a:endParaRPr kumimoji="0" lang="en-GB" sz="1100" b="0" i="0" u="none" strike="noStrike" kern="1200" cap="none" spc="0" normalizeH="0" baseline="0" noProof="0" dirty="0">
              <a:ln>
                <a:noFill/>
              </a:ln>
              <a:solidFill>
                <a:prstClr val="white"/>
              </a:solidFill>
              <a:effectLst/>
              <a:uLnTx/>
              <a:uFillTx/>
              <a:latin typeface="+mn-lt"/>
              <a:ea typeface="+mn-ea"/>
              <a:cs typeface="+mn-cs"/>
            </a:endParaRPr>
          </a:p>
        </p:txBody>
      </p:sp>
      <p:sp>
        <p:nvSpPr>
          <p:cNvPr id="9" name="Text Placeholder 8"/>
          <p:cNvSpPr>
            <a:spLocks noGrp="1"/>
          </p:cNvSpPr>
          <p:nvPr>
            <p:ph type="body" sz="quarter" idx="14" hasCustomPrompt="1"/>
          </p:nvPr>
        </p:nvSpPr>
        <p:spPr>
          <a:xfrm>
            <a:off x="622300" y="50784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email.address@ipsos.com</a:t>
            </a:r>
          </a:p>
        </p:txBody>
      </p:sp>
      <p:sp>
        <p:nvSpPr>
          <p:cNvPr id="7" name="Text Placeholder 6"/>
          <p:cNvSpPr>
            <a:spLocks noGrp="1"/>
          </p:cNvSpPr>
          <p:nvPr>
            <p:ph type="body" sz="quarter" idx="13" hasCustomPrompt="1"/>
          </p:nvPr>
        </p:nvSpPr>
        <p:spPr>
          <a:xfrm>
            <a:off x="355600" y="4487863"/>
            <a:ext cx="1663700" cy="554037"/>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mn-lt"/>
                <a:ea typeface="+mn-ea"/>
                <a:cs typeface="+mn-cs"/>
              </a:rPr>
              <a:t>First Last name</a:t>
            </a:r>
          </a:p>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Title</a:t>
            </a:r>
          </a:p>
        </p:txBody>
      </p:sp>
      <p:sp>
        <p:nvSpPr>
          <p:cNvPr id="2" name="Title 1"/>
          <p:cNvSpPr>
            <a:spLocks noGrp="1"/>
          </p:cNvSpPr>
          <p:nvPr>
            <p:ph type="title" hasCustomPrompt="1"/>
          </p:nvPr>
        </p:nvSpPr>
        <p:spPr/>
        <p:txBody>
          <a:bodyPr/>
          <a:lstStyle>
            <a:lvl1pPr>
              <a:defRPr baseline="0">
                <a:solidFill>
                  <a:schemeClr val="bg1"/>
                </a:solidFill>
              </a:defRPr>
            </a:lvl1pPr>
          </a:lstStyle>
          <a:p>
            <a:r>
              <a:rPr lang="en-US" dirty="0"/>
              <a:t>Title</a:t>
            </a:r>
          </a:p>
        </p:txBody>
      </p:sp>
      <p:sp>
        <p:nvSpPr>
          <p:cNvPr id="21" name="TextBox 20"/>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22" name="TextBox 21"/>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sp>
        <p:nvSpPr>
          <p:cNvPr id="6" name="Picture Placeholder 5"/>
          <p:cNvSpPr>
            <a:spLocks noGrp="1"/>
          </p:cNvSpPr>
          <p:nvPr>
            <p:ph type="pic" sz="quarter" idx="10"/>
          </p:nvPr>
        </p:nvSpPr>
        <p:spPr>
          <a:xfrm>
            <a:off x="759529" y="2163486"/>
            <a:ext cx="1260000" cy="1260000"/>
          </a:xfrm>
          <a:prstGeom prst="ellipse">
            <a:avLst/>
          </a:prstGeom>
        </p:spPr>
        <p:txBody>
          <a:bodyPr/>
          <a:lstStyle>
            <a:lvl1pPr>
              <a:defRPr>
                <a:solidFill>
                  <a:schemeClr val="bg1"/>
                </a:solidFill>
              </a:defRPr>
            </a:lvl1pPr>
          </a:lstStyle>
          <a:p>
            <a:r>
              <a:rPr lang="en-US" dirty="0"/>
              <a:t>Click icon to add picture</a:t>
            </a:r>
            <a:endParaRPr lang="en-GB" dirty="0"/>
          </a:p>
        </p:txBody>
      </p:sp>
      <p:sp>
        <p:nvSpPr>
          <p:cNvPr id="16" name="Picture Placeholder 5"/>
          <p:cNvSpPr>
            <a:spLocks noGrp="1"/>
          </p:cNvSpPr>
          <p:nvPr>
            <p:ph type="pic" sz="quarter" idx="11"/>
          </p:nvPr>
        </p:nvSpPr>
        <p:spPr>
          <a:xfrm>
            <a:off x="3826302" y="2163486"/>
            <a:ext cx="1260000" cy="1260000"/>
          </a:xfrm>
          <a:prstGeom prst="ellipse">
            <a:avLst/>
          </a:prstGeom>
        </p:spPr>
        <p:txBody>
          <a:bodyPr/>
          <a:lstStyle>
            <a:lvl1pPr>
              <a:defRPr>
                <a:solidFill>
                  <a:schemeClr val="bg1"/>
                </a:solidFill>
              </a:defRPr>
            </a:lvl1pPr>
          </a:lstStyle>
          <a:p>
            <a:r>
              <a:rPr lang="en-US" dirty="0"/>
              <a:t>Click icon to add picture</a:t>
            </a:r>
            <a:endParaRPr lang="en-GB" dirty="0"/>
          </a:p>
        </p:txBody>
      </p:sp>
      <p:sp>
        <p:nvSpPr>
          <p:cNvPr id="19" name="Picture Placeholder 5"/>
          <p:cNvSpPr>
            <a:spLocks noGrp="1"/>
          </p:cNvSpPr>
          <p:nvPr>
            <p:ph type="pic" sz="quarter" idx="12"/>
          </p:nvPr>
        </p:nvSpPr>
        <p:spPr>
          <a:xfrm>
            <a:off x="6893074" y="2163486"/>
            <a:ext cx="1260000" cy="1260000"/>
          </a:xfrm>
          <a:prstGeom prst="ellipse">
            <a:avLst/>
          </a:prstGeom>
        </p:spPr>
        <p:txBody>
          <a:bodyPr/>
          <a:lstStyle>
            <a:lvl1pPr>
              <a:defRPr>
                <a:solidFill>
                  <a:schemeClr val="bg1"/>
                </a:solidFill>
              </a:defRPr>
            </a:lvl1pPr>
          </a:lstStyle>
          <a:p>
            <a:r>
              <a:rPr lang="en-US" dirty="0"/>
              <a:t>Click icon to add picture</a:t>
            </a:r>
            <a:endParaRPr lang="en-GB" dirty="0"/>
          </a:p>
        </p:txBody>
      </p:sp>
      <p:pic>
        <p:nvPicPr>
          <p:cNvPr id="20"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a:stCxn id="6" idx="4"/>
          </p:cNvCxnSpPr>
          <p:nvPr userDrawn="1"/>
        </p:nvCxnSpPr>
        <p:spPr>
          <a:xfrm>
            <a:off x="1389529" y="3423486"/>
            <a:ext cx="0" cy="944354"/>
          </a:xfrm>
          <a:prstGeom prst="line">
            <a:avLst/>
          </a:prstGeom>
          <a:noFill/>
          <a:ln w="12700">
            <a:solidFill>
              <a:schemeClr val="bg1"/>
            </a:solidFill>
            <a:prstDash val="sysDot"/>
            <a:round/>
            <a:headEnd type="none"/>
            <a:tailEnd type="oval" w="lg" len="lg"/>
          </a:ln>
          <a:effectLst/>
          <a:extLst>
            <a:ext uri="{909E8E84-426E-40DD-AFC4-6F175D3DCCD1}">
              <a14:hiddenFill xmlns:a14="http://schemas.microsoft.com/office/drawing/2010/main">
                <a:noFill/>
              </a14:hiddenFill>
            </a:ext>
          </a:extLst>
        </p:spPr>
      </p:cxnSp>
      <p:cxnSp>
        <p:nvCxnSpPr>
          <p:cNvPr id="17" name="Straight Connector 16"/>
          <p:cNvCxnSpPr/>
          <p:nvPr userDrawn="1"/>
        </p:nvCxnSpPr>
        <p:spPr>
          <a:xfrm>
            <a:off x="340659" y="4367839"/>
            <a:ext cx="2097741"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grpSp>
        <p:nvGrpSpPr>
          <p:cNvPr id="31" name="Group 30"/>
          <p:cNvGrpSpPr>
            <a:grpSpLocks noChangeAspect="1"/>
          </p:cNvGrpSpPr>
          <p:nvPr userDrawn="1"/>
        </p:nvGrpSpPr>
        <p:grpSpPr bwMode="black">
          <a:xfrm>
            <a:off x="354989" y="5144890"/>
            <a:ext cx="134460" cy="119521"/>
            <a:chOff x="-6357938" y="3122613"/>
            <a:chExt cx="1104900" cy="736600"/>
          </a:xfrm>
          <a:solidFill>
            <a:schemeClr val="bg1"/>
          </a:solidFill>
        </p:grpSpPr>
        <p:sp>
          <p:nvSpPr>
            <p:cNvPr id="33" name="Freeform 32"/>
            <p:cNvSpPr>
              <a:spLocks/>
            </p:cNvSpPr>
            <p:nvPr userDrawn="1"/>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34" name="Freeform 33"/>
            <p:cNvSpPr>
              <a:spLocks/>
            </p:cNvSpPr>
            <p:nvPr userDrawn="1"/>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35" name="Freeform 34"/>
            <p:cNvSpPr>
              <a:spLocks/>
            </p:cNvSpPr>
            <p:nvPr userDrawn="1"/>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36" name="Freeform 35"/>
            <p:cNvSpPr>
              <a:spLocks/>
            </p:cNvSpPr>
            <p:nvPr userDrawn="1"/>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grpSp>
        <p:nvGrpSpPr>
          <p:cNvPr id="25" name="Group 24"/>
          <p:cNvGrpSpPr>
            <a:grpSpLocks noChangeAspect="1"/>
          </p:cNvGrpSpPr>
          <p:nvPr userDrawn="1"/>
        </p:nvGrpSpPr>
        <p:grpSpPr bwMode="black">
          <a:xfrm flipH="1">
            <a:off x="360216" y="5318165"/>
            <a:ext cx="126793" cy="198251"/>
            <a:chOff x="8553450" y="4149725"/>
            <a:chExt cx="790575" cy="927100"/>
          </a:xfrm>
          <a:solidFill>
            <a:schemeClr val="bg1"/>
          </a:solidFill>
        </p:grpSpPr>
        <p:sp>
          <p:nvSpPr>
            <p:cNvPr id="27" name="Freeform 26"/>
            <p:cNvSpPr>
              <a:spLocks/>
            </p:cNvSpPr>
            <p:nvPr userDrawn="1"/>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28" name="Freeform 27"/>
            <p:cNvSpPr>
              <a:spLocks/>
            </p:cNvSpPr>
            <p:nvPr userDrawn="1"/>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29" name="Freeform 28"/>
            <p:cNvSpPr>
              <a:spLocks/>
            </p:cNvSpPr>
            <p:nvPr userDrawn="1"/>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30" name="Freeform 29"/>
            <p:cNvSpPr>
              <a:spLocks/>
            </p:cNvSpPr>
            <p:nvPr userDrawn="1"/>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cxnSp>
        <p:nvCxnSpPr>
          <p:cNvPr id="38" name="Straight Connector 37"/>
          <p:cNvCxnSpPr/>
          <p:nvPr userDrawn="1"/>
        </p:nvCxnSpPr>
        <p:spPr>
          <a:xfrm>
            <a:off x="4456301" y="3423486"/>
            <a:ext cx="0" cy="944354"/>
          </a:xfrm>
          <a:prstGeom prst="line">
            <a:avLst/>
          </a:prstGeom>
          <a:noFill/>
          <a:ln w="12700">
            <a:solidFill>
              <a:schemeClr val="bg1"/>
            </a:solidFill>
            <a:prstDash val="sysDot"/>
            <a:round/>
            <a:headEnd type="none"/>
            <a:tailEnd type="oval" w="lg" len="lg"/>
          </a:ln>
          <a:effectLst/>
          <a:extLst>
            <a:ext uri="{909E8E84-426E-40DD-AFC4-6F175D3DCCD1}">
              <a14:hiddenFill xmlns:a14="http://schemas.microsoft.com/office/drawing/2010/main">
                <a:noFill/>
              </a14:hiddenFill>
            </a:ext>
          </a:extLst>
        </p:spPr>
      </p:cxnSp>
      <p:cxnSp>
        <p:nvCxnSpPr>
          <p:cNvPr id="40" name="Straight Connector 39"/>
          <p:cNvCxnSpPr/>
          <p:nvPr userDrawn="1"/>
        </p:nvCxnSpPr>
        <p:spPr>
          <a:xfrm>
            <a:off x="3407431" y="4367839"/>
            <a:ext cx="2097741"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cxnSp>
        <p:nvCxnSpPr>
          <p:cNvPr id="56" name="Straight Connector 55"/>
          <p:cNvCxnSpPr/>
          <p:nvPr userDrawn="1"/>
        </p:nvCxnSpPr>
        <p:spPr>
          <a:xfrm>
            <a:off x="7537403" y="3423486"/>
            <a:ext cx="0" cy="944354"/>
          </a:xfrm>
          <a:prstGeom prst="line">
            <a:avLst/>
          </a:prstGeom>
          <a:noFill/>
          <a:ln w="12700">
            <a:solidFill>
              <a:schemeClr val="bg1"/>
            </a:solidFill>
            <a:prstDash val="sysDot"/>
            <a:round/>
            <a:headEnd type="none"/>
            <a:tailEnd type="oval" w="lg" len="lg"/>
          </a:ln>
          <a:effectLst/>
          <a:extLst>
            <a:ext uri="{909E8E84-426E-40DD-AFC4-6F175D3DCCD1}">
              <a14:hiddenFill xmlns:a14="http://schemas.microsoft.com/office/drawing/2010/main">
                <a:noFill/>
              </a14:hiddenFill>
            </a:ext>
          </a:extLst>
        </p:spPr>
      </p:cxnSp>
      <p:cxnSp>
        <p:nvCxnSpPr>
          <p:cNvPr id="58" name="Straight Connector 57"/>
          <p:cNvCxnSpPr/>
          <p:nvPr userDrawn="1"/>
        </p:nvCxnSpPr>
        <p:spPr>
          <a:xfrm>
            <a:off x="6488533" y="4367839"/>
            <a:ext cx="2097741"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sp>
        <p:nvSpPr>
          <p:cNvPr id="74" name="Text Placeholder 8"/>
          <p:cNvSpPr>
            <a:spLocks noGrp="1"/>
          </p:cNvSpPr>
          <p:nvPr>
            <p:ph type="body" sz="quarter" idx="16" hasCustomPrompt="1"/>
          </p:nvPr>
        </p:nvSpPr>
        <p:spPr>
          <a:xfrm>
            <a:off x="3696311" y="53070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+xx xxx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a:t>
            </a:r>
            <a:r>
              <a:rPr kumimoji="0" lang="en-GB" sz="1100" b="0" i="0" u="none" strike="noStrike" kern="1200" cap="none" spc="0" normalizeH="0" baseline="0" noProof="0" dirty="0">
                <a:ln>
                  <a:noFill/>
                </a:ln>
                <a:solidFill>
                  <a:prstClr val="white"/>
                </a:solidFill>
                <a:effectLst/>
                <a:uLnTx/>
                <a:uFillTx/>
                <a:latin typeface="+mn-lt"/>
                <a:ea typeface="+mn-ea"/>
                <a:cs typeface="+mn-cs"/>
              </a:rPr>
              <a:t>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xxxx</a:t>
            </a:r>
            <a:endParaRPr kumimoji="0" lang="en-GB" sz="1100" b="0" i="0" u="none" strike="noStrike" kern="1200" cap="none" spc="0" normalizeH="0" baseline="0" noProof="0" dirty="0">
              <a:ln>
                <a:noFill/>
              </a:ln>
              <a:solidFill>
                <a:prstClr val="white"/>
              </a:solidFill>
              <a:effectLst/>
              <a:uLnTx/>
              <a:uFillTx/>
              <a:latin typeface="+mn-lt"/>
              <a:ea typeface="+mn-ea"/>
              <a:cs typeface="+mn-cs"/>
            </a:endParaRPr>
          </a:p>
        </p:txBody>
      </p:sp>
      <p:sp>
        <p:nvSpPr>
          <p:cNvPr id="75" name="Text Placeholder 8"/>
          <p:cNvSpPr>
            <a:spLocks noGrp="1"/>
          </p:cNvSpPr>
          <p:nvPr>
            <p:ph type="body" sz="quarter" idx="17" hasCustomPrompt="1"/>
          </p:nvPr>
        </p:nvSpPr>
        <p:spPr>
          <a:xfrm>
            <a:off x="3696311" y="50784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email.address@ipsos.com</a:t>
            </a:r>
          </a:p>
        </p:txBody>
      </p:sp>
      <p:sp>
        <p:nvSpPr>
          <p:cNvPr id="76" name="Text Placeholder 6"/>
          <p:cNvSpPr>
            <a:spLocks noGrp="1"/>
          </p:cNvSpPr>
          <p:nvPr>
            <p:ph type="body" sz="quarter" idx="18" hasCustomPrompt="1"/>
          </p:nvPr>
        </p:nvSpPr>
        <p:spPr>
          <a:xfrm>
            <a:off x="3429611" y="4487863"/>
            <a:ext cx="1663700" cy="554037"/>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mn-lt"/>
                <a:ea typeface="+mn-ea"/>
                <a:cs typeface="+mn-cs"/>
              </a:rPr>
              <a:t>First Last name</a:t>
            </a:r>
          </a:p>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Title</a:t>
            </a:r>
          </a:p>
        </p:txBody>
      </p:sp>
      <p:grpSp>
        <p:nvGrpSpPr>
          <p:cNvPr id="77" name="Group 76"/>
          <p:cNvGrpSpPr>
            <a:grpSpLocks noChangeAspect="1"/>
          </p:cNvGrpSpPr>
          <p:nvPr userDrawn="1"/>
        </p:nvGrpSpPr>
        <p:grpSpPr bwMode="black">
          <a:xfrm>
            <a:off x="3429000" y="5144890"/>
            <a:ext cx="134460" cy="119521"/>
            <a:chOff x="-6357938" y="3122613"/>
            <a:chExt cx="1104900" cy="736600"/>
          </a:xfrm>
          <a:solidFill>
            <a:schemeClr val="bg1"/>
          </a:solidFill>
        </p:grpSpPr>
        <p:sp>
          <p:nvSpPr>
            <p:cNvPr id="78" name="Freeform 77"/>
            <p:cNvSpPr>
              <a:spLocks/>
            </p:cNvSpPr>
            <p:nvPr userDrawn="1"/>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79" name="Freeform 78"/>
            <p:cNvSpPr>
              <a:spLocks/>
            </p:cNvSpPr>
            <p:nvPr userDrawn="1"/>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0" name="Freeform 79"/>
            <p:cNvSpPr>
              <a:spLocks/>
            </p:cNvSpPr>
            <p:nvPr userDrawn="1"/>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1" name="Freeform 80"/>
            <p:cNvSpPr>
              <a:spLocks/>
            </p:cNvSpPr>
            <p:nvPr userDrawn="1"/>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grpSp>
        <p:nvGrpSpPr>
          <p:cNvPr id="82" name="Group 81"/>
          <p:cNvGrpSpPr>
            <a:grpSpLocks noChangeAspect="1"/>
          </p:cNvGrpSpPr>
          <p:nvPr userDrawn="1"/>
        </p:nvGrpSpPr>
        <p:grpSpPr bwMode="black">
          <a:xfrm flipH="1">
            <a:off x="3434227" y="5318165"/>
            <a:ext cx="126793" cy="198251"/>
            <a:chOff x="8553450" y="4149725"/>
            <a:chExt cx="790575" cy="927100"/>
          </a:xfrm>
          <a:solidFill>
            <a:schemeClr val="bg1"/>
          </a:solidFill>
        </p:grpSpPr>
        <p:sp>
          <p:nvSpPr>
            <p:cNvPr id="83" name="Freeform 82"/>
            <p:cNvSpPr>
              <a:spLocks/>
            </p:cNvSpPr>
            <p:nvPr userDrawn="1"/>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4" name="Freeform 83"/>
            <p:cNvSpPr>
              <a:spLocks/>
            </p:cNvSpPr>
            <p:nvPr userDrawn="1"/>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5" name="Freeform 84"/>
            <p:cNvSpPr>
              <a:spLocks/>
            </p:cNvSpPr>
            <p:nvPr userDrawn="1"/>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6" name="Freeform 85"/>
            <p:cNvSpPr>
              <a:spLocks/>
            </p:cNvSpPr>
            <p:nvPr userDrawn="1"/>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sp>
        <p:nvSpPr>
          <p:cNvPr id="87" name="Text Placeholder 8"/>
          <p:cNvSpPr>
            <a:spLocks noGrp="1"/>
          </p:cNvSpPr>
          <p:nvPr>
            <p:ph type="body" sz="quarter" idx="19" hasCustomPrompt="1"/>
          </p:nvPr>
        </p:nvSpPr>
        <p:spPr>
          <a:xfrm>
            <a:off x="6794500" y="53070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+xx xxx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a:t>
            </a:r>
            <a:r>
              <a:rPr kumimoji="0" lang="en-GB" sz="1100" b="0" i="0" u="none" strike="noStrike" kern="1200" cap="none" spc="0" normalizeH="0" baseline="0" noProof="0" dirty="0">
                <a:ln>
                  <a:noFill/>
                </a:ln>
                <a:solidFill>
                  <a:prstClr val="white"/>
                </a:solidFill>
                <a:effectLst/>
                <a:uLnTx/>
                <a:uFillTx/>
                <a:latin typeface="+mn-lt"/>
                <a:ea typeface="+mn-ea"/>
                <a:cs typeface="+mn-cs"/>
              </a:rPr>
              <a:t>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xxxx</a:t>
            </a:r>
            <a:endParaRPr kumimoji="0" lang="en-GB" sz="1100" b="0" i="0" u="none" strike="noStrike" kern="1200" cap="none" spc="0" normalizeH="0" baseline="0" noProof="0" dirty="0">
              <a:ln>
                <a:noFill/>
              </a:ln>
              <a:solidFill>
                <a:prstClr val="white"/>
              </a:solidFill>
              <a:effectLst/>
              <a:uLnTx/>
              <a:uFillTx/>
              <a:latin typeface="+mn-lt"/>
              <a:ea typeface="+mn-ea"/>
              <a:cs typeface="+mn-cs"/>
            </a:endParaRPr>
          </a:p>
        </p:txBody>
      </p:sp>
      <p:sp>
        <p:nvSpPr>
          <p:cNvPr id="88" name="Text Placeholder 8"/>
          <p:cNvSpPr>
            <a:spLocks noGrp="1"/>
          </p:cNvSpPr>
          <p:nvPr>
            <p:ph type="body" sz="quarter" idx="20" hasCustomPrompt="1"/>
          </p:nvPr>
        </p:nvSpPr>
        <p:spPr>
          <a:xfrm>
            <a:off x="6794500" y="50784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email.address@ipsos.com</a:t>
            </a:r>
          </a:p>
        </p:txBody>
      </p:sp>
      <p:sp>
        <p:nvSpPr>
          <p:cNvPr id="89" name="Text Placeholder 6"/>
          <p:cNvSpPr>
            <a:spLocks noGrp="1"/>
          </p:cNvSpPr>
          <p:nvPr>
            <p:ph type="body" sz="quarter" idx="21" hasCustomPrompt="1"/>
          </p:nvPr>
        </p:nvSpPr>
        <p:spPr>
          <a:xfrm>
            <a:off x="6527800" y="4487863"/>
            <a:ext cx="1663700" cy="554037"/>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mn-lt"/>
                <a:ea typeface="+mn-ea"/>
                <a:cs typeface="+mn-cs"/>
              </a:rPr>
              <a:t>First Last name</a:t>
            </a:r>
          </a:p>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Title</a:t>
            </a:r>
          </a:p>
        </p:txBody>
      </p:sp>
      <p:grpSp>
        <p:nvGrpSpPr>
          <p:cNvPr id="90" name="Group 89"/>
          <p:cNvGrpSpPr>
            <a:grpSpLocks noChangeAspect="1"/>
          </p:cNvGrpSpPr>
          <p:nvPr userDrawn="1"/>
        </p:nvGrpSpPr>
        <p:grpSpPr bwMode="black">
          <a:xfrm>
            <a:off x="6527189" y="5144890"/>
            <a:ext cx="134460" cy="119521"/>
            <a:chOff x="-6357938" y="3122613"/>
            <a:chExt cx="1104900" cy="736600"/>
          </a:xfrm>
          <a:solidFill>
            <a:schemeClr val="bg1"/>
          </a:solidFill>
        </p:grpSpPr>
        <p:sp>
          <p:nvSpPr>
            <p:cNvPr id="91" name="Freeform 90"/>
            <p:cNvSpPr>
              <a:spLocks/>
            </p:cNvSpPr>
            <p:nvPr userDrawn="1"/>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2" name="Freeform 91"/>
            <p:cNvSpPr>
              <a:spLocks/>
            </p:cNvSpPr>
            <p:nvPr userDrawn="1"/>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3" name="Freeform 92"/>
            <p:cNvSpPr>
              <a:spLocks/>
            </p:cNvSpPr>
            <p:nvPr userDrawn="1"/>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4" name="Freeform 93"/>
            <p:cNvSpPr>
              <a:spLocks/>
            </p:cNvSpPr>
            <p:nvPr userDrawn="1"/>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grpSp>
        <p:nvGrpSpPr>
          <p:cNvPr id="95" name="Group 94"/>
          <p:cNvGrpSpPr>
            <a:grpSpLocks noChangeAspect="1"/>
          </p:cNvGrpSpPr>
          <p:nvPr userDrawn="1"/>
        </p:nvGrpSpPr>
        <p:grpSpPr bwMode="black">
          <a:xfrm flipH="1">
            <a:off x="6532416" y="5318165"/>
            <a:ext cx="126793" cy="198251"/>
            <a:chOff x="8553450" y="4149725"/>
            <a:chExt cx="790575" cy="927100"/>
          </a:xfrm>
          <a:solidFill>
            <a:schemeClr val="bg1"/>
          </a:solidFill>
        </p:grpSpPr>
        <p:sp>
          <p:nvSpPr>
            <p:cNvPr id="96" name="Freeform 95"/>
            <p:cNvSpPr>
              <a:spLocks/>
            </p:cNvSpPr>
            <p:nvPr userDrawn="1"/>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7" name="Freeform 96"/>
            <p:cNvSpPr>
              <a:spLocks/>
            </p:cNvSpPr>
            <p:nvPr userDrawn="1"/>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8" name="Freeform 97"/>
            <p:cNvSpPr>
              <a:spLocks/>
            </p:cNvSpPr>
            <p:nvPr userDrawn="1"/>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9" name="Freeform 98"/>
            <p:cNvSpPr>
              <a:spLocks/>
            </p:cNvSpPr>
            <p:nvPr userDrawn="1"/>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spTree>
    <p:extLst>
      <p:ext uri="{BB962C8B-B14F-4D97-AF65-F5344CB8AC3E}">
        <p14:creationId xmlns:p14="http://schemas.microsoft.com/office/powerpoint/2010/main" val="414540932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1_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9338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ver Slide Triangular Photo with Circles">
    <p:spTree>
      <p:nvGrpSpPr>
        <p:cNvPr id="1" name=""/>
        <p:cNvGrpSpPr/>
        <p:nvPr/>
      </p:nvGrpSpPr>
      <p:grpSpPr>
        <a:xfrm>
          <a:off x="0" y="0"/>
          <a:ext cx="0" cy="0"/>
          <a:chOff x="0" y="0"/>
          <a:chExt cx="0" cy="0"/>
        </a:xfrm>
      </p:grpSpPr>
      <p:sp>
        <p:nvSpPr>
          <p:cNvPr id="23" name="Picture Placeholder 4"/>
          <p:cNvSpPr>
            <a:spLocks noGrp="1"/>
          </p:cNvSpPr>
          <p:nvPr>
            <p:ph type="pic" sz="quarter" idx="16"/>
          </p:nvPr>
        </p:nvSpPr>
        <p:spPr>
          <a:xfrm>
            <a:off x="-9526" y="-9523"/>
            <a:ext cx="4714345" cy="6875913"/>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 name="connsiteX0" fmla="*/ 0 w 3797216"/>
              <a:gd name="connsiteY0" fmla="*/ 8966 h 5152466"/>
              <a:gd name="connsiteX1" fmla="*/ 441511 w 3797216"/>
              <a:gd name="connsiteY1" fmla="*/ 0 h 5152466"/>
              <a:gd name="connsiteX2" fmla="*/ 3797216 w 3797216"/>
              <a:gd name="connsiteY2" fmla="*/ 5152466 h 5152466"/>
              <a:gd name="connsiteX3" fmla="*/ 0 w 3797216"/>
              <a:gd name="connsiteY3" fmla="*/ 5152466 h 5152466"/>
              <a:gd name="connsiteX4" fmla="*/ 0 w 3797216"/>
              <a:gd name="connsiteY4" fmla="*/ 8966 h 5152466"/>
              <a:gd name="connsiteX0" fmla="*/ 0 w 3797216"/>
              <a:gd name="connsiteY0" fmla="*/ 0 h 5143500"/>
              <a:gd name="connsiteX1" fmla="*/ 299780 w 3797216"/>
              <a:gd name="connsiteY1" fmla="*/ 16201 h 5143500"/>
              <a:gd name="connsiteX2" fmla="*/ 3797216 w 3797216"/>
              <a:gd name="connsiteY2" fmla="*/ 5143500 h 5143500"/>
              <a:gd name="connsiteX3" fmla="*/ 0 w 3797216"/>
              <a:gd name="connsiteY3" fmla="*/ 5143500 h 5143500"/>
              <a:gd name="connsiteX4" fmla="*/ 0 w 3797216"/>
              <a:gd name="connsiteY4" fmla="*/ 0 h 5143500"/>
              <a:gd name="connsiteX0" fmla="*/ 0 w 3974380"/>
              <a:gd name="connsiteY0" fmla="*/ 0 h 5143500"/>
              <a:gd name="connsiteX1" fmla="*/ 299780 w 3974380"/>
              <a:gd name="connsiteY1" fmla="*/ 16201 h 5143500"/>
              <a:gd name="connsiteX2" fmla="*/ 3974380 w 3974380"/>
              <a:gd name="connsiteY2" fmla="*/ 5118334 h 5143500"/>
              <a:gd name="connsiteX3" fmla="*/ 0 w 3974380"/>
              <a:gd name="connsiteY3" fmla="*/ 5143500 h 5143500"/>
              <a:gd name="connsiteX4" fmla="*/ 0 w 3974380"/>
              <a:gd name="connsiteY4" fmla="*/ 0 h 5143500"/>
              <a:gd name="connsiteX0" fmla="*/ 0 w 3974380"/>
              <a:gd name="connsiteY0" fmla="*/ 2675 h 5146175"/>
              <a:gd name="connsiteX1" fmla="*/ 306867 w 3974380"/>
              <a:gd name="connsiteY1" fmla="*/ 0 h 5146175"/>
              <a:gd name="connsiteX2" fmla="*/ 3974380 w 3974380"/>
              <a:gd name="connsiteY2" fmla="*/ 5121009 h 5146175"/>
              <a:gd name="connsiteX3" fmla="*/ 0 w 3974380"/>
              <a:gd name="connsiteY3" fmla="*/ 5146175 h 5146175"/>
              <a:gd name="connsiteX4" fmla="*/ 0 w 3974380"/>
              <a:gd name="connsiteY4" fmla="*/ 2675 h 5146175"/>
              <a:gd name="connsiteX0" fmla="*/ 0 w 3974380"/>
              <a:gd name="connsiteY0" fmla="*/ 2675 h 5152467"/>
              <a:gd name="connsiteX1" fmla="*/ 306867 w 3974380"/>
              <a:gd name="connsiteY1" fmla="*/ 0 h 5152467"/>
              <a:gd name="connsiteX2" fmla="*/ 3974380 w 3974380"/>
              <a:gd name="connsiteY2" fmla="*/ 5152467 h 5152467"/>
              <a:gd name="connsiteX3" fmla="*/ 0 w 3974380"/>
              <a:gd name="connsiteY3" fmla="*/ 5146175 h 5152467"/>
              <a:gd name="connsiteX4" fmla="*/ 0 w 3974380"/>
              <a:gd name="connsiteY4" fmla="*/ 2675 h 5152467"/>
              <a:gd name="connsiteX0" fmla="*/ 0 w 3974380"/>
              <a:gd name="connsiteY0" fmla="*/ 2675 h 5152467"/>
              <a:gd name="connsiteX1" fmla="*/ 306867 w 3974380"/>
              <a:gd name="connsiteY1" fmla="*/ 0 h 5152467"/>
              <a:gd name="connsiteX2" fmla="*/ 3974380 w 3974380"/>
              <a:gd name="connsiteY2" fmla="*/ 5152467 h 5152467"/>
              <a:gd name="connsiteX3" fmla="*/ 21260 w 3974380"/>
              <a:gd name="connsiteY3" fmla="*/ 5146175 h 5152467"/>
              <a:gd name="connsiteX4" fmla="*/ 0 w 3974380"/>
              <a:gd name="connsiteY4" fmla="*/ 2675 h 5152467"/>
              <a:gd name="connsiteX0" fmla="*/ 0 w 3974380"/>
              <a:gd name="connsiteY0" fmla="*/ 2675 h 5152467"/>
              <a:gd name="connsiteX1" fmla="*/ 306867 w 3974380"/>
              <a:gd name="connsiteY1" fmla="*/ 0 h 5152467"/>
              <a:gd name="connsiteX2" fmla="*/ 3974380 w 3974380"/>
              <a:gd name="connsiteY2" fmla="*/ 5152467 h 5152467"/>
              <a:gd name="connsiteX3" fmla="*/ 14173 w 3974380"/>
              <a:gd name="connsiteY3" fmla="*/ 5152467 h 5152467"/>
              <a:gd name="connsiteX4" fmla="*/ 0 w 3974380"/>
              <a:gd name="connsiteY4" fmla="*/ 2675 h 5152467"/>
              <a:gd name="connsiteX0" fmla="*/ 3766 w 3978146"/>
              <a:gd name="connsiteY0" fmla="*/ 2675 h 5152467"/>
              <a:gd name="connsiteX1" fmla="*/ 310633 w 3978146"/>
              <a:gd name="connsiteY1" fmla="*/ 0 h 5152467"/>
              <a:gd name="connsiteX2" fmla="*/ 3978146 w 3978146"/>
              <a:gd name="connsiteY2" fmla="*/ 5152467 h 5152467"/>
              <a:gd name="connsiteX3" fmla="*/ 1847 w 3978146"/>
              <a:gd name="connsiteY3" fmla="*/ 5152467 h 5152467"/>
              <a:gd name="connsiteX4" fmla="*/ 3766 w 3978146"/>
              <a:gd name="connsiteY4" fmla="*/ 2675 h 5152467"/>
              <a:gd name="connsiteX0" fmla="*/ 0 w 3982426"/>
              <a:gd name="connsiteY0" fmla="*/ 0 h 5171223"/>
              <a:gd name="connsiteX1" fmla="*/ 314913 w 3982426"/>
              <a:gd name="connsiteY1" fmla="*/ 18756 h 5171223"/>
              <a:gd name="connsiteX2" fmla="*/ 3982426 w 3982426"/>
              <a:gd name="connsiteY2" fmla="*/ 5171223 h 5171223"/>
              <a:gd name="connsiteX3" fmla="*/ 6127 w 3982426"/>
              <a:gd name="connsiteY3" fmla="*/ 5171223 h 5171223"/>
              <a:gd name="connsiteX4" fmla="*/ 0 w 3982426"/>
              <a:gd name="connsiteY4" fmla="*/ 0 h 5171223"/>
              <a:gd name="connsiteX0" fmla="*/ 0 w 3982426"/>
              <a:gd name="connsiteY0" fmla="*/ 0 h 5156935"/>
              <a:gd name="connsiteX1" fmla="*/ 314913 w 3982426"/>
              <a:gd name="connsiteY1" fmla="*/ 4468 h 5156935"/>
              <a:gd name="connsiteX2" fmla="*/ 3982426 w 3982426"/>
              <a:gd name="connsiteY2" fmla="*/ 5156935 h 5156935"/>
              <a:gd name="connsiteX3" fmla="*/ 6127 w 3982426"/>
              <a:gd name="connsiteY3" fmla="*/ 5156935 h 5156935"/>
              <a:gd name="connsiteX4" fmla="*/ 0 w 3982426"/>
              <a:gd name="connsiteY4" fmla="*/ 0 h 515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2426" h="5156935">
                <a:moveTo>
                  <a:pt x="0" y="0"/>
                </a:moveTo>
                <a:lnTo>
                  <a:pt x="314913" y="4468"/>
                </a:lnTo>
                <a:lnTo>
                  <a:pt x="3982426" y="5156935"/>
                </a:lnTo>
                <a:lnTo>
                  <a:pt x="6127" y="5156935"/>
                </a:lnTo>
                <a:cubicBezTo>
                  <a:pt x="-960" y="3442435"/>
                  <a:pt x="7087" y="1714500"/>
                  <a:pt x="0" y="0"/>
                </a:cubicBezTo>
                <a:close/>
              </a:path>
            </a:pathLst>
          </a:custGeom>
        </p:spPr>
        <p:txBody>
          <a:bodyPr/>
          <a:lstStyle/>
          <a:p>
            <a:r>
              <a:rPr lang="en-US" dirty="0"/>
              <a:t>Click icon to add picture</a:t>
            </a:r>
            <a:endParaRPr lang="en-GB" dirty="0"/>
          </a:p>
        </p:txBody>
      </p:sp>
      <p:sp>
        <p:nvSpPr>
          <p:cNvPr id="17" name="Freeform 16"/>
          <p:cNvSpPr/>
          <p:nvPr userDrawn="1"/>
        </p:nvSpPr>
        <p:spPr>
          <a:xfrm>
            <a:off x="0" y="-13251"/>
            <a:ext cx="9144000" cy="6879642"/>
          </a:xfrm>
          <a:custGeom>
            <a:avLst/>
            <a:gdLst>
              <a:gd name="connsiteX0" fmla="*/ 0 w 9144000"/>
              <a:gd name="connsiteY0" fmla="*/ 0 h 6875913"/>
              <a:gd name="connsiteX1" fmla="*/ 9144000 w 9144000"/>
              <a:gd name="connsiteY1" fmla="*/ 0 h 6875913"/>
              <a:gd name="connsiteX2" fmla="*/ 9144000 w 9144000"/>
              <a:gd name="connsiteY2" fmla="*/ 6875913 h 6875913"/>
              <a:gd name="connsiteX3" fmla="*/ 4704819 w 9144000"/>
              <a:gd name="connsiteY3" fmla="*/ 6875913 h 6875913"/>
              <a:gd name="connsiteX4" fmla="*/ 363264 w 9144000"/>
              <a:gd name="connsiteY4" fmla="*/ 5957 h 6875913"/>
              <a:gd name="connsiteX5" fmla="*/ 0 w 9144000"/>
              <a:gd name="connsiteY5" fmla="*/ 152 h 687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6875913">
                <a:moveTo>
                  <a:pt x="0" y="0"/>
                </a:moveTo>
                <a:lnTo>
                  <a:pt x="9144000" y="0"/>
                </a:lnTo>
                <a:lnTo>
                  <a:pt x="9144000" y="6875913"/>
                </a:lnTo>
                <a:lnTo>
                  <a:pt x="4704819" y="6875913"/>
                </a:lnTo>
                <a:lnTo>
                  <a:pt x="363264" y="5957"/>
                </a:lnTo>
                <a:lnTo>
                  <a:pt x="0" y="15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ctrTitle" hasCustomPrompt="1"/>
          </p:nvPr>
        </p:nvSpPr>
        <p:spPr>
          <a:xfrm>
            <a:off x="4176001" y="2952519"/>
            <a:ext cx="4699059" cy="512448"/>
          </a:xfrm>
        </p:spPr>
        <p:txBody>
          <a:bodyPr anchor="ctr"/>
          <a:lstStyle>
            <a:lvl1pPr>
              <a:defRPr sz="3700" baseline="0"/>
            </a:lvl1pPr>
          </a:lstStyle>
          <a:p>
            <a:r>
              <a:rPr lang="en-US" dirty="0"/>
              <a:t>Title</a:t>
            </a:r>
          </a:p>
        </p:txBody>
      </p:sp>
      <p:sp>
        <p:nvSpPr>
          <p:cNvPr id="3" name="Subtitle 2"/>
          <p:cNvSpPr>
            <a:spLocks noGrp="1"/>
          </p:cNvSpPr>
          <p:nvPr>
            <p:ph type="subTitle" idx="1" hasCustomPrompt="1"/>
          </p:nvPr>
        </p:nvSpPr>
        <p:spPr>
          <a:xfrm>
            <a:off x="4176001" y="3819109"/>
            <a:ext cx="4699059" cy="1400591"/>
          </a:xfrm>
        </p:spPr>
        <p:txBody>
          <a:bodyPr/>
          <a:lstStyle>
            <a:lvl1pPr marL="0" marR="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baseline="0">
                <a:solidFill>
                  <a:schemeClr val="bg2">
                    <a:lumMod val="75000"/>
                  </a:schemeClr>
                </a:solidFill>
              </a:defRPr>
            </a:lvl1pPr>
            <a:lvl2pPr marL="3240" marR="0"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baseline="0">
                <a:solidFill>
                  <a:schemeClr val="bg2">
                    <a:lumMod val="75000"/>
                  </a:schemeClr>
                </a:solidFill>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BY</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Name, Title, </a:t>
            </a:r>
            <a:r>
              <a:rPr kumimoji="0" lang="en-US" sz="1200" b="0" i="0" u="none" strike="noStrike" kern="1200" cap="none" spc="0" normalizeH="0" baseline="0" noProof="0" dirty="0" err="1">
                <a:ln>
                  <a:noFill/>
                </a:ln>
                <a:solidFill>
                  <a:srgbClr val="888B8D">
                    <a:lumMod val="75000"/>
                  </a:srgbClr>
                </a:solidFill>
                <a:effectLst/>
                <a:uLnTx/>
                <a:uFillTx/>
                <a:latin typeface="+mn-lt"/>
                <a:ea typeface="+mn-ea"/>
                <a:cs typeface="+mn-cs"/>
              </a:rPr>
              <a:t>Ipsos</a:t>
            </a: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 UU</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FOR</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Client </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Date</a:t>
            </a:r>
          </a:p>
        </p:txBody>
      </p:sp>
      <p:sp>
        <p:nvSpPr>
          <p:cNvPr id="20" name="Text Placeholder 19"/>
          <p:cNvSpPr>
            <a:spLocks noGrp="1"/>
          </p:cNvSpPr>
          <p:nvPr>
            <p:ph type="body" sz="quarter" idx="13" hasCustomPrompt="1"/>
          </p:nvPr>
        </p:nvSpPr>
        <p:spPr>
          <a:xfrm>
            <a:off x="4176001" y="1700807"/>
            <a:ext cx="4699059" cy="1001215"/>
          </a:xfrm>
        </p:spPr>
        <p:txBody>
          <a:bodyPr anchor="b">
            <a:normAutofit/>
          </a:bodyPr>
          <a:lstStyle>
            <a:lvl1pPr>
              <a:defRPr sz="2200" b="0" cap="none" baseline="0">
                <a:solidFill>
                  <a:schemeClr val="bg2"/>
                </a:solidFill>
              </a:defRPr>
            </a:lvl1pPr>
          </a:lstStyle>
          <a:p>
            <a:pPr lvl="0"/>
            <a:r>
              <a:rPr lang="en-US" dirty="0"/>
              <a:t>Subtitle</a:t>
            </a:r>
            <a:endParaRPr lang="en-GB" dirty="0"/>
          </a:p>
        </p:txBody>
      </p:sp>
      <p:sp>
        <p:nvSpPr>
          <p:cNvPr id="7" name="Picture Placeholder 6"/>
          <p:cNvSpPr>
            <a:spLocks noGrp="1"/>
          </p:cNvSpPr>
          <p:nvPr>
            <p:ph type="pic" sz="quarter" idx="15" hasCustomPrompt="1"/>
          </p:nvPr>
        </p:nvSpPr>
        <p:spPr>
          <a:xfrm>
            <a:off x="7741938" y="548681"/>
            <a:ext cx="1165276" cy="648072"/>
          </a:xfrm>
          <a:solidFill>
            <a:schemeClr val="bg1"/>
          </a:solidFill>
        </p:spPr>
        <p:txBody>
          <a:bodyPr/>
          <a:lstStyle>
            <a:lvl1pPr algn="ctr">
              <a:defRPr sz="1400"/>
            </a:lvl1pPr>
          </a:lstStyle>
          <a:p>
            <a:r>
              <a:rPr lang="en-GB" dirty="0"/>
              <a:t>Client Logo</a:t>
            </a:r>
            <a:br>
              <a:rPr lang="en-GB" dirty="0"/>
            </a:br>
            <a:r>
              <a:rPr lang="en-GB" dirty="0"/>
              <a:t>(delete if unused)</a:t>
            </a:r>
          </a:p>
        </p:txBody>
      </p:sp>
      <p:sp>
        <p:nvSpPr>
          <p:cNvPr id="11" name="Slide Number Placeholder 5"/>
          <p:cNvSpPr>
            <a:spLocks noGrp="1"/>
          </p:cNvSpPr>
          <p:nvPr>
            <p:ph type="sldNum" sz="quarter" idx="12"/>
          </p:nvPr>
        </p:nvSpPr>
        <p:spPr>
          <a:xfrm>
            <a:off x="247314" y="6169897"/>
            <a:ext cx="560381" cy="346923"/>
          </a:xfrm>
          <a:prstGeom prst="rect">
            <a:avLst/>
          </a:prstGeom>
        </p:spPr>
        <p:txBody>
          <a:bodyPr lIns="0" tIns="0" rIns="0" bIns="0" anchor="b"/>
          <a:lstStyle>
            <a:lvl1pPr>
              <a:defRPr sz="800">
                <a:solidFill>
                  <a:schemeClr val="bg1">
                    <a:lumMod val="95000"/>
                  </a:schemeClr>
                </a:solidFill>
              </a:defRPr>
            </a:lvl1pPr>
          </a:lstStyle>
          <a:p>
            <a:pPr fontAlgn="auto">
              <a:spcBef>
                <a:spcPts val="0"/>
              </a:spcBef>
              <a:spcAft>
                <a:spcPts val="0"/>
              </a:spcAft>
            </a:pPr>
            <a:fld id="{7F034911-0302-4AAB-AEF0-815419E29289}" type="slidenum">
              <a:rPr lang="en-US" smtClean="0">
                <a:solidFill>
                  <a:prstClr val="white">
                    <a:lumMod val="95000"/>
                  </a:prstClr>
                </a:solidFill>
                <a:latin typeface="Calibri"/>
              </a:rPr>
              <a:pPr fontAlgn="auto">
                <a:spcBef>
                  <a:spcPts val="0"/>
                </a:spcBef>
                <a:spcAft>
                  <a:spcPts val="0"/>
                </a:spcAft>
              </a:pPr>
              <a:t>‹#›</a:t>
            </a:fld>
            <a:endParaRPr lang="en-US" dirty="0">
              <a:solidFill>
                <a:prstClr val="white">
                  <a:lumMod val="95000"/>
                </a:prstClr>
              </a:solidFill>
              <a:latin typeface="Calibri"/>
            </a:endParaRPr>
          </a:p>
        </p:txBody>
      </p:sp>
      <p:sp>
        <p:nvSpPr>
          <p:cNvPr id="14" name="Footer Placeholder 10"/>
          <p:cNvSpPr>
            <a:spLocks noGrp="1"/>
          </p:cNvSpPr>
          <p:nvPr>
            <p:ph type="ftr" sz="quarter" idx="11"/>
          </p:nvPr>
        </p:nvSpPr>
        <p:spPr>
          <a:xfrm>
            <a:off x="4176001" y="5375269"/>
            <a:ext cx="4699059" cy="4159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accent4">
                    <a:lumMod val="75000"/>
                  </a:schemeClr>
                </a:solidFill>
              </a:defRPr>
            </a:lvl1pPr>
          </a:lstStyle>
          <a:p>
            <a:r>
              <a:rPr lang="en-GB" dirty="0">
                <a:solidFill>
                  <a:srgbClr val="888B8D"/>
                </a:solidFill>
                <a:latin typeface="Calibri"/>
              </a:rPr>
              <a:t>© 2015 Ipsos.  All rights reserved. Contains Ipsos' Confidential and Proprietary information and may not be disclosed or reproduced without the prior written consent of Ipsos.</a:t>
            </a:r>
          </a:p>
        </p:txBody>
      </p:sp>
      <p:sp>
        <p:nvSpPr>
          <p:cNvPr id="21" name="TextBox 20"/>
          <p:cNvSpPr txBox="1"/>
          <p:nvPr userDrawn="1"/>
        </p:nvSpPr>
        <p:spPr>
          <a:xfrm>
            <a:off x="239634" y="6249103"/>
            <a:ext cx="307188" cy="317340"/>
          </a:xfrm>
          <a:prstGeom prst="rect">
            <a:avLst/>
          </a:prstGeom>
        </p:spPr>
        <p:txBody>
          <a:bodyPr vert="horz" wrap="none" lIns="0" tIns="0" rIns="0" bIns="0" rtlCol="0" anchor="b">
            <a:normAutofit/>
          </a:bodyPr>
          <a:lstStyle/>
          <a:p>
            <a:pPr fontAlgn="auto">
              <a:lnSpc>
                <a:spcPct val="85000"/>
              </a:lnSpc>
              <a:spcBef>
                <a:spcPts val="204"/>
              </a:spcBef>
              <a:spcAft>
                <a:spcPts val="0"/>
              </a:spcAft>
            </a:pPr>
            <a:fld id="{01990C03-C3A3-48FE-AF6D-3AE397C89625}" type="slidenum">
              <a:rPr lang="en-GB" sz="1000">
                <a:solidFill>
                  <a:prstClr val="white"/>
                </a:solidFill>
                <a:latin typeface="Calibri"/>
              </a:rPr>
              <a:pPr fontAlgn="auto">
                <a:lnSpc>
                  <a:spcPct val="85000"/>
                </a:lnSpc>
                <a:spcBef>
                  <a:spcPts val="204"/>
                </a:spcBef>
                <a:spcAft>
                  <a:spcPts val="0"/>
                </a:spcAft>
              </a:pPr>
              <a:t>‹#›</a:t>
            </a:fld>
            <a:endParaRPr lang="en-GB" sz="1000" dirty="0">
              <a:solidFill>
                <a:prstClr val="white"/>
              </a:solidFill>
              <a:latin typeface="Calibri"/>
            </a:endParaRPr>
          </a:p>
        </p:txBody>
      </p:sp>
      <p:sp>
        <p:nvSpPr>
          <p:cNvPr id="10" name="Freeform 53"/>
          <p:cNvSpPr>
            <a:spLocks/>
          </p:cNvSpPr>
          <p:nvPr userDrawn="1"/>
        </p:nvSpPr>
        <p:spPr bwMode="ltGray">
          <a:xfrm flipH="1">
            <a:off x="1386723" y="1441315"/>
            <a:ext cx="1921845" cy="2298969"/>
          </a:xfrm>
          <a:custGeom>
            <a:avLst/>
            <a:gdLst>
              <a:gd name="T0" fmla="*/ 490 w 1628"/>
              <a:gd name="T1" fmla="*/ 1948 h 1948"/>
              <a:gd name="T2" fmla="*/ 402 w 1628"/>
              <a:gd name="T3" fmla="*/ 1886 h 1948"/>
              <a:gd name="T4" fmla="*/ 322 w 1628"/>
              <a:gd name="T5" fmla="*/ 1816 h 1948"/>
              <a:gd name="T6" fmla="*/ 250 w 1628"/>
              <a:gd name="T7" fmla="*/ 1740 h 1948"/>
              <a:gd name="T8" fmla="*/ 188 w 1628"/>
              <a:gd name="T9" fmla="*/ 1658 h 1948"/>
              <a:gd name="T10" fmla="*/ 134 w 1628"/>
              <a:gd name="T11" fmla="*/ 1570 h 1948"/>
              <a:gd name="T12" fmla="*/ 88 w 1628"/>
              <a:gd name="T13" fmla="*/ 1480 h 1948"/>
              <a:gd name="T14" fmla="*/ 52 w 1628"/>
              <a:gd name="T15" fmla="*/ 1384 h 1948"/>
              <a:gd name="T16" fmla="*/ 26 w 1628"/>
              <a:gd name="T17" fmla="*/ 1286 h 1948"/>
              <a:gd name="T18" fmla="*/ 8 w 1628"/>
              <a:gd name="T19" fmla="*/ 1186 h 1948"/>
              <a:gd name="T20" fmla="*/ 0 w 1628"/>
              <a:gd name="T21" fmla="*/ 1086 h 1948"/>
              <a:gd name="T22" fmla="*/ 2 w 1628"/>
              <a:gd name="T23" fmla="*/ 984 h 1948"/>
              <a:gd name="T24" fmla="*/ 14 w 1628"/>
              <a:gd name="T25" fmla="*/ 882 h 1948"/>
              <a:gd name="T26" fmla="*/ 36 w 1628"/>
              <a:gd name="T27" fmla="*/ 780 h 1948"/>
              <a:gd name="T28" fmla="*/ 70 w 1628"/>
              <a:gd name="T29" fmla="*/ 682 h 1948"/>
              <a:gd name="T30" fmla="*/ 112 w 1628"/>
              <a:gd name="T31" fmla="*/ 584 h 1948"/>
              <a:gd name="T32" fmla="*/ 166 w 1628"/>
              <a:gd name="T33" fmla="*/ 490 h 1948"/>
              <a:gd name="T34" fmla="*/ 196 w 1628"/>
              <a:gd name="T35" fmla="*/ 444 h 1948"/>
              <a:gd name="T36" fmla="*/ 262 w 1628"/>
              <a:gd name="T37" fmla="*/ 360 h 1948"/>
              <a:gd name="T38" fmla="*/ 334 w 1628"/>
              <a:gd name="T39" fmla="*/ 284 h 1948"/>
              <a:gd name="T40" fmla="*/ 414 w 1628"/>
              <a:gd name="T41" fmla="*/ 218 h 1948"/>
              <a:gd name="T42" fmla="*/ 498 w 1628"/>
              <a:gd name="T43" fmla="*/ 160 h 1948"/>
              <a:gd name="T44" fmla="*/ 588 w 1628"/>
              <a:gd name="T45" fmla="*/ 110 h 1948"/>
              <a:gd name="T46" fmla="*/ 682 w 1628"/>
              <a:gd name="T47" fmla="*/ 68 h 1948"/>
              <a:gd name="T48" fmla="*/ 778 w 1628"/>
              <a:gd name="T49" fmla="*/ 38 h 1948"/>
              <a:gd name="T50" fmla="*/ 876 w 1628"/>
              <a:gd name="T51" fmla="*/ 16 h 1948"/>
              <a:gd name="T52" fmla="*/ 978 w 1628"/>
              <a:gd name="T53" fmla="*/ 2 h 1948"/>
              <a:gd name="T54" fmla="*/ 1080 w 1628"/>
              <a:gd name="T55" fmla="*/ 0 h 1948"/>
              <a:gd name="T56" fmla="*/ 1182 w 1628"/>
              <a:gd name="T57" fmla="*/ 8 h 1948"/>
              <a:gd name="T58" fmla="*/ 1282 w 1628"/>
              <a:gd name="T59" fmla="*/ 24 h 1948"/>
              <a:gd name="T60" fmla="*/ 1382 w 1628"/>
              <a:gd name="T61" fmla="*/ 52 h 1948"/>
              <a:gd name="T62" fmla="*/ 1482 w 1628"/>
              <a:gd name="T63" fmla="*/ 88 h 1948"/>
              <a:gd name="T64" fmla="*/ 1576 w 1628"/>
              <a:gd name="T65" fmla="*/ 136 h 1948"/>
              <a:gd name="T66" fmla="*/ 1624 w 1628"/>
              <a:gd name="T67" fmla="*/ 164 h 1948"/>
              <a:gd name="T68" fmla="*/ 490 w 1628"/>
              <a:gd name="T69" fmla="*/ 1948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8" h="1948">
                <a:moveTo>
                  <a:pt x="490" y="1948"/>
                </a:moveTo>
                <a:lnTo>
                  <a:pt x="490" y="1948"/>
                </a:lnTo>
                <a:lnTo>
                  <a:pt x="444" y="1918"/>
                </a:lnTo>
                <a:lnTo>
                  <a:pt x="402" y="1886"/>
                </a:lnTo>
                <a:lnTo>
                  <a:pt x="360" y="1852"/>
                </a:lnTo>
                <a:lnTo>
                  <a:pt x="322" y="1816"/>
                </a:lnTo>
                <a:lnTo>
                  <a:pt x="286" y="1778"/>
                </a:lnTo>
                <a:lnTo>
                  <a:pt x="250" y="1740"/>
                </a:lnTo>
                <a:lnTo>
                  <a:pt x="218" y="1700"/>
                </a:lnTo>
                <a:lnTo>
                  <a:pt x="188" y="1658"/>
                </a:lnTo>
                <a:lnTo>
                  <a:pt x="160" y="1614"/>
                </a:lnTo>
                <a:lnTo>
                  <a:pt x="134" y="1570"/>
                </a:lnTo>
                <a:lnTo>
                  <a:pt x="110" y="1526"/>
                </a:lnTo>
                <a:lnTo>
                  <a:pt x="88" y="1480"/>
                </a:lnTo>
                <a:lnTo>
                  <a:pt x="70" y="1432"/>
                </a:lnTo>
                <a:lnTo>
                  <a:pt x="52" y="1384"/>
                </a:lnTo>
                <a:lnTo>
                  <a:pt x="38" y="1336"/>
                </a:lnTo>
                <a:lnTo>
                  <a:pt x="26" y="1286"/>
                </a:lnTo>
                <a:lnTo>
                  <a:pt x="16" y="1236"/>
                </a:lnTo>
                <a:lnTo>
                  <a:pt x="8" y="1186"/>
                </a:lnTo>
                <a:lnTo>
                  <a:pt x="4" y="1136"/>
                </a:lnTo>
                <a:lnTo>
                  <a:pt x="0" y="1086"/>
                </a:lnTo>
                <a:lnTo>
                  <a:pt x="0" y="1034"/>
                </a:lnTo>
                <a:lnTo>
                  <a:pt x="2" y="984"/>
                </a:lnTo>
                <a:lnTo>
                  <a:pt x="8" y="932"/>
                </a:lnTo>
                <a:lnTo>
                  <a:pt x="14" y="882"/>
                </a:lnTo>
                <a:lnTo>
                  <a:pt x="24" y="830"/>
                </a:lnTo>
                <a:lnTo>
                  <a:pt x="36" y="780"/>
                </a:lnTo>
                <a:lnTo>
                  <a:pt x="52" y="730"/>
                </a:lnTo>
                <a:lnTo>
                  <a:pt x="70" y="682"/>
                </a:lnTo>
                <a:lnTo>
                  <a:pt x="90" y="632"/>
                </a:lnTo>
                <a:lnTo>
                  <a:pt x="112" y="584"/>
                </a:lnTo>
                <a:lnTo>
                  <a:pt x="138" y="536"/>
                </a:lnTo>
                <a:lnTo>
                  <a:pt x="166" y="490"/>
                </a:lnTo>
                <a:lnTo>
                  <a:pt x="166" y="490"/>
                </a:lnTo>
                <a:lnTo>
                  <a:pt x="196" y="444"/>
                </a:lnTo>
                <a:lnTo>
                  <a:pt x="228" y="402"/>
                </a:lnTo>
                <a:lnTo>
                  <a:pt x="262" y="360"/>
                </a:lnTo>
                <a:lnTo>
                  <a:pt x="298" y="322"/>
                </a:lnTo>
                <a:lnTo>
                  <a:pt x="334" y="284"/>
                </a:lnTo>
                <a:lnTo>
                  <a:pt x="374" y="250"/>
                </a:lnTo>
                <a:lnTo>
                  <a:pt x="414" y="218"/>
                </a:lnTo>
                <a:lnTo>
                  <a:pt x="456" y="188"/>
                </a:lnTo>
                <a:lnTo>
                  <a:pt x="498" y="160"/>
                </a:lnTo>
                <a:lnTo>
                  <a:pt x="542" y="134"/>
                </a:lnTo>
                <a:lnTo>
                  <a:pt x="588" y="110"/>
                </a:lnTo>
                <a:lnTo>
                  <a:pt x="634" y="88"/>
                </a:lnTo>
                <a:lnTo>
                  <a:pt x="682" y="68"/>
                </a:lnTo>
                <a:lnTo>
                  <a:pt x="730" y="52"/>
                </a:lnTo>
                <a:lnTo>
                  <a:pt x="778" y="38"/>
                </a:lnTo>
                <a:lnTo>
                  <a:pt x="828" y="26"/>
                </a:lnTo>
                <a:lnTo>
                  <a:pt x="876" y="16"/>
                </a:lnTo>
                <a:lnTo>
                  <a:pt x="926" y="8"/>
                </a:lnTo>
                <a:lnTo>
                  <a:pt x="978" y="2"/>
                </a:lnTo>
                <a:lnTo>
                  <a:pt x="1028" y="0"/>
                </a:lnTo>
                <a:lnTo>
                  <a:pt x="1080" y="0"/>
                </a:lnTo>
                <a:lnTo>
                  <a:pt x="1130" y="2"/>
                </a:lnTo>
                <a:lnTo>
                  <a:pt x="1182" y="8"/>
                </a:lnTo>
                <a:lnTo>
                  <a:pt x="1232" y="14"/>
                </a:lnTo>
                <a:lnTo>
                  <a:pt x="1282" y="24"/>
                </a:lnTo>
                <a:lnTo>
                  <a:pt x="1332" y="36"/>
                </a:lnTo>
                <a:lnTo>
                  <a:pt x="1382" y="52"/>
                </a:lnTo>
                <a:lnTo>
                  <a:pt x="1432" y="68"/>
                </a:lnTo>
                <a:lnTo>
                  <a:pt x="1482" y="88"/>
                </a:lnTo>
                <a:lnTo>
                  <a:pt x="1530" y="112"/>
                </a:lnTo>
                <a:lnTo>
                  <a:pt x="1576" y="136"/>
                </a:lnTo>
                <a:lnTo>
                  <a:pt x="1624" y="164"/>
                </a:lnTo>
                <a:lnTo>
                  <a:pt x="1624" y="164"/>
                </a:lnTo>
                <a:lnTo>
                  <a:pt x="1628" y="168"/>
                </a:lnTo>
                <a:lnTo>
                  <a:pt x="490" y="194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dirty="0">
              <a:solidFill>
                <a:srgbClr val="222223"/>
              </a:solidFill>
              <a:latin typeface="Calibri"/>
            </a:endParaRPr>
          </a:p>
        </p:txBody>
      </p:sp>
      <p:sp>
        <p:nvSpPr>
          <p:cNvPr id="12" name="Freeform 53"/>
          <p:cNvSpPr>
            <a:spLocks/>
          </p:cNvSpPr>
          <p:nvPr userDrawn="1"/>
        </p:nvSpPr>
        <p:spPr bwMode="ltGray">
          <a:xfrm rot="10800000" flipH="1">
            <a:off x="467545" y="685800"/>
            <a:ext cx="1082902" cy="1295400"/>
          </a:xfrm>
          <a:custGeom>
            <a:avLst/>
            <a:gdLst>
              <a:gd name="T0" fmla="*/ 490 w 1628"/>
              <a:gd name="T1" fmla="*/ 1948 h 1948"/>
              <a:gd name="T2" fmla="*/ 402 w 1628"/>
              <a:gd name="T3" fmla="*/ 1886 h 1948"/>
              <a:gd name="T4" fmla="*/ 322 w 1628"/>
              <a:gd name="T5" fmla="*/ 1816 h 1948"/>
              <a:gd name="T6" fmla="*/ 250 w 1628"/>
              <a:gd name="T7" fmla="*/ 1740 h 1948"/>
              <a:gd name="T8" fmla="*/ 188 w 1628"/>
              <a:gd name="T9" fmla="*/ 1658 h 1948"/>
              <a:gd name="T10" fmla="*/ 134 w 1628"/>
              <a:gd name="T11" fmla="*/ 1570 h 1948"/>
              <a:gd name="T12" fmla="*/ 88 w 1628"/>
              <a:gd name="T13" fmla="*/ 1480 h 1948"/>
              <a:gd name="T14" fmla="*/ 52 w 1628"/>
              <a:gd name="T15" fmla="*/ 1384 h 1948"/>
              <a:gd name="T16" fmla="*/ 26 w 1628"/>
              <a:gd name="T17" fmla="*/ 1286 h 1948"/>
              <a:gd name="T18" fmla="*/ 8 w 1628"/>
              <a:gd name="T19" fmla="*/ 1186 h 1948"/>
              <a:gd name="T20" fmla="*/ 0 w 1628"/>
              <a:gd name="T21" fmla="*/ 1086 h 1948"/>
              <a:gd name="T22" fmla="*/ 2 w 1628"/>
              <a:gd name="T23" fmla="*/ 984 h 1948"/>
              <a:gd name="T24" fmla="*/ 14 w 1628"/>
              <a:gd name="T25" fmla="*/ 882 h 1948"/>
              <a:gd name="T26" fmla="*/ 36 w 1628"/>
              <a:gd name="T27" fmla="*/ 780 h 1948"/>
              <a:gd name="T28" fmla="*/ 70 w 1628"/>
              <a:gd name="T29" fmla="*/ 682 h 1948"/>
              <a:gd name="T30" fmla="*/ 112 w 1628"/>
              <a:gd name="T31" fmla="*/ 584 h 1948"/>
              <a:gd name="T32" fmla="*/ 166 w 1628"/>
              <a:gd name="T33" fmla="*/ 490 h 1948"/>
              <a:gd name="T34" fmla="*/ 196 w 1628"/>
              <a:gd name="T35" fmla="*/ 444 h 1948"/>
              <a:gd name="T36" fmla="*/ 262 w 1628"/>
              <a:gd name="T37" fmla="*/ 360 h 1948"/>
              <a:gd name="T38" fmla="*/ 334 w 1628"/>
              <a:gd name="T39" fmla="*/ 284 h 1948"/>
              <a:gd name="T40" fmla="*/ 414 w 1628"/>
              <a:gd name="T41" fmla="*/ 218 h 1948"/>
              <a:gd name="T42" fmla="*/ 498 w 1628"/>
              <a:gd name="T43" fmla="*/ 160 h 1948"/>
              <a:gd name="T44" fmla="*/ 588 w 1628"/>
              <a:gd name="T45" fmla="*/ 110 h 1948"/>
              <a:gd name="T46" fmla="*/ 682 w 1628"/>
              <a:gd name="T47" fmla="*/ 68 h 1948"/>
              <a:gd name="T48" fmla="*/ 778 w 1628"/>
              <a:gd name="T49" fmla="*/ 38 h 1948"/>
              <a:gd name="T50" fmla="*/ 876 w 1628"/>
              <a:gd name="T51" fmla="*/ 16 h 1948"/>
              <a:gd name="T52" fmla="*/ 978 w 1628"/>
              <a:gd name="T53" fmla="*/ 2 h 1948"/>
              <a:gd name="T54" fmla="*/ 1080 w 1628"/>
              <a:gd name="T55" fmla="*/ 0 h 1948"/>
              <a:gd name="T56" fmla="*/ 1182 w 1628"/>
              <a:gd name="T57" fmla="*/ 8 h 1948"/>
              <a:gd name="T58" fmla="*/ 1282 w 1628"/>
              <a:gd name="T59" fmla="*/ 24 h 1948"/>
              <a:gd name="T60" fmla="*/ 1382 w 1628"/>
              <a:gd name="T61" fmla="*/ 52 h 1948"/>
              <a:gd name="T62" fmla="*/ 1482 w 1628"/>
              <a:gd name="T63" fmla="*/ 88 h 1948"/>
              <a:gd name="T64" fmla="*/ 1576 w 1628"/>
              <a:gd name="T65" fmla="*/ 136 h 1948"/>
              <a:gd name="T66" fmla="*/ 1624 w 1628"/>
              <a:gd name="T67" fmla="*/ 164 h 1948"/>
              <a:gd name="T68" fmla="*/ 490 w 1628"/>
              <a:gd name="T69" fmla="*/ 1948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8" h="1948">
                <a:moveTo>
                  <a:pt x="490" y="1948"/>
                </a:moveTo>
                <a:lnTo>
                  <a:pt x="490" y="1948"/>
                </a:lnTo>
                <a:lnTo>
                  <a:pt x="444" y="1918"/>
                </a:lnTo>
                <a:lnTo>
                  <a:pt x="402" y="1886"/>
                </a:lnTo>
                <a:lnTo>
                  <a:pt x="360" y="1852"/>
                </a:lnTo>
                <a:lnTo>
                  <a:pt x="322" y="1816"/>
                </a:lnTo>
                <a:lnTo>
                  <a:pt x="286" y="1778"/>
                </a:lnTo>
                <a:lnTo>
                  <a:pt x="250" y="1740"/>
                </a:lnTo>
                <a:lnTo>
                  <a:pt x="218" y="1700"/>
                </a:lnTo>
                <a:lnTo>
                  <a:pt x="188" y="1658"/>
                </a:lnTo>
                <a:lnTo>
                  <a:pt x="160" y="1614"/>
                </a:lnTo>
                <a:lnTo>
                  <a:pt x="134" y="1570"/>
                </a:lnTo>
                <a:lnTo>
                  <a:pt x="110" y="1526"/>
                </a:lnTo>
                <a:lnTo>
                  <a:pt x="88" y="1480"/>
                </a:lnTo>
                <a:lnTo>
                  <a:pt x="70" y="1432"/>
                </a:lnTo>
                <a:lnTo>
                  <a:pt x="52" y="1384"/>
                </a:lnTo>
                <a:lnTo>
                  <a:pt x="38" y="1336"/>
                </a:lnTo>
                <a:lnTo>
                  <a:pt x="26" y="1286"/>
                </a:lnTo>
                <a:lnTo>
                  <a:pt x="16" y="1236"/>
                </a:lnTo>
                <a:lnTo>
                  <a:pt x="8" y="1186"/>
                </a:lnTo>
                <a:lnTo>
                  <a:pt x="4" y="1136"/>
                </a:lnTo>
                <a:lnTo>
                  <a:pt x="0" y="1086"/>
                </a:lnTo>
                <a:lnTo>
                  <a:pt x="0" y="1034"/>
                </a:lnTo>
                <a:lnTo>
                  <a:pt x="2" y="984"/>
                </a:lnTo>
                <a:lnTo>
                  <a:pt x="8" y="932"/>
                </a:lnTo>
                <a:lnTo>
                  <a:pt x="14" y="882"/>
                </a:lnTo>
                <a:lnTo>
                  <a:pt x="24" y="830"/>
                </a:lnTo>
                <a:lnTo>
                  <a:pt x="36" y="780"/>
                </a:lnTo>
                <a:lnTo>
                  <a:pt x="52" y="730"/>
                </a:lnTo>
                <a:lnTo>
                  <a:pt x="70" y="682"/>
                </a:lnTo>
                <a:lnTo>
                  <a:pt x="90" y="632"/>
                </a:lnTo>
                <a:lnTo>
                  <a:pt x="112" y="584"/>
                </a:lnTo>
                <a:lnTo>
                  <a:pt x="138" y="536"/>
                </a:lnTo>
                <a:lnTo>
                  <a:pt x="166" y="490"/>
                </a:lnTo>
                <a:lnTo>
                  <a:pt x="166" y="490"/>
                </a:lnTo>
                <a:lnTo>
                  <a:pt x="196" y="444"/>
                </a:lnTo>
                <a:lnTo>
                  <a:pt x="228" y="402"/>
                </a:lnTo>
                <a:lnTo>
                  <a:pt x="262" y="360"/>
                </a:lnTo>
                <a:lnTo>
                  <a:pt x="298" y="322"/>
                </a:lnTo>
                <a:lnTo>
                  <a:pt x="334" y="284"/>
                </a:lnTo>
                <a:lnTo>
                  <a:pt x="374" y="250"/>
                </a:lnTo>
                <a:lnTo>
                  <a:pt x="414" y="218"/>
                </a:lnTo>
                <a:lnTo>
                  <a:pt x="456" y="188"/>
                </a:lnTo>
                <a:lnTo>
                  <a:pt x="498" y="160"/>
                </a:lnTo>
                <a:lnTo>
                  <a:pt x="542" y="134"/>
                </a:lnTo>
                <a:lnTo>
                  <a:pt x="588" y="110"/>
                </a:lnTo>
                <a:lnTo>
                  <a:pt x="634" y="88"/>
                </a:lnTo>
                <a:lnTo>
                  <a:pt x="682" y="68"/>
                </a:lnTo>
                <a:lnTo>
                  <a:pt x="730" y="52"/>
                </a:lnTo>
                <a:lnTo>
                  <a:pt x="778" y="38"/>
                </a:lnTo>
                <a:lnTo>
                  <a:pt x="828" y="26"/>
                </a:lnTo>
                <a:lnTo>
                  <a:pt x="876" y="16"/>
                </a:lnTo>
                <a:lnTo>
                  <a:pt x="926" y="8"/>
                </a:lnTo>
                <a:lnTo>
                  <a:pt x="978" y="2"/>
                </a:lnTo>
                <a:lnTo>
                  <a:pt x="1028" y="0"/>
                </a:lnTo>
                <a:lnTo>
                  <a:pt x="1080" y="0"/>
                </a:lnTo>
                <a:lnTo>
                  <a:pt x="1130" y="2"/>
                </a:lnTo>
                <a:lnTo>
                  <a:pt x="1182" y="8"/>
                </a:lnTo>
                <a:lnTo>
                  <a:pt x="1232" y="14"/>
                </a:lnTo>
                <a:lnTo>
                  <a:pt x="1282" y="24"/>
                </a:lnTo>
                <a:lnTo>
                  <a:pt x="1332" y="36"/>
                </a:lnTo>
                <a:lnTo>
                  <a:pt x="1382" y="52"/>
                </a:lnTo>
                <a:lnTo>
                  <a:pt x="1432" y="68"/>
                </a:lnTo>
                <a:lnTo>
                  <a:pt x="1482" y="88"/>
                </a:lnTo>
                <a:lnTo>
                  <a:pt x="1530" y="112"/>
                </a:lnTo>
                <a:lnTo>
                  <a:pt x="1576" y="136"/>
                </a:lnTo>
                <a:lnTo>
                  <a:pt x="1624" y="164"/>
                </a:lnTo>
                <a:lnTo>
                  <a:pt x="1624" y="164"/>
                </a:lnTo>
                <a:lnTo>
                  <a:pt x="1628" y="168"/>
                </a:lnTo>
                <a:lnTo>
                  <a:pt x="490" y="1948"/>
                </a:ln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dirty="0">
              <a:solidFill>
                <a:srgbClr val="222223"/>
              </a:solidFill>
              <a:latin typeface="Calibri"/>
            </a:endParaRPr>
          </a:p>
        </p:txBody>
      </p:sp>
      <p:grpSp>
        <p:nvGrpSpPr>
          <p:cNvPr id="18" name="Group 17"/>
          <p:cNvGrpSpPr/>
          <p:nvPr userDrawn="1"/>
        </p:nvGrpSpPr>
        <p:grpSpPr>
          <a:xfrm>
            <a:off x="6965726" y="6232981"/>
            <a:ext cx="1933546" cy="355982"/>
            <a:chOff x="10239375" y="6688139"/>
            <a:chExt cx="2842245" cy="523426"/>
          </a:xfrm>
        </p:grpSpPr>
        <p:pic>
          <p:nvPicPr>
            <p:cNvPr id="19" name="Picture 18"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688139"/>
              <a:ext cx="554657" cy="523426"/>
            </a:xfrm>
            <a:prstGeom prst="rect">
              <a:avLst/>
            </a:prstGeom>
          </p:spPr>
        </p:pic>
        <p:pic>
          <p:nvPicPr>
            <p:cNvPr id="22" name="Picture 21" descr="IPSOS_GAMECHANGERS_blu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39375" y="6804025"/>
              <a:ext cx="2028825" cy="407539"/>
            </a:xfrm>
            <a:prstGeom prst="rect">
              <a:avLst/>
            </a:prstGeom>
          </p:spPr>
        </p:pic>
      </p:grpSp>
      <p:pic>
        <p:nvPicPr>
          <p:cNvPr id="16" name="Picture 3" descr="C:\Users\Graphics Dude Ltd\Graphics Dude Ltd\Work\PC - IM - 150415A (template pt2)\Graphics\Tags\IpsosUU-WT-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58102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ver Slide Triangular Photo">
    <p:spTree>
      <p:nvGrpSpPr>
        <p:cNvPr id="1" name=""/>
        <p:cNvGrpSpPr/>
        <p:nvPr/>
      </p:nvGrpSpPr>
      <p:grpSpPr>
        <a:xfrm>
          <a:off x="0" y="0"/>
          <a:ext cx="0" cy="0"/>
          <a:chOff x="0" y="0"/>
          <a:chExt cx="0" cy="0"/>
        </a:xfrm>
      </p:grpSpPr>
      <p:sp>
        <p:nvSpPr>
          <p:cNvPr id="23" name="Picture Placeholder 4"/>
          <p:cNvSpPr>
            <a:spLocks noGrp="1"/>
          </p:cNvSpPr>
          <p:nvPr>
            <p:ph type="pic" sz="quarter" idx="16"/>
          </p:nvPr>
        </p:nvSpPr>
        <p:spPr>
          <a:xfrm>
            <a:off x="-9526" y="-9523"/>
            <a:ext cx="4714345" cy="6875913"/>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 name="connsiteX0" fmla="*/ 0 w 3797216"/>
              <a:gd name="connsiteY0" fmla="*/ 8966 h 5152466"/>
              <a:gd name="connsiteX1" fmla="*/ 441511 w 3797216"/>
              <a:gd name="connsiteY1" fmla="*/ 0 h 5152466"/>
              <a:gd name="connsiteX2" fmla="*/ 3797216 w 3797216"/>
              <a:gd name="connsiteY2" fmla="*/ 5152466 h 5152466"/>
              <a:gd name="connsiteX3" fmla="*/ 0 w 3797216"/>
              <a:gd name="connsiteY3" fmla="*/ 5152466 h 5152466"/>
              <a:gd name="connsiteX4" fmla="*/ 0 w 3797216"/>
              <a:gd name="connsiteY4" fmla="*/ 8966 h 5152466"/>
              <a:gd name="connsiteX0" fmla="*/ 0 w 3797216"/>
              <a:gd name="connsiteY0" fmla="*/ 0 h 5143500"/>
              <a:gd name="connsiteX1" fmla="*/ 299780 w 3797216"/>
              <a:gd name="connsiteY1" fmla="*/ 16201 h 5143500"/>
              <a:gd name="connsiteX2" fmla="*/ 3797216 w 3797216"/>
              <a:gd name="connsiteY2" fmla="*/ 5143500 h 5143500"/>
              <a:gd name="connsiteX3" fmla="*/ 0 w 3797216"/>
              <a:gd name="connsiteY3" fmla="*/ 5143500 h 5143500"/>
              <a:gd name="connsiteX4" fmla="*/ 0 w 3797216"/>
              <a:gd name="connsiteY4" fmla="*/ 0 h 5143500"/>
              <a:gd name="connsiteX0" fmla="*/ 0 w 3974380"/>
              <a:gd name="connsiteY0" fmla="*/ 0 h 5143500"/>
              <a:gd name="connsiteX1" fmla="*/ 299780 w 3974380"/>
              <a:gd name="connsiteY1" fmla="*/ 16201 h 5143500"/>
              <a:gd name="connsiteX2" fmla="*/ 3974380 w 3974380"/>
              <a:gd name="connsiteY2" fmla="*/ 5118334 h 5143500"/>
              <a:gd name="connsiteX3" fmla="*/ 0 w 3974380"/>
              <a:gd name="connsiteY3" fmla="*/ 5143500 h 5143500"/>
              <a:gd name="connsiteX4" fmla="*/ 0 w 3974380"/>
              <a:gd name="connsiteY4" fmla="*/ 0 h 5143500"/>
              <a:gd name="connsiteX0" fmla="*/ 0 w 3974380"/>
              <a:gd name="connsiteY0" fmla="*/ 2675 h 5146175"/>
              <a:gd name="connsiteX1" fmla="*/ 306867 w 3974380"/>
              <a:gd name="connsiteY1" fmla="*/ 0 h 5146175"/>
              <a:gd name="connsiteX2" fmla="*/ 3974380 w 3974380"/>
              <a:gd name="connsiteY2" fmla="*/ 5121009 h 5146175"/>
              <a:gd name="connsiteX3" fmla="*/ 0 w 3974380"/>
              <a:gd name="connsiteY3" fmla="*/ 5146175 h 5146175"/>
              <a:gd name="connsiteX4" fmla="*/ 0 w 3974380"/>
              <a:gd name="connsiteY4" fmla="*/ 2675 h 5146175"/>
              <a:gd name="connsiteX0" fmla="*/ 0 w 3974380"/>
              <a:gd name="connsiteY0" fmla="*/ 2675 h 5152467"/>
              <a:gd name="connsiteX1" fmla="*/ 306867 w 3974380"/>
              <a:gd name="connsiteY1" fmla="*/ 0 h 5152467"/>
              <a:gd name="connsiteX2" fmla="*/ 3974380 w 3974380"/>
              <a:gd name="connsiteY2" fmla="*/ 5152467 h 5152467"/>
              <a:gd name="connsiteX3" fmla="*/ 0 w 3974380"/>
              <a:gd name="connsiteY3" fmla="*/ 5146175 h 5152467"/>
              <a:gd name="connsiteX4" fmla="*/ 0 w 3974380"/>
              <a:gd name="connsiteY4" fmla="*/ 2675 h 5152467"/>
              <a:gd name="connsiteX0" fmla="*/ 0 w 3974380"/>
              <a:gd name="connsiteY0" fmla="*/ 2675 h 5152467"/>
              <a:gd name="connsiteX1" fmla="*/ 306867 w 3974380"/>
              <a:gd name="connsiteY1" fmla="*/ 0 h 5152467"/>
              <a:gd name="connsiteX2" fmla="*/ 3974380 w 3974380"/>
              <a:gd name="connsiteY2" fmla="*/ 5152467 h 5152467"/>
              <a:gd name="connsiteX3" fmla="*/ 21260 w 3974380"/>
              <a:gd name="connsiteY3" fmla="*/ 5146175 h 5152467"/>
              <a:gd name="connsiteX4" fmla="*/ 0 w 3974380"/>
              <a:gd name="connsiteY4" fmla="*/ 2675 h 5152467"/>
              <a:gd name="connsiteX0" fmla="*/ 0 w 3974380"/>
              <a:gd name="connsiteY0" fmla="*/ 2675 h 5152467"/>
              <a:gd name="connsiteX1" fmla="*/ 306867 w 3974380"/>
              <a:gd name="connsiteY1" fmla="*/ 0 h 5152467"/>
              <a:gd name="connsiteX2" fmla="*/ 3974380 w 3974380"/>
              <a:gd name="connsiteY2" fmla="*/ 5152467 h 5152467"/>
              <a:gd name="connsiteX3" fmla="*/ 14173 w 3974380"/>
              <a:gd name="connsiteY3" fmla="*/ 5152467 h 5152467"/>
              <a:gd name="connsiteX4" fmla="*/ 0 w 3974380"/>
              <a:gd name="connsiteY4" fmla="*/ 2675 h 5152467"/>
              <a:gd name="connsiteX0" fmla="*/ 3766 w 3978146"/>
              <a:gd name="connsiteY0" fmla="*/ 2675 h 5152467"/>
              <a:gd name="connsiteX1" fmla="*/ 310633 w 3978146"/>
              <a:gd name="connsiteY1" fmla="*/ 0 h 5152467"/>
              <a:gd name="connsiteX2" fmla="*/ 3978146 w 3978146"/>
              <a:gd name="connsiteY2" fmla="*/ 5152467 h 5152467"/>
              <a:gd name="connsiteX3" fmla="*/ 1847 w 3978146"/>
              <a:gd name="connsiteY3" fmla="*/ 5152467 h 5152467"/>
              <a:gd name="connsiteX4" fmla="*/ 3766 w 3978146"/>
              <a:gd name="connsiteY4" fmla="*/ 2675 h 5152467"/>
              <a:gd name="connsiteX0" fmla="*/ 0 w 3982426"/>
              <a:gd name="connsiteY0" fmla="*/ 0 h 5171223"/>
              <a:gd name="connsiteX1" fmla="*/ 314913 w 3982426"/>
              <a:gd name="connsiteY1" fmla="*/ 18756 h 5171223"/>
              <a:gd name="connsiteX2" fmla="*/ 3982426 w 3982426"/>
              <a:gd name="connsiteY2" fmla="*/ 5171223 h 5171223"/>
              <a:gd name="connsiteX3" fmla="*/ 6127 w 3982426"/>
              <a:gd name="connsiteY3" fmla="*/ 5171223 h 5171223"/>
              <a:gd name="connsiteX4" fmla="*/ 0 w 3982426"/>
              <a:gd name="connsiteY4" fmla="*/ 0 h 5171223"/>
              <a:gd name="connsiteX0" fmla="*/ 0 w 3982426"/>
              <a:gd name="connsiteY0" fmla="*/ 0 h 5156935"/>
              <a:gd name="connsiteX1" fmla="*/ 314913 w 3982426"/>
              <a:gd name="connsiteY1" fmla="*/ 4468 h 5156935"/>
              <a:gd name="connsiteX2" fmla="*/ 3982426 w 3982426"/>
              <a:gd name="connsiteY2" fmla="*/ 5156935 h 5156935"/>
              <a:gd name="connsiteX3" fmla="*/ 6127 w 3982426"/>
              <a:gd name="connsiteY3" fmla="*/ 5156935 h 5156935"/>
              <a:gd name="connsiteX4" fmla="*/ 0 w 3982426"/>
              <a:gd name="connsiteY4" fmla="*/ 0 h 515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2426" h="5156935">
                <a:moveTo>
                  <a:pt x="0" y="0"/>
                </a:moveTo>
                <a:lnTo>
                  <a:pt x="314913" y="4468"/>
                </a:lnTo>
                <a:lnTo>
                  <a:pt x="3982426" y="5156935"/>
                </a:lnTo>
                <a:lnTo>
                  <a:pt x="6127" y="5156935"/>
                </a:lnTo>
                <a:cubicBezTo>
                  <a:pt x="-960" y="3442435"/>
                  <a:pt x="7087" y="1714500"/>
                  <a:pt x="0" y="0"/>
                </a:cubicBezTo>
                <a:close/>
              </a:path>
            </a:pathLst>
          </a:custGeom>
        </p:spPr>
        <p:txBody>
          <a:bodyPr/>
          <a:lstStyle/>
          <a:p>
            <a:r>
              <a:rPr lang="en-US" dirty="0"/>
              <a:t>Click icon to add picture</a:t>
            </a:r>
            <a:endParaRPr lang="en-GB" dirty="0"/>
          </a:p>
        </p:txBody>
      </p:sp>
      <p:sp>
        <p:nvSpPr>
          <p:cNvPr id="17" name="Freeform 16"/>
          <p:cNvSpPr/>
          <p:nvPr userDrawn="1"/>
        </p:nvSpPr>
        <p:spPr>
          <a:xfrm>
            <a:off x="0" y="-13251"/>
            <a:ext cx="9144000" cy="6879642"/>
          </a:xfrm>
          <a:custGeom>
            <a:avLst/>
            <a:gdLst>
              <a:gd name="connsiteX0" fmla="*/ 0 w 9144000"/>
              <a:gd name="connsiteY0" fmla="*/ 0 h 6875913"/>
              <a:gd name="connsiteX1" fmla="*/ 9144000 w 9144000"/>
              <a:gd name="connsiteY1" fmla="*/ 0 h 6875913"/>
              <a:gd name="connsiteX2" fmla="*/ 9144000 w 9144000"/>
              <a:gd name="connsiteY2" fmla="*/ 6875913 h 6875913"/>
              <a:gd name="connsiteX3" fmla="*/ 4704819 w 9144000"/>
              <a:gd name="connsiteY3" fmla="*/ 6875913 h 6875913"/>
              <a:gd name="connsiteX4" fmla="*/ 363264 w 9144000"/>
              <a:gd name="connsiteY4" fmla="*/ 5957 h 6875913"/>
              <a:gd name="connsiteX5" fmla="*/ 0 w 9144000"/>
              <a:gd name="connsiteY5" fmla="*/ 152 h 687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6875913">
                <a:moveTo>
                  <a:pt x="0" y="0"/>
                </a:moveTo>
                <a:lnTo>
                  <a:pt x="9144000" y="0"/>
                </a:lnTo>
                <a:lnTo>
                  <a:pt x="9144000" y="6875913"/>
                </a:lnTo>
                <a:lnTo>
                  <a:pt x="4704819" y="6875913"/>
                </a:lnTo>
                <a:lnTo>
                  <a:pt x="363264" y="5957"/>
                </a:lnTo>
                <a:lnTo>
                  <a:pt x="0" y="15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ctrTitle" hasCustomPrompt="1"/>
          </p:nvPr>
        </p:nvSpPr>
        <p:spPr>
          <a:xfrm>
            <a:off x="4176001" y="2952519"/>
            <a:ext cx="4699059" cy="512448"/>
          </a:xfrm>
        </p:spPr>
        <p:txBody>
          <a:bodyPr anchor="ctr"/>
          <a:lstStyle>
            <a:lvl1pPr>
              <a:defRPr sz="3700" baseline="0"/>
            </a:lvl1pPr>
          </a:lstStyle>
          <a:p>
            <a:r>
              <a:rPr lang="en-US" dirty="0"/>
              <a:t>Title</a:t>
            </a:r>
          </a:p>
        </p:txBody>
      </p:sp>
      <p:sp>
        <p:nvSpPr>
          <p:cNvPr id="3" name="Subtitle 2"/>
          <p:cNvSpPr>
            <a:spLocks noGrp="1"/>
          </p:cNvSpPr>
          <p:nvPr>
            <p:ph type="subTitle" idx="1" hasCustomPrompt="1"/>
          </p:nvPr>
        </p:nvSpPr>
        <p:spPr>
          <a:xfrm>
            <a:off x="4176001" y="3819109"/>
            <a:ext cx="4699059" cy="1400591"/>
          </a:xfrm>
        </p:spPr>
        <p:txBody>
          <a:bodyPr/>
          <a:lstStyle>
            <a:lvl1pPr marL="0" marR="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baseline="0">
                <a:solidFill>
                  <a:schemeClr val="bg2">
                    <a:lumMod val="75000"/>
                  </a:schemeClr>
                </a:solidFill>
              </a:defRPr>
            </a:lvl1pPr>
            <a:lvl2pPr marL="3240" marR="0"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baseline="0">
                <a:solidFill>
                  <a:schemeClr val="bg2">
                    <a:lumMod val="75000"/>
                  </a:schemeClr>
                </a:solidFill>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BY</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Name, Title, </a:t>
            </a:r>
            <a:r>
              <a:rPr kumimoji="0" lang="en-US" sz="1200" b="0" i="0" u="none" strike="noStrike" kern="1200" cap="none" spc="0" normalizeH="0" baseline="0" noProof="0" dirty="0" err="1">
                <a:ln>
                  <a:noFill/>
                </a:ln>
                <a:solidFill>
                  <a:srgbClr val="888B8D">
                    <a:lumMod val="75000"/>
                  </a:srgbClr>
                </a:solidFill>
                <a:effectLst/>
                <a:uLnTx/>
                <a:uFillTx/>
                <a:latin typeface="+mn-lt"/>
                <a:ea typeface="+mn-ea"/>
                <a:cs typeface="+mn-cs"/>
              </a:rPr>
              <a:t>Ipsos</a:t>
            </a: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 UU</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FOR</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Client </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Date</a:t>
            </a:r>
          </a:p>
        </p:txBody>
      </p:sp>
      <p:sp>
        <p:nvSpPr>
          <p:cNvPr id="20" name="Text Placeholder 19"/>
          <p:cNvSpPr>
            <a:spLocks noGrp="1"/>
          </p:cNvSpPr>
          <p:nvPr>
            <p:ph type="body" sz="quarter" idx="13" hasCustomPrompt="1"/>
          </p:nvPr>
        </p:nvSpPr>
        <p:spPr>
          <a:xfrm>
            <a:off x="4176001" y="1700807"/>
            <a:ext cx="4699059" cy="1001215"/>
          </a:xfrm>
        </p:spPr>
        <p:txBody>
          <a:bodyPr anchor="b">
            <a:normAutofit/>
          </a:bodyPr>
          <a:lstStyle>
            <a:lvl1pPr>
              <a:defRPr sz="2200" b="0" cap="none" baseline="0">
                <a:solidFill>
                  <a:schemeClr val="bg2"/>
                </a:solidFill>
              </a:defRPr>
            </a:lvl1pPr>
          </a:lstStyle>
          <a:p>
            <a:pPr lvl="0"/>
            <a:r>
              <a:rPr lang="en-US" dirty="0"/>
              <a:t>Subtitle</a:t>
            </a:r>
            <a:endParaRPr lang="en-GB" dirty="0"/>
          </a:p>
        </p:txBody>
      </p:sp>
      <p:sp>
        <p:nvSpPr>
          <p:cNvPr id="7" name="Picture Placeholder 6"/>
          <p:cNvSpPr>
            <a:spLocks noGrp="1"/>
          </p:cNvSpPr>
          <p:nvPr>
            <p:ph type="pic" sz="quarter" idx="15" hasCustomPrompt="1"/>
          </p:nvPr>
        </p:nvSpPr>
        <p:spPr>
          <a:xfrm>
            <a:off x="7741938" y="548681"/>
            <a:ext cx="1165276" cy="648072"/>
          </a:xfrm>
          <a:solidFill>
            <a:schemeClr val="bg1"/>
          </a:solidFill>
        </p:spPr>
        <p:txBody>
          <a:bodyPr/>
          <a:lstStyle>
            <a:lvl1pPr algn="ctr">
              <a:defRPr sz="1400"/>
            </a:lvl1pPr>
          </a:lstStyle>
          <a:p>
            <a:r>
              <a:rPr lang="en-GB" dirty="0"/>
              <a:t>Client Logo</a:t>
            </a:r>
            <a:br>
              <a:rPr lang="en-GB" dirty="0"/>
            </a:br>
            <a:r>
              <a:rPr lang="en-GB" dirty="0"/>
              <a:t>(delete if unused)</a:t>
            </a:r>
          </a:p>
        </p:txBody>
      </p:sp>
      <p:sp>
        <p:nvSpPr>
          <p:cNvPr id="11" name="Slide Number Placeholder 5"/>
          <p:cNvSpPr>
            <a:spLocks noGrp="1"/>
          </p:cNvSpPr>
          <p:nvPr>
            <p:ph type="sldNum" sz="quarter" idx="12"/>
          </p:nvPr>
        </p:nvSpPr>
        <p:spPr>
          <a:xfrm>
            <a:off x="247314" y="6169897"/>
            <a:ext cx="560381" cy="346923"/>
          </a:xfrm>
          <a:prstGeom prst="rect">
            <a:avLst/>
          </a:prstGeom>
        </p:spPr>
        <p:txBody>
          <a:bodyPr lIns="0" tIns="0" rIns="0" bIns="0" anchor="b"/>
          <a:lstStyle>
            <a:lvl1pPr>
              <a:defRPr sz="800">
                <a:solidFill>
                  <a:schemeClr val="bg1">
                    <a:lumMod val="95000"/>
                  </a:schemeClr>
                </a:solidFill>
              </a:defRPr>
            </a:lvl1pPr>
          </a:lstStyle>
          <a:p>
            <a:pPr fontAlgn="auto">
              <a:spcBef>
                <a:spcPts val="0"/>
              </a:spcBef>
              <a:spcAft>
                <a:spcPts val="0"/>
              </a:spcAft>
            </a:pPr>
            <a:fld id="{7F034911-0302-4AAB-AEF0-815419E29289}" type="slidenum">
              <a:rPr lang="en-US" smtClean="0">
                <a:solidFill>
                  <a:prstClr val="white">
                    <a:lumMod val="95000"/>
                  </a:prstClr>
                </a:solidFill>
                <a:latin typeface="Calibri"/>
              </a:rPr>
              <a:pPr fontAlgn="auto">
                <a:spcBef>
                  <a:spcPts val="0"/>
                </a:spcBef>
                <a:spcAft>
                  <a:spcPts val="0"/>
                </a:spcAft>
              </a:pPr>
              <a:t>‹#›</a:t>
            </a:fld>
            <a:endParaRPr lang="en-US" dirty="0">
              <a:solidFill>
                <a:prstClr val="white">
                  <a:lumMod val="95000"/>
                </a:prstClr>
              </a:solidFill>
              <a:latin typeface="Calibri"/>
            </a:endParaRPr>
          </a:p>
        </p:txBody>
      </p:sp>
      <p:sp>
        <p:nvSpPr>
          <p:cNvPr id="14" name="Footer Placeholder 10"/>
          <p:cNvSpPr>
            <a:spLocks noGrp="1"/>
          </p:cNvSpPr>
          <p:nvPr>
            <p:ph type="ftr" sz="quarter" idx="11"/>
          </p:nvPr>
        </p:nvSpPr>
        <p:spPr>
          <a:xfrm>
            <a:off x="4176001" y="5375269"/>
            <a:ext cx="4699059" cy="4159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accent4">
                    <a:lumMod val="75000"/>
                  </a:schemeClr>
                </a:solidFill>
              </a:defRPr>
            </a:lvl1pPr>
          </a:lstStyle>
          <a:p>
            <a:r>
              <a:rPr lang="en-GB" dirty="0">
                <a:solidFill>
                  <a:srgbClr val="888B8D"/>
                </a:solidFill>
                <a:latin typeface="Calibri"/>
              </a:rPr>
              <a:t>© 2015 Ipsos.  All rights reserved. Contains Ipsos' Confidential and Proprietary information and may not be disclosed or reproduced without the prior written consent of Ipsos.</a:t>
            </a:r>
          </a:p>
        </p:txBody>
      </p:sp>
      <p:sp>
        <p:nvSpPr>
          <p:cNvPr id="21" name="TextBox 20"/>
          <p:cNvSpPr txBox="1"/>
          <p:nvPr userDrawn="1"/>
        </p:nvSpPr>
        <p:spPr>
          <a:xfrm>
            <a:off x="239634" y="6249103"/>
            <a:ext cx="307188" cy="317340"/>
          </a:xfrm>
          <a:prstGeom prst="rect">
            <a:avLst/>
          </a:prstGeom>
        </p:spPr>
        <p:txBody>
          <a:bodyPr vert="horz" wrap="none" lIns="0" tIns="0" rIns="0" bIns="0" rtlCol="0" anchor="b">
            <a:normAutofit/>
          </a:bodyPr>
          <a:lstStyle/>
          <a:p>
            <a:pPr fontAlgn="auto">
              <a:lnSpc>
                <a:spcPct val="85000"/>
              </a:lnSpc>
              <a:spcBef>
                <a:spcPts val="204"/>
              </a:spcBef>
              <a:spcAft>
                <a:spcPts val="0"/>
              </a:spcAft>
            </a:pPr>
            <a:fld id="{01990C03-C3A3-48FE-AF6D-3AE397C89625}" type="slidenum">
              <a:rPr lang="en-GB" sz="1000">
                <a:solidFill>
                  <a:prstClr val="white"/>
                </a:solidFill>
                <a:latin typeface="Calibri"/>
              </a:rPr>
              <a:pPr fontAlgn="auto">
                <a:lnSpc>
                  <a:spcPct val="85000"/>
                </a:lnSpc>
                <a:spcBef>
                  <a:spcPts val="204"/>
                </a:spcBef>
                <a:spcAft>
                  <a:spcPts val="0"/>
                </a:spcAft>
              </a:pPr>
              <a:t>‹#›</a:t>
            </a:fld>
            <a:endParaRPr lang="en-GB" sz="1000" dirty="0">
              <a:solidFill>
                <a:prstClr val="white"/>
              </a:solidFill>
              <a:latin typeface="Calibri"/>
            </a:endParaRPr>
          </a:p>
        </p:txBody>
      </p:sp>
      <p:grpSp>
        <p:nvGrpSpPr>
          <p:cNvPr id="18" name="Group 17"/>
          <p:cNvGrpSpPr/>
          <p:nvPr userDrawn="1"/>
        </p:nvGrpSpPr>
        <p:grpSpPr>
          <a:xfrm>
            <a:off x="6965726" y="6232981"/>
            <a:ext cx="1933546" cy="355982"/>
            <a:chOff x="10239375" y="6688139"/>
            <a:chExt cx="2842245" cy="523426"/>
          </a:xfrm>
        </p:grpSpPr>
        <p:pic>
          <p:nvPicPr>
            <p:cNvPr id="19" name="Picture 18"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688139"/>
              <a:ext cx="554657" cy="523426"/>
            </a:xfrm>
            <a:prstGeom prst="rect">
              <a:avLst/>
            </a:prstGeom>
          </p:spPr>
        </p:pic>
        <p:pic>
          <p:nvPicPr>
            <p:cNvPr id="22" name="Picture 21" descr="IPSOS_GAMECHANGERS_blu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39375" y="6804025"/>
              <a:ext cx="2028825" cy="407539"/>
            </a:xfrm>
            <a:prstGeom prst="rect">
              <a:avLst/>
            </a:prstGeom>
          </p:spPr>
        </p:pic>
      </p:grpSp>
      <p:pic>
        <p:nvPicPr>
          <p:cNvPr id="15" name="Picture 3" descr="C:\Users\Graphics Dude Ltd\Graphics Dude Ltd\Work\PC - IM - 150415A (template pt2)\Graphics\Tags\IpsosUU-WT-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53704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Cover Slide Rectangular Photo">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4000162" cy="6858000"/>
          </a:xfrm>
        </p:spPr>
        <p:txBody>
          <a:bodyPr/>
          <a:lstStyle/>
          <a:p>
            <a:r>
              <a:rPr lang="en-US" dirty="0"/>
              <a:t>Click icon to add picture</a:t>
            </a:r>
            <a:endParaRPr lang="en-GB" dirty="0"/>
          </a:p>
        </p:txBody>
      </p:sp>
      <p:sp>
        <p:nvSpPr>
          <p:cNvPr id="2" name="Title 1"/>
          <p:cNvSpPr>
            <a:spLocks noGrp="1"/>
          </p:cNvSpPr>
          <p:nvPr>
            <p:ph type="ctrTitle" hasCustomPrompt="1"/>
          </p:nvPr>
        </p:nvSpPr>
        <p:spPr>
          <a:xfrm>
            <a:off x="4442950" y="2952519"/>
            <a:ext cx="4450225" cy="512448"/>
          </a:xfrm>
        </p:spPr>
        <p:txBody>
          <a:bodyPr anchor="ctr"/>
          <a:lstStyle>
            <a:lvl1pPr algn="l" defTabSz="924282" rtl="0" eaLnBrk="1" latinLnBrk="0" hangingPunct="1">
              <a:lnSpc>
                <a:spcPct val="90000"/>
              </a:lnSpc>
              <a:spcBef>
                <a:spcPts val="408"/>
              </a:spcBef>
              <a:buNone/>
              <a:tabLst/>
              <a:defRPr lang="en-US" sz="3700" b="1" kern="1200" baseline="0" dirty="0">
                <a:solidFill>
                  <a:schemeClr val="tx1"/>
                </a:solidFill>
                <a:latin typeface="+mj-lt"/>
                <a:ea typeface="+mj-ea"/>
                <a:cs typeface="+mj-cs"/>
              </a:defRPr>
            </a:lvl1pPr>
          </a:lstStyle>
          <a:p>
            <a:r>
              <a:rPr lang="en-US" dirty="0"/>
              <a:t>Title</a:t>
            </a:r>
          </a:p>
        </p:txBody>
      </p:sp>
      <p:sp>
        <p:nvSpPr>
          <p:cNvPr id="3" name="Subtitle 2"/>
          <p:cNvSpPr>
            <a:spLocks noGrp="1"/>
          </p:cNvSpPr>
          <p:nvPr>
            <p:ph type="subTitle" idx="1" hasCustomPrompt="1"/>
          </p:nvPr>
        </p:nvSpPr>
        <p:spPr>
          <a:xfrm>
            <a:off x="4442950" y="3819109"/>
            <a:ext cx="4450225" cy="1050051"/>
          </a:xfrm>
        </p:spPr>
        <p:txBody>
          <a:bodyPr/>
          <a:lstStyle>
            <a:lvl1pPr marL="0" marR="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lang="en-US" sz="1600" kern="1200" cap="all" baseline="0" dirty="0" smtClean="0">
                <a:solidFill>
                  <a:srgbClr val="888B8D">
                    <a:lumMod val="75000"/>
                  </a:srgbClr>
                </a:solidFill>
                <a:latin typeface="+mn-lt"/>
                <a:ea typeface="+mn-ea"/>
                <a:cs typeface="+mn-cs"/>
              </a:defRPr>
            </a:lvl1pPr>
            <a:lvl2pPr marL="3240" marR="0"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lang="en-US" sz="1200" kern="1200" cap="none" baseline="0" dirty="0">
                <a:solidFill>
                  <a:srgbClr val="888B8D">
                    <a:lumMod val="75000"/>
                  </a:srgbClr>
                </a:solidFill>
                <a:latin typeface="+mn-lt"/>
                <a:ea typeface="+mn-ea"/>
                <a:cs typeface="+mn-cs"/>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BY</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Name, Title, </a:t>
            </a:r>
            <a:r>
              <a:rPr kumimoji="0" lang="en-US" sz="1200" b="0" i="0" u="none" strike="noStrike" kern="1200" cap="none" spc="0" normalizeH="0" baseline="0" noProof="0" dirty="0" err="1">
                <a:ln>
                  <a:noFill/>
                </a:ln>
                <a:solidFill>
                  <a:srgbClr val="888B8D">
                    <a:lumMod val="75000"/>
                  </a:srgbClr>
                </a:solidFill>
                <a:effectLst/>
                <a:uLnTx/>
                <a:uFillTx/>
                <a:latin typeface="+mn-lt"/>
                <a:ea typeface="+mn-ea"/>
                <a:cs typeface="+mn-cs"/>
              </a:rPr>
              <a:t>Ipsos</a:t>
            </a: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 UU</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FOR</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Client </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endParaRP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Date</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endParaRPr kumimoji="0" lang="en-GB" sz="1600" b="0" i="0" u="none" strike="noStrike" kern="1200" cap="all" spc="0" normalizeH="0" baseline="0" noProof="0" dirty="0">
              <a:ln>
                <a:noFill/>
              </a:ln>
              <a:solidFill>
                <a:srgbClr val="888B8D">
                  <a:lumMod val="75000"/>
                </a:srgbClr>
              </a:solidFill>
              <a:effectLst/>
              <a:uLnTx/>
              <a:uFillTx/>
              <a:latin typeface="+mn-lt"/>
              <a:ea typeface="+mn-ea"/>
              <a:cs typeface="+mn-cs"/>
            </a:endParaRPr>
          </a:p>
        </p:txBody>
      </p:sp>
      <p:sp>
        <p:nvSpPr>
          <p:cNvPr id="5" name="Footer Placeholder 4"/>
          <p:cNvSpPr>
            <a:spLocks noGrp="1"/>
          </p:cNvSpPr>
          <p:nvPr>
            <p:ph type="ftr" sz="quarter" idx="11"/>
          </p:nvPr>
        </p:nvSpPr>
        <p:spPr>
          <a:xfrm>
            <a:off x="4442949" y="5375268"/>
            <a:ext cx="4444025" cy="346923"/>
          </a:xfrm>
          <a:prstGeom prst="rect">
            <a:avLst/>
          </a:prstGeom>
        </p:spPr>
        <p:txBody>
          <a:bodyPr lIns="0" tIns="31098" rIns="62195" bIns="31098"/>
          <a:lstStyle>
            <a:lvl1pPr algn="l">
              <a:defRPr sz="800">
                <a:solidFill>
                  <a:schemeClr val="bg2"/>
                </a:solidFill>
              </a:defRPr>
            </a:lvl1pPr>
          </a:lstStyle>
          <a:p>
            <a:pPr fontAlgn="auto">
              <a:spcBef>
                <a:spcPts val="0"/>
              </a:spcBef>
              <a:spcAft>
                <a:spcPts val="0"/>
              </a:spcAft>
            </a:pPr>
            <a:r>
              <a:rPr lang="en-GB" dirty="0">
                <a:solidFill>
                  <a:srgbClr val="888B8D"/>
                </a:solidFill>
                <a:latin typeface="Calibri"/>
              </a:rPr>
              <a:t>© 2015 Ipsos.  All rights reserved. Contains Ipsos' Confidential and Proprietary information  and may not be disclosed or reproduced without the prior written consent of Ipsos.</a:t>
            </a:r>
            <a:endParaRPr lang="en-US" dirty="0">
              <a:solidFill>
                <a:srgbClr val="888B8D"/>
              </a:solidFill>
              <a:latin typeface="Calibri"/>
            </a:endParaRPr>
          </a:p>
        </p:txBody>
      </p:sp>
      <p:sp>
        <p:nvSpPr>
          <p:cNvPr id="20" name="Text Placeholder 19"/>
          <p:cNvSpPr>
            <a:spLocks noGrp="1"/>
          </p:cNvSpPr>
          <p:nvPr>
            <p:ph type="body" sz="quarter" idx="13" hasCustomPrompt="1"/>
          </p:nvPr>
        </p:nvSpPr>
        <p:spPr>
          <a:xfrm>
            <a:off x="4442950" y="1412775"/>
            <a:ext cx="4450225" cy="1289247"/>
          </a:xfrm>
        </p:spPr>
        <p:txBody>
          <a:bodyPr anchor="b">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lang="en-GB" sz="2200" b="0" kern="1200" cap="none" baseline="0" dirty="0">
                <a:solidFill>
                  <a:schemeClr val="bg2"/>
                </a:solidFill>
                <a:latin typeface="+mn-lt"/>
                <a:ea typeface="+mn-ea"/>
                <a:cs typeface="+mn-cs"/>
              </a:defRPr>
            </a:lvl1pPr>
          </a:lstStyle>
          <a:p>
            <a:pPr lvl="0"/>
            <a:r>
              <a:rPr lang="en-US" dirty="0"/>
              <a:t>Subtitle</a:t>
            </a:r>
            <a:endParaRPr lang="en-GB" dirty="0"/>
          </a:p>
        </p:txBody>
      </p:sp>
      <p:sp>
        <p:nvSpPr>
          <p:cNvPr id="7" name="Picture Placeholder 6"/>
          <p:cNvSpPr>
            <a:spLocks noGrp="1"/>
          </p:cNvSpPr>
          <p:nvPr>
            <p:ph type="pic" sz="quarter" idx="15" hasCustomPrompt="1"/>
          </p:nvPr>
        </p:nvSpPr>
        <p:spPr>
          <a:xfrm>
            <a:off x="7745982" y="620688"/>
            <a:ext cx="1147193" cy="504056"/>
          </a:xfrm>
          <a:solidFill>
            <a:schemeClr val="bg1"/>
          </a:solidFill>
        </p:spPr>
        <p:txBody>
          <a:bodyPr/>
          <a:lstStyle>
            <a:lvl1pPr algn="ctr">
              <a:defRPr sz="1400"/>
            </a:lvl1pPr>
          </a:lstStyle>
          <a:p>
            <a:r>
              <a:rPr lang="en-GB" dirty="0"/>
              <a:t>Client Logo</a:t>
            </a:r>
            <a:br>
              <a:rPr lang="en-GB" dirty="0"/>
            </a:br>
            <a:r>
              <a:rPr lang="en-GB" dirty="0"/>
              <a:t>(delete if unused)</a:t>
            </a:r>
          </a:p>
        </p:txBody>
      </p:sp>
      <p:grpSp>
        <p:nvGrpSpPr>
          <p:cNvPr id="8" name="Group 7"/>
          <p:cNvGrpSpPr/>
          <p:nvPr userDrawn="1"/>
        </p:nvGrpSpPr>
        <p:grpSpPr>
          <a:xfrm>
            <a:off x="6965726" y="6232981"/>
            <a:ext cx="1933546" cy="355982"/>
            <a:chOff x="10239375" y="6688139"/>
            <a:chExt cx="2842245" cy="523426"/>
          </a:xfrm>
        </p:grpSpPr>
        <p:pic>
          <p:nvPicPr>
            <p:cNvPr id="9" name="Picture 8"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688139"/>
              <a:ext cx="554657" cy="523426"/>
            </a:xfrm>
            <a:prstGeom prst="rect">
              <a:avLst/>
            </a:prstGeom>
          </p:spPr>
        </p:pic>
        <p:pic>
          <p:nvPicPr>
            <p:cNvPr id="10" name="Picture 9" descr="IPSOS_GAMECHANGERS_blu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39375" y="6804025"/>
              <a:ext cx="2028825" cy="407539"/>
            </a:xfrm>
            <a:prstGeom prst="rect">
              <a:avLst/>
            </a:prstGeom>
          </p:spPr>
        </p:pic>
      </p:grpSp>
    </p:spTree>
    <p:extLst>
      <p:ext uri="{BB962C8B-B14F-4D97-AF65-F5344CB8AC3E}">
        <p14:creationId xmlns:p14="http://schemas.microsoft.com/office/powerpoint/2010/main" val="3085464804"/>
      </p:ext>
    </p:extLst>
  </p:cSld>
  <p:clrMapOvr>
    <a:masterClrMapping/>
  </p:clrMapOvr>
  <p:hf hdr="0"/>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Cover Slide Full Photo Fill">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9144000" cy="6858000"/>
          </a:xfrm>
        </p:spPr>
        <p:txBody>
          <a:bodyPr/>
          <a:lstStyle/>
          <a:p>
            <a:r>
              <a:rPr lang="en-US" dirty="0"/>
              <a:t>Click icon to add picture</a:t>
            </a:r>
            <a:endParaRPr lang="en-GB" dirty="0"/>
          </a:p>
        </p:txBody>
      </p:sp>
      <p:sp>
        <p:nvSpPr>
          <p:cNvPr id="2" name="Title 1"/>
          <p:cNvSpPr>
            <a:spLocks noGrp="1"/>
          </p:cNvSpPr>
          <p:nvPr>
            <p:ph type="ctrTitle" hasCustomPrompt="1"/>
          </p:nvPr>
        </p:nvSpPr>
        <p:spPr>
          <a:xfrm>
            <a:off x="4442950" y="2952519"/>
            <a:ext cx="4450225" cy="512448"/>
          </a:xfrm>
        </p:spPr>
        <p:txBody>
          <a:bodyPr anchor="ctr"/>
          <a:lstStyle>
            <a:lvl1pPr algn="l" defTabSz="924282" rtl="0" eaLnBrk="1" latinLnBrk="0" hangingPunct="1">
              <a:lnSpc>
                <a:spcPct val="90000"/>
              </a:lnSpc>
              <a:spcBef>
                <a:spcPts val="408"/>
              </a:spcBef>
              <a:buNone/>
              <a:tabLst/>
              <a:defRPr lang="en-US" sz="3700" b="1" kern="1200" baseline="0" dirty="0">
                <a:solidFill>
                  <a:schemeClr val="tx1"/>
                </a:solidFill>
                <a:latin typeface="+mj-lt"/>
                <a:ea typeface="+mj-ea"/>
                <a:cs typeface="+mj-cs"/>
              </a:defRPr>
            </a:lvl1pPr>
          </a:lstStyle>
          <a:p>
            <a:r>
              <a:rPr lang="en-US" dirty="0"/>
              <a:t>Title</a:t>
            </a:r>
          </a:p>
        </p:txBody>
      </p:sp>
      <p:sp>
        <p:nvSpPr>
          <p:cNvPr id="3" name="Subtitle 2"/>
          <p:cNvSpPr>
            <a:spLocks noGrp="1"/>
          </p:cNvSpPr>
          <p:nvPr>
            <p:ph type="subTitle" idx="1" hasCustomPrompt="1"/>
          </p:nvPr>
        </p:nvSpPr>
        <p:spPr>
          <a:xfrm>
            <a:off x="4442950" y="3819109"/>
            <a:ext cx="4450225" cy="1050051"/>
          </a:xfrm>
        </p:spPr>
        <p:txBody>
          <a:bodyPr/>
          <a:lstStyle>
            <a:lvl1pPr marL="0" marR="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lang="en-US" sz="1600" kern="1200" cap="all" baseline="0" dirty="0" smtClean="0">
                <a:solidFill>
                  <a:srgbClr val="888B8D">
                    <a:lumMod val="75000"/>
                  </a:srgbClr>
                </a:solidFill>
                <a:latin typeface="+mn-lt"/>
                <a:ea typeface="+mn-ea"/>
                <a:cs typeface="+mn-cs"/>
              </a:defRPr>
            </a:lvl1pPr>
            <a:lvl2pPr marL="3240" marR="0"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lang="en-US" sz="1200" kern="1200" cap="none" baseline="0" dirty="0">
                <a:solidFill>
                  <a:srgbClr val="888B8D">
                    <a:lumMod val="75000"/>
                  </a:srgbClr>
                </a:solidFill>
                <a:latin typeface="+mn-lt"/>
                <a:ea typeface="+mn-ea"/>
                <a:cs typeface="+mn-cs"/>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BY</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Name, Title, </a:t>
            </a:r>
            <a:r>
              <a:rPr kumimoji="0" lang="en-US" sz="1200" b="0" i="0" u="none" strike="noStrike" kern="1200" cap="none" spc="0" normalizeH="0" baseline="0" noProof="0" dirty="0" err="1">
                <a:ln>
                  <a:noFill/>
                </a:ln>
                <a:solidFill>
                  <a:srgbClr val="888B8D">
                    <a:lumMod val="75000"/>
                  </a:srgbClr>
                </a:solidFill>
                <a:effectLst/>
                <a:uLnTx/>
                <a:uFillTx/>
                <a:latin typeface="+mn-lt"/>
                <a:ea typeface="+mn-ea"/>
                <a:cs typeface="+mn-cs"/>
              </a:rPr>
              <a:t>Ipsos</a:t>
            </a: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 UU</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FOR</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Client </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endParaRP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Date</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endParaRPr kumimoji="0" lang="en-GB" sz="1600" b="0" i="0" u="none" strike="noStrike" kern="1200" cap="all" spc="0" normalizeH="0" baseline="0" noProof="0" dirty="0">
              <a:ln>
                <a:noFill/>
              </a:ln>
              <a:solidFill>
                <a:srgbClr val="888B8D">
                  <a:lumMod val="75000"/>
                </a:srgbClr>
              </a:solidFill>
              <a:effectLst/>
              <a:uLnTx/>
              <a:uFillTx/>
              <a:latin typeface="+mn-lt"/>
              <a:ea typeface="+mn-ea"/>
              <a:cs typeface="+mn-cs"/>
            </a:endParaRPr>
          </a:p>
        </p:txBody>
      </p:sp>
      <p:sp>
        <p:nvSpPr>
          <p:cNvPr id="5" name="Footer Placeholder 4"/>
          <p:cNvSpPr>
            <a:spLocks noGrp="1"/>
          </p:cNvSpPr>
          <p:nvPr>
            <p:ph type="ftr" sz="quarter" idx="11"/>
          </p:nvPr>
        </p:nvSpPr>
        <p:spPr>
          <a:xfrm>
            <a:off x="4442949" y="5375268"/>
            <a:ext cx="4444025" cy="346923"/>
          </a:xfrm>
          <a:prstGeom prst="rect">
            <a:avLst/>
          </a:prstGeom>
        </p:spPr>
        <p:txBody>
          <a:bodyPr lIns="0" tIns="31098" rIns="62195" bIns="31098"/>
          <a:lstStyle>
            <a:lvl1pPr algn="l">
              <a:defRPr sz="800">
                <a:solidFill>
                  <a:schemeClr val="bg2"/>
                </a:solidFill>
              </a:defRPr>
            </a:lvl1pPr>
          </a:lstStyle>
          <a:p>
            <a:pPr fontAlgn="auto">
              <a:spcBef>
                <a:spcPts val="0"/>
              </a:spcBef>
              <a:spcAft>
                <a:spcPts val="0"/>
              </a:spcAft>
            </a:pPr>
            <a:r>
              <a:rPr lang="en-GB" dirty="0">
                <a:solidFill>
                  <a:srgbClr val="888B8D"/>
                </a:solidFill>
                <a:latin typeface="Calibri"/>
              </a:rPr>
              <a:t>© 2015 Ipsos.  All rights reserved. Contains Ipsos' Confidential and Proprietary information  and may not be disclosed or reproduced without the prior written consent of Ipsos.</a:t>
            </a:r>
            <a:endParaRPr lang="en-US" dirty="0">
              <a:solidFill>
                <a:srgbClr val="888B8D"/>
              </a:solidFill>
              <a:latin typeface="Calibri"/>
            </a:endParaRPr>
          </a:p>
        </p:txBody>
      </p:sp>
      <p:sp>
        <p:nvSpPr>
          <p:cNvPr id="20" name="Text Placeholder 19"/>
          <p:cNvSpPr>
            <a:spLocks noGrp="1"/>
          </p:cNvSpPr>
          <p:nvPr>
            <p:ph type="body" sz="quarter" idx="13" hasCustomPrompt="1"/>
          </p:nvPr>
        </p:nvSpPr>
        <p:spPr>
          <a:xfrm>
            <a:off x="4442950" y="1412775"/>
            <a:ext cx="4450225" cy="1289247"/>
          </a:xfrm>
        </p:spPr>
        <p:txBody>
          <a:bodyPr anchor="b">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lang="en-GB" sz="2200" b="0" kern="1200" cap="none" baseline="0" dirty="0">
                <a:solidFill>
                  <a:schemeClr val="bg2"/>
                </a:solidFill>
                <a:latin typeface="+mn-lt"/>
                <a:ea typeface="+mn-ea"/>
                <a:cs typeface="+mn-cs"/>
              </a:defRPr>
            </a:lvl1pPr>
          </a:lstStyle>
          <a:p>
            <a:pPr lvl="0"/>
            <a:r>
              <a:rPr lang="en-US" dirty="0"/>
              <a:t>Subtitle</a:t>
            </a:r>
            <a:endParaRPr lang="en-GB" dirty="0"/>
          </a:p>
        </p:txBody>
      </p:sp>
      <p:sp>
        <p:nvSpPr>
          <p:cNvPr id="7" name="Picture Placeholder 6"/>
          <p:cNvSpPr>
            <a:spLocks noGrp="1"/>
          </p:cNvSpPr>
          <p:nvPr>
            <p:ph type="pic" sz="quarter" idx="15" hasCustomPrompt="1"/>
          </p:nvPr>
        </p:nvSpPr>
        <p:spPr>
          <a:xfrm>
            <a:off x="7745982" y="620688"/>
            <a:ext cx="1147193" cy="504056"/>
          </a:xfrm>
          <a:solidFill>
            <a:schemeClr val="bg1"/>
          </a:solidFill>
        </p:spPr>
        <p:txBody>
          <a:bodyPr/>
          <a:lstStyle>
            <a:lvl1pPr algn="ctr">
              <a:defRPr sz="1400"/>
            </a:lvl1pPr>
          </a:lstStyle>
          <a:p>
            <a:r>
              <a:rPr lang="en-GB" dirty="0"/>
              <a:t>Client Logo</a:t>
            </a:r>
            <a:br>
              <a:rPr lang="en-GB" dirty="0"/>
            </a:br>
            <a:r>
              <a:rPr lang="en-GB" dirty="0"/>
              <a:t>(delete if unused)</a:t>
            </a:r>
          </a:p>
        </p:txBody>
      </p:sp>
      <p:grpSp>
        <p:nvGrpSpPr>
          <p:cNvPr id="8" name="Group 7"/>
          <p:cNvGrpSpPr/>
          <p:nvPr userDrawn="1"/>
        </p:nvGrpSpPr>
        <p:grpSpPr>
          <a:xfrm>
            <a:off x="6965726" y="6232981"/>
            <a:ext cx="1933546" cy="355982"/>
            <a:chOff x="10239375" y="6688139"/>
            <a:chExt cx="2842245" cy="523426"/>
          </a:xfrm>
        </p:grpSpPr>
        <p:pic>
          <p:nvPicPr>
            <p:cNvPr id="9" name="Picture 8"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688139"/>
              <a:ext cx="554657" cy="523426"/>
            </a:xfrm>
            <a:prstGeom prst="rect">
              <a:avLst/>
            </a:prstGeom>
          </p:spPr>
        </p:pic>
        <p:pic>
          <p:nvPicPr>
            <p:cNvPr id="10" name="Picture 9" descr="IPSOS_GAMECHANGERS_blu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39375" y="6804025"/>
              <a:ext cx="2028825" cy="407539"/>
            </a:xfrm>
            <a:prstGeom prst="rect">
              <a:avLst/>
            </a:prstGeom>
          </p:spPr>
        </p:pic>
      </p:grpSp>
    </p:spTree>
    <p:extLst>
      <p:ext uri="{BB962C8B-B14F-4D97-AF65-F5344CB8AC3E}">
        <p14:creationId xmlns:p14="http://schemas.microsoft.com/office/powerpoint/2010/main" val="280929519"/>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pic>
        <p:nvPicPr>
          <p:cNvPr id="5" name="Picture 5" descr="Pantone ipso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chemeClr val="bg1"/>
                </a:solidFill>
              </a:defRPr>
            </a:lvl1pPr>
          </a:lstStyle>
          <a:p>
            <a:r>
              <a:rPr lang="en-US" dirty="0"/>
              <a:t>Click to edit Master title style</a:t>
            </a:r>
          </a:p>
        </p:txBody>
      </p:sp>
      <p:sp>
        <p:nvSpPr>
          <p:cNvPr id="7" name="Text Placeholder 8"/>
          <p:cNvSpPr>
            <a:spLocks noGrp="1"/>
          </p:cNvSpPr>
          <p:nvPr>
            <p:ph type="body" sz="quarter" idx="10"/>
          </p:nvPr>
        </p:nvSpPr>
        <p:spPr bwMode="gray">
          <a:xfrm>
            <a:off x="698346" y="1387475"/>
            <a:ext cx="8147204" cy="5057289"/>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chemeClr val="bg1"/>
                </a:solidFill>
                <a:latin typeface="+mj-lt"/>
              </a:defRPr>
            </a:lvl1pPr>
            <a:lvl2pPr indent="-228600">
              <a:lnSpc>
                <a:spcPct val="110000"/>
              </a:lnSpc>
              <a:spcBef>
                <a:spcPts val="0"/>
              </a:spcBef>
              <a:spcAft>
                <a:spcPts val="600"/>
              </a:spcAft>
              <a:buFont typeface="Arial"/>
              <a:buChar char="•"/>
              <a:defRPr sz="1600" cap="none" baseline="0">
                <a:solidFill>
                  <a:schemeClr val="bg1"/>
                </a:solidFill>
                <a:latin typeface="+mj-lt"/>
              </a:defRPr>
            </a:lvl2pPr>
            <a:lvl3pPr indent="-228600">
              <a:lnSpc>
                <a:spcPct val="110000"/>
              </a:lnSpc>
              <a:spcBef>
                <a:spcPts val="0"/>
              </a:spcBef>
              <a:spcAft>
                <a:spcPts val="600"/>
              </a:spcAft>
              <a:buFont typeface="Lucida Grande"/>
              <a:buChar char="–"/>
              <a:defRPr sz="1600" cap="none" baseline="0">
                <a:solidFill>
                  <a:schemeClr val="bg1"/>
                </a:solidFill>
                <a:latin typeface="+mj-lt"/>
              </a:defRPr>
            </a:lvl3pPr>
            <a:lvl4pPr marL="1600200" indent="-228600">
              <a:lnSpc>
                <a:spcPct val="110000"/>
              </a:lnSpc>
              <a:spcBef>
                <a:spcPts val="0"/>
              </a:spcBef>
              <a:spcAft>
                <a:spcPts val="600"/>
              </a:spcAft>
              <a:buFont typeface="Arial"/>
              <a:buChar char="•"/>
              <a:defRPr sz="1600" cap="none" baseline="0">
                <a:solidFill>
                  <a:schemeClr val="bg1"/>
                </a:solidFill>
                <a:latin typeface="+mn-lt"/>
              </a:defRPr>
            </a:lvl4pPr>
            <a:lvl5pPr marL="2057400" indent="-228600">
              <a:lnSpc>
                <a:spcPct val="110000"/>
              </a:lnSpc>
              <a:spcBef>
                <a:spcPts val="0"/>
              </a:spcBef>
              <a:spcAft>
                <a:spcPts val="600"/>
              </a:spcAft>
              <a:buFont typeface="Lucida Grande"/>
              <a:buChar char="-"/>
              <a:defRPr sz="1600" cap="none" baseline="0">
                <a:solidFill>
                  <a:schemeClr val="bg1"/>
                </a:solidFill>
                <a:latin typeface="+mn-lt"/>
              </a:defRPr>
            </a:lvl5pPr>
            <a:lvl6pPr marL="2514600" indent="-228600">
              <a:lnSpc>
                <a:spcPct val="110000"/>
              </a:lnSpc>
              <a:spcBef>
                <a:spcPts val="0"/>
              </a:spcBef>
              <a:spcAft>
                <a:spcPts val="600"/>
              </a:spcAft>
              <a:buFont typeface="Lucida Grande"/>
              <a:buChar char="»"/>
              <a:defRPr sz="1600">
                <a:solidFill>
                  <a:schemeClr val="bg1"/>
                </a:solidFill>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chemeClr val="bg1"/>
                </a:solidFill>
                <a:latin typeface="+mj-lt"/>
              </a:defRPr>
            </a:lvl1pPr>
          </a:lstStyle>
          <a:p>
            <a:pPr>
              <a:defRPr/>
            </a:pPr>
            <a:fld id="{4D28396D-908F-404C-BE95-849AA43C2B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7519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1A">
    <p:spTree>
      <p:nvGrpSpPr>
        <p:cNvPr id="1" name=""/>
        <p:cNvGrpSpPr/>
        <p:nvPr/>
      </p:nvGrpSpPr>
      <p:grpSpPr>
        <a:xfrm>
          <a:off x="0" y="0"/>
          <a:ext cx="0" cy="0"/>
          <a:chOff x="0" y="0"/>
          <a:chExt cx="0" cy="0"/>
        </a:xfrm>
      </p:grpSpPr>
      <p:sp>
        <p:nvSpPr>
          <p:cNvPr id="11" name="Freeform 10"/>
          <p:cNvSpPr/>
          <p:nvPr userDrawn="1"/>
        </p:nvSpPr>
        <p:spPr>
          <a:xfrm>
            <a:off x="0" y="0"/>
            <a:ext cx="9144000" cy="6858000"/>
          </a:xfrm>
          <a:custGeom>
            <a:avLst/>
            <a:gdLst>
              <a:gd name="connsiteX0" fmla="*/ 3581862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6857999 h 6858000"/>
              <a:gd name="connsiteX5" fmla="*/ 5930713 w 9144000"/>
              <a:gd name="connsiteY5" fmla="*/ 68579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6858000">
                <a:moveTo>
                  <a:pt x="3581862" y="0"/>
                </a:moveTo>
                <a:lnTo>
                  <a:pt x="9144000" y="0"/>
                </a:lnTo>
                <a:lnTo>
                  <a:pt x="9144000" y="6858000"/>
                </a:lnTo>
                <a:lnTo>
                  <a:pt x="0" y="6858000"/>
                </a:lnTo>
                <a:lnTo>
                  <a:pt x="0" y="6857999"/>
                </a:lnTo>
                <a:lnTo>
                  <a:pt x="5930713"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tx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bg2"/>
                </a:solidFill>
              </a:defRPr>
            </a:lvl1pPr>
          </a:lstStyle>
          <a:p>
            <a:pPr fontAlgn="auto">
              <a:lnSpc>
                <a:spcPct val="95000"/>
              </a:lnSpc>
              <a:spcBef>
                <a:spcPts val="204"/>
              </a:spcBef>
              <a:spcAft>
                <a:spcPts val="0"/>
              </a:spcAft>
            </a:pPr>
            <a:r>
              <a:rPr lang="en-US" dirty="0">
                <a:solidFill>
                  <a:srgbClr val="888B8D"/>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bg2"/>
                </a:solidFill>
              </a:defRPr>
            </a:lvl1pPr>
          </a:lstStyle>
          <a:p>
            <a:pPr fontAlgn="auto">
              <a:lnSpc>
                <a:spcPct val="95000"/>
              </a:lnSpc>
              <a:spcBef>
                <a:spcPts val="204"/>
              </a:spcBef>
              <a:spcAft>
                <a:spcPts val="0"/>
              </a:spcAft>
            </a:pPr>
            <a:fld id="{7F034911-0302-4AAB-AEF0-815419E29289}" type="slidenum">
              <a:rPr lang="en-GB">
                <a:solidFill>
                  <a:srgbClr val="888B8D"/>
                </a:solidFill>
                <a:latin typeface="Calibri"/>
              </a:rPr>
              <a:pPr fontAlgn="auto">
                <a:lnSpc>
                  <a:spcPct val="95000"/>
                </a:lnSpc>
                <a:spcBef>
                  <a:spcPts val="204"/>
                </a:spcBef>
                <a:spcAft>
                  <a:spcPts val="0"/>
                </a:spcAft>
              </a:pPr>
              <a:t>‹#›</a:t>
            </a:fld>
            <a:endParaRPr lang="en-GB" dirty="0">
              <a:solidFill>
                <a:srgbClr val="888B8D"/>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Picture Placeholder 3"/>
          <p:cNvSpPr>
            <a:spLocks noGrp="1"/>
          </p:cNvSpPr>
          <p:nvPr>
            <p:ph type="pic" sz="quarter" idx="10"/>
          </p:nvPr>
        </p:nvSpPr>
        <p:spPr>
          <a:xfrm>
            <a:off x="0" y="-9526"/>
            <a:ext cx="5930713" cy="6867525"/>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616513"/>
              <a:gd name="connsiteY0" fmla="*/ 0 h 5143500"/>
              <a:gd name="connsiteX1" fmla="*/ 4654924 w 6616513"/>
              <a:gd name="connsiteY1" fmla="*/ 0 h 5143500"/>
              <a:gd name="connsiteX2" fmla="*/ 6616513 w 6616513"/>
              <a:gd name="connsiteY2" fmla="*/ 5143500 h 5143500"/>
              <a:gd name="connsiteX3" fmla="*/ 0 w 6616513"/>
              <a:gd name="connsiteY3" fmla="*/ 5143500 h 5143500"/>
              <a:gd name="connsiteX4" fmla="*/ 0 w 6616513"/>
              <a:gd name="connsiteY4" fmla="*/ 0 h 5143500"/>
              <a:gd name="connsiteX0" fmla="*/ 0 w 6616513"/>
              <a:gd name="connsiteY0" fmla="*/ 7144 h 5150644"/>
              <a:gd name="connsiteX1" fmla="*/ 3578599 w 6616513"/>
              <a:gd name="connsiteY1" fmla="*/ 0 h 5150644"/>
              <a:gd name="connsiteX2" fmla="*/ 6616513 w 6616513"/>
              <a:gd name="connsiteY2" fmla="*/ 5150644 h 5150644"/>
              <a:gd name="connsiteX3" fmla="*/ 0 w 6616513"/>
              <a:gd name="connsiteY3" fmla="*/ 5150644 h 5150644"/>
              <a:gd name="connsiteX4" fmla="*/ 0 w 6616513"/>
              <a:gd name="connsiteY4" fmla="*/ 7144 h 5150644"/>
              <a:gd name="connsiteX0" fmla="*/ 0 w 5930713"/>
              <a:gd name="connsiteY0" fmla="*/ 7144 h 5150644"/>
              <a:gd name="connsiteX1" fmla="*/ 3578599 w 5930713"/>
              <a:gd name="connsiteY1" fmla="*/ 0 h 5150644"/>
              <a:gd name="connsiteX2" fmla="*/ 5930713 w 5930713"/>
              <a:gd name="connsiteY2" fmla="*/ 5150644 h 5150644"/>
              <a:gd name="connsiteX3" fmla="*/ 0 w 5930713"/>
              <a:gd name="connsiteY3" fmla="*/ 5150644 h 5150644"/>
              <a:gd name="connsiteX4" fmla="*/ 0 w 5930713"/>
              <a:gd name="connsiteY4" fmla="*/ 7144 h 515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713" h="5150644">
                <a:moveTo>
                  <a:pt x="0" y="7144"/>
                </a:moveTo>
                <a:lnTo>
                  <a:pt x="3578599" y="0"/>
                </a:lnTo>
                <a:lnTo>
                  <a:pt x="5930713" y="5150644"/>
                </a:lnTo>
                <a:lnTo>
                  <a:pt x="0" y="5150644"/>
                </a:lnTo>
                <a:lnTo>
                  <a:pt x="0" y="7144"/>
                </a:lnTo>
                <a:close/>
              </a:path>
            </a:pathLst>
          </a:custGeom>
        </p:spPr>
        <p:txBody>
          <a:bodyPr/>
          <a:lstStyle/>
          <a:p>
            <a:r>
              <a:rPr lang="en-US" dirty="0"/>
              <a:t>Click icon to add picture</a:t>
            </a:r>
            <a:endParaRPr lang="en-GB" dirty="0"/>
          </a:p>
        </p:txBody>
      </p:sp>
    </p:spTree>
    <p:extLst>
      <p:ext uri="{BB962C8B-B14F-4D97-AF65-F5344CB8AC3E}">
        <p14:creationId xmlns:p14="http://schemas.microsoft.com/office/powerpoint/2010/main" val="380443774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1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tx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bg2"/>
                </a:solidFill>
              </a:defRPr>
            </a:lvl1pPr>
          </a:lstStyle>
          <a:p>
            <a:pPr fontAlgn="auto">
              <a:lnSpc>
                <a:spcPct val="95000"/>
              </a:lnSpc>
              <a:spcBef>
                <a:spcPts val="204"/>
              </a:spcBef>
              <a:spcAft>
                <a:spcPts val="0"/>
              </a:spcAft>
            </a:pPr>
            <a:r>
              <a:rPr lang="en-US" dirty="0">
                <a:solidFill>
                  <a:srgbClr val="888B8D"/>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bg2"/>
                </a:solidFill>
              </a:defRPr>
            </a:lvl1pPr>
          </a:lstStyle>
          <a:p>
            <a:pPr fontAlgn="auto">
              <a:lnSpc>
                <a:spcPct val="95000"/>
              </a:lnSpc>
              <a:spcBef>
                <a:spcPts val="204"/>
              </a:spcBef>
              <a:spcAft>
                <a:spcPts val="0"/>
              </a:spcAft>
            </a:pPr>
            <a:fld id="{7F034911-0302-4AAB-AEF0-815419E29289}" type="slidenum">
              <a:rPr lang="en-GB">
                <a:solidFill>
                  <a:srgbClr val="888B8D"/>
                </a:solidFill>
                <a:latin typeface="Calibri"/>
              </a:rPr>
              <a:pPr fontAlgn="auto">
                <a:lnSpc>
                  <a:spcPct val="95000"/>
                </a:lnSpc>
                <a:spcBef>
                  <a:spcPts val="204"/>
                </a:spcBef>
                <a:spcAft>
                  <a:spcPts val="0"/>
                </a:spcAft>
              </a:pPr>
              <a:t>‹#›</a:t>
            </a:fld>
            <a:endParaRPr lang="en-GB" dirty="0">
              <a:solidFill>
                <a:srgbClr val="888B8D"/>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Picture Placeholder 17"/>
          <p:cNvSpPr>
            <a:spLocks noGrp="1"/>
          </p:cNvSpPr>
          <p:nvPr>
            <p:ph type="pic" sz="quarter" idx="14"/>
          </p:nvPr>
        </p:nvSpPr>
        <p:spPr>
          <a:xfrm>
            <a:off x="0" y="0"/>
            <a:ext cx="4571460" cy="6858000"/>
          </a:xfrm>
        </p:spPr>
        <p:txBody>
          <a:bodyPr/>
          <a:lstStyle/>
          <a:p>
            <a:r>
              <a:rPr lang="en-US" dirty="0"/>
              <a:t>Click icon to add picture</a:t>
            </a:r>
            <a:endParaRPr lang="en-GB" dirty="0"/>
          </a:p>
        </p:txBody>
      </p:sp>
    </p:spTree>
    <p:extLst>
      <p:ext uri="{BB962C8B-B14F-4D97-AF65-F5344CB8AC3E}">
        <p14:creationId xmlns:p14="http://schemas.microsoft.com/office/powerpoint/2010/main" val="109562706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2A">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tx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tx1"/>
                </a:solidFill>
              </a:defRPr>
            </a:lvl1pPr>
          </a:lstStyle>
          <a:p>
            <a:pPr fontAlgn="auto">
              <a:lnSpc>
                <a:spcPct val="95000"/>
              </a:lnSpc>
              <a:spcBef>
                <a:spcPts val="204"/>
              </a:spcBef>
              <a:spcAft>
                <a:spcPts val="0"/>
              </a:spcAft>
            </a:pPr>
            <a:r>
              <a:rPr lang="en-US" dirty="0">
                <a:solidFill>
                  <a:srgbClr val="222223"/>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tx1"/>
                </a:solidFill>
              </a:defRPr>
            </a:lvl1pPr>
          </a:lstStyle>
          <a:p>
            <a:pPr fontAlgn="auto">
              <a:lnSpc>
                <a:spcPct val="95000"/>
              </a:lnSpc>
              <a:spcBef>
                <a:spcPts val="204"/>
              </a:spcBef>
              <a:spcAft>
                <a:spcPts val="0"/>
              </a:spcAft>
            </a:pPr>
            <a:fld id="{7F034911-0302-4AAB-AEF0-815419E29289}" type="slidenum">
              <a:rPr lang="en-GB">
                <a:solidFill>
                  <a:srgbClr val="222223"/>
                </a:solidFill>
                <a:latin typeface="Calibri"/>
              </a:rPr>
              <a:pPr fontAlgn="auto">
                <a:lnSpc>
                  <a:spcPct val="95000"/>
                </a:lnSpc>
                <a:spcBef>
                  <a:spcPts val="204"/>
                </a:spcBef>
                <a:spcAft>
                  <a:spcPts val="0"/>
                </a:spcAft>
              </a:pPr>
              <a:t>‹#›</a:t>
            </a:fld>
            <a:endParaRPr lang="en-GB" dirty="0">
              <a:solidFill>
                <a:srgbClr val="222223"/>
              </a:solidFill>
              <a:latin typeface="Calibri"/>
            </a:endParaRPr>
          </a:p>
        </p:txBody>
      </p:sp>
      <p:sp>
        <p:nvSpPr>
          <p:cNvPr id="10" name="Picture Placeholder 3"/>
          <p:cNvSpPr>
            <a:spLocks noGrp="1"/>
          </p:cNvSpPr>
          <p:nvPr>
            <p:ph type="pic" sz="quarter" idx="10"/>
          </p:nvPr>
        </p:nvSpPr>
        <p:spPr>
          <a:xfrm>
            <a:off x="0" y="-9526"/>
            <a:ext cx="5930713" cy="6867525"/>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616513"/>
              <a:gd name="connsiteY0" fmla="*/ 0 h 5143500"/>
              <a:gd name="connsiteX1" fmla="*/ 4654924 w 6616513"/>
              <a:gd name="connsiteY1" fmla="*/ 0 h 5143500"/>
              <a:gd name="connsiteX2" fmla="*/ 6616513 w 6616513"/>
              <a:gd name="connsiteY2" fmla="*/ 5143500 h 5143500"/>
              <a:gd name="connsiteX3" fmla="*/ 0 w 6616513"/>
              <a:gd name="connsiteY3" fmla="*/ 5143500 h 5143500"/>
              <a:gd name="connsiteX4" fmla="*/ 0 w 6616513"/>
              <a:gd name="connsiteY4" fmla="*/ 0 h 5143500"/>
              <a:gd name="connsiteX0" fmla="*/ 0 w 6616513"/>
              <a:gd name="connsiteY0" fmla="*/ 7144 h 5150644"/>
              <a:gd name="connsiteX1" fmla="*/ 3578599 w 6616513"/>
              <a:gd name="connsiteY1" fmla="*/ 0 h 5150644"/>
              <a:gd name="connsiteX2" fmla="*/ 6616513 w 6616513"/>
              <a:gd name="connsiteY2" fmla="*/ 5150644 h 5150644"/>
              <a:gd name="connsiteX3" fmla="*/ 0 w 6616513"/>
              <a:gd name="connsiteY3" fmla="*/ 5150644 h 5150644"/>
              <a:gd name="connsiteX4" fmla="*/ 0 w 6616513"/>
              <a:gd name="connsiteY4" fmla="*/ 7144 h 5150644"/>
              <a:gd name="connsiteX0" fmla="*/ 0 w 5930713"/>
              <a:gd name="connsiteY0" fmla="*/ 7144 h 5150644"/>
              <a:gd name="connsiteX1" fmla="*/ 3578599 w 5930713"/>
              <a:gd name="connsiteY1" fmla="*/ 0 h 5150644"/>
              <a:gd name="connsiteX2" fmla="*/ 5930713 w 5930713"/>
              <a:gd name="connsiteY2" fmla="*/ 5150644 h 5150644"/>
              <a:gd name="connsiteX3" fmla="*/ 0 w 5930713"/>
              <a:gd name="connsiteY3" fmla="*/ 5150644 h 5150644"/>
              <a:gd name="connsiteX4" fmla="*/ 0 w 5930713"/>
              <a:gd name="connsiteY4" fmla="*/ 7144 h 515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713" h="5150644">
                <a:moveTo>
                  <a:pt x="0" y="7144"/>
                </a:moveTo>
                <a:lnTo>
                  <a:pt x="3578599" y="0"/>
                </a:lnTo>
                <a:lnTo>
                  <a:pt x="5930713" y="5150644"/>
                </a:lnTo>
                <a:lnTo>
                  <a:pt x="0" y="5150644"/>
                </a:lnTo>
                <a:lnTo>
                  <a:pt x="0" y="7144"/>
                </a:lnTo>
                <a:close/>
              </a:path>
            </a:pathLst>
          </a:custGeom>
        </p:spPr>
        <p:txBody>
          <a:bodyPr/>
          <a:lstStyle/>
          <a:p>
            <a:r>
              <a:rPr lang="en-US" dirty="0"/>
              <a:t>Click icon to add picture</a:t>
            </a:r>
            <a:endParaRPr lang="en-GB" dirty="0"/>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13783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2B">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tx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tx1"/>
                </a:solidFill>
              </a:defRPr>
            </a:lvl1pPr>
          </a:lstStyle>
          <a:p>
            <a:pPr fontAlgn="auto">
              <a:lnSpc>
                <a:spcPct val="95000"/>
              </a:lnSpc>
              <a:spcBef>
                <a:spcPts val="204"/>
              </a:spcBef>
              <a:spcAft>
                <a:spcPts val="0"/>
              </a:spcAft>
            </a:pPr>
            <a:r>
              <a:rPr lang="en-US" dirty="0">
                <a:solidFill>
                  <a:srgbClr val="222223"/>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tx1"/>
                </a:solidFill>
              </a:defRPr>
            </a:lvl1pPr>
          </a:lstStyle>
          <a:p>
            <a:pPr fontAlgn="auto">
              <a:lnSpc>
                <a:spcPct val="95000"/>
              </a:lnSpc>
              <a:spcBef>
                <a:spcPts val="204"/>
              </a:spcBef>
              <a:spcAft>
                <a:spcPts val="0"/>
              </a:spcAft>
            </a:pPr>
            <a:fld id="{7F034911-0302-4AAB-AEF0-815419E29289}" type="slidenum">
              <a:rPr lang="en-GB">
                <a:solidFill>
                  <a:srgbClr val="222223"/>
                </a:solidFill>
                <a:latin typeface="Calibri"/>
              </a:rPr>
              <a:pPr fontAlgn="auto">
                <a:lnSpc>
                  <a:spcPct val="95000"/>
                </a:lnSpc>
                <a:spcBef>
                  <a:spcPts val="204"/>
                </a:spcBef>
                <a:spcAft>
                  <a:spcPts val="0"/>
                </a:spcAft>
              </a:pPr>
              <a:t>‹#›</a:t>
            </a:fld>
            <a:endParaRPr lang="en-GB" dirty="0">
              <a:solidFill>
                <a:srgbClr val="222223"/>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
        <p:nvSpPr>
          <p:cNvPr id="11" name="Picture Placeholder 17"/>
          <p:cNvSpPr>
            <a:spLocks noGrp="1"/>
          </p:cNvSpPr>
          <p:nvPr>
            <p:ph type="pic" sz="quarter" idx="14"/>
          </p:nvPr>
        </p:nvSpPr>
        <p:spPr>
          <a:xfrm>
            <a:off x="0" y="0"/>
            <a:ext cx="4571460" cy="6858000"/>
          </a:xfrm>
        </p:spPr>
        <p:txBody>
          <a:bodyPr/>
          <a:lstStyle/>
          <a:p>
            <a:r>
              <a:rPr lang="en-US" dirty="0"/>
              <a:t>Click icon to add picture</a:t>
            </a:r>
            <a:endParaRPr lang="en-GB" dirty="0"/>
          </a:p>
        </p:txBody>
      </p:sp>
    </p:spTree>
    <p:extLst>
      <p:ext uri="{BB962C8B-B14F-4D97-AF65-F5344CB8AC3E}">
        <p14:creationId xmlns:p14="http://schemas.microsoft.com/office/powerpoint/2010/main" val="303999996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3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bg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bg1"/>
                </a:solidFill>
              </a:defRPr>
            </a:lvl1pPr>
          </a:lstStyle>
          <a:p>
            <a:pPr fontAlgn="auto">
              <a:lnSpc>
                <a:spcPct val="95000"/>
              </a:lnSpc>
              <a:spcBef>
                <a:spcPts val="204"/>
              </a:spcBef>
              <a:spcAft>
                <a:spcPts val="0"/>
              </a:spcAft>
            </a:pPr>
            <a:r>
              <a:rPr dirty="0">
                <a:solidFill>
                  <a:prstClr val="white"/>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bg1"/>
                </a:solidFill>
              </a:defRPr>
            </a:lvl1pPr>
          </a:lstStyle>
          <a:p>
            <a:pPr fontAlgn="auto">
              <a:lnSpc>
                <a:spcPct val="95000"/>
              </a:lnSpc>
              <a:spcBef>
                <a:spcPts val="204"/>
              </a:spcBef>
              <a:spcAft>
                <a:spcPts val="0"/>
              </a:spcAft>
            </a:pPr>
            <a:fld id="{7F034911-0302-4AAB-AEF0-815419E29289}" type="slidenum">
              <a:rPr lang="en-GB">
                <a:solidFill>
                  <a:prstClr val="white"/>
                </a:solidFill>
                <a:latin typeface="Calibri"/>
              </a:rPr>
              <a:pPr fontAlgn="auto">
                <a:lnSpc>
                  <a:spcPct val="95000"/>
                </a:lnSpc>
                <a:spcBef>
                  <a:spcPts val="204"/>
                </a:spcBef>
                <a:spcAft>
                  <a:spcPts val="0"/>
                </a:spcAft>
              </a:pPr>
              <a:t>‹#›</a:t>
            </a:fld>
            <a:endParaRPr lang="en-GB" dirty="0">
              <a:solidFill>
                <a:prstClr val="white"/>
              </a:solidFill>
              <a:latin typeface="Calibri"/>
            </a:endParaRPr>
          </a:p>
        </p:txBody>
      </p:sp>
      <p:sp>
        <p:nvSpPr>
          <p:cNvPr id="10" name="Picture Placeholder 3"/>
          <p:cNvSpPr>
            <a:spLocks noGrp="1"/>
          </p:cNvSpPr>
          <p:nvPr>
            <p:ph type="pic" sz="quarter" idx="10"/>
          </p:nvPr>
        </p:nvSpPr>
        <p:spPr>
          <a:xfrm>
            <a:off x="0" y="-9526"/>
            <a:ext cx="5930713" cy="6867525"/>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616513"/>
              <a:gd name="connsiteY0" fmla="*/ 0 h 5143500"/>
              <a:gd name="connsiteX1" fmla="*/ 4654924 w 6616513"/>
              <a:gd name="connsiteY1" fmla="*/ 0 h 5143500"/>
              <a:gd name="connsiteX2" fmla="*/ 6616513 w 6616513"/>
              <a:gd name="connsiteY2" fmla="*/ 5143500 h 5143500"/>
              <a:gd name="connsiteX3" fmla="*/ 0 w 6616513"/>
              <a:gd name="connsiteY3" fmla="*/ 5143500 h 5143500"/>
              <a:gd name="connsiteX4" fmla="*/ 0 w 6616513"/>
              <a:gd name="connsiteY4" fmla="*/ 0 h 5143500"/>
              <a:gd name="connsiteX0" fmla="*/ 0 w 6616513"/>
              <a:gd name="connsiteY0" fmla="*/ 7144 h 5150644"/>
              <a:gd name="connsiteX1" fmla="*/ 3578599 w 6616513"/>
              <a:gd name="connsiteY1" fmla="*/ 0 h 5150644"/>
              <a:gd name="connsiteX2" fmla="*/ 6616513 w 6616513"/>
              <a:gd name="connsiteY2" fmla="*/ 5150644 h 5150644"/>
              <a:gd name="connsiteX3" fmla="*/ 0 w 6616513"/>
              <a:gd name="connsiteY3" fmla="*/ 5150644 h 5150644"/>
              <a:gd name="connsiteX4" fmla="*/ 0 w 6616513"/>
              <a:gd name="connsiteY4" fmla="*/ 7144 h 5150644"/>
              <a:gd name="connsiteX0" fmla="*/ 0 w 5930713"/>
              <a:gd name="connsiteY0" fmla="*/ 7144 h 5150644"/>
              <a:gd name="connsiteX1" fmla="*/ 3578599 w 5930713"/>
              <a:gd name="connsiteY1" fmla="*/ 0 h 5150644"/>
              <a:gd name="connsiteX2" fmla="*/ 5930713 w 5930713"/>
              <a:gd name="connsiteY2" fmla="*/ 5150644 h 5150644"/>
              <a:gd name="connsiteX3" fmla="*/ 0 w 5930713"/>
              <a:gd name="connsiteY3" fmla="*/ 5150644 h 5150644"/>
              <a:gd name="connsiteX4" fmla="*/ 0 w 5930713"/>
              <a:gd name="connsiteY4" fmla="*/ 7144 h 515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713" h="5150644">
                <a:moveTo>
                  <a:pt x="0" y="7144"/>
                </a:moveTo>
                <a:lnTo>
                  <a:pt x="3578599" y="0"/>
                </a:lnTo>
                <a:lnTo>
                  <a:pt x="5930713" y="5150644"/>
                </a:lnTo>
                <a:lnTo>
                  <a:pt x="0" y="5150644"/>
                </a:lnTo>
                <a:lnTo>
                  <a:pt x="0" y="7144"/>
                </a:lnTo>
                <a:close/>
              </a:path>
            </a:pathLst>
          </a:custGeom>
        </p:spPr>
        <p:txBody>
          <a:bodyPr/>
          <a:lstStyle/>
          <a:p>
            <a:r>
              <a:rPr lang="en-US" dirty="0"/>
              <a:t>Click icon to add picture</a:t>
            </a:r>
            <a:endParaRPr lang="en-GB" dirty="0"/>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56653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3B">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bg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bg1"/>
                </a:solidFill>
              </a:defRPr>
            </a:lvl1pPr>
          </a:lstStyle>
          <a:p>
            <a:pPr fontAlgn="auto">
              <a:lnSpc>
                <a:spcPct val="95000"/>
              </a:lnSpc>
              <a:spcBef>
                <a:spcPts val="204"/>
              </a:spcBef>
              <a:spcAft>
                <a:spcPts val="0"/>
              </a:spcAft>
            </a:pPr>
            <a:r>
              <a:rPr dirty="0">
                <a:solidFill>
                  <a:prstClr val="white"/>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bg1"/>
                </a:solidFill>
              </a:defRPr>
            </a:lvl1pPr>
          </a:lstStyle>
          <a:p>
            <a:pPr fontAlgn="auto">
              <a:lnSpc>
                <a:spcPct val="95000"/>
              </a:lnSpc>
              <a:spcBef>
                <a:spcPts val="204"/>
              </a:spcBef>
              <a:spcAft>
                <a:spcPts val="0"/>
              </a:spcAft>
            </a:pPr>
            <a:fld id="{7F034911-0302-4AAB-AEF0-815419E29289}" type="slidenum">
              <a:rPr lang="en-GB">
                <a:solidFill>
                  <a:prstClr val="white"/>
                </a:solidFill>
                <a:latin typeface="Calibri"/>
              </a:rPr>
              <a:pPr fontAlgn="auto">
                <a:lnSpc>
                  <a:spcPct val="95000"/>
                </a:lnSpc>
                <a:spcBef>
                  <a:spcPts val="204"/>
                </a:spcBef>
                <a:spcAft>
                  <a:spcPts val="0"/>
                </a:spcAft>
              </a:pPr>
              <a:t>‹#›</a:t>
            </a:fld>
            <a:endParaRPr lang="en-GB" dirty="0">
              <a:solidFill>
                <a:prstClr val="white"/>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
        <p:nvSpPr>
          <p:cNvPr id="11" name="Picture Placeholder 17"/>
          <p:cNvSpPr>
            <a:spLocks noGrp="1"/>
          </p:cNvSpPr>
          <p:nvPr>
            <p:ph type="pic" sz="quarter" idx="14"/>
          </p:nvPr>
        </p:nvSpPr>
        <p:spPr>
          <a:xfrm>
            <a:off x="0" y="0"/>
            <a:ext cx="4571460" cy="6858000"/>
          </a:xfrm>
        </p:spPr>
        <p:txBody>
          <a:bodyPr/>
          <a:lstStyle/>
          <a:p>
            <a:r>
              <a:rPr lang="en-US" dirty="0"/>
              <a:t>Click icon to add picture</a:t>
            </a:r>
            <a:endParaRPr lang="en-GB" dirty="0"/>
          </a:p>
        </p:txBody>
      </p:sp>
    </p:spTree>
    <p:extLst>
      <p:ext uri="{BB962C8B-B14F-4D97-AF65-F5344CB8AC3E}">
        <p14:creationId xmlns:p14="http://schemas.microsoft.com/office/powerpoint/2010/main" val="245613705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p:cSld name="Section Header Option 4">
    <p:spTree>
      <p:nvGrpSpPr>
        <p:cNvPr id="1" name=""/>
        <p:cNvGrpSpPr/>
        <p:nvPr/>
      </p:nvGrpSpPr>
      <p:grpSpPr>
        <a:xfrm>
          <a:off x="0" y="0"/>
          <a:ext cx="0" cy="0"/>
          <a:chOff x="0" y="0"/>
          <a:chExt cx="0" cy="0"/>
        </a:xfrm>
      </p:grpSpPr>
      <p:sp>
        <p:nvSpPr>
          <p:cNvPr id="8" name="Picture Placeholder 7"/>
          <p:cNvSpPr>
            <a:spLocks noGrp="1"/>
          </p:cNvSpPr>
          <p:nvPr>
            <p:ph type="pic" sz="quarter" idx="14" hasCustomPrompt="1"/>
          </p:nvPr>
        </p:nvSpPr>
        <p:spPr>
          <a:xfrm>
            <a:off x="2" y="0"/>
            <a:ext cx="9143999" cy="6858000"/>
          </a:xfrm>
          <a:effectLst/>
        </p:spPr>
        <p:txBody>
          <a:bodyPr/>
          <a:lstStyle>
            <a:lvl1pPr>
              <a:defRPr baseline="0"/>
            </a:lvl1pPr>
          </a:lstStyle>
          <a:p>
            <a:br>
              <a:rPr lang="en-GB" dirty="0"/>
            </a:br>
            <a:r>
              <a:rPr lang="en-GB" dirty="0"/>
              <a:t>     Copy Desired Image, Select this placeholder, Paste &amp; Then “Send to back”</a:t>
            </a:r>
          </a:p>
        </p:txBody>
      </p:sp>
      <p:sp>
        <p:nvSpPr>
          <p:cNvPr id="2" name="Title 1"/>
          <p:cNvSpPr>
            <a:spLocks noGrp="1"/>
          </p:cNvSpPr>
          <p:nvPr>
            <p:ph type="title" hasCustomPrompt="1"/>
          </p:nvPr>
        </p:nvSpPr>
        <p:spPr>
          <a:xfrm>
            <a:off x="564093" y="3305917"/>
            <a:ext cx="8313207" cy="960263"/>
          </a:xfrm>
          <a:effectLst>
            <a:outerShdw blurRad="825500" algn="ctr" rotWithShape="0">
              <a:prstClr val="black">
                <a:alpha val="20000"/>
              </a:prstClr>
            </a:outerShdw>
          </a:effectLst>
        </p:spPr>
        <p:txBody>
          <a:bodyPr anchor="t"/>
          <a:lstStyle>
            <a:lvl1pPr>
              <a:lnSpc>
                <a:spcPct val="80000"/>
              </a:lnSpc>
              <a:spcBef>
                <a:spcPts val="816"/>
              </a:spcBef>
              <a:defRPr sz="7800" cap="all" baseline="0">
                <a:solidFill>
                  <a:schemeClr val="bg1"/>
                </a:solidFill>
              </a:defRPr>
            </a:lvl1pPr>
          </a:lstStyle>
          <a:p>
            <a:r>
              <a:rPr lang="en-US" dirty="0"/>
              <a:t>Section DIVIDER</a:t>
            </a:r>
            <a:endParaRPr lang="en-GB" dirty="0"/>
          </a:p>
        </p:txBody>
      </p:sp>
      <p:sp>
        <p:nvSpPr>
          <p:cNvPr id="7" name="Text Placeholder 6"/>
          <p:cNvSpPr>
            <a:spLocks noGrp="1"/>
          </p:cNvSpPr>
          <p:nvPr>
            <p:ph type="body" sz="quarter" idx="13" hasCustomPrompt="1"/>
          </p:nvPr>
        </p:nvSpPr>
        <p:spPr>
          <a:xfrm>
            <a:off x="628273" y="2476736"/>
            <a:ext cx="6033722" cy="829179"/>
          </a:xfrm>
        </p:spPr>
        <p:txBody>
          <a:bodyPr anchor="b">
            <a:normAutofit/>
          </a:bodyPr>
          <a:lstStyle>
            <a:lvl1pPr>
              <a:spcBef>
                <a:spcPts val="1224"/>
              </a:spcBef>
              <a:defRPr sz="2700" b="0" cap="none" baseline="0">
                <a:solidFill>
                  <a:schemeClr val="bg1"/>
                </a:solidFill>
                <a:effectLst>
                  <a:outerShdw blurRad="228600" algn="ctr" rotWithShape="0">
                    <a:prstClr val="black">
                      <a:alpha val="40000"/>
                    </a:prstClr>
                  </a:outerShdw>
                </a:effectLst>
              </a:defRPr>
            </a:lvl1pPr>
          </a:lstStyle>
          <a:p>
            <a:pPr lvl="0"/>
            <a:r>
              <a:rPr lang="en-US" dirty="0"/>
              <a:t>Subtitle</a:t>
            </a:r>
            <a:endParaRPr lang="en-GB" dirty="0"/>
          </a:p>
        </p:txBody>
      </p:sp>
      <p:sp>
        <p:nvSpPr>
          <p:cNvPr id="4" name="Footer Placeholder 3"/>
          <p:cNvSpPr>
            <a:spLocks noGrp="1"/>
          </p:cNvSpPr>
          <p:nvPr>
            <p:ph type="ftr" sz="quarter" idx="16"/>
          </p:nvPr>
        </p:nvSpPr>
        <p:spPr>
          <a:xfrm>
            <a:off x="614374" y="6200608"/>
            <a:ext cx="4951963" cy="346923"/>
          </a:xfrm>
          <a:prstGeom prst="rect">
            <a:avLst/>
          </a:prstGeom>
        </p:spPr>
        <p:txBody>
          <a:bodyPr vert="horz" lIns="0" tIns="0" rIns="0" bIns="0" rtlCol="0" anchor="b"/>
          <a:lstStyle>
            <a:lvl1pPr>
              <a:defRPr lang="en-GB" sz="800" smtClean="0">
                <a:solidFill>
                  <a:schemeClr val="bg1"/>
                </a:solidFill>
              </a:defRPr>
            </a:lvl1pPr>
          </a:lstStyle>
          <a:p>
            <a:pPr fontAlgn="auto">
              <a:lnSpc>
                <a:spcPct val="85000"/>
              </a:lnSpc>
              <a:spcBef>
                <a:spcPts val="204"/>
              </a:spcBef>
              <a:spcAft>
                <a:spcPts val="0"/>
              </a:spcAft>
            </a:pPr>
            <a:r>
              <a:rPr dirty="0">
                <a:solidFill>
                  <a:prstClr val="white"/>
                </a:solidFill>
                <a:latin typeface="Calibri"/>
              </a:rPr>
              <a:t>© 2015 Ipsos. </a:t>
            </a:r>
          </a:p>
        </p:txBody>
      </p:sp>
      <p:sp>
        <p:nvSpPr>
          <p:cNvPr id="5" name="Slide Number Placeholder 4"/>
          <p:cNvSpPr>
            <a:spLocks noGrp="1"/>
          </p:cNvSpPr>
          <p:nvPr>
            <p:ph type="sldNum" sz="quarter" idx="17"/>
          </p:nvPr>
        </p:nvSpPr>
        <p:spPr>
          <a:xfrm>
            <a:off x="247314" y="6200608"/>
            <a:ext cx="382425" cy="346923"/>
          </a:xfrm>
          <a:prstGeom prst="rect">
            <a:avLst/>
          </a:prstGeom>
        </p:spPr>
        <p:txBody>
          <a:bodyPr vert="horz" lIns="0" tIns="0" rIns="0" bIns="0" rtlCol="0" anchor="b"/>
          <a:lstStyle>
            <a:lvl1pPr>
              <a:defRPr lang="en-US" sz="800" smtClean="0">
                <a:solidFill>
                  <a:schemeClr val="bg1"/>
                </a:solidFill>
              </a:defRPr>
            </a:lvl1pPr>
          </a:lstStyle>
          <a:p>
            <a:pPr fontAlgn="auto">
              <a:lnSpc>
                <a:spcPct val="85000"/>
              </a:lnSpc>
              <a:spcBef>
                <a:spcPts val="204"/>
              </a:spcBef>
              <a:spcAft>
                <a:spcPts val="0"/>
              </a:spcAft>
            </a:pPr>
            <a:fld id="{7F034911-0302-4AAB-AEF0-815419E29289}" type="slidenum">
              <a:rPr lang="en-GB">
                <a:solidFill>
                  <a:prstClr val="white"/>
                </a:solidFill>
                <a:latin typeface="Calibri"/>
              </a:rPr>
              <a:pPr fontAlgn="auto">
                <a:lnSpc>
                  <a:spcPct val="85000"/>
                </a:lnSpc>
                <a:spcBef>
                  <a:spcPts val="204"/>
                </a:spcBef>
                <a:spcAft>
                  <a:spcPts val="0"/>
                </a:spcAft>
              </a:pPr>
              <a:t>‹#›</a:t>
            </a:fld>
            <a:endParaRPr lang="en-GB" dirty="0">
              <a:solidFill>
                <a:prstClr val="white"/>
              </a:solidFill>
              <a:latin typeface="Calibri"/>
            </a:endParaRPr>
          </a:p>
        </p:txBody>
      </p:sp>
    </p:spTree>
    <p:extLst>
      <p:ext uri="{BB962C8B-B14F-4D97-AF65-F5344CB8AC3E}">
        <p14:creationId xmlns:p14="http://schemas.microsoft.com/office/powerpoint/2010/main" val="220374606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p:cSld name="Section Header White Fil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2832" y="3306922"/>
            <a:ext cx="8726439" cy="960263"/>
          </a:xfrm>
        </p:spPr>
        <p:txBody>
          <a:bodyPr lIns="0" anchor="t"/>
          <a:lstStyle>
            <a:lvl1pPr>
              <a:lnSpc>
                <a:spcPct val="80000"/>
              </a:lnSpc>
              <a:spcBef>
                <a:spcPts val="816"/>
              </a:spcBef>
              <a:defRPr sz="7800" cap="all" baseline="0">
                <a:solidFill>
                  <a:schemeClr val="tx1"/>
                </a:solidFill>
              </a:defRPr>
            </a:lvl1pPr>
          </a:lstStyle>
          <a:p>
            <a:r>
              <a:rPr lang="en-US" dirty="0"/>
              <a:t>SECTION DIVIDER</a:t>
            </a:r>
            <a:endParaRPr lang="en-GB" dirty="0"/>
          </a:p>
        </p:txBody>
      </p:sp>
      <p:sp>
        <p:nvSpPr>
          <p:cNvPr id="7" name="Text Placeholder 6"/>
          <p:cNvSpPr>
            <a:spLocks noGrp="1"/>
          </p:cNvSpPr>
          <p:nvPr>
            <p:ph type="body" sz="quarter" idx="13" hasCustomPrompt="1"/>
          </p:nvPr>
        </p:nvSpPr>
        <p:spPr>
          <a:xfrm>
            <a:off x="221814" y="2477744"/>
            <a:ext cx="6033722" cy="829179"/>
          </a:xfrm>
        </p:spPr>
        <p:txBody>
          <a:bodyPr anchor="b">
            <a:normAutofit/>
          </a:bodyPr>
          <a:lstStyle>
            <a:lvl1pPr>
              <a:spcBef>
                <a:spcPts val="1224"/>
              </a:spcBef>
              <a:defRPr sz="2700" b="0" cap="none" baseline="0">
                <a:solidFill>
                  <a:schemeClr val="tx1"/>
                </a:solidFill>
              </a:defRPr>
            </a:lvl1pPr>
          </a:lstStyle>
          <a:p>
            <a:pPr lvl="0"/>
            <a:r>
              <a:rPr lang="en-US" dirty="0"/>
              <a:t>Subtitle</a:t>
            </a:r>
            <a:endParaRPr lang="en-GB" dirty="0"/>
          </a:p>
        </p:txBody>
      </p:sp>
      <p:sp>
        <p:nvSpPr>
          <p:cNvPr id="29" name="TextBox 28"/>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srgbClr val="888B8D"/>
                </a:solidFill>
                <a:latin typeface="Calibri"/>
              </a:rPr>
              <a:pPr defTabSz="924282" fontAlgn="auto">
                <a:lnSpc>
                  <a:spcPct val="85000"/>
                </a:lnSpc>
                <a:spcBef>
                  <a:spcPts val="204"/>
                </a:spcBef>
                <a:spcAft>
                  <a:spcPts val="0"/>
                </a:spcAft>
              </a:pPr>
              <a:t>‹#›</a:t>
            </a:fld>
            <a:endParaRPr lang="en-GB" sz="800" dirty="0">
              <a:solidFill>
                <a:srgbClr val="888B8D"/>
              </a:solidFill>
              <a:latin typeface="Calibri"/>
            </a:endParaRPr>
          </a:p>
        </p:txBody>
      </p:sp>
      <p:sp>
        <p:nvSpPr>
          <p:cNvPr id="30" name="TextBox 29"/>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srgbClr val="888B8D"/>
                </a:solidFill>
                <a:latin typeface="Calibri"/>
              </a:rPr>
              <a:t>© 2015 Ipsos.</a:t>
            </a:r>
            <a:endParaRPr lang="en-GB" sz="1200" dirty="0">
              <a:solidFill>
                <a:srgbClr val="888B8D"/>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24798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p:cSld name="Section Header Gray Fill">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2832" y="3306922"/>
            <a:ext cx="8726439" cy="960263"/>
          </a:xfrm>
        </p:spPr>
        <p:txBody>
          <a:bodyPr lIns="0" anchor="t"/>
          <a:lstStyle>
            <a:lvl1pPr>
              <a:lnSpc>
                <a:spcPct val="80000"/>
              </a:lnSpc>
              <a:spcBef>
                <a:spcPts val="816"/>
              </a:spcBef>
              <a:defRPr sz="7800" cap="all" baseline="0">
                <a:solidFill>
                  <a:schemeClr val="bg1"/>
                </a:solidFill>
              </a:defRPr>
            </a:lvl1pPr>
          </a:lstStyle>
          <a:p>
            <a:r>
              <a:rPr lang="en-US" dirty="0"/>
              <a:t>SECTION DIVIDER</a:t>
            </a:r>
            <a:endParaRPr lang="en-GB" dirty="0"/>
          </a:p>
        </p:txBody>
      </p:sp>
      <p:sp>
        <p:nvSpPr>
          <p:cNvPr id="7" name="Text Placeholder 6"/>
          <p:cNvSpPr>
            <a:spLocks noGrp="1"/>
          </p:cNvSpPr>
          <p:nvPr>
            <p:ph type="body" sz="quarter" idx="13" hasCustomPrompt="1"/>
          </p:nvPr>
        </p:nvSpPr>
        <p:spPr>
          <a:xfrm>
            <a:off x="221814" y="2477744"/>
            <a:ext cx="6033722" cy="829179"/>
          </a:xfrm>
        </p:spPr>
        <p:txBody>
          <a:bodyPr anchor="b">
            <a:normAutofit/>
          </a:bodyPr>
          <a:lstStyle>
            <a:lvl1pPr>
              <a:spcBef>
                <a:spcPts val="1224"/>
              </a:spcBef>
              <a:defRPr sz="2700" b="0" cap="none" baseline="0">
                <a:solidFill>
                  <a:schemeClr val="bg1"/>
                </a:solidFill>
              </a:defRPr>
            </a:lvl1pPr>
          </a:lstStyle>
          <a:p>
            <a:pPr lvl="0"/>
            <a:r>
              <a:rPr lang="en-US" dirty="0"/>
              <a:t>Subtitle</a:t>
            </a:r>
            <a:endParaRPr lang="en-GB" dirty="0"/>
          </a:p>
        </p:txBody>
      </p:sp>
      <p:sp>
        <p:nvSpPr>
          <p:cNvPr id="29" name="TextBox 28"/>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30" name="TextBox 29"/>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77253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p:cSld name="Section Header Red Fil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2832" y="3306922"/>
            <a:ext cx="8726439" cy="960263"/>
          </a:xfrm>
        </p:spPr>
        <p:txBody>
          <a:bodyPr lIns="0" anchor="t"/>
          <a:lstStyle>
            <a:lvl1pPr>
              <a:lnSpc>
                <a:spcPct val="80000"/>
              </a:lnSpc>
              <a:spcBef>
                <a:spcPts val="816"/>
              </a:spcBef>
              <a:defRPr sz="7800" cap="all" baseline="0">
                <a:solidFill>
                  <a:schemeClr val="bg1"/>
                </a:solidFill>
              </a:defRPr>
            </a:lvl1pPr>
          </a:lstStyle>
          <a:p>
            <a:r>
              <a:rPr lang="en-US" dirty="0"/>
              <a:t>SECTION DIVIDER</a:t>
            </a:r>
            <a:endParaRPr lang="en-GB" dirty="0"/>
          </a:p>
        </p:txBody>
      </p:sp>
      <p:sp>
        <p:nvSpPr>
          <p:cNvPr id="7" name="Text Placeholder 6"/>
          <p:cNvSpPr>
            <a:spLocks noGrp="1"/>
          </p:cNvSpPr>
          <p:nvPr>
            <p:ph type="body" sz="quarter" idx="13" hasCustomPrompt="1"/>
          </p:nvPr>
        </p:nvSpPr>
        <p:spPr>
          <a:xfrm>
            <a:off x="221814" y="2477744"/>
            <a:ext cx="6033722" cy="829179"/>
          </a:xfrm>
        </p:spPr>
        <p:txBody>
          <a:bodyPr anchor="b">
            <a:normAutofit/>
          </a:bodyPr>
          <a:lstStyle>
            <a:lvl1pPr>
              <a:spcBef>
                <a:spcPts val="1224"/>
              </a:spcBef>
              <a:defRPr sz="2700" b="0" cap="none" baseline="0">
                <a:solidFill>
                  <a:schemeClr val="bg1"/>
                </a:solidFill>
              </a:defRPr>
            </a:lvl1pPr>
          </a:lstStyle>
          <a:p>
            <a:pPr lvl="0"/>
            <a:r>
              <a:rPr lang="en-US" dirty="0"/>
              <a:t>Subtitle</a:t>
            </a:r>
            <a:endParaRPr lang="en-GB" dirty="0"/>
          </a:p>
        </p:txBody>
      </p:sp>
      <p:sp>
        <p:nvSpPr>
          <p:cNvPr id="29" name="TextBox 28"/>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30" name="TextBox 29"/>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481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4">
    <p:spTree>
      <p:nvGrpSpPr>
        <p:cNvPr id="1" name=""/>
        <p:cNvGrpSpPr/>
        <p:nvPr/>
      </p:nvGrpSpPr>
      <p:grpSpPr>
        <a:xfrm>
          <a:off x="0" y="0"/>
          <a:ext cx="0" cy="0"/>
          <a:chOff x="0" y="0"/>
          <a:chExt cx="0" cy="0"/>
        </a:xfrm>
      </p:grpSpPr>
      <p:sp>
        <p:nvSpPr>
          <p:cNvPr id="23" name="Title 22"/>
          <p:cNvSpPr>
            <a:spLocks noGrp="1"/>
          </p:cNvSpPr>
          <p:nvPr>
            <p:ph type="title"/>
          </p:nvPr>
        </p:nvSpPr>
        <p:spPr>
          <a:xfrm>
            <a:off x="226002" y="2497591"/>
            <a:ext cx="5249640" cy="1143000"/>
          </a:xfrm>
          <a:prstGeom prst="rect">
            <a:avLst/>
          </a:prstGeom>
        </p:spPr>
        <p:txBody>
          <a:bodyPr anchor="ctr"/>
          <a:lstStyle/>
          <a:p>
            <a:r>
              <a:rPr lang="en-US" dirty="0"/>
              <a:t>Click to edit Master title style</a:t>
            </a:r>
          </a:p>
        </p:txBody>
      </p:sp>
      <p:grpSp>
        <p:nvGrpSpPr>
          <p:cNvPr id="2" name="Group 4"/>
          <p:cNvGrpSpPr>
            <a:grpSpLocks noChangeAspect="1"/>
          </p:cNvGrpSpPr>
          <p:nvPr userDrawn="1"/>
        </p:nvGrpSpPr>
        <p:grpSpPr bwMode="gray">
          <a:xfrm>
            <a:off x="394739" y="230196"/>
            <a:ext cx="1079500" cy="968375"/>
            <a:chOff x="1352" y="681"/>
            <a:chExt cx="3519" cy="3153"/>
          </a:xfrm>
        </p:grpSpPr>
        <p:sp>
          <p:nvSpPr>
            <p:cNvPr id="3"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4"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5"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6"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7"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8"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9"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0"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1"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2"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3"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4"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5"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6"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7"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grpSp>
      <p:sp>
        <p:nvSpPr>
          <p:cNvPr id="18" name="Text Box 22"/>
          <p:cNvSpPr txBox="1">
            <a:spLocks noChangeArrowheads="1"/>
          </p:cNvSpPr>
          <p:nvPr userDrawn="1"/>
        </p:nvSpPr>
        <p:spPr bwMode="gray">
          <a:xfrm>
            <a:off x="344340" y="6404610"/>
            <a:ext cx="43164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r>
              <a:rPr lang="en-GB" sz="800" dirty="0">
                <a:solidFill>
                  <a:srgbClr val="595959"/>
                </a:solidFill>
                <a:latin typeface="Calibri" pitchFamily="34" charset="0"/>
                <a:cs typeface="Arial" pitchFamily="34" charset="0"/>
              </a:rPr>
              <a:t>© 2014 Ipsos.  All rights reserved. Contains Ipsos' Confidential and Proprietary information </a:t>
            </a:r>
            <a:br>
              <a:rPr lang="en-GB" sz="800" dirty="0">
                <a:solidFill>
                  <a:srgbClr val="595959"/>
                </a:solidFill>
                <a:latin typeface="Calibri" pitchFamily="34" charset="0"/>
                <a:cs typeface="Arial" pitchFamily="34" charset="0"/>
              </a:rPr>
            </a:br>
            <a:r>
              <a:rPr lang="en-GB" sz="800" dirty="0">
                <a:solidFill>
                  <a:srgbClr val="595959"/>
                </a:solidFill>
                <a:latin typeface="Calibri" pitchFamily="34" charset="0"/>
                <a:cs typeface="Arial" pitchFamily="34" charset="0"/>
              </a:rPr>
              <a:t>and may not be disclosed or reproduced without the prior written consent of Ipsos.</a:t>
            </a:r>
            <a:endParaRPr lang="de-DE" dirty="0">
              <a:solidFill>
                <a:srgbClr val="595959"/>
              </a:solidFill>
              <a:cs typeface="Arial" pitchFamily="34" charset="0"/>
            </a:endParaRPr>
          </a:p>
        </p:txBody>
      </p:sp>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12701" y="333227"/>
            <a:ext cx="3176727" cy="6552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 Placeholder 24"/>
          <p:cNvSpPr>
            <a:spLocks noGrp="1"/>
          </p:cNvSpPr>
          <p:nvPr>
            <p:ph type="body" sz="quarter" idx="10"/>
          </p:nvPr>
        </p:nvSpPr>
        <p:spPr>
          <a:xfrm>
            <a:off x="225425" y="3427413"/>
            <a:ext cx="5250217" cy="617462"/>
          </a:xfrm>
        </p:spPr>
        <p:txBody>
          <a:bodyPr/>
          <a:lstStyle>
            <a:lvl1pPr>
              <a:defRPr sz="2800"/>
            </a:lvl1pPr>
            <a:lvl5pPr>
              <a:defRPr/>
            </a:lvl5pPr>
          </a:lstStyle>
          <a:p>
            <a:pPr lvl="0"/>
            <a:endParaRPr lang="en-US" dirty="0"/>
          </a:p>
        </p:txBody>
      </p:sp>
      <p:pic>
        <p:nvPicPr>
          <p:cNvPr id="24" name="Picture 2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18725" y="1756873"/>
            <a:ext cx="3337975" cy="5116210"/>
          </a:xfrm>
          <a:prstGeom prst="rect">
            <a:avLst/>
          </a:prstGeom>
        </p:spPr>
      </p:pic>
    </p:spTree>
    <p:extLst>
      <p:ext uri="{BB962C8B-B14F-4D97-AF65-F5344CB8AC3E}">
        <p14:creationId xmlns:p14="http://schemas.microsoft.com/office/powerpoint/2010/main" val="146681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olid Color Slide Red">
    <p:bg>
      <p:bgPr>
        <a:solidFill>
          <a:srgbClr val="C00000"/>
        </a:solidFill>
        <a:effectLst/>
      </p:bgPr>
    </p:bg>
    <p:spTree>
      <p:nvGrpSpPr>
        <p:cNvPr id="1" name=""/>
        <p:cNvGrpSpPr/>
        <p:nvPr/>
      </p:nvGrpSpPr>
      <p:grpSpPr>
        <a:xfrm>
          <a:off x="0" y="0"/>
          <a:ext cx="0" cy="0"/>
          <a:chOff x="0" y="0"/>
          <a:chExt cx="0" cy="0"/>
        </a:xfrm>
      </p:grpSpPr>
      <p:pic>
        <p:nvPicPr>
          <p:cNvPr id="5" name="Picture 5" descr="Pantone ipso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chemeClr val="bg1"/>
                </a:solidFill>
              </a:defRPr>
            </a:lvl1pPr>
          </a:lstStyle>
          <a:p>
            <a:r>
              <a:rPr lang="en-US" dirty="0"/>
              <a:t>Click to edit Master title style</a:t>
            </a:r>
          </a:p>
        </p:txBody>
      </p:sp>
      <p:sp>
        <p:nvSpPr>
          <p:cNvPr id="7" name="Text Placeholder 8"/>
          <p:cNvSpPr>
            <a:spLocks noGrp="1"/>
          </p:cNvSpPr>
          <p:nvPr>
            <p:ph type="body" sz="quarter" idx="10"/>
          </p:nvPr>
        </p:nvSpPr>
        <p:spPr bwMode="gray">
          <a:xfrm>
            <a:off x="698346" y="1387475"/>
            <a:ext cx="8147204" cy="5057289"/>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chemeClr val="bg1"/>
                </a:solidFill>
                <a:latin typeface="+mj-lt"/>
              </a:defRPr>
            </a:lvl1pPr>
            <a:lvl2pPr indent="-228600">
              <a:lnSpc>
                <a:spcPct val="110000"/>
              </a:lnSpc>
              <a:spcBef>
                <a:spcPts val="0"/>
              </a:spcBef>
              <a:spcAft>
                <a:spcPts val="600"/>
              </a:spcAft>
              <a:buFont typeface="Arial"/>
              <a:buChar char="•"/>
              <a:defRPr sz="1600" cap="none" baseline="0">
                <a:solidFill>
                  <a:schemeClr val="bg1"/>
                </a:solidFill>
                <a:latin typeface="+mj-lt"/>
              </a:defRPr>
            </a:lvl2pPr>
            <a:lvl3pPr indent="-228600">
              <a:lnSpc>
                <a:spcPct val="110000"/>
              </a:lnSpc>
              <a:spcBef>
                <a:spcPts val="0"/>
              </a:spcBef>
              <a:spcAft>
                <a:spcPts val="600"/>
              </a:spcAft>
              <a:buFont typeface="Lucida Grande"/>
              <a:buChar char="–"/>
              <a:defRPr sz="1600" cap="none" baseline="0">
                <a:solidFill>
                  <a:schemeClr val="bg1"/>
                </a:solidFill>
                <a:latin typeface="+mj-lt"/>
              </a:defRPr>
            </a:lvl3pPr>
            <a:lvl4pPr marL="1600200" indent="-228600">
              <a:lnSpc>
                <a:spcPct val="110000"/>
              </a:lnSpc>
              <a:spcBef>
                <a:spcPts val="0"/>
              </a:spcBef>
              <a:spcAft>
                <a:spcPts val="600"/>
              </a:spcAft>
              <a:buFont typeface="Arial"/>
              <a:buChar char="•"/>
              <a:defRPr sz="1600" cap="none" baseline="0">
                <a:solidFill>
                  <a:schemeClr val="bg1"/>
                </a:solidFill>
                <a:latin typeface="+mn-lt"/>
              </a:defRPr>
            </a:lvl4pPr>
            <a:lvl5pPr marL="2057400" indent="-228600">
              <a:lnSpc>
                <a:spcPct val="110000"/>
              </a:lnSpc>
              <a:spcBef>
                <a:spcPts val="0"/>
              </a:spcBef>
              <a:spcAft>
                <a:spcPts val="600"/>
              </a:spcAft>
              <a:buFont typeface="Lucida Grande"/>
              <a:buChar char="-"/>
              <a:defRPr sz="1600" cap="none" baseline="0">
                <a:solidFill>
                  <a:schemeClr val="bg1"/>
                </a:solidFill>
                <a:latin typeface="+mn-lt"/>
              </a:defRPr>
            </a:lvl5pPr>
            <a:lvl6pPr marL="2514600" indent="-228600">
              <a:lnSpc>
                <a:spcPct val="110000"/>
              </a:lnSpc>
              <a:spcBef>
                <a:spcPts val="0"/>
              </a:spcBef>
              <a:spcAft>
                <a:spcPts val="600"/>
              </a:spcAft>
              <a:buFont typeface="Lucida Grande"/>
              <a:buChar char="»"/>
              <a:defRPr sz="1600">
                <a:solidFill>
                  <a:schemeClr val="bg1"/>
                </a:solidFill>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chemeClr val="bg1"/>
                </a:solidFill>
                <a:latin typeface="+mj-lt"/>
              </a:defRPr>
            </a:lvl1pPr>
          </a:lstStyle>
          <a:p>
            <a:pPr>
              <a:defRPr/>
            </a:pPr>
            <a:fld id="{4D28396D-908F-404C-BE95-849AA43C2B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7553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ext Opti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2378" y="331099"/>
            <a:ext cx="6725791"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47650" y="1851257"/>
            <a:ext cx="7870391" cy="3524011"/>
          </a:xfrm>
        </p:spPr>
        <p:txBody>
          <a:bodyPr/>
          <a:lstStyle>
            <a:lvl1pPr>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2076960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Text With Circ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2378" y="331099"/>
            <a:ext cx="6725791" cy="590215"/>
          </a:xfrm>
        </p:spPr>
        <p:txBody>
          <a:bodyPr anchor="b">
            <a:normAutofit/>
          </a:bodyPr>
          <a:lstStyle>
            <a:lvl1pPr marL="0" indent="0">
              <a:buNone/>
              <a:defRPr sz="1900" b="0" baseline="0">
                <a:solidFill>
                  <a:schemeClr val="bg2"/>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47650" y="1851257"/>
            <a:ext cx="7870391" cy="3524011"/>
          </a:xfrm>
        </p:spPr>
        <p:txBody>
          <a:bodyPr/>
          <a:lstStyle>
            <a:lvl1pPr>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33" name="Group 32"/>
          <p:cNvGrpSpPr/>
          <p:nvPr userDrawn="1"/>
        </p:nvGrpSpPr>
        <p:grpSpPr>
          <a:xfrm>
            <a:off x="8252495" y="4286250"/>
            <a:ext cx="891505" cy="2571750"/>
            <a:chOff x="12130881" y="3781425"/>
            <a:chExt cx="1310482" cy="3781425"/>
          </a:xfrm>
        </p:grpSpPr>
        <p:sp>
          <p:nvSpPr>
            <p:cNvPr id="34" name="Oval 33"/>
            <p:cNvSpPr>
              <a:spLocks/>
            </p:cNvSpPr>
            <p:nvPr/>
          </p:nvSpPr>
          <p:spPr bwMode="auto">
            <a:xfrm rot="3900000" flipH="1">
              <a:off x="12448596" y="5001406"/>
              <a:ext cx="698400" cy="697635"/>
            </a:xfrm>
            <a:prstGeom prst="ellipse">
              <a:avLst/>
            </a:prstGeom>
            <a:solidFill>
              <a:srgbClr val="007681"/>
            </a:solidFill>
            <a:ln>
              <a:noFill/>
            </a:ln>
          </p:spPr>
          <p:txBody>
            <a:bodyPr vert="horz" wrap="square" lIns="91440" tIns="45720" rIns="91440" bIns="45720" numCol="1" anchor="t" anchorCtr="0" compatLnSpc="1">
              <a:prstTxWarp prst="textNoShape">
                <a:avLst/>
              </a:prstTxWarp>
            </a:bodyPr>
            <a:lstStyle/>
            <a:p>
              <a:pPr defTabSz="924282" fontAlgn="auto">
                <a:spcBef>
                  <a:spcPts val="0"/>
                </a:spcBef>
                <a:spcAft>
                  <a:spcPts val="0"/>
                </a:spcAft>
                <a:defRPr/>
              </a:pPr>
              <a:endParaRPr lang="en-GB" kern="0" dirty="0">
                <a:solidFill>
                  <a:srgbClr val="222223"/>
                </a:solidFill>
                <a:latin typeface="Calibri"/>
              </a:endParaRPr>
            </a:p>
          </p:txBody>
        </p:sp>
        <p:sp>
          <p:nvSpPr>
            <p:cNvPr id="35" name="Oval 34"/>
            <p:cNvSpPr/>
            <p:nvPr/>
          </p:nvSpPr>
          <p:spPr>
            <a:xfrm>
              <a:off x="12613164" y="4367456"/>
              <a:ext cx="411286" cy="411286"/>
            </a:xfrm>
            <a:prstGeom prst="ellipse">
              <a:avLst/>
            </a:prstGeom>
            <a:solidFill>
              <a:srgbClr val="F1BE48"/>
            </a:solidFill>
            <a:ln w="25400" cap="flat" cmpd="sng" algn="ctr">
              <a:noFill/>
              <a:prstDash val="solid"/>
            </a:ln>
            <a:effectLst/>
          </p:spPr>
          <p:txBody>
            <a:bodyPr rtlCol="0" anchor="ctr"/>
            <a:lstStyle/>
            <a:p>
              <a:pPr algn="ctr" defTabSz="924282" fontAlgn="auto">
                <a:spcBef>
                  <a:spcPts val="0"/>
                </a:spcBef>
                <a:spcAft>
                  <a:spcPts val="0"/>
                </a:spcAft>
                <a:defRPr/>
              </a:pPr>
              <a:endParaRPr lang="en-GB" kern="0" dirty="0">
                <a:solidFill>
                  <a:prstClr val="white"/>
                </a:solidFill>
                <a:latin typeface="Calibri"/>
              </a:endParaRPr>
            </a:p>
          </p:txBody>
        </p:sp>
        <p:sp>
          <p:nvSpPr>
            <p:cNvPr id="36" name="Oval 35"/>
            <p:cNvSpPr/>
            <p:nvPr/>
          </p:nvSpPr>
          <p:spPr>
            <a:xfrm>
              <a:off x="12346781" y="4200525"/>
              <a:ext cx="172831" cy="172831"/>
            </a:xfrm>
            <a:prstGeom prst="ellipse">
              <a:avLst/>
            </a:prstGeom>
            <a:solidFill>
              <a:srgbClr val="E87722"/>
            </a:solidFill>
            <a:ln w="25400" cap="flat" cmpd="sng" algn="ctr">
              <a:noFill/>
              <a:prstDash val="solid"/>
            </a:ln>
            <a:effectLst/>
          </p:spPr>
          <p:txBody>
            <a:bodyPr rtlCol="0" anchor="ctr"/>
            <a:lstStyle/>
            <a:p>
              <a:pPr algn="ctr" defTabSz="924282" fontAlgn="auto">
                <a:spcBef>
                  <a:spcPts val="0"/>
                </a:spcBef>
                <a:spcAft>
                  <a:spcPts val="0"/>
                </a:spcAft>
                <a:defRPr/>
              </a:pPr>
              <a:endParaRPr lang="en-GB" kern="0" dirty="0">
                <a:solidFill>
                  <a:prstClr val="white"/>
                </a:solidFill>
                <a:latin typeface="Calibri"/>
              </a:endParaRPr>
            </a:p>
          </p:txBody>
        </p:sp>
        <p:sp>
          <p:nvSpPr>
            <p:cNvPr id="37" name="Right Triangle 36"/>
            <p:cNvSpPr/>
            <p:nvPr/>
          </p:nvSpPr>
          <p:spPr>
            <a:xfrm flipH="1">
              <a:off x="12130881" y="3781425"/>
              <a:ext cx="1310482" cy="3781425"/>
            </a:xfrm>
            <a:prstGeom prst="rtTriangle">
              <a:avLst/>
            </a:prstGeom>
            <a:solidFill>
              <a:srgbClr val="C8C9C7">
                <a:lumMod val="60000"/>
                <a:lumOff val="40000"/>
              </a:srgbClr>
            </a:solidFill>
            <a:ln w="25400" cap="flat" cmpd="sng" algn="ctr">
              <a:noFill/>
              <a:prstDash val="solid"/>
            </a:ln>
            <a:effectLst/>
          </p:spPr>
          <p:txBody>
            <a:bodyPr rtlCol="0" anchor="ctr"/>
            <a:lstStyle/>
            <a:p>
              <a:pPr algn="ctr" defTabSz="924282" fontAlgn="auto">
                <a:spcBef>
                  <a:spcPts val="0"/>
                </a:spcBef>
                <a:spcAft>
                  <a:spcPts val="0"/>
                </a:spcAft>
                <a:defRPr/>
              </a:pPr>
              <a:endParaRPr lang="en-GB" kern="0" dirty="0">
                <a:solidFill>
                  <a:prstClr val="white"/>
                </a:solidFill>
                <a:latin typeface="Calibri"/>
              </a:endParaRPr>
            </a:p>
          </p:txBody>
        </p:sp>
        <p:pic>
          <p:nvPicPr>
            <p:cNvPr id="38" name="Picture 37"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755873"/>
              <a:ext cx="554657" cy="523426"/>
            </a:xfrm>
            <a:prstGeom prst="rect">
              <a:avLst/>
            </a:prstGeom>
          </p:spPr>
        </p:pic>
        <p:sp>
          <p:nvSpPr>
            <p:cNvPr id="39" name="Oval 24"/>
            <p:cNvSpPr>
              <a:spLocks/>
            </p:cNvSpPr>
            <p:nvPr/>
          </p:nvSpPr>
          <p:spPr bwMode="auto">
            <a:xfrm rot="3900000" flipH="1">
              <a:off x="12429978" y="5491320"/>
              <a:ext cx="763902" cy="754332"/>
            </a:xfrm>
            <a:custGeom>
              <a:avLst/>
              <a:gdLst/>
              <a:ahLst/>
              <a:cxnLst/>
              <a:rect l="l" t="t" r="r" b="b"/>
              <a:pathLst>
                <a:path w="763902" h="754332">
                  <a:moveTo>
                    <a:pt x="763902" y="138227"/>
                  </a:moveTo>
                  <a:cubicBezTo>
                    <a:pt x="683802" y="52832"/>
                    <a:pt x="569760" y="0"/>
                    <a:pt x="443365" y="0"/>
                  </a:cubicBezTo>
                  <a:cubicBezTo>
                    <a:pt x="198502" y="0"/>
                    <a:pt x="-1" y="198284"/>
                    <a:pt x="0" y="442881"/>
                  </a:cubicBezTo>
                  <a:cubicBezTo>
                    <a:pt x="-1" y="564384"/>
                    <a:pt x="48982" y="674459"/>
                    <a:pt x="128444" y="754332"/>
                  </a:cubicBezTo>
                  <a:close/>
                </a:path>
              </a:pathLst>
            </a:custGeom>
            <a:solidFill>
              <a:srgbClr val="1B365D"/>
            </a:solidFill>
            <a:ln>
              <a:noFill/>
            </a:ln>
          </p:spPr>
          <p:txBody>
            <a:bodyPr vert="horz" wrap="square" lIns="91440" tIns="45720" rIns="91440" bIns="45720" numCol="1" anchor="t" anchorCtr="0" compatLnSpc="1">
              <a:prstTxWarp prst="textNoShape">
                <a:avLst/>
              </a:prstTxWarp>
            </a:bodyPr>
            <a:lstStyle/>
            <a:p>
              <a:pPr defTabSz="924282" fontAlgn="auto">
                <a:spcBef>
                  <a:spcPts val="0"/>
                </a:spcBef>
                <a:spcAft>
                  <a:spcPts val="0"/>
                </a:spcAft>
                <a:defRPr/>
              </a:pPr>
              <a:endParaRPr lang="en-GB" kern="0" dirty="0">
                <a:solidFill>
                  <a:srgbClr val="222223"/>
                </a:solidFill>
                <a:latin typeface="Calibri"/>
              </a:endParaRPr>
            </a:p>
          </p:txBody>
        </p:sp>
      </p:grpSp>
    </p:spTree>
    <p:extLst>
      <p:ext uri="{BB962C8B-B14F-4D97-AF65-F5344CB8AC3E}">
        <p14:creationId xmlns:p14="http://schemas.microsoft.com/office/powerpoint/2010/main" val="54630455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p:cSld name="Fill_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Title</a:t>
            </a:r>
          </a:p>
        </p:txBody>
      </p:sp>
      <p:sp>
        <p:nvSpPr>
          <p:cNvPr id="8" name="Text Placeholder 7"/>
          <p:cNvSpPr>
            <a:spLocks noGrp="1"/>
          </p:cNvSpPr>
          <p:nvPr>
            <p:ph type="body" sz="quarter" idx="13" hasCustomPrompt="1"/>
          </p:nvPr>
        </p:nvSpPr>
        <p:spPr>
          <a:xfrm>
            <a:off x="232377" y="331099"/>
            <a:ext cx="6733349" cy="590215"/>
          </a:xfrm>
        </p:spPr>
        <p:txBody>
          <a:bodyPr anchor="b">
            <a:normAutofit/>
          </a:bodyPr>
          <a:lstStyle>
            <a:lvl1pPr marL="0" indent="0">
              <a:buNone/>
              <a:defRPr sz="1900" b="0">
                <a:solidFill>
                  <a:schemeClr val="bg1"/>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32377" y="1851261"/>
            <a:ext cx="7885666" cy="3524009"/>
          </a:xfrm>
        </p:spPr>
        <p:txBody>
          <a:bodyPr/>
          <a:lstStyle>
            <a:lvl1pPr>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Box 13"/>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15" name="TextBox 14"/>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pic>
        <p:nvPicPr>
          <p:cNvPr id="21"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3228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p:cSld name="Fill_Gray">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Title</a:t>
            </a:r>
          </a:p>
        </p:txBody>
      </p:sp>
      <p:sp>
        <p:nvSpPr>
          <p:cNvPr id="8" name="Text Placeholder 7"/>
          <p:cNvSpPr>
            <a:spLocks noGrp="1"/>
          </p:cNvSpPr>
          <p:nvPr>
            <p:ph type="body" sz="quarter" idx="13" hasCustomPrompt="1"/>
          </p:nvPr>
        </p:nvSpPr>
        <p:spPr>
          <a:xfrm>
            <a:off x="232377" y="331099"/>
            <a:ext cx="6733349" cy="590215"/>
          </a:xfrm>
        </p:spPr>
        <p:txBody>
          <a:bodyPr anchor="b">
            <a:normAutofit/>
          </a:bodyPr>
          <a:lstStyle>
            <a:lvl1pPr marL="0" indent="0">
              <a:buNone/>
              <a:defRPr sz="1900" b="0">
                <a:solidFill>
                  <a:schemeClr val="tx1"/>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32377" y="1851261"/>
            <a:ext cx="7885666" cy="3524009"/>
          </a:xfrm>
        </p:spPr>
        <p:txBody>
          <a:bodyPr/>
          <a:lstStyle>
            <a:lvl1pPr>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Box 13"/>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15" name="TextBox 14"/>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pic>
        <p:nvPicPr>
          <p:cNvPr id="21"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37177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p:cSld name="Fill_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Title</a:t>
            </a:r>
          </a:p>
        </p:txBody>
      </p:sp>
      <p:sp>
        <p:nvSpPr>
          <p:cNvPr id="8" name="Text Placeholder 7"/>
          <p:cNvSpPr>
            <a:spLocks noGrp="1"/>
          </p:cNvSpPr>
          <p:nvPr>
            <p:ph type="body" sz="quarter" idx="13" hasCustomPrompt="1"/>
          </p:nvPr>
        </p:nvSpPr>
        <p:spPr>
          <a:xfrm>
            <a:off x="232377" y="331099"/>
            <a:ext cx="6733349" cy="590215"/>
          </a:xfrm>
        </p:spPr>
        <p:txBody>
          <a:bodyPr anchor="b">
            <a:normAutofit/>
          </a:bodyPr>
          <a:lstStyle>
            <a:lvl1pPr marL="0" indent="0">
              <a:buNone/>
              <a:defRPr sz="1900" b="0">
                <a:solidFill>
                  <a:schemeClr val="bg1"/>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32377" y="1851261"/>
            <a:ext cx="7885666" cy="3524009"/>
          </a:xfrm>
        </p:spPr>
        <p:txBody>
          <a:bodyPr/>
          <a:lstStyle>
            <a:lvl1pPr>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Box 13"/>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15" name="TextBox 14"/>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pic>
        <p:nvPicPr>
          <p:cNvPr id="21"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54182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2378" y="331099"/>
            <a:ext cx="6725791" cy="590215"/>
          </a:xfrm>
        </p:spPr>
        <p:txBody>
          <a:bodyPr anchor="b">
            <a:normAutofit/>
          </a:bodyPr>
          <a:lstStyle>
            <a:lvl1pPr marL="0" indent="0">
              <a:buNone/>
              <a:defRPr sz="1900" b="0" baseline="0">
                <a:solidFill>
                  <a:schemeClr val="bg2"/>
                </a:solidFill>
              </a:defRPr>
            </a:lvl1pPr>
          </a:lstStyle>
          <a:p>
            <a:pPr lvl="0"/>
            <a:r>
              <a:rPr lang="en-US" dirty="0"/>
              <a:t>Small </a:t>
            </a:r>
            <a:r>
              <a:rPr lang="en-US" dirty="0" err="1"/>
              <a:t>HEader</a:t>
            </a:r>
            <a:endParaRPr lang="en-GB" dirty="0"/>
          </a:p>
        </p:txBody>
      </p:sp>
      <p:sp>
        <p:nvSpPr>
          <p:cNvPr id="11" name="Text Placeholder 10"/>
          <p:cNvSpPr>
            <a:spLocks noGrp="1"/>
          </p:cNvSpPr>
          <p:nvPr>
            <p:ph type="body" sz="quarter" idx="14"/>
          </p:nvPr>
        </p:nvSpPr>
        <p:spPr>
          <a:xfrm>
            <a:off x="242688" y="4648362"/>
            <a:ext cx="3843754" cy="876140"/>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5043071" y="4648362"/>
            <a:ext cx="3843754" cy="876140"/>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242688" y="2441472"/>
            <a:ext cx="384375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5043071" y="2441472"/>
            <a:ext cx="384375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242688" y="1851259"/>
            <a:ext cx="3843754"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5043071" y="1851259"/>
            <a:ext cx="3843754"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271191297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3" y="857959"/>
            <a:ext cx="8654595"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695158"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44533" y="4641740"/>
            <a:ext cx="2561614" cy="1047349"/>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3300205" y="4641740"/>
            <a:ext cx="2561614" cy="1047349"/>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244533" y="2441472"/>
            <a:ext cx="256161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3300205" y="2441472"/>
            <a:ext cx="256161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244533" y="1851259"/>
            <a:ext cx="2561614"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300205" y="1851259"/>
            <a:ext cx="2561614"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5" name="Text Placeholder 10"/>
          <p:cNvSpPr>
            <a:spLocks noGrp="1"/>
          </p:cNvSpPr>
          <p:nvPr>
            <p:ph type="body" sz="quarter" idx="20"/>
          </p:nvPr>
        </p:nvSpPr>
        <p:spPr>
          <a:xfrm>
            <a:off x="6301029" y="4641740"/>
            <a:ext cx="2561614" cy="1047349"/>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16" name="Picture Placeholder 6"/>
          <p:cNvSpPr>
            <a:spLocks noGrp="1"/>
          </p:cNvSpPr>
          <p:nvPr>
            <p:ph type="pic" sz="quarter" idx="21"/>
          </p:nvPr>
        </p:nvSpPr>
        <p:spPr>
          <a:xfrm>
            <a:off x="6301029" y="2441472"/>
            <a:ext cx="256161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7" name="Text Placeholder 10"/>
          <p:cNvSpPr>
            <a:spLocks noGrp="1"/>
          </p:cNvSpPr>
          <p:nvPr>
            <p:ph type="body" sz="quarter" idx="22"/>
          </p:nvPr>
        </p:nvSpPr>
        <p:spPr>
          <a:xfrm>
            <a:off x="6301029" y="1851259"/>
            <a:ext cx="2561614" cy="590215"/>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174705257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0" y="857959"/>
            <a:ext cx="6723160"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615283" cy="590215"/>
          </a:xfrm>
        </p:spPr>
        <p:txBody>
          <a:bodyPr anchor="b">
            <a:normAutofit/>
          </a:bodyPr>
          <a:lstStyle>
            <a:lvl1pPr marL="0" indent="0">
              <a:buNone/>
              <a:defRPr sz="1900" b="0" baseline="0">
                <a:solidFill>
                  <a:schemeClr val="bg2"/>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35007" y="4365104"/>
            <a:ext cx="1948830" cy="1120925"/>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2469336" y="4365104"/>
            <a:ext cx="1948830" cy="1120925"/>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235007" y="2441473"/>
            <a:ext cx="1948830" cy="1851624"/>
          </a:xfrm>
        </p:spPr>
        <p:txBody>
          <a:bodyPr lIns="72000" tIns="72000" rIns="72000" bIns="72000">
            <a:normAutofit/>
          </a:bodyPr>
          <a:lstStyle>
            <a:lvl1pPr>
              <a:defRPr sz="1100">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235007" y="1851257"/>
            <a:ext cx="1948830" cy="590213"/>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2469336" y="1851257"/>
            <a:ext cx="1948830" cy="590213"/>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2" name="Picture Placeholder 6"/>
          <p:cNvSpPr>
            <a:spLocks noGrp="1"/>
          </p:cNvSpPr>
          <p:nvPr>
            <p:ph type="pic" sz="quarter" idx="17"/>
          </p:nvPr>
        </p:nvSpPr>
        <p:spPr>
          <a:xfrm>
            <a:off x="2469336" y="2441473"/>
            <a:ext cx="1948830" cy="1851624"/>
          </a:xfrm>
        </p:spPr>
        <p:txBody>
          <a:bodyPr lIns="72000" tIns="72000" rIns="72000" bIns="72000">
            <a:normAutofit/>
          </a:bodyPr>
          <a:lstStyle>
            <a:lvl1pPr>
              <a:defRPr sz="1100">
                <a:solidFill>
                  <a:schemeClr val="bg2"/>
                </a:solidFill>
              </a:defRPr>
            </a:lvl1pPr>
          </a:lstStyle>
          <a:p>
            <a:r>
              <a:rPr lang="en-US" dirty="0"/>
              <a:t>Click icon to add picture</a:t>
            </a:r>
            <a:endParaRPr lang="en-GB" dirty="0"/>
          </a:p>
        </p:txBody>
      </p:sp>
      <p:sp>
        <p:nvSpPr>
          <p:cNvPr id="15" name="Text Placeholder 10"/>
          <p:cNvSpPr>
            <a:spLocks noGrp="1"/>
          </p:cNvSpPr>
          <p:nvPr>
            <p:ph type="body" sz="quarter" idx="20"/>
          </p:nvPr>
        </p:nvSpPr>
        <p:spPr>
          <a:xfrm>
            <a:off x="4703665" y="4365104"/>
            <a:ext cx="1948830" cy="1120925"/>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en-US"/>
              <a:t>Click to edit Master text styles</a:t>
            </a:r>
          </a:p>
          <a:p>
            <a:pPr lvl="1"/>
            <a:r>
              <a:rPr lang="en-US"/>
              <a:t>Second level</a:t>
            </a:r>
          </a:p>
        </p:txBody>
      </p:sp>
      <p:sp>
        <p:nvSpPr>
          <p:cNvPr id="17" name="Text Placeholder 10"/>
          <p:cNvSpPr>
            <a:spLocks noGrp="1"/>
          </p:cNvSpPr>
          <p:nvPr>
            <p:ph type="body" sz="quarter" idx="22"/>
          </p:nvPr>
        </p:nvSpPr>
        <p:spPr>
          <a:xfrm>
            <a:off x="4703665" y="1851257"/>
            <a:ext cx="1948830" cy="590213"/>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6" name="Picture Placeholder 6"/>
          <p:cNvSpPr>
            <a:spLocks noGrp="1"/>
          </p:cNvSpPr>
          <p:nvPr>
            <p:ph type="pic" sz="quarter" idx="21"/>
          </p:nvPr>
        </p:nvSpPr>
        <p:spPr>
          <a:xfrm>
            <a:off x="4703665" y="2441473"/>
            <a:ext cx="1948830" cy="1851624"/>
          </a:xfrm>
        </p:spPr>
        <p:txBody>
          <a:bodyPr lIns="72000" tIns="72000" rIns="72000" bIns="72000">
            <a:normAutofit/>
          </a:bodyPr>
          <a:lstStyle>
            <a:lvl1pPr>
              <a:defRPr sz="1100">
                <a:solidFill>
                  <a:schemeClr val="bg2"/>
                </a:solidFill>
              </a:defRPr>
            </a:lvl1pPr>
          </a:lstStyle>
          <a:p>
            <a:r>
              <a:rPr lang="en-US" dirty="0"/>
              <a:t>Click icon to add picture</a:t>
            </a:r>
            <a:endParaRPr lang="en-GB" dirty="0"/>
          </a:p>
        </p:txBody>
      </p:sp>
      <p:sp>
        <p:nvSpPr>
          <p:cNvPr id="18" name="Text Placeholder 10"/>
          <p:cNvSpPr>
            <a:spLocks noGrp="1"/>
          </p:cNvSpPr>
          <p:nvPr>
            <p:ph type="body" sz="quarter" idx="23"/>
          </p:nvPr>
        </p:nvSpPr>
        <p:spPr>
          <a:xfrm>
            <a:off x="6937995" y="4365104"/>
            <a:ext cx="1948830" cy="1120925"/>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en-US"/>
              <a:t>Click to edit Master text styles</a:t>
            </a:r>
          </a:p>
          <a:p>
            <a:pPr lvl="1"/>
            <a:r>
              <a:rPr lang="en-US"/>
              <a:t>Second level</a:t>
            </a:r>
          </a:p>
        </p:txBody>
      </p:sp>
      <p:sp>
        <p:nvSpPr>
          <p:cNvPr id="20" name="Text Placeholder 10"/>
          <p:cNvSpPr>
            <a:spLocks noGrp="1"/>
          </p:cNvSpPr>
          <p:nvPr>
            <p:ph type="body" sz="quarter" idx="25"/>
          </p:nvPr>
        </p:nvSpPr>
        <p:spPr>
          <a:xfrm>
            <a:off x="6937995" y="1851257"/>
            <a:ext cx="1948830" cy="590213"/>
          </a:xfrm>
          <a:solidFill>
            <a:schemeClr val="bg2"/>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9" name="Picture Placeholder 6"/>
          <p:cNvSpPr>
            <a:spLocks noGrp="1"/>
          </p:cNvSpPr>
          <p:nvPr>
            <p:ph type="pic" sz="quarter" idx="24"/>
          </p:nvPr>
        </p:nvSpPr>
        <p:spPr>
          <a:xfrm>
            <a:off x="6937995" y="2441473"/>
            <a:ext cx="1948830" cy="1851624"/>
          </a:xfrm>
        </p:spPr>
        <p:txBody>
          <a:bodyPr lIns="72000" tIns="72000" rIns="72000" bIns="72000">
            <a:normAutofit/>
          </a:bodyPr>
          <a:lstStyle>
            <a:lvl1pPr>
              <a:defRPr sz="1100">
                <a:solidFill>
                  <a:schemeClr val="bg2"/>
                </a:solidFill>
              </a:defRPr>
            </a:lvl1pPr>
          </a:lstStyle>
          <a:p>
            <a:r>
              <a:rPr lang="en-US" dirty="0"/>
              <a:t>Click icon to add picture</a:t>
            </a:r>
            <a:endParaRPr lang="en-GB" dirty="0"/>
          </a:p>
        </p:txBody>
      </p:sp>
    </p:spTree>
    <p:extLst>
      <p:ext uri="{BB962C8B-B14F-4D97-AF65-F5344CB8AC3E}">
        <p14:creationId xmlns:p14="http://schemas.microsoft.com/office/powerpoint/2010/main" val="369563971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3" y="857959"/>
            <a:ext cx="8654595"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710517"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3" name="Text Placeholder 10"/>
          <p:cNvSpPr>
            <a:spLocks noGrp="1"/>
          </p:cNvSpPr>
          <p:nvPr>
            <p:ph type="body" sz="quarter" idx="18"/>
          </p:nvPr>
        </p:nvSpPr>
        <p:spPr>
          <a:xfrm>
            <a:off x="242687" y="1851259"/>
            <a:ext cx="3864347"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5012927" y="1851259"/>
            <a:ext cx="3873898"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0" name="Text Placeholder 9"/>
          <p:cNvSpPr>
            <a:spLocks noGrp="1"/>
          </p:cNvSpPr>
          <p:nvPr>
            <p:ph type="body" sz="quarter" idx="20"/>
          </p:nvPr>
        </p:nvSpPr>
        <p:spPr>
          <a:xfrm>
            <a:off x="242687" y="2668923"/>
            <a:ext cx="3864347"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9"/>
          <p:cNvSpPr>
            <a:spLocks noGrp="1"/>
          </p:cNvSpPr>
          <p:nvPr>
            <p:ph type="body" sz="quarter" idx="21"/>
          </p:nvPr>
        </p:nvSpPr>
        <p:spPr>
          <a:xfrm>
            <a:off x="5012927" y="2668923"/>
            <a:ext cx="3873898"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14960635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3" y="857959"/>
            <a:ext cx="8654595"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710517"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3" name="Text Placeholder 10"/>
          <p:cNvSpPr>
            <a:spLocks noGrp="1"/>
          </p:cNvSpPr>
          <p:nvPr>
            <p:ph type="body" sz="quarter" idx="18"/>
          </p:nvPr>
        </p:nvSpPr>
        <p:spPr>
          <a:xfrm>
            <a:off x="242687" y="1851261"/>
            <a:ext cx="2654085"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255266" y="1851259"/>
            <a:ext cx="2654085"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6232737" y="1851261"/>
            <a:ext cx="2654085" cy="590215"/>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8" name="Text Placeholder 9"/>
          <p:cNvSpPr>
            <a:spLocks noGrp="1"/>
          </p:cNvSpPr>
          <p:nvPr>
            <p:ph type="body" sz="quarter" idx="23"/>
          </p:nvPr>
        </p:nvSpPr>
        <p:spPr>
          <a:xfrm>
            <a:off x="250368" y="2668923"/>
            <a:ext cx="2654086"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9"/>
          <p:cNvSpPr>
            <a:spLocks noGrp="1"/>
          </p:cNvSpPr>
          <p:nvPr>
            <p:ph type="body" sz="quarter" idx="21"/>
          </p:nvPr>
        </p:nvSpPr>
        <p:spPr>
          <a:xfrm>
            <a:off x="3255266" y="2668923"/>
            <a:ext cx="2654086"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9"/>
          <p:cNvSpPr>
            <a:spLocks noGrp="1"/>
          </p:cNvSpPr>
          <p:nvPr>
            <p:ph type="body" sz="quarter" idx="24"/>
          </p:nvPr>
        </p:nvSpPr>
        <p:spPr>
          <a:xfrm>
            <a:off x="6232739" y="2668923"/>
            <a:ext cx="2654086"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901936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olid Color Slide Black">
    <p:bg>
      <p:bgPr>
        <a:solidFill>
          <a:srgbClr val="000000"/>
        </a:solidFill>
        <a:effectLst/>
      </p:bgPr>
    </p:bg>
    <p:spTree>
      <p:nvGrpSpPr>
        <p:cNvPr id="1" name=""/>
        <p:cNvGrpSpPr/>
        <p:nvPr/>
      </p:nvGrpSpPr>
      <p:grpSpPr>
        <a:xfrm>
          <a:off x="0" y="0"/>
          <a:ext cx="0" cy="0"/>
          <a:chOff x="0" y="0"/>
          <a:chExt cx="0" cy="0"/>
        </a:xfrm>
      </p:grpSpPr>
      <p:pic>
        <p:nvPicPr>
          <p:cNvPr id="5" name="Picture 5" descr="Pantone ipso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chemeClr val="bg1"/>
                </a:solidFill>
              </a:defRPr>
            </a:lvl1pPr>
          </a:lstStyle>
          <a:p>
            <a:r>
              <a:rPr lang="en-US" dirty="0"/>
              <a:t>Click to edit Master title style</a:t>
            </a:r>
          </a:p>
        </p:txBody>
      </p:sp>
      <p:sp>
        <p:nvSpPr>
          <p:cNvPr id="7" name="Text Placeholder 8"/>
          <p:cNvSpPr>
            <a:spLocks noGrp="1"/>
          </p:cNvSpPr>
          <p:nvPr>
            <p:ph type="body" sz="quarter" idx="10"/>
          </p:nvPr>
        </p:nvSpPr>
        <p:spPr bwMode="gray">
          <a:xfrm>
            <a:off x="698346" y="1387475"/>
            <a:ext cx="8147204" cy="5057289"/>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chemeClr val="bg1"/>
                </a:solidFill>
                <a:latin typeface="+mj-lt"/>
              </a:defRPr>
            </a:lvl1pPr>
            <a:lvl2pPr indent="-228600">
              <a:lnSpc>
                <a:spcPct val="110000"/>
              </a:lnSpc>
              <a:spcBef>
                <a:spcPts val="0"/>
              </a:spcBef>
              <a:spcAft>
                <a:spcPts val="600"/>
              </a:spcAft>
              <a:buFont typeface="Arial"/>
              <a:buChar char="•"/>
              <a:defRPr sz="1600" cap="none" baseline="0">
                <a:solidFill>
                  <a:schemeClr val="bg1"/>
                </a:solidFill>
                <a:latin typeface="+mj-lt"/>
              </a:defRPr>
            </a:lvl2pPr>
            <a:lvl3pPr indent="-228600">
              <a:lnSpc>
                <a:spcPct val="110000"/>
              </a:lnSpc>
              <a:spcBef>
                <a:spcPts val="0"/>
              </a:spcBef>
              <a:spcAft>
                <a:spcPts val="600"/>
              </a:spcAft>
              <a:buFont typeface="Lucida Grande"/>
              <a:buChar char="–"/>
              <a:defRPr sz="1600" cap="none" baseline="0">
                <a:solidFill>
                  <a:schemeClr val="bg1"/>
                </a:solidFill>
                <a:latin typeface="+mj-lt"/>
              </a:defRPr>
            </a:lvl3pPr>
            <a:lvl4pPr marL="1600200" indent="-228600">
              <a:lnSpc>
                <a:spcPct val="110000"/>
              </a:lnSpc>
              <a:spcBef>
                <a:spcPts val="0"/>
              </a:spcBef>
              <a:spcAft>
                <a:spcPts val="600"/>
              </a:spcAft>
              <a:buFont typeface="Arial"/>
              <a:buChar char="•"/>
              <a:defRPr sz="1600" cap="none" baseline="0">
                <a:solidFill>
                  <a:schemeClr val="bg1"/>
                </a:solidFill>
                <a:latin typeface="+mn-lt"/>
              </a:defRPr>
            </a:lvl4pPr>
            <a:lvl5pPr marL="2057400" indent="-228600">
              <a:lnSpc>
                <a:spcPct val="110000"/>
              </a:lnSpc>
              <a:spcBef>
                <a:spcPts val="0"/>
              </a:spcBef>
              <a:spcAft>
                <a:spcPts val="600"/>
              </a:spcAft>
              <a:buFont typeface="Lucida Grande"/>
              <a:buChar char="-"/>
              <a:defRPr sz="1600" cap="none" baseline="0">
                <a:solidFill>
                  <a:schemeClr val="bg1"/>
                </a:solidFill>
                <a:latin typeface="+mn-lt"/>
              </a:defRPr>
            </a:lvl5pPr>
            <a:lvl6pPr marL="2514600" indent="-228600">
              <a:lnSpc>
                <a:spcPct val="110000"/>
              </a:lnSpc>
              <a:spcBef>
                <a:spcPts val="0"/>
              </a:spcBef>
              <a:spcAft>
                <a:spcPts val="600"/>
              </a:spcAft>
              <a:buFont typeface="Lucida Grande"/>
              <a:buChar char="»"/>
              <a:defRPr sz="1600">
                <a:solidFill>
                  <a:schemeClr val="bg1"/>
                </a:solidFill>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chemeClr val="bg1"/>
                </a:solidFill>
                <a:latin typeface="+mj-lt"/>
              </a:defRPr>
            </a:lvl1pPr>
          </a:lstStyle>
          <a:p>
            <a:pPr>
              <a:defRPr/>
            </a:pPr>
            <a:fld id="{4D28396D-908F-404C-BE95-849AA43C2B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0082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0" y="857959"/>
            <a:ext cx="7870391"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710517"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3" name="Text Placeholder 10"/>
          <p:cNvSpPr>
            <a:spLocks noGrp="1"/>
          </p:cNvSpPr>
          <p:nvPr>
            <p:ph type="body" sz="quarter" idx="18"/>
          </p:nvPr>
        </p:nvSpPr>
        <p:spPr>
          <a:xfrm>
            <a:off x="240527" y="1851259"/>
            <a:ext cx="1912119"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2477195" y="1851259"/>
            <a:ext cx="1912119"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4713860" y="1851259"/>
            <a:ext cx="1912119" cy="590215"/>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20" name="Text Placeholder 10"/>
          <p:cNvSpPr>
            <a:spLocks noGrp="1"/>
          </p:cNvSpPr>
          <p:nvPr>
            <p:ph type="body" sz="quarter" idx="25"/>
          </p:nvPr>
        </p:nvSpPr>
        <p:spPr>
          <a:xfrm>
            <a:off x="6950526" y="1851259"/>
            <a:ext cx="1912119" cy="590215"/>
          </a:xfrm>
          <a:solidFill>
            <a:schemeClr val="bg2"/>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21" name="Text Placeholder 9"/>
          <p:cNvSpPr>
            <a:spLocks noGrp="1"/>
          </p:cNvSpPr>
          <p:nvPr>
            <p:ph type="body" sz="quarter" idx="20"/>
          </p:nvPr>
        </p:nvSpPr>
        <p:spPr>
          <a:xfrm>
            <a:off x="240527" y="2668923"/>
            <a:ext cx="1912119"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p:cNvSpPr>
            <a:spLocks noGrp="1"/>
          </p:cNvSpPr>
          <p:nvPr>
            <p:ph type="body" sz="quarter" idx="21"/>
          </p:nvPr>
        </p:nvSpPr>
        <p:spPr>
          <a:xfrm>
            <a:off x="2477195" y="2668923"/>
            <a:ext cx="1912119"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9"/>
          <p:cNvSpPr>
            <a:spLocks noGrp="1"/>
          </p:cNvSpPr>
          <p:nvPr>
            <p:ph type="body" sz="quarter" idx="26"/>
          </p:nvPr>
        </p:nvSpPr>
        <p:spPr>
          <a:xfrm>
            <a:off x="4713860" y="2668923"/>
            <a:ext cx="1912119"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ext Placeholder 9"/>
          <p:cNvSpPr>
            <a:spLocks noGrp="1"/>
          </p:cNvSpPr>
          <p:nvPr>
            <p:ph type="body" sz="quarter" idx="27"/>
          </p:nvPr>
        </p:nvSpPr>
        <p:spPr>
          <a:xfrm>
            <a:off x="6950526" y="2668923"/>
            <a:ext cx="1912119"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84087229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6" name="Text Placeholder 5"/>
          <p:cNvSpPr>
            <a:spLocks noGrp="1"/>
          </p:cNvSpPr>
          <p:nvPr>
            <p:ph type="body" sz="quarter" idx="25"/>
          </p:nvPr>
        </p:nvSpPr>
        <p:spPr>
          <a:xfrm>
            <a:off x="3886200" y="1652588"/>
            <a:ext cx="1941512" cy="771525"/>
          </a:xfrm>
        </p:spPr>
        <p:txBody>
          <a:bodyPr/>
          <a:lstStyle/>
          <a:p>
            <a:pPr lvl="0"/>
            <a:r>
              <a:rPr lang="en-US" dirty="0"/>
              <a:t>Click to edit Master text styles</a:t>
            </a:r>
          </a:p>
        </p:txBody>
      </p:sp>
      <p:sp>
        <p:nvSpPr>
          <p:cNvPr id="2" name="Title 1"/>
          <p:cNvSpPr>
            <a:spLocks noGrp="1"/>
          </p:cNvSpPr>
          <p:nvPr>
            <p:ph type="title" hasCustomPrompt="1"/>
          </p:nvPr>
        </p:nvSpPr>
        <p:spPr>
          <a:xfrm>
            <a:off x="234000" y="857959"/>
            <a:ext cx="8646971" cy="457048"/>
          </a:xfrm>
        </p:spPr>
        <p:txBody>
          <a:bodyPr/>
          <a:lstStyle>
            <a:lvl1pPr>
              <a:defRPr baseline="0"/>
            </a:lvl1pPr>
          </a:lstStyle>
          <a:p>
            <a:r>
              <a:rPr lang="en-US" dirty="0"/>
              <a:t>Title</a:t>
            </a:r>
          </a:p>
        </p:txBody>
      </p:sp>
      <p:sp>
        <p:nvSpPr>
          <p:cNvPr id="8" name="Text Placeholder 7"/>
          <p:cNvSpPr>
            <a:spLocks noGrp="1"/>
          </p:cNvSpPr>
          <p:nvPr>
            <p:ph type="body" sz="quarter" idx="13" hasCustomPrompt="1"/>
          </p:nvPr>
        </p:nvSpPr>
        <p:spPr>
          <a:xfrm>
            <a:off x="234000" y="324099"/>
            <a:ext cx="6718167" cy="590215"/>
          </a:xfrm>
        </p:spPr>
        <p:txBody>
          <a:bodyPr anchor="b">
            <a:normAutofit/>
          </a:bodyPr>
          <a:lstStyle>
            <a:lvl1pPr marL="0" indent="0">
              <a:buNone/>
              <a:defRPr sz="1900" b="0" baseline="0">
                <a:solidFill>
                  <a:schemeClr val="bg2"/>
                </a:solidFill>
              </a:defRPr>
            </a:lvl1pPr>
          </a:lstStyle>
          <a:p>
            <a:pPr lvl="0"/>
            <a:r>
              <a:rPr lang="en-US" dirty="0"/>
              <a:t>Small Header</a:t>
            </a:r>
            <a:endParaRPr lang="en-GB" dirty="0"/>
          </a:p>
        </p:txBody>
      </p:sp>
      <p:sp>
        <p:nvSpPr>
          <p:cNvPr id="10" name="Picture Placeholder 8"/>
          <p:cNvSpPr>
            <a:spLocks noGrp="1"/>
          </p:cNvSpPr>
          <p:nvPr>
            <p:ph type="pic" sz="quarter" idx="15" hasCustomPrompt="1"/>
          </p:nvPr>
        </p:nvSpPr>
        <p:spPr>
          <a:xfrm>
            <a:off x="262929" y="1653117"/>
            <a:ext cx="684522" cy="771705"/>
          </a:xfrm>
          <a:solidFill>
            <a:schemeClr val="bg1">
              <a:lumMod val="85000"/>
            </a:schemeClr>
          </a:solidFill>
        </p:spPr>
        <p:txBody>
          <a:bodyPr>
            <a:normAutofit/>
          </a:bodyPr>
          <a:lstStyle>
            <a:lvl1pPr marL="0" indent="0">
              <a:buNone/>
              <a:defRPr sz="1050" baseline="0"/>
            </a:lvl1pPr>
          </a:lstStyle>
          <a:p>
            <a:r>
              <a:rPr lang="en-GB" dirty="0"/>
              <a:t>Insert picture from file</a:t>
            </a:r>
          </a:p>
        </p:txBody>
      </p:sp>
      <p:sp>
        <p:nvSpPr>
          <p:cNvPr id="11" name="Picture Placeholder 8"/>
          <p:cNvSpPr>
            <a:spLocks noGrp="1"/>
          </p:cNvSpPr>
          <p:nvPr>
            <p:ph type="pic" sz="quarter" idx="18" hasCustomPrompt="1"/>
          </p:nvPr>
        </p:nvSpPr>
        <p:spPr>
          <a:xfrm>
            <a:off x="3196468" y="1653117"/>
            <a:ext cx="684522" cy="771705"/>
          </a:xfrm>
          <a:solidFill>
            <a:schemeClr val="bg1">
              <a:lumMod val="85000"/>
            </a:schemeClr>
          </a:solidFill>
        </p:spPr>
        <p:txBody>
          <a:bodyPr>
            <a:normAutofit/>
          </a:bodyPr>
          <a:lstStyle>
            <a:lvl1pPr marL="0" indent="0">
              <a:buNone/>
              <a:defRPr sz="1050" baseline="0"/>
            </a:lvl1pPr>
          </a:lstStyle>
          <a:p>
            <a:r>
              <a:rPr lang="en-GB" dirty="0"/>
              <a:t>Insert picture from file</a:t>
            </a:r>
          </a:p>
        </p:txBody>
      </p:sp>
      <p:sp>
        <p:nvSpPr>
          <p:cNvPr id="12" name="Picture Placeholder 8"/>
          <p:cNvSpPr>
            <a:spLocks noGrp="1"/>
          </p:cNvSpPr>
          <p:nvPr>
            <p:ph type="pic" sz="quarter" idx="19" hasCustomPrompt="1"/>
          </p:nvPr>
        </p:nvSpPr>
        <p:spPr>
          <a:xfrm>
            <a:off x="6147915" y="1653117"/>
            <a:ext cx="684522" cy="771705"/>
          </a:xfrm>
          <a:solidFill>
            <a:schemeClr val="bg1">
              <a:lumMod val="85000"/>
            </a:schemeClr>
          </a:solidFill>
        </p:spPr>
        <p:txBody>
          <a:bodyPr>
            <a:normAutofit/>
          </a:bodyPr>
          <a:lstStyle>
            <a:lvl1pPr marL="0" indent="0">
              <a:buNone/>
              <a:defRPr sz="1050" baseline="0"/>
            </a:lvl1pPr>
          </a:lstStyle>
          <a:p>
            <a:r>
              <a:rPr lang="en-GB" dirty="0"/>
              <a:t>Insert picture from file</a:t>
            </a:r>
          </a:p>
        </p:txBody>
      </p:sp>
      <p:sp>
        <p:nvSpPr>
          <p:cNvPr id="4" name="Text Placeholder 3"/>
          <p:cNvSpPr>
            <a:spLocks noGrp="1"/>
          </p:cNvSpPr>
          <p:nvPr>
            <p:ph type="body" sz="quarter" idx="20" hasCustomPrompt="1"/>
          </p:nvPr>
        </p:nvSpPr>
        <p:spPr>
          <a:xfrm>
            <a:off x="263525" y="2557381"/>
            <a:ext cx="2625725"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3" name="Text Placeholder 3"/>
          <p:cNvSpPr>
            <a:spLocks noGrp="1"/>
          </p:cNvSpPr>
          <p:nvPr>
            <p:ph type="body" sz="quarter" idx="21" hasCustomPrompt="1"/>
          </p:nvPr>
        </p:nvSpPr>
        <p:spPr>
          <a:xfrm>
            <a:off x="3196471" y="2557381"/>
            <a:ext cx="2625725"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4" name="Text Placeholder 3"/>
          <p:cNvSpPr>
            <a:spLocks noGrp="1"/>
          </p:cNvSpPr>
          <p:nvPr>
            <p:ph type="body" sz="quarter" idx="22" hasCustomPrompt="1"/>
          </p:nvPr>
        </p:nvSpPr>
        <p:spPr>
          <a:xfrm>
            <a:off x="6143704" y="2557381"/>
            <a:ext cx="2625725"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5" name="Text Placeholder 5"/>
          <p:cNvSpPr>
            <a:spLocks noGrp="1"/>
          </p:cNvSpPr>
          <p:nvPr>
            <p:ph type="body" sz="quarter" idx="26"/>
          </p:nvPr>
        </p:nvSpPr>
        <p:spPr>
          <a:xfrm>
            <a:off x="6859588" y="1652587"/>
            <a:ext cx="1941512" cy="771525"/>
          </a:xfrm>
        </p:spPr>
        <p:txBody>
          <a:bodyPr/>
          <a:lstStyle/>
          <a:p>
            <a:pPr lvl="0"/>
            <a:r>
              <a:rPr lang="en-US" dirty="0"/>
              <a:t>Click to edit Master text styles</a:t>
            </a:r>
          </a:p>
        </p:txBody>
      </p:sp>
      <p:sp>
        <p:nvSpPr>
          <p:cNvPr id="16" name="Text Placeholder 5"/>
          <p:cNvSpPr>
            <a:spLocks noGrp="1"/>
          </p:cNvSpPr>
          <p:nvPr>
            <p:ph type="body" sz="quarter" idx="27"/>
          </p:nvPr>
        </p:nvSpPr>
        <p:spPr>
          <a:xfrm>
            <a:off x="992188" y="1652587"/>
            <a:ext cx="1941512" cy="771525"/>
          </a:xfrm>
        </p:spPr>
        <p:txBody>
          <a:bodyPr/>
          <a:lstStyle/>
          <a:p>
            <a:pPr lvl="0"/>
            <a:r>
              <a:rPr lang="en-US" dirty="0"/>
              <a:t>Click to edit Master text styles</a:t>
            </a:r>
          </a:p>
        </p:txBody>
      </p:sp>
    </p:spTree>
    <p:extLst>
      <p:ext uri="{BB962C8B-B14F-4D97-AF65-F5344CB8AC3E}">
        <p14:creationId xmlns:p14="http://schemas.microsoft.com/office/powerpoint/2010/main" val="174889532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Contacts">
    <p:bg>
      <p:bgPr>
        <a:solidFill>
          <a:schemeClr val="accent1"/>
        </a:solidFill>
        <a:effectLst/>
      </p:bgPr>
    </p:bg>
    <p:spTree>
      <p:nvGrpSpPr>
        <p:cNvPr id="1" name=""/>
        <p:cNvGrpSpPr/>
        <p:nvPr/>
      </p:nvGrpSpPr>
      <p:grpSpPr>
        <a:xfrm>
          <a:off x="0" y="0"/>
          <a:ext cx="0" cy="0"/>
          <a:chOff x="0" y="0"/>
          <a:chExt cx="0" cy="0"/>
        </a:xfrm>
      </p:grpSpPr>
      <p:sp>
        <p:nvSpPr>
          <p:cNvPr id="73" name="Text Placeholder 8"/>
          <p:cNvSpPr>
            <a:spLocks noGrp="1"/>
          </p:cNvSpPr>
          <p:nvPr>
            <p:ph type="body" sz="quarter" idx="15" hasCustomPrompt="1"/>
          </p:nvPr>
        </p:nvSpPr>
        <p:spPr>
          <a:xfrm>
            <a:off x="622300" y="53070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+xx xxx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a:t>
            </a:r>
            <a:r>
              <a:rPr kumimoji="0" lang="en-GB" sz="1100" b="0" i="0" u="none" strike="noStrike" kern="1200" cap="none" spc="0" normalizeH="0" baseline="0" noProof="0" dirty="0">
                <a:ln>
                  <a:noFill/>
                </a:ln>
                <a:solidFill>
                  <a:prstClr val="white"/>
                </a:solidFill>
                <a:effectLst/>
                <a:uLnTx/>
                <a:uFillTx/>
                <a:latin typeface="+mn-lt"/>
                <a:ea typeface="+mn-ea"/>
                <a:cs typeface="+mn-cs"/>
              </a:rPr>
              <a:t>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xxxx</a:t>
            </a:r>
            <a:endParaRPr kumimoji="0" lang="en-GB" sz="1100" b="0" i="0" u="none" strike="noStrike" kern="1200" cap="none" spc="0" normalizeH="0" baseline="0" noProof="0" dirty="0">
              <a:ln>
                <a:noFill/>
              </a:ln>
              <a:solidFill>
                <a:prstClr val="white"/>
              </a:solidFill>
              <a:effectLst/>
              <a:uLnTx/>
              <a:uFillTx/>
              <a:latin typeface="+mn-lt"/>
              <a:ea typeface="+mn-ea"/>
              <a:cs typeface="+mn-cs"/>
            </a:endParaRPr>
          </a:p>
        </p:txBody>
      </p:sp>
      <p:sp>
        <p:nvSpPr>
          <p:cNvPr id="9" name="Text Placeholder 8"/>
          <p:cNvSpPr>
            <a:spLocks noGrp="1"/>
          </p:cNvSpPr>
          <p:nvPr>
            <p:ph type="body" sz="quarter" idx="14" hasCustomPrompt="1"/>
          </p:nvPr>
        </p:nvSpPr>
        <p:spPr>
          <a:xfrm>
            <a:off x="622300" y="50784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email.address@ipsos.com</a:t>
            </a:r>
          </a:p>
        </p:txBody>
      </p:sp>
      <p:sp>
        <p:nvSpPr>
          <p:cNvPr id="7" name="Text Placeholder 6"/>
          <p:cNvSpPr>
            <a:spLocks noGrp="1"/>
          </p:cNvSpPr>
          <p:nvPr>
            <p:ph type="body" sz="quarter" idx="13" hasCustomPrompt="1"/>
          </p:nvPr>
        </p:nvSpPr>
        <p:spPr>
          <a:xfrm>
            <a:off x="355600" y="4487863"/>
            <a:ext cx="1663700" cy="554037"/>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mn-lt"/>
                <a:ea typeface="+mn-ea"/>
                <a:cs typeface="+mn-cs"/>
              </a:rPr>
              <a:t>First Last name</a:t>
            </a:r>
          </a:p>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Title</a:t>
            </a:r>
          </a:p>
        </p:txBody>
      </p:sp>
      <p:sp>
        <p:nvSpPr>
          <p:cNvPr id="2" name="Title 1"/>
          <p:cNvSpPr>
            <a:spLocks noGrp="1"/>
          </p:cNvSpPr>
          <p:nvPr>
            <p:ph type="title" hasCustomPrompt="1"/>
          </p:nvPr>
        </p:nvSpPr>
        <p:spPr/>
        <p:txBody>
          <a:bodyPr/>
          <a:lstStyle>
            <a:lvl1pPr>
              <a:defRPr baseline="0">
                <a:solidFill>
                  <a:schemeClr val="bg1"/>
                </a:solidFill>
              </a:defRPr>
            </a:lvl1pPr>
          </a:lstStyle>
          <a:p>
            <a:r>
              <a:rPr lang="en-US" dirty="0"/>
              <a:t>Title</a:t>
            </a:r>
          </a:p>
        </p:txBody>
      </p:sp>
      <p:sp>
        <p:nvSpPr>
          <p:cNvPr id="21" name="TextBox 20"/>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22" name="TextBox 21"/>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sp>
        <p:nvSpPr>
          <p:cNvPr id="6" name="Picture Placeholder 5"/>
          <p:cNvSpPr>
            <a:spLocks noGrp="1"/>
          </p:cNvSpPr>
          <p:nvPr>
            <p:ph type="pic" sz="quarter" idx="10"/>
          </p:nvPr>
        </p:nvSpPr>
        <p:spPr>
          <a:xfrm>
            <a:off x="759529" y="2163486"/>
            <a:ext cx="1260000" cy="1260000"/>
          </a:xfrm>
          <a:prstGeom prst="ellipse">
            <a:avLst/>
          </a:prstGeom>
        </p:spPr>
        <p:txBody>
          <a:bodyPr/>
          <a:lstStyle>
            <a:lvl1pPr>
              <a:defRPr>
                <a:solidFill>
                  <a:schemeClr val="bg1"/>
                </a:solidFill>
              </a:defRPr>
            </a:lvl1pPr>
          </a:lstStyle>
          <a:p>
            <a:r>
              <a:rPr lang="en-US" dirty="0"/>
              <a:t>Click icon to add picture</a:t>
            </a:r>
            <a:endParaRPr lang="en-GB" dirty="0"/>
          </a:p>
        </p:txBody>
      </p:sp>
      <p:sp>
        <p:nvSpPr>
          <p:cNvPr id="16" name="Picture Placeholder 5"/>
          <p:cNvSpPr>
            <a:spLocks noGrp="1"/>
          </p:cNvSpPr>
          <p:nvPr>
            <p:ph type="pic" sz="quarter" idx="11"/>
          </p:nvPr>
        </p:nvSpPr>
        <p:spPr>
          <a:xfrm>
            <a:off x="3826302" y="2163486"/>
            <a:ext cx="1260000" cy="1260000"/>
          </a:xfrm>
          <a:prstGeom prst="ellipse">
            <a:avLst/>
          </a:prstGeom>
        </p:spPr>
        <p:txBody>
          <a:bodyPr/>
          <a:lstStyle>
            <a:lvl1pPr>
              <a:defRPr>
                <a:solidFill>
                  <a:schemeClr val="bg1"/>
                </a:solidFill>
              </a:defRPr>
            </a:lvl1pPr>
          </a:lstStyle>
          <a:p>
            <a:r>
              <a:rPr lang="en-US" dirty="0"/>
              <a:t>Click icon to add picture</a:t>
            </a:r>
            <a:endParaRPr lang="en-GB" dirty="0"/>
          </a:p>
        </p:txBody>
      </p:sp>
      <p:sp>
        <p:nvSpPr>
          <p:cNvPr id="19" name="Picture Placeholder 5"/>
          <p:cNvSpPr>
            <a:spLocks noGrp="1"/>
          </p:cNvSpPr>
          <p:nvPr>
            <p:ph type="pic" sz="quarter" idx="12"/>
          </p:nvPr>
        </p:nvSpPr>
        <p:spPr>
          <a:xfrm>
            <a:off x="6893074" y="2163486"/>
            <a:ext cx="1260000" cy="1260000"/>
          </a:xfrm>
          <a:prstGeom prst="ellipse">
            <a:avLst/>
          </a:prstGeom>
        </p:spPr>
        <p:txBody>
          <a:bodyPr/>
          <a:lstStyle>
            <a:lvl1pPr>
              <a:defRPr>
                <a:solidFill>
                  <a:schemeClr val="bg1"/>
                </a:solidFill>
              </a:defRPr>
            </a:lvl1pPr>
          </a:lstStyle>
          <a:p>
            <a:r>
              <a:rPr lang="en-US" dirty="0"/>
              <a:t>Click icon to add picture</a:t>
            </a:r>
            <a:endParaRPr lang="en-GB" dirty="0"/>
          </a:p>
        </p:txBody>
      </p:sp>
      <p:pic>
        <p:nvPicPr>
          <p:cNvPr id="20"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a:stCxn id="6" idx="4"/>
          </p:cNvCxnSpPr>
          <p:nvPr userDrawn="1"/>
        </p:nvCxnSpPr>
        <p:spPr>
          <a:xfrm>
            <a:off x="1389529" y="3423486"/>
            <a:ext cx="0" cy="944354"/>
          </a:xfrm>
          <a:prstGeom prst="line">
            <a:avLst/>
          </a:prstGeom>
          <a:noFill/>
          <a:ln w="12700">
            <a:solidFill>
              <a:schemeClr val="bg1"/>
            </a:solidFill>
            <a:prstDash val="sysDot"/>
            <a:round/>
            <a:headEnd type="none"/>
            <a:tailEnd type="oval" w="lg" len="lg"/>
          </a:ln>
          <a:effectLst/>
          <a:extLst>
            <a:ext uri="{909E8E84-426E-40DD-AFC4-6F175D3DCCD1}">
              <a14:hiddenFill xmlns:a14="http://schemas.microsoft.com/office/drawing/2010/main">
                <a:noFill/>
              </a14:hiddenFill>
            </a:ext>
          </a:extLst>
        </p:spPr>
      </p:cxnSp>
      <p:cxnSp>
        <p:nvCxnSpPr>
          <p:cNvPr id="17" name="Straight Connector 16"/>
          <p:cNvCxnSpPr/>
          <p:nvPr userDrawn="1"/>
        </p:nvCxnSpPr>
        <p:spPr>
          <a:xfrm>
            <a:off x="340659" y="4367839"/>
            <a:ext cx="2097741"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grpSp>
        <p:nvGrpSpPr>
          <p:cNvPr id="31" name="Group 30"/>
          <p:cNvGrpSpPr>
            <a:grpSpLocks noChangeAspect="1"/>
          </p:cNvGrpSpPr>
          <p:nvPr userDrawn="1"/>
        </p:nvGrpSpPr>
        <p:grpSpPr bwMode="black">
          <a:xfrm>
            <a:off x="354989" y="5144890"/>
            <a:ext cx="134460" cy="119521"/>
            <a:chOff x="-6357938" y="3122613"/>
            <a:chExt cx="1104900" cy="736600"/>
          </a:xfrm>
          <a:solidFill>
            <a:schemeClr val="bg1"/>
          </a:solidFill>
        </p:grpSpPr>
        <p:sp>
          <p:nvSpPr>
            <p:cNvPr id="33" name="Freeform 32"/>
            <p:cNvSpPr>
              <a:spLocks/>
            </p:cNvSpPr>
            <p:nvPr userDrawn="1"/>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34" name="Freeform 33"/>
            <p:cNvSpPr>
              <a:spLocks/>
            </p:cNvSpPr>
            <p:nvPr userDrawn="1"/>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35" name="Freeform 34"/>
            <p:cNvSpPr>
              <a:spLocks/>
            </p:cNvSpPr>
            <p:nvPr userDrawn="1"/>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36" name="Freeform 35"/>
            <p:cNvSpPr>
              <a:spLocks/>
            </p:cNvSpPr>
            <p:nvPr userDrawn="1"/>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grpSp>
        <p:nvGrpSpPr>
          <p:cNvPr id="25" name="Group 24"/>
          <p:cNvGrpSpPr>
            <a:grpSpLocks noChangeAspect="1"/>
          </p:cNvGrpSpPr>
          <p:nvPr userDrawn="1"/>
        </p:nvGrpSpPr>
        <p:grpSpPr bwMode="black">
          <a:xfrm flipH="1">
            <a:off x="360216" y="5318165"/>
            <a:ext cx="126793" cy="198251"/>
            <a:chOff x="8553450" y="4149725"/>
            <a:chExt cx="790575" cy="927100"/>
          </a:xfrm>
          <a:solidFill>
            <a:schemeClr val="bg1"/>
          </a:solidFill>
        </p:grpSpPr>
        <p:sp>
          <p:nvSpPr>
            <p:cNvPr id="27" name="Freeform 26"/>
            <p:cNvSpPr>
              <a:spLocks/>
            </p:cNvSpPr>
            <p:nvPr userDrawn="1"/>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28" name="Freeform 27"/>
            <p:cNvSpPr>
              <a:spLocks/>
            </p:cNvSpPr>
            <p:nvPr userDrawn="1"/>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29" name="Freeform 28"/>
            <p:cNvSpPr>
              <a:spLocks/>
            </p:cNvSpPr>
            <p:nvPr userDrawn="1"/>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30" name="Freeform 29"/>
            <p:cNvSpPr>
              <a:spLocks/>
            </p:cNvSpPr>
            <p:nvPr userDrawn="1"/>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cxnSp>
        <p:nvCxnSpPr>
          <p:cNvPr id="38" name="Straight Connector 37"/>
          <p:cNvCxnSpPr/>
          <p:nvPr userDrawn="1"/>
        </p:nvCxnSpPr>
        <p:spPr>
          <a:xfrm>
            <a:off x="4456301" y="3423486"/>
            <a:ext cx="0" cy="944354"/>
          </a:xfrm>
          <a:prstGeom prst="line">
            <a:avLst/>
          </a:prstGeom>
          <a:noFill/>
          <a:ln w="12700">
            <a:solidFill>
              <a:schemeClr val="bg1"/>
            </a:solidFill>
            <a:prstDash val="sysDot"/>
            <a:round/>
            <a:headEnd type="none"/>
            <a:tailEnd type="oval" w="lg" len="lg"/>
          </a:ln>
          <a:effectLst/>
          <a:extLst>
            <a:ext uri="{909E8E84-426E-40DD-AFC4-6F175D3DCCD1}">
              <a14:hiddenFill xmlns:a14="http://schemas.microsoft.com/office/drawing/2010/main">
                <a:noFill/>
              </a14:hiddenFill>
            </a:ext>
          </a:extLst>
        </p:spPr>
      </p:cxnSp>
      <p:cxnSp>
        <p:nvCxnSpPr>
          <p:cNvPr id="40" name="Straight Connector 39"/>
          <p:cNvCxnSpPr/>
          <p:nvPr userDrawn="1"/>
        </p:nvCxnSpPr>
        <p:spPr>
          <a:xfrm>
            <a:off x="3407431" y="4367839"/>
            <a:ext cx="2097741"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cxnSp>
        <p:nvCxnSpPr>
          <p:cNvPr id="56" name="Straight Connector 55"/>
          <p:cNvCxnSpPr/>
          <p:nvPr userDrawn="1"/>
        </p:nvCxnSpPr>
        <p:spPr>
          <a:xfrm>
            <a:off x="7537403" y="3423486"/>
            <a:ext cx="0" cy="944354"/>
          </a:xfrm>
          <a:prstGeom prst="line">
            <a:avLst/>
          </a:prstGeom>
          <a:noFill/>
          <a:ln w="12700">
            <a:solidFill>
              <a:schemeClr val="bg1"/>
            </a:solidFill>
            <a:prstDash val="sysDot"/>
            <a:round/>
            <a:headEnd type="none"/>
            <a:tailEnd type="oval" w="lg" len="lg"/>
          </a:ln>
          <a:effectLst/>
          <a:extLst>
            <a:ext uri="{909E8E84-426E-40DD-AFC4-6F175D3DCCD1}">
              <a14:hiddenFill xmlns:a14="http://schemas.microsoft.com/office/drawing/2010/main">
                <a:noFill/>
              </a14:hiddenFill>
            </a:ext>
          </a:extLst>
        </p:spPr>
      </p:cxnSp>
      <p:cxnSp>
        <p:nvCxnSpPr>
          <p:cNvPr id="58" name="Straight Connector 57"/>
          <p:cNvCxnSpPr/>
          <p:nvPr userDrawn="1"/>
        </p:nvCxnSpPr>
        <p:spPr>
          <a:xfrm>
            <a:off x="6488533" y="4367839"/>
            <a:ext cx="2097741"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sp>
        <p:nvSpPr>
          <p:cNvPr id="74" name="Text Placeholder 8"/>
          <p:cNvSpPr>
            <a:spLocks noGrp="1"/>
          </p:cNvSpPr>
          <p:nvPr>
            <p:ph type="body" sz="quarter" idx="16" hasCustomPrompt="1"/>
          </p:nvPr>
        </p:nvSpPr>
        <p:spPr>
          <a:xfrm>
            <a:off x="3696311" y="53070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+xx xxx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a:t>
            </a:r>
            <a:r>
              <a:rPr kumimoji="0" lang="en-GB" sz="1100" b="0" i="0" u="none" strike="noStrike" kern="1200" cap="none" spc="0" normalizeH="0" baseline="0" noProof="0" dirty="0">
                <a:ln>
                  <a:noFill/>
                </a:ln>
                <a:solidFill>
                  <a:prstClr val="white"/>
                </a:solidFill>
                <a:effectLst/>
                <a:uLnTx/>
                <a:uFillTx/>
                <a:latin typeface="+mn-lt"/>
                <a:ea typeface="+mn-ea"/>
                <a:cs typeface="+mn-cs"/>
              </a:rPr>
              <a:t>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xxxx</a:t>
            </a:r>
            <a:endParaRPr kumimoji="0" lang="en-GB" sz="1100" b="0" i="0" u="none" strike="noStrike" kern="1200" cap="none" spc="0" normalizeH="0" baseline="0" noProof="0" dirty="0">
              <a:ln>
                <a:noFill/>
              </a:ln>
              <a:solidFill>
                <a:prstClr val="white"/>
              </a:solidFill>
              <a:effectLst/>
              <a:uLnTx/>
              <a:uFillTx/>
              <a:latin typeface="+mn-lt"/>
              <a:ea typeface="+mn-ea"/>
              <a:cs typeface="+mn-cs"/>
            </a:endParaRPr>
          </a:p>
        </p:txBody>
      </p:sp>
      <p:sp>
        <p:nvSpPr>
          <p:cNvPr id="75" name="Text Placeholder 8"/>
          <p:cNvSpPr>
            <a:spLocks noGrp="1"/>
          </p:cNvSpPr>
          <p:nvPr>
            <p:ph type="body" sz="quarter" idx="17" hasCustomPrompt="1"/>
          </p:nvPr>
        </p:nvSpPr>
        <p:spPr>
          <a:xfrm>
            <a:off x="3696311" y="50784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email.address@ipsos.com</a:t>
            </a:r>
          </a:p>
        </p:txBody>
      </p:sp>
      <p:sp>
        <p:nvSpPr>
          <p:cNvPr id="76" name="Text Placeholder 6"/>
          <p:cNvSpPr>
            <a:spLocks noGrp="1"/>
          </p:cNvSpPr>
          <p:nvPr>
            <p:ph type="body" sz="quarter" idx="18" hasCustomPrompt="1"/>
          </p:nvPr>
        </p:nvSpPr>
        <p:spPr>
          <a:xfrm>
            <a:off x="3429611" y="4487863"/>
            <a:ext cx="1663700" cy="554037"/>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mn-lt"/>
                <a:ea typeface="+mn-ea"/>
                <a:cs typeface="+mn-cs"/>
              </a:rPr>
              <a:t>First Last name</a:t>
            </a:r>
          </a:p>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Title</a:t>
            </a:r>
          </a:p>
        </p:txBody>
      </p:sp>
      <p:grpSp>
        <p:nvGrpSpPr>
          <p:cNvPr id="77" name="Group 76"/>
          <p:cNvGrpSpPr>
            <a:grpSpLocks noChangeAspect="1"/>
          </p:cNvGrpSpPr>
          <p:nvPr userDrawn="1"/>
        </p:nvGrpSpPr>
        <p:grpSpPr bwMode="black">
          <a:xfrm>
            <a:off x="3429000" y="5144890"/>
            <a:ext cx="134460" cy="119521"/>
            <a:chOff x="-6357938" y="3122613"/>
            <a:chExt cx="1104900" cy="736600"/>
          </a:xfrm>
          <a:solidFill>
            <a:schemeClr val="bg1"/>
          </a:solidFill>
        </p:grpSpPr>
        <p:sp>
          <p:nvSpPr>
            <p:cNvPr id="78" name="Freeform 77"/>
            <p:cNvSpPr>
              <a:spLocks/>
            </p:cNvSpPr>
            <p:nvPr userDrawn="1"/>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79" name="Freeform 78"/>
            <p:cNvSpPr>
              <a:spLocks/>
            </p:cNvSpPr>
            <p:nvPr userDrawn="1"/>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0" name="Freeform 79"/>
            <p:cNvSpPr>
              <a:spLocks/>
            </p:cNvSpPr>
            <p:nvPr userDrawn="1"/>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1" name="Freeform 80"/>
            <p:cNvSpPr>
              <a:spLocks/>
            </p:cNvSpPr>
            <p:nvPr userDrawn="1"/>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grpSp>
        <p:nvGrpSpPr>
          <p:cNvPr id="82" name="Group 81"/>
          <p:cNvGrpSpPr>
            <a:grpSpLocks noChangeAspect="1"/>
          </p:cNvGrpSpPr>
          <p:nvPr userDrawn="1"/>
        </p:nvGrpSpPr>
        <p:grpSpPr bwMode="black">
          <a:xfrm flipH="1">
            <a:off x="3434227" y="5318165"/>
            <a:ext cx="126793" cy="198251"/>
            <a:chOff x="8553450" y="4149725"/>
            <a:chExt cx="790575" cy="927100"/>
          </a:xfrm>
          <a:solidFill>
            <a:schemeClr val="bg1"/>
          </a:solidFill>
        </p:grpSpPr>
        <p:sp>
          <p:nvSpPr>
            <p:cNvPr id="83" name="Freeform 82"/>
            <p:cNvSpPr>
              <a:spLocks/>
            </p:cNvSpPr>
            <p:nvPr userDrawn="1"/>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4" name="Freeform 83"/>
            <p:cNvSpPr>
              <a:spLocks/>
            </p:cNvSpPr>
            <p:nvPr userDrawn="1"/>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5" name="Freeform 84"/>
            <p:cNvSpPr>
              <a:spLocks/>
            </p:cNvSpPr>
            <p:nvPr userDrawn="1"/>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6" name="Freeform 85"/>
            <p:cNvSpPr>
              <a:spLocks/>
            </p:cNvSpPr>
            <p:nvPr userDrawn="1"/>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sp>
        <p:nvSpPr>
          <p:cNvPr id="87" name="Text Placeholder 8"/>
          <p:cNvSpPr>
            <a:spLocks noGrp="1"/>
          </p:cNvSpPr>
          <p:nvPr>
            <p:ph type="body" sz="quarter" idx="19" hasCustomPrompt="1"/>
          </p:nvPr>
        </p:nvSpPr>
        <p:spPr>
          <a:xfrm>
            <a:off x="6794500" y="53070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+xx xxx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a:t>
            </a:r>
            <a:r>
              <a:rPr kumimoji="0" lang="en-GB" sz="1100" b="0" i="0" u="none" strike="noStrike" kern="1200" cap="none" spc="0" normalizeH="0" baseline="0" noProof="0" dirty="0">
                <a:ln>
                  <a:noFill/>
                </a:ln>
                <a:solidFill>
                  <a:prstClr val="white"/>
                </a:solidFill>
                <a:effectLst/>
                <a:uLnTx/>
                <a:uFillTx/>
                <a:latin typeface="+mn-lt"/>
                <a:ea typeface="+mn-ea"/>
                <a:cs typeface="+mn-cs"/>
              </a:rPr>
              <a:t>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xxxx</a:t>
            </a:r>
            <a:endParaRPr kumimoji="0" lang="en-GB" sz="1100" b="0" i="0" u="none" strike="noStrike" kern="1200" cap="none" spc="0" normalizeH="0" baseline="0" noProof="0" dirty="0">
              <a:ln>
                <a:noFill/>
              </a:ln>
              <a:solidFill>
                <a:prstClr val="white"/>
              </a:solidFill>
              <a:effectLst/>
              <a:uLnTx/>
              <a:uFillTx/>
              <a:latin typeface="+mn-lt"/>
              <a:ea typeface="+mn-ea"/>
              <a:cs typeface="+mn-cs"/>
            </a:endParaRPr>
          </a:p>
        </p:txBody>
      </p:sp>
      <p:sp>
        <p:nvSpPr>
          <p:cNvPr id="88" name="Text Placeholder 8"/>
          <p:cNvSpPr>
            <a:spLocks noGrp="1"/>
          </p:cNvSpPr>
          <p:nvPr>
            <p:ph type="body" sz="quarter" idx="20" hasCustomPrompt="1"/>
          </p:nvPr>
        </p:nvSpPr>
        <p:spPr>
          <a:xfrm>
            <a:off x="6794500" y="50784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email.address@ipsos.com</a:t>
            </a:r>
          </a:p>
        </p:txBody>
      </p:sp>
      <p:sp>
        <p:nvSpPr>
          <p:cNvPr id="89" name="Text Placeholder 6"/>
          <p:cNvSpPr>
            <a:spLocks noGrp="1"/>
          </p:cNvSpPr>
          <p:nvPr>
            <p:ph type="body" sz="quarter" idx="21" hasCustomPrompt="1"/>
          </p:nvPr>
        </p:nvSpPr>
        <p:spPr>
          <a:xfrm>
            <a:off x="6527800" y="4487863"/>
            <a:ext cx="1663700" cy="554037"/>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mn-lt"/>
                <a:ea typeface="+mn-ea"/>
                <a:cs typeface="+mn-cs"/>
              </a:rPr>
              <a:t>First Last name</a:t>
            </a:r>
          </a:p>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Title</a:t>
            </a:r>
          </a:p>
        </p:txBody>
      </p:sp>
      <p:grpSp>
        <p:nvGrpSpPr>
          <p:cNvPr id="90" name="Group 89"/>
          <p:cNvGrpSpPr>
            <a:grpSpLocks noChangeAspect="1"/>
          </p:cNvGrpSpPr>
          <p:nvPr userDrawn="1"/>
        </p:nvGrpSpPr>
        <p:grpSpPr bwMode="black">
          <a:xfrm>
            <a:off x="6527189" y="5144890"/>
            <a:ext cx="134460" cy="119521"/>
            <a:chOff x="-6357938" y="3122613"/>
            <a:chExt cx="1104900" cy="736600"/>
          </a:xfrm>
          <a:solidFill>
            <a:schemeClr val="bg1"/>
          </a:solidFill>
        </p:grpSpPr>
        <p:sp>
          <p:nvSpPr>
            <p:cNvPr id="91" name="Freeform 90"/>
            <p:cNvSpPr>
              <a:spLocks/>
            </p:cNvSpPr>
            <p:nvPr userDrawn="1"/>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2" name="Freeform 91"/>
            <p:cNvSpPr>
              <a:spLocks/>
            </p:cNvSpPr>
            <p:nvPr userDrawn="1"/>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3" name="Freeform 92"/>
            <p:cNvSpPr>
              <a:spLocks/>
            </p:cNvSpPr>
            <p:nvPr userDrawn="1"/>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4" name="Freeform 93"/>
            <p:cNvSpPr>
              <a:spLocks/>
            </p:cNvSpPr>
            <p:nvPr userDrawn="1"/>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grpSp>
        <p:nvGrpSpPr>
          <p:cNvPr id="95" name="Group 94"/>
          <p:cNvGrpSpPr>
            <a:grpSpLocks noChangeAspect="1"/>
          </p:cNvGrpSpPr>
          <p:nvPr userDrawn="1"/>
        </p:nvGrpSpPr>
        <p:grpSpPr bwMode="black">
          <a:xfrm flipH="1">
            <a:off x="6532416" y="5318165"/>
            <a:ext cx="126793" cy="198251"/>
            <a:chOff x="8553450" y="4149725"/>
            <a:chExt cx="790575" cy="927100"/>
          </a:xfrm>
          <a:solidFill>
            <a:schemeClr val="bg1"/>
          </a:solidFill>
        </p:grpSpPr>
        <p:sp>
          <p:nvSpPr>
            <p:cNvPr id="96" name="Freeform 95"/>
            <p:cNvSpPr>
              <a:spLocks/>
            </p:cNvSpPr>
            <p:nvPr userDrawn="1"/>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7" name="Freeform 96"/>
            <p:cNvSpPr>
              <a:spLocks/>
            </p:cNvSpPr>
            <p:nvPr userDrawn="1"/>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8" name="Freeform 97"/>
            <p:cNvSpPr>
              <a:spLocks/>
            </p:cNvSpPr>
            <p:nvPr userDrawn="1"/>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9" name="Freeform 98"/>
            <p:cNvSpPr>
              <a:spLocks/>
            </p:cNvSpPr>
            <p:nvPr userDrawn="1"/>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spTree>
    <p:extLst>
      <p:ext uri="{BB962C8B-B14F-4D97-AF65-F5344CB8AC3E}">
        <p14:creationId xmlns:p14="http://schemas.microsoft.com/office/powerpoint/2010/main" val="248086041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1_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43874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over Slide Triangular Photo with Circles">
    <p:spTree>
      <p:nvGrpSpPr>
        <p:cNvPr id="1" name=""/>
        <p:cNvGrpSpPr/>
        <p:nvPr/>
      </p:nvGrpSpPr>
      <p:grpSpPr>
        <a:xfrm>
          <a:off x="0" y="0"/>
          <a:ext cx="0" cy="0"/>
          <a:chOff x="0" y="0"/>
          <a:chExt cx="0" cy="0"/>
        </a:xfrm>
      </p:grpSpPr>
      <p:sp>
        <p:nvSpPr>
          <p:cNvPr id="23" name="Picture Placeholder 4"/>
          <p:cNvSpPr>
            <a:spLocks noGrp="1"/>
          </p:cNvSpPr>
          <p:nvPr>
            <p:ph type="pic" sz="quarter" idx="16"/>
          </p:nvPr>
        </p:nvSpPr>
        <p:spPr>
          <a:xfrm>
            <a:off x="-9526" y="-9523"/>
            <a:ext cx="4714345" cy="6875913"/>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 name="connsiteX0" fmla="*/ 0 w 3797216"/>
              <a:gd name="connsiteY0" fmla="*/ 8966 h 5152466"/>
              <a:gd name="connsiteX1" fmla="*/ 441511 w 3797216"/>
              <a:gd name="connsiteY1" fmla="*/ 0 h 5152466"/>
              <a:gd name="connsiteX2" fmla="*/ 3797216 w 3797216"/>
              <a:gd name="connsiteY2" fmla="*/ 5152466 h 5152466"/>
              <a:gd name="connsiteX3" fmla="*/ 0 w 3797216"/>
              <a:gd name="connsiteY3" fmla="*/ 5152466 h 5152466"/>
              <a:gd name="connsiteX4" fmla="*/ 0 w 3797216"/>
              <a:gd name="connsiteY4" fmla="*/ 8966 h 5152466"/>
              <a:gd name="connsiteX0" fmla="*/ 0 w 3797216"/>
              <a:gd name="connsiteY0" fmla="*/ 0 h 5143500"/>
              <a:gd name="connsiteX1" fmla="*/ 299780 w 3797216"/>
              <a:gd name="connsiteY1" fmla="*/ 16201 h 5143500"/>
              <a:gd name="connsiteX2" fmla="*/ 3797216 w 3797216"/>
              <a:gd name="connsiteY2" fmla="*/ 5143500 h 5143500"/>
              <a:gd name="connsiteX3" fmla="*/ 0 w 3797216"/>
              <a:gd name="connsiteY3" fmla="*/ 5143500 h 5143500"/>
              <a:gd name="connsiteX4" fmla="*/ 0 w 3797216"/>
              <a:gd name="connsiteY4" fmla="*/ 0 h 5143500"/>
              <a:gd name="connsiteX0" fmla="*/ 0 w 3974380"/>
              <a:gd name="connsiteY0" fmla="*/ 0 h 5143500"/>
              <a:gd name="connsiteX1" fmla="*/ 299780 w 3974380"/>
              <a:gd name="connsiteY1" fmla="*/ 16201 h 5143500"/>
              <a:gd name="connsiteX2" fmla="*/ 3974380 w 3974380"/>
              <a:gd name="connsiteY2" fmla="*/ 5118334 h 5143500"/>
              <a:gd name="connsiteX3" fmla="*/ 0 w 3974380"/>
              <a:gd name="connsiteY3" fmla="*/ 5143500 h 5143500"/>
              <a:gd name="connsiteX4" fmla="*/ 0 w 3974380"/>
              <a:gd name="connsiteY4" fmla="*/ 0 h 5143500"/>
              <a:gd name="connsiteX0" fmla="*/ 0 w 3974380"/>
              <a:gd name="connsiteY0" fmla="*/ 2675 h 5146175"/>
              <a:gd name="connsiteX1" fmla="*/ 306867 w 3974380"/>
              <a:gd name="connsiteY1" fmla="*/ 0 h 5146175"/>
              <a:gd name="connsiteX2" fmla="*/ 3974380 w 3974380"/>
              <a:gd name="connsiteY2" fmla="*/ 5121009 h 5146175"/>
              <a:gd name="connsiteX3" fmla="*/ 0 w 3974380"/>
              <a:gd name="connsiteY3" fmla="*/ 5146175 h 5146175"/>
              <a:gd name="connsiteX4" fmla="*/ 0 w 3974380"/>
              <a:gd name="connsiteY4" fmla="*/ 2675 h 5146175"/>
              <a:gd name="connsiteX0" fmla="*/ 0 w 3974380"/>
              <a:gd name="connsiteY0" fmla="*/ 2675 h 5152467"/>
              <a:gd name="connsiteX1" fmla="*/ 306867 w 3974380"/>
              <a:gd name="connsiteY1" fmla="*/ 0 h 5152467"/>
              <a:gd name="connsiteX2" fmla="*/ 3974380 w 3974380"/>
              <a:gd name="connsiteY2" fmla="*/ 5152467 h 5152467"/>
              <a:gd name="connsiteX3" fmla="*/ 0 w 3974380"/>
              <a:gd name="connsiteY3" fmla="*/ 5146175 h 5152467"/>
              <a:gd name="connsiteX4" fmla="*/ 0 w 3974380"/>
              <a:gd name="connsiteY4" fmla="*/ 2675 h 5152467"/>
              <a:gd name="connsiteX0" fmla="*/ 0 w 3974380"/>
              <a:gd name="connsiteY0" fmla="*/ 2675 h 5152467"/>
              <a:gd name="connsiteX1" fmla="*/ 306867 w 3974380"/>
              <a:gd name="connsiteY1" fmla="*/ 0 h 5152467"/>
              <a:gd name="connsiteX2" fmla="*/ 3974380 w 3974380"/>
              <a:gd name="connsiteY2" fmla="*/ 5152467 h 5152467"/>
              <a:gd name="connsiteX3" fmla="*/ 21260 w 3974380"/>
              <a:gd name="connsiteY3" fmla="*/ 5146175 h 5152467"/>
              <a:gd name="connsiteX4" fmla="*/ 0 w 3974380"/>
              <a:gd name="connsiteY4" fmla="*/ 2675 h 5152467"/>
              <a:gd name="connsiteX0" fmla="*/ 0 w 3974380"/>
              <a:gd name="connsiteY0" fmla="*/ 2675 h 5152467"/>
              <a:gd name="connsiteX1" fmla="*/ 306867 w 3974380"/>
              <a:gd name="connsiteY1" fmla="*/ 0 h 5152467"/>
              <a:gd name="connsiteX2" fmla="*/ 3974380 w 3974380"/>
              <a:gd name="connsiteY2" fmla="*/ 5152467 h 5152467"/>
              <a:gd name="connsiteX3" fmla="*/ 14173 w 3974380"/>
              <a:gd name="connsiteY3" fmla="*/ 5152467 h 5152467"/>
              <a:gd name="connsiteX4" fmla="*/ 0 w 3974380"/>
              <a:gd name="connsiteY4" fmla="*/ 2675 h 5152467"/>
              <a:gd name="connsiteX0" fmla="*/ 3766 w 3978146"/>
              <a:gd name="connsiteY0" fmla="*/ 2675 h 5152467"/>
              <a:gd name="connsiteX1" fmla="*/ 310633 w 3978146"/>
              <a:gd name="connsiteY1" fmla="*/ 0 h 5152467"/>
              <a:gd name="connsiteX2" fmla="*/ 3978146 w 3978146"/>
              <a:gd name="connsiteY2" fmla="*/ 5152467 h 5152467"/>
              <a:gd name="connsiteX3" fmla="*/ 1847 w 3978146"/>
              <a:gd name="connsiteY3" fmla="*/ 5152467 h 5152467"/>
              <a:gd name="connsiteX4" fmla="*/ 3766 w 3978146"/>
              <a:gd name="connsiteY4" fmla="*/ 2675 h 5152467"/>
              <a:gd name="connsiteX0" fmla="*/ 0 w 3982426"/>
              <a:gd name="connsiteY0" fmla="*/ 0 h 5171223"/>
              <a:gd name="connsiteX1" fmla="*/ 314913 w 3982426"/>
              <a:gd name="connsiteY1" fmla="*/ 18756 h 5171223"/>
              <a:gd name="connsiteX2" fmla="*/ 3982426 w 3982426"/>
              <a:gd name="connsiteY2" fmla="*/ 5171223 h 5171223"/>
              <a:gd name="connsiteX3" fmla="*/ 6127 w 3982426"/>
              <a:gd name="connsiteY3" fmla="*/ 5171223 h 5171223"/>
              <a:gd name="connsiteX4" fmla="*/ 0 w 3982426"/>
              <a:gd name="connsiteY4" fmla="*/ 0 h 5171223"/>
              <a:gd name="connsiteX0" fmla="*/ 0 w 3982426"/>
              <a:gd name="connsiteY0" fmla="*/ 0 h 5156935"/>
              <a:gd name="connsiteX1" fmla="*/ 314913 w 3982426"/>
              <a:gd name="connsiteY1" fmla="*/ 4468 h 5156935"/>
              <a:gd name="connsiteX2" fmla="*/ 3982426 w 3982426"/>
              <a:gd name="connsiteY2" fmla="*/ 5156935 h 5156935"/>
              <a:gd name="connsiteX3" fmla="*/ 6127 w 3982426"/>
              <a:gd name="connsiteY3" fmla="*/ 5156935 h 5156935"/>
              <a:gd name="connsiteX4" fmla="*/ 0 w 3982426"/>
              <a:gd name="connsiteY4" fmla="*/ 0 h 515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2426" h="5156935">
                <a:moveTo>
                  <a:pt x="0" y="0"/>
                </a:moveTo>
                <a:lnTo>
                  <a:pt x="314913" y="4468"/>
                </a:lnTo>
                <a:lnTo>
                  <a:pt x="3982426" y="5156935"/>
                </a:lnTo>
                <a:lnTo>
                  <a:pt x="6127" y="5156935"/>
                </a:lnTo>
                <a:cubicBezTo>
                  <a:pt x="-960" y="3442435"/>
                  <a:pt x="7087" y="1714500"/>
                  <a:pt x="0" y="0"/>
                </a:cubicBezTo>
                <a:close/>
              </a:path>
            </a:pathLst>
          </a:custGeom>
        </p:spPr>
        <p:txBody>
          <a:bodyPr/>
          <a:lstStyle/>
          <a:p>
            <a:r>
              <a:rPr lang="en-US" dirty="0"/>
              <a:t>Click icon to add picture</a:t>
            </a:r>
            <a:endParaRPr lang="en-GB" dirty="0"/>
          </a:p>
        </p:txBody>
      </p:sp>
      <p:sp>
        <p:nvSpPr>
          <p:cNvPr id="17" name="Freeform 16"/>
          <p:cNvSpPr/>
          <p:nvPr userDrawn="1"/>
        </p:nvSpPr>
        <p:spPr>
          <a:xfrm>
            <a:off x="0" y="-13251"/>
            <a:ext cx="9144000" cy="6879642"/>
          </a:xfrm>
          <a:custGeom>
            <a:avLst/>
            <a:gdLst>
              <a:gd name="connsiteX0" fmla="*/ 0 w 9144000"/>
              <a:gd name="connsiteY0" fmla="*/ 0 h 6875913"/>
              <a:gd name="connsiteX1" fmla="*/ 9144000 w 9144000"/>
              <a:gd name="connsiteY1" fmla="*/ 0 h 6875913"/>
              <a:gd name="connsiteX2" fmla="*/ 9144000 w 9144000"/>
              <a:gd name="connsiteY2" fmla="*/ 6875913 h 6875913"/>
              <a:gd name="connsiteX3" fmla="*/ 4704819 w 9144000"/>
              <a:gd name="connsiteY3" fmla="*/ 6875913 h 6875913"/>
              <a:gd name="connsiteX4" fmla="*/ 363264 w 9144000"/>
              <a:gd name="connsiteY4" fmla="*/ 5957 h 6875913"/>
              <a:gd name="connsiteX5" fmla="*/ 0 w 9144000"/>
              <a:gd name="connsiteY5" fmla="*/ 152 h 687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6875913">
                <a:moveTo>
                  <a:pt x="0" y="0"/>
                </a:moveTo>
                <a:lnTo>
                  <a:pt x="9144000" y="0"/>
                </a:lnTo>
                <a:lnTo>
                  <a:pt x="9144000" y="6875913"/>
                </a:lnTo>
                <a:lnTo>
                  <a:pt x="4704819" y="6875913"/>
                </a:lnTo>
                <a:lnTo>
                  <a:pt x="363264" y="5957"/>
                </a:lnTo>
                <a:lnTo>
                  <a:pt x="0" y="15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ctrTitle" hasCustomPrompt="1"/>
          </p:nvPr>
        </p:nvSpPr>
        <p:spPr>
          <a:xfrm>
            <a:off x="4176001" y="2952519"/>
            <a:ext cx="4699059" cy="512448"/>
          </a:xfrm>
        </p:spPr>
        <p:txBody>
          <a:bodyPr anchor="ctr"/>
          <a:lstStyle>
            <a:lvl1pPr>
              <a:defRPr sz="3700" baseline="0"/>
            </a:lvl1pPr>
          </a:lstStyle>
          <a:p>
            <a:r>
              <a:rPr lang="en-US" dirty="0"/>
              <a:t>Title</a:t>
            </a:r>
          </a:p>
        </p:txBody>
      </p:sp>
      <p:sp>
        <p:nvSpPr>
          <p:cNvPr id="3" name="Subtitle 2"/>
          <p:cNvSpPr>
            <a:spLocks noGrp="1"/>
          </p:cNvSpPr>
          <p:nvPr>
            <p:ph type="subTitle" idx="1" hasCustomPrompt="1"/>
          </p:nvPr>
        </p:nvSpPr>
        <p:spPr>
          <a:xfrm>
            <a:off x="4176001" y="3819109"/>
            <a:ext cx="4699059" cy="1400591"/>
          </a:xfrm>
        </p:spPr>
        <p:txBody>
          <a:bodyPr/>
          <a:lstStyle>
            <a:lvl1pPr marL="0" marR="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baseline="0">
                <a:solidFill>
                  <a:schemeClr val="bg2">
                    <a:lumMod val="75000"/>
                  </a:schemeClr>
                </a:solidFill>
              </a:defRPr>
            </a:lvl1pPr>
            <a:lvl2pPr marL="3240" marR="0"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baseline="0">
                <a:solidFill>
                  <a:schemeClr val="bg2">
                    <a:lumMod val="75000"/>
                  </a:schemeClr>
                </a:solidFill>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BY</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Name, Title, </a:t>
            </a:r>
            <a:r>
              <a:rPr kumimoji="0" lang="en-US" sz="1200" b="0" i="0" u="none" strike="noStrike" kern="1200" cap="none" spc="0" normalizeH="0" baseline="0" noProof="0" dirty="0" err="1">
                <a:ln>
                  <a:noFill/>
                </a:ln>
                <a:solidFill>
                  <a:srgbClr val="888B8D">
                    <a:lumMod val="75000"/>
                  </a:srgbClr>
                </a:solidFill>
                <a:effectLst/>
                <a:uLnTx/>
                <a:uFillTx/>
                <a:latin typeface="+mn-lt"/>
                <a:ea typeface="+mn-ea"/>
                <a:cs typeface="+mn-cs"/>
              </a:rPr>
              <a:t>Ipsos</a:t>
            </a: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 UU</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FOR</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Client </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Date</a:t>
            </a:r>
          </a:p>
        </p:txBody>
      </p:sp>
      <p:sp>
        <p:nvSpPr>
          <p:cNvPr id="20" name="Text Placeholder 19"/>
          <p:cNvSpPr>
            <a:spLocks noGrp="1"/>
          </p:cNvSpPr>
          <p:nvPr>
            <p:ph type="body" sz="quarter" idx="13" hasCustomPrompt="1"/>
          </p:nvPr>
        </p:nvSpPr>
        <p:spPr>
          <a:xfrm>
            <a:off x="4176001" y="1700807"/>
            <a:ext cx="4699059" cy="1001215"/>
          </a:xfrm>
        </p:spPr>
        <p:txBody>
          <a:bodyPr anchor="b">
            <a:normAutofit/>
          </a:bodyPr>
          <a:lstStyle>
            <a:lvl1pPr>
              <a:defRPr sz="2200" b="0" cap="none" baseline="0">
                <a:solidFill>
                  <a:schemeClr val="bg2"/>
                </a:solidFill>
              </a:defRPr>
            </a:lvl1pPr>
          </a:lstStyle>
          <a:p>
            <a:pPr lvl="0"/>
            <a:r>
              <a:rPr lang="en-US" dirty="0"/>
              <a:t>Subtitle</a:t>
            </a:r>
            <a:endParaRPr lang="en-GB" dirty="0"/>
          </a:p>
        </p:txBody>
      </p:sp>
      <p:sp>
        <p:nvSpPr>
          <p:cNvPr id="7" name="Picture Placeholder 6"/>
          <p:cNvSpPr>
            <a:spLocks noGrp="1"/>
          </p:cNvSpPr>
          <p:nvPr>
            <p:ph type="pic" sz="quarter" idx="15" hasCustomPrompt="1"/>
          </p:nvPr>
        </p:nvSpPr>
        <p:spPr>
          <a:xfrm>
            <a:off x="7741938" y="548681"/>
            <a:ext cx="1165276" cy="648072"/>
          </a:xfrm>
          <a:solidFill>
            <a:schemeClr val="bg1"/>
          </a:solidFill>
        </p:spPr>
        <p:txBody>
          <a:bodyPr/>
          <a:lstStyle>
            <a:lvl1pPr algn="ctr">
              <a:defRPr sz="1400"/>
            </a:lvl1pPr>
          </a:lstStyle>
          <a:p>
            <a:r>
              <a:rPr lang="en-GB" dirty="0"/>
              <a:t>Client Logo</a:t>
            </a:r>
            <a:br>
              <a:rPr lang="en-GB" dirty="0"/>
            </a:br>
            <a:r>
              <a:rPr lang="en-GB" dirty="0"/>
              <a:t>(delete if unused)</a:t>
            </a:r>
          </a:p>
        </p:txBody>
      </p:sp>
      <p:sp>
        <p:nvSpPr>
          <p:cNvPr id="11" name="Slide Number Placeholder 5"/>
          <p:cNvSpPr>
            <a:spLocks noGrp="1"/>
          </p:cNvSpPr>
          <p:nvPr>
            <p:ph type="sldNum" sz="quarter" idx="12"/>
          </p:nvPr>
        </p:nvSpPr>
        <p:spPr>
          <a:xfrm>
            <a:off x="247314" y="6169897"/>
            <a:ext cx="560381" cy="346923"/>
          </a:xfrm>
          <a:prstGeom prst="rect">
            <a:avLst/>
          </a:prstGeom>
        </p:spPr>
        <p:txBody>
          <a:bodyPr lIns="0" tIns="0" rIns="0" bIns="0" anchor="b"/>
          <a:lstStyle>
            <a:lvl1pPr>
              <a:defRPr sz="800">
                <a:solidFill>
                  <a:schemeClr val="bg1">
                    <a:lumMod val="95000"/>
                  </a:schemeClr>
                </a:solidFill>
              </a:defRPr>
            </a:lvl1pPr>
          </a:lstStyle>
          <a:p>
            <a:pPr fontAlgn="auto">
              <a:spcBef>
                <a:spcPts val="0"/>
              </a:spcBef>
              <a:spcAft>
                <a:spcPts val="0"/>
              </a:spcAft>
            </a:pPr>
            <a:fld id="{7F034911-0302-4AAB-AEF0-815419E29289}" type="slidenum">
              <a:rPr lang="en-US" smtClean="0">
                <a:solidFill>
                  <a:prstClr val="white">
                    <a:lumMod val="95000"/>
                  </a:prstClr>
                </a:solidFill>
                <a:latin typeface="Calibri"/>
              </a:rPr>
              <a:pPr fontAlgn="auto">
                <a:spcBef>
                  <a:spcPts val="0"/>
                </a:spcBef>
                <a:spcAft>
                  <a:spcPts val="0"/>
                </a:spcAft>
              </a:pPr>
              <a:t>‹#›</a:t>
            </a:fld>
            <a:endParaRPr lang="en-US" dirty="0">
              <a:solidFill>
                <a:prstClr val="white">
                  <a:lumMod val="95000"/>
                </a:prstClr>
              </a:solidFill>
              <a:latin typeface="Calibri"/>
            </a:endParaRPr>
          </a:p>
        </p:txBody>
      </p:sp>
      <p:sp>
        <p:nvSpPr>
          <p:cNvPr id="14" name="Footer Placeholder 10"/>
          <p:cNvSpPr>
            <a:spLocks noGrp="1"/>
          </p:cNvSpPr>
          <p:nvPr>
            <p:ph type="ftr" sz="quarter" idx="11"/>
          </p:nvPr>
        </p:nvSpPr>
        <p:spPr>
          <a:xfrm>
            <a:off x="4176001" y="5375269"/>
            <a:ext cx="4699059" cy="4159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accent4">
                    <a:lumMod val="75000"/>
                  </a:schemeClr>
                </a:solidFill>
              </a:defRPr>
            </a:lvl1pPr>
          </a:lstStyle>
          <a:p>
            <a:r>
              <a:rPr lang="en-GB" dirty="0">
                <a:solidFill>
                  <a:srgbClr val="888B8D"/>
                </a:solidFill>
                <a:latin typeface="Calibri"/>
              </a:rPr>
              <a:t>© 2015 Ipsos.  All rights reserved. Contains Ipsos' Confidential and Proprietary information and may not be disclosed or reproduced without the prior written consent of Ipsos.</a:t>
            </a:r>
          </a:p>
        </p:txBody>
      </p:sp>
      <p:sp>
        <p:nvSpPr>
          <p:cNvPr id="21" name="TextBox 20"/>
          <p:cNvSpPr txBox="1"/>
          <p:nvPr userDrawn="1"/>
        </p:nvSpPr>
        <p:spPr>
          <a:xfrm>
            <a:off x="239634" y="6249103"/>
            <a:ext cx="307188" cy="317340"/>
          </a:xfrm>
          <a:prstGeom prst="rect">
            <a:avLst/>
          </a:prstGeom>
        </p:spPr>
        <p:txBody>
          <a:bodyPr vert="horz" wrap="none" lIns="0" tIns="0" rIns="0" bIns="0" rtlCol="0" anchor="b">
            <a:normAutofit/>
          </a:bodyPr>
          <a:lstStyle/>
          <a:p>
            <a:pPr fontAlgn="auto">
              <a:lnSpc>
                <a:spcPct val="85000"/>
              </a:lnSpc>
              <a:spcBef>
                <a:spcPts val="204"/>
              </a:spcBef>
              <a:spcAft>
                <a:spcPts val="0"/>
              </a:spcAft>
            </a:pPr>
            <a:fld id="{01990C03-C3A3-48FE-AF6D-3AE397C89625}" type="slidenum">
              <a:rPr lang="en-GB" sz="1000">
                <a:solidFill>
                  <a:prstClr val="white"/>
                </a:solidFill>
                <a:latin typeface="Calibri"/>
              </a:rPr>
              <a:pPr fontAlgn="auto">
                <a:lnSpc>
                  <a:spcPct val="85000"/>
                </a:lnSpc>
                <a:spcBef>
                  <a:spcPts val="204"/>
                </a:spcBef>
                <a:spcAft>
                  <a:spcPts val="0"/>
                </a:spcAft>
              </a:pPr>
              <a:t>‹#›</a:t>
            </a:fld>
            <a:endParaRPr lang="en-GB" sz="1000" dirty="0">
              <a:solidFill>
                <a:prstClr val="white"/>
              </a:solidFill>
              <a:latin typeface="Calibri"/>
            </a:endParaRPr>
          </a:p>
        </p:txBody>
      </p:sp>
      <p:sp>
        <p:nvSpPr>
          <p:cNvPr id="10" name="Freeform 53"/>
          <p:cNvSpPr>
            <a:spLocks/>
          </p:cNvSpPr>
          <p:nvPr userDrawn="1"/>
        </p:nvSpPr>
        <p:spPr bwMode="ltGray">
          <a:xfrm flipH="1">
            <a:off x="1386723" y="1441315"/>
            <a:ext cx="1921845" cy="2298969"/>
          </a:xfrm>
          <a:custGeom>
            <a:avLst/>
            <a:gdLst>
              <a:gd name="T0" fmla="*/ 490 w 1628"/>
              <a:gd name="T1" fmla="*/ 1948 h 1948"/>
              <a:gd name="T2" fmla="*/ 402 w 1628"/>
              <a:gd name="T3" fmla="*/ 1886 h 1948"/>
              <a:gd name="T4" fmla="*/ 322 w 1628"/>
              <a:gd name="T5" fmla="*/ 1816 h 1948"/>
              <a:gd name="T6" fmla="*/ 250 w 1628"/>
              <a:gd name="T7" fmla="*/ 1740 h 1948"/>
              <a:gd name="T8" fmla="*/ 188 w 1628"/>
              <a:gd name="T9" fmla="*/ 1658 h 1948"/>
              <a:gd name="T10" fmla="*/ 134 w 1628"/>
              <a:gd name="T11" fmla="*/ 1570 h 1948"/>
              <a:gd name="T12" fmla="*/ 88 w 1628"/>
              <a:gd name="T13" fmla="*/ 1480 h 1948"/>
              <a:gd name="T14" fmla="*/ 52 w 1628"/>
              <a:gd name="T15" fmla="*/ 1384 h 1948"/>
              <a:gd name="T16" fmla="*/ 26 w 1628"/>
              <a:gd name="T17" fmla="*/ 1286 h 1948"/>
              <a:gd name="T18" fmla="*/ 8 w 1628"/>
              <a:gd name="T19" fmla="*/ 1186 h 1948"/>
              <a:gd name="T20" fmla="*/ 0 w 1628"/>
              <a:gd name="T21" fmla="*/ 1086 h 1948"/>
              <a:gd name="T22" fmla="*/ 2 w 1628"/>
              <a:gd name="T23" fmla="*/ 984 h 1948"/>
              <a:gd name="T24" fmla="*/ 14 w 1628"/>
              <a:gd name="T25" fmla="*/ 882 h 1948"/>
              <a:gd name="T26" fmla="*/ 36 w 1628"/>
              <a:gd name="T27" fmla="*/ 780 h 1948"/>
              <a:gd name="T28" fmla="*/ 70 w 1628"/>
              <a:gd name="T29" fmla="*/ 682 h 1948"/>
              <a:gd name="T30" fmla="*/ 112 w 1628"/>
              <a:gd name="T31" fmla="*/ 584 h 1948"/>
              <a:gd name="T32" fmla="*/ 166 w 1628"/>
              <a:gd name="T33" fmla="*/ 490 h 1948"/>
              <a:gd name="T34" fmla="*/ 196 w 1628"/>
              <a:gd name="T35" fmla="*/ 444 h 1948"/>
              <a:gd name="T36" fmla="*/ 262 w 1628"/>
              <a:gd name="T37" fmla="*/ 360 h 1948"/>
              <a:gd name="T38" fmla="*/ 334 w 1628"/>
              <a:gd name="T39" fmla="*/ 284 h 1948"/>
              <a:gd name="T40" fmla="*/ 414 w 1628"/>
              <a:gd name="T41" fmla="*/ 218 h 1948"/>
              <a:gd name="T42" fmla="*/ 498 w 1628"/>
              <a:gd name="T43" fmla="*/ 160 h 1948"/>
              <a:gd name="T44" fmla="*/ 588 w 1628"/>
              <a:gd name="T45" fmla="*/ 110 h 1948"/>
              <a:gd name="T46" fmla="*/ 682 w 1628"/>
              <a:gd name="T47" fmla="*/ 68 h 1948"/>
              <a:gd name="T48" fmla="*/ 778 w 1628"/>
              <a:gd name="T49" fmla="*/ 38 h 1948"/>
              <a:gd name="T50" fmla="*/ 876 w 1628"/>
              <a:gd name="T51" fmla="*/ 16 h 1948"/>
              <a:gd name="T52" fmla="*/ 978 w 1628"/>
              <a:gd name="T53" fmla="*/ 2 h 1948"/>
              <a:gd name="T54" fmla="*/ 1080 w 1628"/>
              <a:gd name="T55" fmla="*/ 0 h 1948"/>
              <a:gd name="T56" fmla="*/ 1182 w 1628"/>
              <a:gd name="T57" fmla="*/ 8 h 1948"/>
              <a:gd name="T58" fmla="*/ 1282 w 1628"/>
              <a:gd name="T59" fmla="*/ 24 h 1948"/>
              <a:gd name="T60" fmla="*/ 1382 w 1628"/>
              <a:gd name="T61" fmla="*/ 52 h 1948"/>
              <a:gd name="T62" fmla="*/ 1482 w 1628"/>
              <a:gd name="T63" fmla="*/ 88 h 1948"/>
              <a:gd name="T64" fmla="*/ 1576 w 1628"/>
              <a:gd name="T65" fmla="*/ 136 h 1948"/>
              <a:gd name="T66" fmla="*/ 1624 w 1628"/>
              <a:gd name="T67" fmla="*/ 164 h 1948"/>
              <a:gd name="T68" fmla="*/ 490 w 1628"/>
              <a:gd name="T69" fmla="*/ 1948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8" h="1948">
                <a:moveTo>
                  <a:pt x="490" y="1948"/>
                </a:moveTo>
                <a:lnTo>
                  <a:pt x="490" y="1948"/>
                </a:lnTo>
                <a:lnTo>
                  <a:pt x="444" y="1918"/>
                </a:lnTo>
                <a:lnTo>
                  <a:pt x="402" y="1886"/>
                </a:lnTo>
                <a:lnTo>
                  <a:pt x="360" y="1852"/>
                </a:lnTo>
                <a:lnTo>
                  <a:pt x="322" y="1816"/>
                </a:lnTo>
                <a:lnTo>
                  <a:pt x="286" y="1778"/>
                </a:lnTo>
                <a:lnTo>
                  <a:pt x="250" y="1740"/>
                </a:lnTo>
                <a:lnTo>
                  <a:pt x="218" y="1700"/>
                </a:lnTo>
                <a:lnTo>
                  <a:pt x="188" y="1658"/>
                </a:lnTo>
                <a:lnTo>
                  <a:pt x="160" y="1614"/>
                </a:lnTo>
                <a:lnTo>
                  <a:pt x="134" y="1570"/>
                </a:lnTo>
                <a:lnTo>
                  <a:pt x="110" y="1526"/>
                </a:lnTo>
                <a:lnTo>
                  <a:pt x="88" y="1480"/>
                </a:lnTo>
                <a:lnTo>
                  <a:pt x="70" y="1432"/>
                </a:lnTo>
                <a:lnTo>
                  <a:pt x="52" y="1384"/>
                </a:lnTo>
                <a:lnTo>
                  <a:pt x="38" y="1336"/>
                </a:lnTo>
                <a:lnTo>
                  <a:pt x="26" y="1286"/>
                </a:lnTo>
                <a:lnTo>
                  <a:pt x="16" y="1236"/>
                </a:lnTo>
                <a:lnTo>
                  <a:pt x="8" y="1186"/>
                </a:lnTo>
                <a:lnTo>
                  <a:pt x="4" y="1136"/>
                </a:lnTo>
                <a:lnTo>
                  <a:pt x="0" y="1086"/>
                </a:lnTo>
                <a:lnTo>
                  <a:pt x="0" y="1034"/>
                </a:lnTo>
                <a:lnTo>
                  <a:pt x="2" y="984"/>
                </a:lnTo>
                <a:lnTo>
                  <a:pt x="8" y="932"/>
                </a:lnTo>
                <a:lnTo>
                  <a:pt x="14" y="882"/>
                </a:lnTo>
                <a:lnTo>
                  <a:pt x="24" y="830"/>
                </a:lnTo>
                <a:lnTo>
                  <a:pt x="36" y="780"/>
                </a:lnTo>
                <a:lnTo>
                  <a:pt x="52" y="730"/>
                </a:lnTo>
                <a:lnTo>
                  <a:pt x="70" y="682"/>
                </a:lnTo>
                <a:lnTo>
                  <a:pt x="90" y="632"/>
                </a:lnTo>
                <a:lnTo>
                  <a:pt x="112" y="584"/>
                </a:lnTo>
                <a:lnTo>
                  <a:pt x="138" y="536"/>
                </a:lnTo>
                <a:lnTo>
                  <a:pt x="166" y="490"/>
                </a:lnTo>
                <a:lnTo>
                  <a:pt x="166" y="490"/>
                </a:lnTo>
                <a:lnTo>
                  <a:pt x="196" y="444"/>
                </a:lnTo>
                <a:lnTo>
                  <a:pt x="228" y="402"/>
                </a:lnTo>
                <a:lnTo>
                  <a:pt x="262" y="360"/>
                </a:lnTo>
                <a:lnTo>
                  <a:pt x="298" y="322"/>
                </a:lnTo>
                <a:lnTo>
                  <a:pt x="334" y="284"/>
                </a:lnTo>
                <a:lnTo>
                  <a:pt x="374" y="250"/>
                </a:lnTo>
                <a:lnTo>
                  <a:pt x="414" y="218"/>
                </a:lnTo>
                <a:lnTo>
                  <a:pt x="456" y="188"/>
                </a:lnTo>
                <a:lnTo>
                  <a:pt x="498" y="160"/>
                </a:lnTo>
                <a:lnTo>
                  <a:pt x="542" y="134"/>
                </a:lnTo>
                <a:lnTo>
                  <a:pt x="588" y="110"/>
                </a:lnTo>
                <a:lnTo>
                  <a:pt x="634" y="88"/>
                </a:lnTo>
                <a:lnTo>
                  <a:pt x="682" y="68"/>
                </a:lnTo>
                <a:lnTo>
                  <a:pt x="730" y="52"/>
                </a:lnTo>
                <a:lnTo>
                  <a:pt x="778" y="38"/>
                </a:lnTo>
                <a:lnTo>
                  <a:pt x="828" y="26"/>
                </a:lnTo>
                <a:lnTo>
                  <a:pt x="876" y="16"/>
                </a:lnTo>
                <a:lnTo>
                  <a:pt x="926" y="8"/>
                </a:lnTo>
                <a:lnTo>
                  <a:pt x="978" y="2"/>
                </a:lnTo>
                <a:lnTo>
                  <a:pt x="1028" y="0"/>
                </a:lnTo>
                <a:lnTo>
                  <a:pt x="1080" y="0"/>
                </a:lnTo>
                <a:lnTo>
                  <a:pt x="1130" y="2"/>
                </a:lnTo>
                <a:lnTo>
                  <a:pt x="1182" y="8"/>
                </a:lnTo>
                <a:lnTo>
                  <a:pt x="1232" y="14"/>
                </a:lnTo>
                <a:lnTo>
                  <a:pt x="1282" y="24"/>
                </a:lnTo>
                <a:lnTo>
                  <a:pt x="1332" y="36"/>
                </a:lnTo>
                <a:lnTo>
                  <a:pt x="1382" y="52"/>
                </a:lnTo>
                <a:lnTo>
                  <a:pt x="1432" y="68"/>
                </a:lnTo>
                <a:lnTo>
                  <a:pt x="1482" y="88"/>
                </a:lnTo>
                <a:lnTo>
                  <a:pt x="1530" y="112"/>
                </a:lnTo>
                <a:lnTo>
                  <a:pt x="1576" y="136"/>
                </a:lnTo>
                <a:lnTo>
                  <a:pt x="1624" y="164"/>
                </a:lnTo>
                <a:lnTo>
                  <a:pt x="1624" y="164"/>
                </a:lnTo>
                <a:lnTo>
                  <a:pt x="1628" y="168"/>
                </a:lnTo>
                <a:lnTo>
                  <a:pt x="490" y="194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dirty="0">
              <a:solidFill>
                <a:srgbClr val="222223"/>
              </a:solidFill>
              <a:latin typeface="Calibri"/>
            </a:endParaRPr>
          </a:p>
        </p:txBody>
      </p:sp>
      <p:sp>
        <p:nvSpPr>
          <p:cNvPr id="12" name="Freeform 53"/>
          <p:cNvSpPr>
            <a:spLocks/>
          </p:cNvSpPr>
          <p:nvPr userDrawn="1"/>
        </p:nvSpPr>
        <p:spPr bwMode="ltGray">
          <a:xfrm rot="10800000" flipH="1">
            <a:off x="467545" y="685800"/>
            <a:ext cx="1082902" cy="1295400"/>
          </a:xfrm>
          <a:custGeom>
            <a:avLst/>
            <a:gdLst>
              <a:gd name="T0" fmla="*/ 490 w 1628"/>
              <a:gd name="T1" fmla="*/ 1948 h 1948"/>
              <a:gd name="T2" fmla="*/ 402 w 1628"/>
              <a:gd name="T3" fmla="*/ 1886 h 1948"/>
              <a:gd name="T4" fmla="*/ 322 w 1628"/>
              <a:gd name="T5" fmla="*/ 1816 h 1948"/>
              <a:gd name="T6" fmla="*/ 250 w 1628"/>
              <a:gd name="T7" fmla="*/ 1740 h 1948"/>
              <a:gd name="T8" fmla="*/ 188 w 1628"/>
              <a:gd name="T9" fmla="*/ 1658 h 1948"/>
              <a:gd name="T10" fmla="*/ 134 w 1628"/>
              <a:gd name="T11" fmla="*/ 1570 h 1948"/>
              <a:gd name="T12" fmla="*/ 88 w 1628"/>
              <a:gd name="T13" fmla="*/ 1480 h 1948"/>
              <a:gd name="T14" fmla="*/ 52 w 1628"/>
              <a:gd name="T15" fmla="*/ 1384 h 1948"/>
              <a:gd name="T16" fmla="*/ 26 w 1628"/>
              <a:gd name="T17" fmla="*/ 1286 h 1948"/>
              <a:gd name="T18" fmla="*/ 8 w 1628"/>
              <a:gd name="T19" fmla="*/ 1186 h 1948"/>
              <a:gd name="T20" fmla="*/ 0 w 1628"/>
              <a:gd name="T21" fmla="*/ 1086 h 1948"/>
              <a:gd name="T22" fmla="*/ 2 w 1628"/>
              <a:gd name="T23" fmla="*/ 984 h 1948"/>
              <a:gd name="T24" fmla="*/ 14 w 1628"/>
              <a:gd name="T25" fmla="*/ 882 h 1948"/>
              <a:gd name="T26" fmla="*/ 36 w 1628"/>
              <a:gd name="T27" fmla="*/ 780 h 1948"/>
              <a:gd name="T28" fmla="*/ 70 w 1628"/>
              <a:gd name="T29" fmla="*/ 682 h 1948"/>
              <a:gd name="T30" fmla="*/ 112 w 1628"/>
              <a:gd name="T31" fmla="*/ 584 h 1948"/>
              <a:gd name="T32" fmla="*/ 166 w 1628"/>
              <a:gd name="T33" fmla="*/ 490 h 1948"/>
              <a:gd name="T34" fmla="*/ 196 w 1628"/>
              <a:gd name="T35" fmla="*/ 444 h 1948"/>
              <a:gd name="T36" fmla="*/ 262 w 1628"/>
              <a:gd name="T37" fmla="*/ 360 h 1948"/>
              <a:gd name="T38" fmla="*/ 334 w 1628"/>
              <a:gd name="T39" fmla="*/ 284 h 1948"/>
              <a:gd name="T40" fmla="*/ 414 w 1628"/>
              <a:gd name="T41" fmla="*/ 218 h 1948"/>
              <a:gd name="T42" fmla="*/ 498 w 1628"/>
              <a:gd name="T43" fmla="*/ 160 h 1948"/>
              <a:gd name="T44" fmla="*/ 588 w 1628"/>
              <a:gd name="T45" fmla="*/ 110 h 1948"/>
              <a:gd name="T46" fmla="*/ 682 w 1628"/>
              <a:gd name="T47" fmla="*/ 68 h 1948"/>
              <a:gd name="T48" fmla="*/ 778 w 1628"/>
              <a:gd name="T49" fmla="*/ 38 h 1948"/>
              <a:gd name="T50" fmla="*/ 876 w 1628"/>
              <a:gd name="T51" fmla="*/ 16 h 1948"/>
              <a:gd name="T52" fmla="*/ 978 w 1628"/>
              <a:gd name="T53" fmla="*/ 2 h 1948"/>
              <a:gd name="T54" fmla="*/ 1080 w 1628"/>
              <a:gd name="T55" fmla="*/ 0 h 1948"/>
              <a:gd name="T56" fmla="*/ 1182 w 1628"/>
              <a:gd name="T57" fmla="*/ 8 h 1948"/>
              <a:gd name="T58" fmla="*/ 1282 w 1628"/>
              <a:gd name="T59" fmla="*/ 24 h 1948"/>
              <a:gd name="T60" fmla="*/ 1382 w 1628"/>
              <a:gd name="T61" fmla="*/ 52 h 1948"/>
              <a:gd name="T62" fmla="*/ 1482 w 1628"/>
              <a:gd name="T63" fmla="*/ 88 h 1948"/>
              <a:gd name="T64" fmla="*/ 1576 w 1628"/>
              <a:gd name="T65" fmla="*/ 136 h 1948"/>
              <a:gd name="T66" fmla="*/ 1624 w 1628"/>
              <a:gd name="T67" fmla="*/ 164 h 1948"/>
              <a:gd name="T68" fmla="*/ 490 w 1628"/>
              <a:gd name="T69" fmla="*/ 1948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8" h="1948">
                <a:moveTo>
                  <a:pt x="490" y="1948"/>
                </a:moveTo>
                <a:lnTo>
                  <a:pt x="490" y="1948"/>
                </a:lnTo>
                <a:lnTo>
                  <a:pt x="444" y="1918"/>
                </a:lnTo>
                <a:lnTo>
                  <a:pt x="402" y="1886"/>
                </a:lnTo>
                <a:lnTo>
                  <a:pt x="360" y="1852"/>
                </a:lnTo>
                <a:lnTo>
                  <a:pt x="322" y="1816"/>
                </a:lnTo>
                <a:lnTo>
                  <a:pt x="286" y="1778"/>
                </a:lnTo>
                <a:lnTo>
                  <a:pt x="250" y="1740"/>
                </a:lnTo>
                <a:lnTo>
                  <a:pt x="218" y="1700"/>
                </a:lnTo>
                <a:lnTo>
                  <a:pt x="188" y="1658"/>
                </a:lnTo>
                <a:lnTo>
                  <a:pt x="160" y="1614"/>
                </a:lnTo>
                <a:lnTo>
                  <a:pt x="134" y="1570"/>
                </a:lnTo>
                <a:lnTo>
                  <a:pt x="110" y="1526"/>
                </a:lnTo>
                <a:lnTo>
                  <a:pt x="88" y="1480"/>
                </a:lnTo>
                <a:lnTo>
                  <a:pt x="70" y="1432"/>
                </a:lnTo>
                <a:lnTo>
                  <a:pt x="52" y="1384"/>
                </a:lnTo>
                <a:lnTo>
                  <a:pt x="38" y="1336"/>
                </a:lnTo>
                <a:lnTo>
                  <a:pt x="26" y="1286"/>
                </a:lnTo>
                <a:lnTo>
                  <a:pt x="16" y="1236"/>
                </a:lnTo>
                <a:lnTo>
                  <a:pt x="8" y="1186"/>
                </a:lnTo>
                <a:lnTo>
                  <a:pt x="4" y="1136"/>
                </a:lnTo>
                <a:lnTo>
                  <a:pt x="0" y="1086"/>
                </a:lnTo>
                <a:lnTo>
                  <a:pt x="0" y="1034"/>
                </a:lnTo>
                <a:lnTo>
                  <a:pt x="2" y="984"/>
                </a:lnTo>
                <a:lnTo>
                  <a:pt x="8" y="932"/>
                </a:lnTo>
                <a:lnTo>
                  <a:pt x="14" y="882"/>
                </a:lnTo>
                <a:lnTo>
                  <a:pt x="24" y="830"/>
                </a:lnTo>
                <a:lnTo>
                  <a:pt x="36" y="780"/>
                </a:lnTo>
                <a:lnTo>
                  <a:pt x="52" y="730"/>
                </a:lnTo>
                <a:lnTo>
                  <a:pt x="70" y="682"/>
                </a:lnTo>
                <a:lnTo>
                  <a:pt x="90" y="632"/>
                </a:lnTo>
                <a:lnTo>
                  <a:pt x="112" y="584"/>
                </a:lnTo>
                <a:lnTo>
                  <a:pt x="138" y="536"/>
                </a:lnTo>
                <a:lnTo>
                  <a:pt x="166" y="490"/>
                </a:lnTo>
                <a:lnTo>
                  <a:pt x="166" y="490"/>
                </a:lnTo>
                <a:lnTo>
                  <a:pt x="196" y="444"/>
                </a:lnTo>
                <a:lnTo>
                  <a:pt x="228" y="402"/>
                </a:lnTo>
                <a:lnTo>
                  <a:pt x="262" y="360"/>
                </a:lnTo>
                <a:lnTo>
                  <a:pt x="298" y="322"/>
                </a:lnTo>
                <a:lnTo>
                  <a:pt x="334" y="284"/>
                </a:lnTo>
                <a:lnTo>
                  <a:pt x="374" y="250"/>
                </a:lnTo>
                <a:lnTo>
                  <a:pt x="414" y="218"/>
                </a:lnTo>
                <a:lnTo>
                  <a:pt x="456" y="188"/>
                </a:lnTo>
                <a:lnTo>
                  <a:pt x="498" y="160"/>
                </a:lnTo>
                <a:lnTo>
                  <a:pt x="542" y="134"/>
                </a:lnTo>
                <a:lnTo>
                  <a:pt x="588" y="110"/>
                </a:lnTo>
                <a:lnTo>
                  <a:pt x="634" y="88"/>
                </a:lnTo>
                <a:lnTo>
                  <a:pt x="682" y="68"/>
                </a:lnTo>
                <a:lnTo>
                  <a:pt x="730" y="52"/>
                </a:lnTo>
                <a:lnTo>
                  <a:pt x="778" y="38"/>
                </a:lnTo>
                <a:lnTo>
                  <a:pt x="828" y="26"/>
                </a:lnTo>
                <a:lnTo>
                  <a:pt x="876" y="16"/>
                </a:lnTo>
                <a:lnTo>
                  <a:pt x="926" y="8"/>
                </a:lnTo>
                <a:lnTo>
                  <a:pt x="978" y="2"/>
                </a:lnTo>
                <a:lnTo>
                  <a:pt x="1028" y="0"/>
                </a:lnTo>
                <a:lnTo>
                  <a:pt x="1080" y="0"/>
                </a:lnTo>
                <a:lnTo>
                  <a:pt x="1130" y="2"/>
                </a:lnTo>
                <a:lnTo>
                  <a:pt x="1182" y="8"/>
                </a:lnTo>
                <a:lnTo>
                  <a:pt x="1232" y="14"/>
                </a:lnTo>
                <a:lnTo>
                  <a:pt x="1282" y="24"/>
                </a:lnTo>
                <a:lnTo>
                  <a:pt x="1332" y="36"/>
                </a:lnTo>
                <a:lnTo>
                  <a:pt x="1382" y="52"/>
                </a:lnTo>
                <a:lnTo>
                  <a:pt x="1432" y="68"/>
                </a:lnTo>
                <a:lnTo>
                  <a:pt x="1482" y="88"/>
                </a:lnTo>
                <a:lnTo>
                  <a:pt x="1530" y="112"/>
                </a:lnTo>
                <a:lnTo>
                  <a:pt x="1576" y="136"/>
                </a:lnTo>
                <a:lnTo>
                  <a:pt x="1624" y="164"/>
                </a:lnTo>
                <a:lnTo>
                  <a:pt x="1624" y="164"/>
                </a:lnTo>
                <a:lnTo>
                  <a:pt x="1628" y="168"/>
                </a:lnTo>
                <a:lnTo>
                  <a:pt x="490" y="1948"/>
                </a:ln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dirty="0">
              <a:solidFill>
                <a:srgbClr val="222223"/>
              </a:solidFill>
              <a:latin typeface="Calibri"/>
            </a:endParaRPr>
          </a:p>
        </p:txBody>
      </p:sp>
      <p:grpSp>
        <p:nvGrpSpPr>
          <p:cNvPr id="18" name="Group 17"/>
          <p:cNvGrpSpPr/>
          <p:nvPr userDrawn="1"/>
        </p:nvGrpSpPr>
        <p:grpSpPr>
          <a:xfrm>
            <a:off x="6965726" y="6232981"/>
            <a:ext cx="1933546" cy="355982"/>
            <a:chOff x="10239375" y="6688139"/>
            <a:chExt cx="2842245" cy="523426"/>
          </a:xfrm>
        </p:grpSpPr>
        <p:pic>
          <p:nvPicPr>
            <p:cNvPr id="19" name="Picture 18"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688139"/>
              <a:ext cx="554657" cy="523426"/>
            </a:xfrm>
            <a:prstGeom prst="rect">
              <a:avLst/>
            </a:prstGeom>
          </p:spPr>
        </p:pic>
        <p:pic>
          <p:nvPicPr>
            <p:cNvPr id="22" name="Picture 21" descr="IPSOS_GAMECHANGERS_blu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39375" y="6804025"/>
              <a:ext cx="2028825" cy="407539"/>
            </a:xfrm>
            <a:prstGeom prst="rect">
              <a:avLst/>
            </a:prstGeom>
          </p:spPr>
        </p:pic>
      </p:grpSp>
      <p:pic>
        <p:nvPicPr>
          <p:cNvPr id="16" name="Picture 3" descr="C:\Users\Graphics Dude Ltd\Graphics Dude Ltd\Work\PC - IM - 150415A (template pt2)\Graphics\Tags\IpsosUU-WT-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74903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over Slide Triangular Photo">
    <p:spTree>
      <p:nvGrpSpPr>
        <p:cNvPr id="1" name=""/>
        <p:cNvGrpSpPr/>
        <p:nvPr/>
      </p:nvGrpSpPr>
      <p:grpSpPr>
        <a:xfrm>
          <a:off x="0" y="0"/>
          <a:ext cx="0" cy="0"/>
          <a:chOff x="0" y="0"/>
          <a:chExt cx="0" cy="0"/>
        </a:xfrm>
      </p:grpSpPr>
      <p:sp>
        <p:nvSpPr>
          <p:cNvPr id="23" name="Picture Placeholder 4"/>
          <p:cNvSpPr>
            <a:spLocks noGrp="1"/>
          </p:cNvSpPr>
          <p:nvPr>
            <p:ph type="pic" sz="quarter" idx="16"/>
          </p:nvPr>
        </p:nvSpPr>
        <p:spPr>
          <a:xfrm>
            <a:off x="-9526" y="-9523"/>
            <a:ext cx="4714345" cy="6875913"/>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 name="connsiteX0" fmla="*/ 0 w 3797216"/>
              <a:gd name="connsiteY0" fmla="*/ 8966 h 5152466"/>
              <a:gd name="connsiteX1" fmla="*/ 441511 w 3797216"/>
              <a:gd name="connsiteY1" fmla="*/ 0 h 5152466"/>
              <a:gd name="connsiteX2" fmla="*/ 3797216 w 3797216"/>
              <a:gd name="connsiteY2" fmla="*/ 5152466 h 5152466"/>
              <a:gd name="connsiteX3" fmla="*/ 0 w 3797216"/>
              <a:gd name="connsiteY3" fmla="*/ 5152466 h 5152466"/>
              <a:gd name="connsiteX4" fmla="*/ 0 w 3797216"/>
              <a:gd name="connsiteY4" fmla="*/ 8966 h 5152466"/>
              <a:gd name="connsiteX0" fmla="*/ 0 w 3797216"/>
              <a:gd name="connsiteY0" fmla="*/ 0 h 5143500"/>
              <a:gd name="connsiteX1" fmla="*/ 299780 w 3797216"/>
              <a:gd name="connsiteY1" fmla="*/ 16201 h 5143500"/>
              <a:gd name="connsiteX2" fmla="*/ 3797216 w 3797216"/>
              <a:gd name="connsiteY2" fmla="*/ 5143500 h 5143500"/>
              <a:gd name="connsiteX3" fmla="*/ 0 w 3797216"/>
              <a:gd name="connsiteY3" fmla="*/ 5143500 h 5143500"/>
              <a:gd name="connsiteX4" fmla="*/ 0 w 3797216"/>
              <a:gd name="connsiteY4" fmla="*/ 0 h 5143500"/>
              <a:gd name="connsiteX0" fmla="*/ 0 w 3974380"/>
              <a:gd name="connsiteY0" fmla="*/ 0 h 5143500"/>
              <a:gd name="connsiteX1" fmla="*/ 299780 w 3974380"/>
              <a:gd name="connsiteY1" fmla="*/ 16201 h 5143500"/>
              <a:gd name="connsiteX2" fmla="*/ 3974380 w 3974380"/>
              <a:gd name="connsiteY2" fmla="*/ 5118334 h 5143500"/>
              <a:gd name="connsiteX3" fmla="*/ 0 w 3974380"/>
              <a:gd name="connsiteY3" fmla="*/ 5143500 h 5143500"/>
              <a:gd name="connsiteX4" fmla="*/ 0 w 3974380"/>
              <a:gd name="connsiteY4" fmla="*/ 0 h 5143500"/>
              <a:gd name="connsiteX0" fmla="*/ 0 w 3974380"/>
              <a:gd name="connsiteY0" fmla="*/ 2675 h 5146175"/>
              <a:gd name="connsiteX1" fmla="*/ 306867 w 3974380"/>
              <a:gd name="connsiteY1" fmla="*/ 0 h 5146175"/>
              <a:gd name="connsiteX2" fmla="*/ 3974380 w 3974380"/>
              <a:gd name="connsiteY2" fmla="*/ 5121009 h 5146175"/>
              <a:gd name="connsiteX3" fmla="*/ 0 w 3974380"/>
              <a:gd name="connsiteY3" fmla="*/ 5146175 h 5146175"/>
              <a:gd name="connsiteX4" fmla="*/ 0 w 3974380"/>
              <a:gd name="connsiteY4" fmla="*/ 2675 h 5146175"/>
              <a:gd name="connsiteX0" fmla="*/ 0 w 3974380"/>
              <a:gd name="connsiteY0" fmla="*/ 2675 h 5152467"/>
              <a:gd name="connsiteX1" fmla="*/ 306867 w 3974380"/>
              <a:gd name="connsiteY1" fmla="*/ 0 h 5152467"/>
              <a:gd name="connsiteX2" fmla="*/ 3974380 w 3974380"/>
              <a:gd name="connsiteY2" fmla="*/ 5152467 h 5152467"/>
              <a:gd name="connsiteX3" fmla="*/ 0 w 3974380"/>
              <a:gd name="connsiteY3" fmla="*/ 5146175 h 5152467"/>
              <a:gd name="connsiteX4" fmla="*/ 0 w 3974380"/>
              <a:gd name="connsiteY4" fmla="*/ 2675 h 5152467"/>
              <a:gd name="connsiteX0" fmla="*/ 0 w 3974380"/>
              <a:gd name="connsiteY0" fmla="*/ 2675 h 5152467"/>
              <a:gd name="connsiteX1" fmla="*/ 306867 w 3974380"/>
              <a:gd name="connsiteY1" fmla="*/ 0 h 5152467"/>
              <a:gd name="connsiteX2" fmla="*/ 3974380 w 3974380"/>
              <a:gd name="connsiteY2" fmla="*/ 5152467 h 5152467"/>
              <a:gd name="connsiteX3" fmla="*/ 21260 w 3974380"/>
              <a:gd name="connsiteY3" fmla="*/ 5146175 h 5152467"/>
              <a:gd name="connsiteX4" fmla="*/ 0 w 3974380"/>
              <a:gd name="connsiteY4" fmla="*/ 2675 h 5152467"/>
              <a:gd name="connsiteX0" fmla="*/ 0 w 3974380"/>
              <a:gd name="connsiteY0" fmla="*/ 2675 h 5152467"/>
              <a:gd name="connsiteX1" fmla="*/ 306867 w 3974380"/>
              <a:gd name="connsiteY1" fmla="*/ 0 h 5152467"/>
              <a:gd name="connsiteX2" fmla="*/ 3974380 w 3974380"/>
              <a:gd name="connsiteY2" fmla="*/ 5152467 h 5152467"/>
              <a:gd name="connsiteX3" fmla="*/ 14173 w 3974380"/>
              <a:gd name="connsiteY3" fmla="*/ 5152467 h 5152467"/>
              <a:gd name="connsiteX4" fmla="*/ 0 w 3974380"/>
              <a:gd name="connsiteY4" fmla="*/ 2675 h 5152467"/>
              <a:gd name="connsiteX0" fmla="*/ 3766 w 3978146"/>
              <a:gd name="connsiteY0" fmla="*/ 2675 h 5152467"/>
              <a:gd name="connsiteX1" fmla="*/ 310633 w 3978146"/>
              <a:gd name="connsiteY1" fmla="*/ 0 h 5152467"/>
              <a:gd name="connsiteX2" fmla="*/ 3978146 w 3978146"/>
              <a:gd name="connsiteY2" fmla="*/ 5152467 h 5152467"/>
              <a:gd name="connsiteX3" fmla="*/ 1847 w 3978146"/>
              <a:gd name="connsiteY3" fmla="*/ 5152467 h 5152467"/>
              <a:gd name="connsiteX4" fmla="*/ 3766 w 3978146"/>
              <a:gd name="connsiteY4" fmla="*/ 2675 h 5152467"/>
              <a:gd name="connsiteX0" fmla="*/ 0 w 3982426"/>
              <a:gd name="connsiteY0" fmla="*/ 0 h 5171223"/>
              <a:gd name="connsiteX1" fmla="*/ 314913 w 3982426"/>
              <a:gd name="connsiteY1" fmla="*/ 18756 h 5171223"/>
              <a:gd name="connsiteX2" fmla="*/ 3982426 w 3982426"/>
              <a:gd name="connsiteY2" fmla="*/ 5171223 h 5171223"/>
              <a:gd name="connsiteX3" fmla="*/ 6127 w 3982426"/>
              <a:gd name="connsiteY3" fmla="*/ 5171223 h 5171223"/>
              <a:gd name="connsiteX4" fmla="*/ 0 w 3982426"/>
              <a:gd name="connsiteY4" fmla="*/ 0 h 5171223"/>
              <a:gd name="connsiteX0" fmla="*/ 0 w 3982426"/>
              <a:gd name="connsiteY0" fmla="*/ 0 h 5156935"/>
              <a:gd name="connsiteX1" fmla="*/ 314913 w 3982426"/>
              <a:gd name="connsiteY1" fmla="*/ 4468 h 5156935"/>
              <a:gd name="connsiteX2" fmla="*/ 3982426 w 3982426"/>
              <a:gd name="connsiteY2" fmla="*/ 5156935 h 5156935"/>
              <a:gd name="connsiteX3" fmla="*/ 6127 w 3982426"/>
              <a:gd name="connsiteY3" fmla="*/ 5156935 h 5156935"/>
              <a:gd name="connsiteX4" fmla="*/ 0 w 3982426"/>
              <a:gd name="connsiteY4" fmla="*/ 0 h 515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2426" h="5156935">
                <a:moveTo>
                  <a:pt x="0" y="0"/>
                </a:moveTo>
                <a:lnTo>
                  <a:pt x="314913" y="4468"/>
                </a:lnTo>
                <a:lnTo>
                  <a:pt x="3982426" y="5156935"/>
                </a:lnTo>
                <a:lnTo>
                  <a:pt x="6127" y="5156935"/>
                </a:lnTo>
                <a:cubicBezTo>
                  <a:pt x="-960" y="3442435"/>
                  <a:pt x="7087" y="1714500"/>
                  <a:pt x="0" y="0"/>
                </a:cubicBezTo>
                <a:close/>
              </a:path>
            </a:pathLst>
          </a:custGeom>
        </p:spPr>
        <p:txBody>
          <a:bodyPr/>
          <a:lstStyle/>
          <a:p>
            <a:r>
              <a:rPr lang="en-US" dirty="0"/>
              <a:t>Click icon to add picture</a:t>
            </a:r>
            <a:endParaRPr lang="en-GB" dirty="0"/>
          </a:p>
        </p:txBody>
      </p:sp>
      <p:sp>
        <p:nvSpPr>
          <p:cNvPr id="17" name="Freeform 16"/>
          <p:cNvSpPr/>
          <p:nvPr userDrawn="1"/>
        </p:nvSpPr>
        <p:spPr>
          <a:xfrm>
            <a:off x="0" y="-13251"/>
            <a:ext cx="9144000" cy="6879642"/>
          </a:xfrm>
          <a:custGeom>
            <a:avLst/>
            <a:gdLst>
              <a:gd name="connsiteX0" fmla="*/ 0 w 9144000"/>
              <a:gd name="connsiteY0" fmla="*/ 0 h 6875913"/>
              <a:gd name="connsiteX1" fmla="*/ 9144000 w 9144000"/>
              <a:gd name="connsiteY1" fmla="*/ 0 h 6875913"/>
              <a:gd name="connsiteX2" fmla="*/ 9144000 w 9144000"/>
              <a:gd name="connsiteY2" fmla="*/ 6875913 h 6875913"/>
              <a:gd name="connsiteX3" fmla="*/ 4704819 w 9144000"/>
              <a:gd name="connsiteY3" fmla="*/ 6875913 h 6875913"/>
              <a:gd name="connsiteX4" fmla="*/ 363264 w 9144000"/>
              <a:gd name="connsiteY4" fmla="*/ 5957 h 6875913"/>
              <a:gd name="connsiteX5" fmla="*/ 0 w 9144000"/>
              <a:gd name="connsiteY5" fmla="*/ 152 h 687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6875913">
                <a:moveTo>
                  <a:pt x="0" y="0"/>
                </a:moveTo>
                <a:lnTo>
                  <a:pt x="9144000" y="0"/>
                </a:lnTo>
                <a:lnTo>
                  <a:pt x="9144000" y="6875913"/>
                </a:lnTo>
                <a:lnTo>
                  <a:pt x="4704819" y="6875913"/>
                </a:lnTo>
                <a:lnTo>
                  <a:pt x="363264" y="5957"/>
                </a:lnTo>
                <a:lnTo>
                  <a:pt x="0" y="15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ctrTitle" hasCustomPrompt="1"/>
          </p:nvPr>
        </p:nvSpPr>
        <p:spPr>
          <a:xfrm>
            <a:off x="4176001" y="2952519"/>
            <a:ext cx="4699059" cy="512448"/>
          </a:xfrm>
        </p:spPr>
        <p:txBody>
          <a:bodyPr anchor="ctr"/>
          <a:lstStyle>
            <a:lvl1pPr>
              <a:defRPr sz="3700" baseline="0"/>
            </a:lvl1pPr>
          </a:lstStyle>
          <a:p>
            <a:r>
              <a:rPr lang="en-US" dirty="0"/>
              <a:t>Title</a:t>
            </a:r>
          </a:p>
        </p:txBody>
      </p:sp>
      <p:sp>
        <p:nvSpPr>
          <p:cNvPr id="3" name="Subtitle 2"/>
          <p:cNvSpPr>
            <a:spLocks noGrp="1"/>
          </p:cNvSpPr>
          <p:nvPr>
            <p:ph type="subTitle" idx="1" hasCustomPrompt="1"/>
          </p:nvPr>
        </p:nvSpPr>
        <p:spPr>
          <a:xfrm>
            <a:off x="4176001" y="3819109"/>
            <a:ext cx="4699059" cy="1400591"/>
          </a:xfrm>
        </p:spPr>
        <p:txBody>
          <a:bodyPr/>
          <a:lstStyle>
            <a:lvl1pPr marL="0" marR="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baseline="0">
                <a:solidFill>
                  <a:schemeClr val="bg2">
                    <a:lumMod val="75000"/>
                  </a:schemeClr>
                </a:solidFill>
              </a:defRPr>
            </a:lvl1pPr>
            <a:lvl2pPr marL="3240" marR="0"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baseline="0">
                <a:solidFill>
                  <a:schemeClr val="bg2">
                    <a:lumMod val="75000"/>
                  </a:schemeClr>
                </a:solidFill>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BY</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Name, Title, </a:t>
            </a:r>
            <a:r>
              <a:rPr kumimoji="0" lang="en-US" sz="1200" b="0" i="0" u="none" strike="noStrike" kern="1200" cap="none" spc="0" normalizeH="0" baseline="0" noProof="0" dirty="0" err="1">
                <a:ln>
                  <a:noFill/>
                </a:ln>
                <a:solidFill>
                  <a:srgbClr val="888B8D">
                    <a:lumMod val="75000"/>
                  </a:srgbClr>
                </a:solidFill>
                <a:effectLst/>
                <a:uLnTx/>
                <a:uFillTx/>
                <a:latin typeface="+mn-lt"/>
                <a:ea typeface="+mn-ea"/>
                <a:cs typeface="+mn-cs"/>
              </a:rPr>
              <a:t>Ipsos</a:t>
            </a: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 UU</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FOR</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Client </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Date</a:t>
            </a:r>
          </a:p>
        </p:txBody>
      </p:sp>
      <p:sp>
        <p:nvSpPr>
          <p:cNvPr id="20" name="Text Placeholder 19"/>
          <p:cNvSpPr>
            <a:spLocks noGrp="1"/>
          </p:cNvSpPr>
          <p:nvPr>
            <p:ph type="body" sz="quarter" idx="13" hasCustomPrompt="1"/>
          </p:nvPr>
        </p:nvSpPr>
        <p:spPr>
          <a:xfrm>
            <a:off x="4176001" y="1700807"/>
            <a:ext cx="4699059" cy="1001215"/>
          </a:xfrm>
        </p:spPr>
        <p:txBody>
          <a:bodyPr anchor="b">
            <a:normAutofit/>
          </a:bodyPr>
          <a:lstStyle>
            <a:lvl1pPr>
              <a:defRPr sz="2200" b="0" cap="none" baseline="0">
                <a:solidFill>
                  <a:schemeClr val="bg2"/>
                </a:solidFill>
              </a:defRPr>
            </a:lvl1pPr>
          </a:lstStyle>
          <a:p>
            <a:pPr lvl="0"/>
            <a:r>
              <a:rPr lang="en-US" dirty="0"/>
              <a:t>Subtitle</a:t>
            </a:r>
            <a:endParaRPr lang="en-GB" dirty="0"/>
          </a:p>
        </p:txBody>
      </p:sp>
      <p:sp>
        <p:nvSpPr>
          <p:cNvPr id="7" name="Picture Placeholder 6"/>
          <p:cNvSpPr>
            <a:spLocks noGrp="1"/>
          </p:cNvSpPr>
          <p:nvPr>
            <p:ph type="pic" sz="quarter" idx="15" hasCustomPrompt="1"/>
          </p:nvPr>
        </p:nvSpPr>
        <p:spPr>
          <a:xfrm>
            <a:off x="7741938" y="548681"/>
            <a:ext cx="1165276" cy="648072"/>
          </a:xfrm>
          <a:solidFill>
            <a:schemeClr val="bg1"/>
          </a:solidFill>
        </p:spPr>
        <p:txBody>
          <a:bodyPr/>
          <a:lstStyle>
            <a:lvl1pPr algn="ctr">
              <a:defRPr sz="1400"/>
            </a:lvl1pPr>
          </a:lstStyle>
          <a:p>
            <a:r>
              <a:rPr lang="en-GB" dirty="0"/>
              <a:t>Client Logo</a:t>
            </a:r>
            <a:br>
              <a:rPr lang="en-GB" dirty="0"/>
            </a:br>
            <a:r>
              <a:rPr lang="en-GB" dirty="0"/>
              <a:t>(delete if unused)</a:t>
            </a:r>
          </a:p>
        </p:txBody>
      </p:sp>
      <p:sp>
        <p:nvSpPr>
          <p:cNvPr id="11" name="Slide Number Placeholder 5"/>
          <p:cNvSpPr>
            <a:spLocks noGrp="1"/>
          </p:cNvSpPr>
          <p:nvPr>
            <p:ph type="sldNum" sz="quarter" idx="12"/>
          </p:nvPr>
        </p:nvSpPr>
        <p:spPr>
          <a:xfrm>
            <a:off x="247314" y="6169897"/>
            <a:ext cx="560381" cy="346923"/>
          </a:xfrm>
          <a:prstGeom prst="rect">
            <a:avLst/>
          </a:prstGeom>
        </p:spPr>
        <p:txBody>
          <a:bodyPr lIns="0" tIns="0" rIns="0" bIns="0" anchor="b"/>
          <a:lstStyle>
            <a:lvl1pPr>
              <a:defRPr sz="800">
                <a:solidFill>
                  <a:schemeClr val="bg1">
                    <a:lumMod val="95000"/>
                  </a:schemeClr>
                </a:solidFill>
              </a:defRPr>
            </a:lvl1pPr>
          </a:lstStyle>
          <a:p>
            <a:pPr fontAlgn="auto">
              <a:spcBef>
                <a:spcPts val="0"/>
              </a:spcBef>
              <a:spcAft>
                <a:spcPts val="0"/>
              </a:spcAft>
            </a:pPr>
            <a:fld id="{7F034911-0302-4AAB-AEF0-815419E29289}" type="slidenum">
              <a:rPr lang="en-US" smtClean="0">
                <a:solidFill>
                  <a:prstClr val="white">
                    <a:lumMod val="95000"/>
                  </a:prstClr>
                </a:solidFill>
                <a:latin typeface="Calibri"/>
              </a:rPr>
              <a:pPr fontAlgn="auto">
                <a:spcBef>
                  <a:spcPts val="0"/>
                </a:spcBef>
                <a:spcAft>
                  <a:spcPts val="0"/>
                </a:spcAft>
              </a:pPr>
              <a:t>‹#›</a:t>
            </a:fld>
            <a:endParaRPr lang="en-US" dirty="0">
              <a:solidFill>
                <a:prstClr val="white">
                  <a:lumMod val="95000"/>
                </a:prstClr>
              </a:solidFill>
              <a:latin typeface="Calibri"/>
            </a:endParaRPr>
          </a:p>
        </p:txBody>
      </p:sp>
      <p:sp>
        <p:nvSpPr>
          <p:cNvPr id="14" name="Footer Placeholder 10"/>
          <p:cNvSpPr>
            <a:spLocks noGrp="1"/>
          </p:cNvSpPr>
          <p:nvPr>
            <p:ph type="ftr" sz="quarter" idx="11"/>
          </p:nvPr>
        </p:nvSpPr>
        <p:spPr>
          <a:xfrm>
            <a:off x="4176001" y="5375269"/>
            <a:ext cx="4699059" cy="4159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accent4">
                    <a:lumMod val="75000"/>
                  </a:schemeClr>
                </a:solidFill>
              </a:defRPr>
            </a:lvl1pPr>
          </a:lstStyle>
          <a:p>
            <a:r>
              <a:rPr lang="en-GB" dirty="0">
                <a:solidFill>
                  <a:srgbClr val="888B8D"/>
                </a:solidFill>
                <a:latin typeface="Calibri"/>
              </a:rPr>
              <a:t>© 2015 Ipsos.  All rights reserved. Contains Ipsos' Confidential and Proprietary information and may not be disclosed or reproduced without the prior written consent of Ipsos.</a:t>
            </a:r>
          </a:p>
        </p:txBody>
      </p:sp>
      <p:sp>
        <p:nvSpPr>
          <p:cNvPr id="21" name="TextBox 20"/>
          <p:cNvSpPr txBox="1"/>
          <p:nvPr userDrawn="1"/>
        </p:nvSpPr>
        <p:spPr>
          <a:xfrm>
            <a:off x="239634" y="6249103"/>
            <a:ext cx="307188" cy="317340"/>
          </a:xfrm>
          <a:prstGeom prst="rect">
            <a:avLst/>
          </a:prstGeom>
        </p:spPr>
        <p:txBody>
          <a:bodyPr vert="horz" wrap="none" lIns="0" tIns="0" rIns="0" bIns="0" rtlCol="0" anchor="b">
            <a:normAutofit/>
          </a:bodyPr>
          <a:lstStyle/>
          <a:p>
            <a:pPr fontAlgn="auto">
              <a:lnSpc>
                <a:spcPct val="85000"/>
              </a:lnSpc>
              <a:spcBef>
                <a:spcPts val="204"/>
              </a:spcBef>
              <a:spcAft>
                <a:spcPts val="0"/>
              </a:spcAft>
            </a:pPr>
            <a:fld id="{01990C03-C3A3-48FE-AF6D-3AE397C89625}" type="slidenum">
              <a:rPr lang="en-GB" sz="1000">
                <a:solidFill>
                  <a:prstClr val="white"/>
                </a:solidFill>
                <a:latin typeface="Calibri"/>
              </a:rPr>
              <a:pPr fontAlgn="auto">
                <a:lnSpc>
                  <a:spcPct val="85000"/>
                </a:lnSpc>
                <a:spcBef>
                  <a:spcPts val="204"/>
                </a:spcBef>
                <a:spcAft>
                  <a:spcPts val="0"/>
                </a:spcAft>
              </a:pPr>
              <a:t>‹#›</a:t>
            </a:fld>
            <a:endParaRPr lang="en-GB" sz="1000" dirty="0">
              <a:solidFill>
                <a:prstClr val="white"/>
              </a:solidFill>
              <a:latin typeface="Calibri"/>
            </a:endParaRPr>
          </a:p>
        </p:txBody>
      </p:sp>
      <p:grpSp>
        <p:nvGrpSpPr>
          <p:cNvPr id="18" name="Group 17"/>
          <p:cNvGrpSpPr/>
          <p:nvPr userDrawn="1"/>
        </p:nvGrpSpPr>
        <p:grpSpPr>
          <a:xfrm>
            <a:off x="6965726" y="6232981"/>
            <a:ext cx="1933546" cy="355982"/>
            <a:chOff x="10239375" y="6688139"/>
            <a:chExt cx="2842245" cy="523426"/>
          </a:xfrm>
        </p:grpSpPr>
        <p:pic>
          <p:nvPicPr>
            <p:cNvPr id="19" name="Picture 18"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688139"/>
              <a:ext cx="554657" cy="523426"/>
            </a:xfrm>
            <a:prstGeom prst="rect">
              <a:avLst/>
            </a:prstGeom>
          </p:spPr>
        </p:pic>
        <p:pic>
          <p:nvPicPr>
            <p:cNvPr id="22" name="Picture 21" descr="IPSOS_GAMECHANGERS_blu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39375" y="6804025"/>
              <a:ext cx="2028825" cy="407539"/>
            </a:xfrm>
            <a:prstGeom prst="rect">
              <a:avLst/>
            </a:prstGeom>
          </p:spPr>
        </p:pic>
      </p:grpSp>
      <p:pic>
        <p:nvPicPr>
          <p:cNvPr id="15" name="Picture 3" descr="C:\Users\Graphics Dude Ltd\Graphics Dude Ltd\Work\PC - IM - 150415A (template pt2)\Graphics\Tags\IpsosUU-WT-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5346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Cover Slide Rectangular Photo">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4000162" cy="6858000"/>
          </a:xfrm>
        </p:spPr>
        <p:txBody>
          <a:bodyPr/>
          <a:lstStyle/>
          <a:p>
            <a:r>
              <a:rPr lang="en-US" dirty="0"/>
              <a:t>Click icon to add picture</a:t>
            </a:r>
            <a:endParaRPr lang="en-GB" dirty="0"/>
          </a:p>
        </p:txBody>
      </p:sp>
      <p:sp>
        <p:nvSpPr>
          <p:cNvPr id="2" name="Title 1"/>
          <p:cNvSpPr>
            <a:spLocks noGrp="1"/>
          </p:cNvSpPr>
          <p:nvPr>
            <p:ph type="ctrTitle" hasCustomPrompt="1"/>
          </p:nvPr>
        </p:nvSpPr>
        <p:spPr>
          <a:xfrm>
            <a:off x="4442950" y="2952519"/>
            <a:ext cx="4450225" cy="512448"/>
          </a:xfrm>
        </p:spPr>
        <p:txBody>
          <a:bodyPr anchor="ctr"/>
          <a:lstStyle>
            <a:lvl1pPr algn="l" defTabSz="924282" rtl="0" eaLnBrk="1" latinLnBrk="0" hangingPunct="1">
              <a:lnSpc>
                <a:spcPct val="90000"/>
              </a:lnSpc>
              <a:spcBef>
                <a:spcPts val="408"/>
              </a:spcBef>
              <a:buNone/>
              <a:tabLst/>
              <a:defRPr lang="en-US" sz="3700" b="1" kern="1200" baseline="0" dirty="0">
                <a:solidFill>
                  <a:schemeClr val="tx1"/>
                </a:solidFill>
                <a:latin typeface="+mj-lt"/>
                <a:ea typeface="+mj-ea"/>
                <a:cs typeface="+mj-cs"/>
              </a:defRPr>
            </a:lvl1pPr>
          </a:lstStyle>
          <a:p>
            <a:r>
              <a:rPr lang="en-US" dirty="0"/>
              <a:t>Title</a:t>
            </a:r>
          </a:p>
        </p:txBody>
      </p:sp>
      <p:sp>
        <p:nvSpPr>
          <p:cNvPr id="3" name="Subtitle 2"/>
          <p:cNvSpPr>
            <a:spLocks noGrp="1"/>
          </p:cNvSpPr>
          <p:nvPr>
            <p:ph type="subTitle" idx="1" hasCustomPrompt="1"/>
          </p:nvPr>
        </p:nvSpPr>
        <p:spPr>
          <a:xfrm>
            <a:off x="4442950" y="3819109"/>
            <a:ext cx="4450225" cy="1050051"/>
          </a:xfrm>
        </p:spPr>
        <p:txBody>
          <a:bodyPr/>
          <a:lstStyle>
            <a:lvl1pPr marL="0" marR="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lang="en-US" sz="1600" kern="1200" cap="all" baseline="0" dirty="0" smtClean="0">
                <a:solidFill>
                  <a:srgbClr val="888B8D">
                    <a:lumMod val="75000"/>
                  </a:srgbClr>
                </a:solidFill>
                <a:latin typeface="+mn-lt"/>
                <a:ea typeface="+mn-ea"/>
                <a:cs typeface="+mn-cs"/>
              </a:defRPr>
            </a:lvl1pPr>
            <a:lvl2pPr marL="3240" marR="0"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lang="en-US" sz="1200" kern="1200" cap="none" baseline="0" dirty="0">
                <a:solidFill>
                  <a:srgbClr val="888B8D">
                    <a:lumMod val="75000"/>
                  </a:srgbClr>
                </a:solidFill>
                <a:latin typeface="+mn-lt"/>
                <a:ea typeface="+mn-ea"/>
                <a:cs typeface="+mn-cs"/>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BY</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Name, Title, </a:t>
            </a:r>
            <a:r>
              <a:rPr kumimoji="0" lang="en-US" sz="1200" b="0" i="0" u="none" strike="noStrike" kern="1200" cap="none" spc="0" normalizeH="0" baseline="0" noProof="0" dirty="0" err="1">
                <a:ln>
                  <a:noFill/>
                </a:ln>
                <a:solidFill>
                  <a:srgbClr val="888B8D">
                    <a:lumMod val="75000"/>
                  </a:srgbClr>
                </a:solidFill>
                <a:effectLst/>
                <a:uLnTx/>
                <a:uFillTx/>
                <a:latin typeface="+mn-lt"/>
                <a:ea typeface="+mn-ea"/>
                <a:cs typeface="+mn-cs"/>
              </a:rPr>
              <a:t>Ipsos</a:t>
            </a: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 UU</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FOR</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Client </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endParaRP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Date</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endParaRPr kumimoji="0" lang="en-GB" sz="1600" b="0" i="0" u="none" strike="noStrike" kern="1200" cap="all" spc="0" normalizeH="0" baseline="0" noProof="0" dirty="0">
              <a:ln>
                <a:noFill/>
              </a:ln>
              <a:solidFill>
                <a:srgbClr val="888B8D">
                  <a:lumMod val="75000"/>
                </a:srgbClr>
              </a:solidFill>
              <a:effectLst/>
              <a:uLnTx/>
              <a:uFillTx/>
              <a:latin typeface="+mn-lt"/>
              <a:ea typeface="+mn-ea"/>
              <a:cs typeface="+mn-cs"/>
            </a:endParaRPr>
          </a:p>
        </p:txBody>
      </p:sp>
      <p:sp>
        <p:nvSpPr>
          <p:cNvPr id="5" name="Footer Placeholder 4"/>
          <p:cNvSpPr>
            <a:spLocks noGrp="1"/>
          </p:cNvSpPr>
          <p:nvPr>
            <p:ph type="ftr" sz="quarter" idx="11"/>
          </p:nvPr>
        </p:nvSpPr>
        <p:spPr>
          <a:xfrm>
            <a:off x="4442949" y="5375268"/>
            <a:ext cx="4444025" cy="346923"/>
          </a:xfrm>
          <a:prstGeom prst="rect">
            <a:avLst/>
          </a:prstGeom>
        </p:spPr>
        <p:txBody>
          <a:bodyPr lIns="0" tIns="31098" rIns="62195" bIns="31098"/>
          <a:lstStyle>
            <a:lvl1pPr algn="l">
              <a:defRPr sz="800">
                <a:solidFill>
                  <a:schemeClr val="bg2"/>
                </a:solidFill>
              </a:defRPr>
            </a:lvl1pPr>
          </a:lstStyle>
          <a:p>
            <a:pPr fontAlgn="auto">
              <a:spcBef>
                <a:spcPts val="0"/>
              </a:spcBef>
              <a:spcAft>
                <a:spcPts val="0"/>
              </a:spcAft>
            </a:pPr>
            <a:r>
              <a:rPr lang="en-GB" dirty="0">
                <a:solidFill>
                  <a:srgbClr val="888B8D"/>
                </a:solidFill>
                <a:latin typeface="Calibri"/>
              </a:rPr>
              <a:t>© 2015 Ipsos.  All rights reserved. Contains Ipsos' Confidential and Proprietary information  and may not be disclosed or reproduced without the prior written consent of Ipsos.</a:t>
            </a:r>
            <a:endParaRPr lang="en-US" dirty="0">
              <a:solidFill>
                <a:srgbClr val="888B8D"/>
              </a:solidFill>
              <a:latin typeface="Calibri"/>
            </a:endParaRPr>
          </a:p>
        </p:txBody>
      </p:sp>
      <p:sp>
        <p:nvSpPr>
          <p:cNvPr id="20" name="Text Placeholder 19"/>
          <p:cNvSpPr>
            <a:spLocks noGrp="1"/>
          </p:cNvSpPr>
          <p:nvPr>
            <p:ph type="body" sz="quarter" idx="13" hasCustomPrompt="1"/>
          </p:nvPr>
        </p:nvSpPr>
        <p:spPr>
          <a:xfrm>
            <a:off x="4442950" y="1412775"/>
            <a:ext cx="4450225" cy="1289247"/>
          </a:xfrm>
        </p:spPr>
        <p:txBody>
          <a:bodyPr anchor="b">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lang="en-GB" sz="2200" b="0" kern="1200" cap="none" baseline="0" dirty="0">
                <a:solidFill>
                  <a:schemeClr val="bg2"/>
                </a:solidFill>
                <a:latin typeface="+mn-lt"/>
                <a:ea typeface="+mn-ea"/>
                <a:cs typeface="+mn-cs"/>
              </a:defRPr>
            </a:lvl1pPr>
          </a:lstStyle>
          <a:p>
            <a:pPr lvl="0"/>
            <a:r>
              <a:rPr lang="en-US" dirty="0"/>
              <a:t>Subtitle</a:t>
            </a:r>
            <a:endParaRPr lang="en-GB" dirty="0"/>
          </a:p>
        </p:txBody>
      </p:sp>
      <p:sp>
        <p:nvSpPr>
          <p:cNvPr id="7" name="Picture Placeholder 6"/>
          <p:cNvSpPr>
            <a:spLocks noGrp="1"/>
          </p:cNvSpPr>
          <p:nvPr>
            <p:ph type="pic" sz="quarter" idx="15" hasCustomPrompt="1"/>
          </p:nvPr>
        </p:nvSpPr>
        <p:spPr>
          <a:xfrm>
            <a:off x="7745982" y="620688"/>
            <a:ext cx="1147193" cy="504056"/>
          </a:xfrm>
          <a:solidFill>
            <a:schemeClr val="bg1"/>
          </a:solidFill>
        </p:spPr>
        <p:txBody>
          <a:bodyPr/>
          <a:lstStyle>
            <a:lvl1pPr algn="ctr">
              <a:defRPr sz="1400"/>
            </a:lvl1pPr>
          </a:lstStyle>
          <a:p>
            <a:r>
              <a:rPr lang="en-GB" dirty="0"/>
              <a:t>Client Logo</a:t>
            </a:r>
            <a:br>
              <a:rPr lang="en-GB" dirty="0"/>
            </a:br>
            <a:r>
              <a:rPr lang="en-GB" dirty="0"/>
              <a:t>(delete if unused)</a:t>
            </a:r>
          </a:p>
        </p:txBody>
      </p:sp>
      <p:grpSp>
        <p:nvGrpSpPr>
          <p:cNvPr id="8" name="Group 7"/>
          <p:cNvGrpSpPr/>
          <p:nvPr userDrawn="1"/>
        </p:nvGrpSpPr>
        <p:grpSpPr>
          <a:xfrm>
            <a:off x="6965726" y="6232981"/>
            <a:ext cx="1933546" cy="355982"/>
            <a:chOff x="10239375" y="6688139"/>
            <a:chExt cx="2842245" cy="523426"/>
          </a:xfrm>
        </p:grpSpPr>
        <p:pic>
          <p:nvPicPr>
            <p:cNvPr id="9" name="Picture 8"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688139"/>
              <a:ext cx="554657" cy="523426"/>
            </a:xfrm>
            <a:prstGeom prst="rect">
              <a:avLst/>
            </a:prstGeom>
          </p:spPr>
        </p:pic>
        <p:pic>
          <p:nvPicPr>
            <p:cNvPr id="10" name="Picture 9" descr="IPSOS_GAMECHANGERS_blu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39375" y="6804025"/>
              <a:ext cx="2028825" cy="407539"/>
            </a:xfrm>
            <a:prstGeom prst="rect">
              <a:avLst/>
            </a:prstGeom>
          </p:spPr>
        </p:pic>
      </p:grpSp>
    </p:spTree>
    <p:extLst>
      <p:ext uri="{BB962C8B-B14F-4D97-AF65-F5344CB8AC3E}">
        <p14:creationId xmlns:p14="http://schemas.microsoft.com/office/powerpoint/2010/main" val="678403780"/>
      </p:ext>
    </p:extLst>
  </p:cSld>
  <p:clrMapOvr>
    <a:masterClrMapping/>
  </p:clrMapOvr>
  <p:hf hdr="0"/>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Cover Slide Full Photo Fill">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9144000" cy="6858000"/>
          </a:xfrm>
        </p:spPr>
        <p:txBody>
          <a:bodyPr/>
          <a:lstStyle/>
          <a:p>
            <a:r>
              <a:rPr lang="en-US" dirty="0"/>
              <a:t>Click icon to add picture</a:t>
            </a:r>
            <a:endParaRPr lang="en-GB" dirty="0"/>
          </a:p>
        </p:txBody>
      </p:sp>
      <p:sp>
        <p:nvSpPr>
          <p:cNvPr id="2" name="Title 1"/>
          <p:cNvSpPr>
            <a:spLocks noGrp="1"/>
          </p:cNvSpPr>
          <p:nvPr>
            <p:ph type="ctrTitle" hasCustomPrompt="1"/>
          </p:nvPr>
        </p:nvSpPr>
        <p:spPr>
          <a:xfrm>
            <a:off x="4442950" y="2952519"/>
            <a:ext cx="4450225" cy="512448"/>
          </a:xfrm>
        </p:spPr>
        <p:txBody>
          <a:bodyPr anchor="ctr"/>
          <a:lstStyle>
            <a:lvl1pPr algn="l" defTabSz="924282" rtl="0" eaLnBrk="1" latinLnBrk="0" hangingPunct="1">
              <a:lnSpc>
                <a:spcPct val="90000"/>
              </a:lnSpc>
              <a:spcBef>
                <a:spcPts val="408"/>
              </a:spcBef>
              <a:buNone/>
              <a:tabLst/>
              <a:defRPr lang="en-US" sz="3700" b="1" kern="1200" baseline="0" dirty="0">
                <a:solidFill>
                  <a:schemeClr val="tx1"/>
                </a:solidFill>
                <a:latin typeface="+mj-lt"/>
                <a:ea typeface="+mj-ea"/>
                <a:cs typeface="+mj-cs"/>
              </a:defRPr>
            </a:lvl1pPr>
          </a:lstStyle>
          <a:p>
            <a:r>
              <a:rPr lang="en-US" dirty="0"/>
              <a:t>Title</a:t>
            </a:r>
          </a:p>
        </p:txBody>
      </p:sp>
      <p:sp>
        <p:nvSpPr>
          <p:cNvPr id="3" name="Subtitle 2"/>
          <p:cNvSpPr>
            <a:spLocks noGrp="1"/>
          </p:cNvSpPr>
          <p:nvPr>
            <p:ph type="subTitle" idx="1" hasCustomPrompt="1"/>
          </p:nvPr>
        </p:nvSpPr>
        <p:spPr>
          <a:xfrm>
            <a:off x="4442950" y="3819109"/>
            <a:ext cx="4450225" cy="1050051"/>
          </a:xfrm>
        </p:spPr>
        <p:txBody>
          <a:bodyPr/>
          <a:lstStyle>
            <a:lvl1pPr marL="0" marR="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lang="en-US" sz="1600" kern="1200" cap="all" baseline="0" dirty="0" smtClean="0">
                <a:solidFill>
                  <a:srgbClr val="888B8D">
                    <a:lumMod val="75000"/>
                  </a:srgbClr>
                </a:solidFill>
                <a:latin typeface="+mn-lt"/>
                <a:ea typeface="+mn-ea"/>
                <a:cs typeface="+mn-cs"/>
              </a:defRPr>
            </a:lvl1pPr>
            <a:lvl2pPr marL="3240" marR="0"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lang="en-US" sz="1200" kern="1200" cap="none" baseline="0" dirty="0">
                <a:solidFill>
                  <a:srgbClr val="888B8D">
                    <a:lumMod val="75000"/>
                  </a:srgbClr>
                </a:solidFill>
                <a:latin typeface="+mn-lt"/>
                <a:ea typeface="+mn-ea"/>
                <a:cs typeface="+mn-cs"/>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BY</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Name, Title, </a:t>
            </a:r>
            <a:r>
              <a:rPr kumimoji="0" lang="en-US" sz="1200" b="0" i="0" u="none" strike="noStrike" kern="1200" cap="none" spc="0" normalizeH="0" baseline="0" noProof="0" dirty="0" err="1">
                <a:ln>
                  <a:noFill/>
                </a:ln>
                <a:solidFill>
                  <a:srgbClr val="888B8D">
                    <a:lumMod val="75000"/>
                  </a:srgbClr>
                </a:solidFill>
                <a:effectLst/>
                <a:uLnTx/>
                <a:uFillTx/>
                <a:latin typeface="+mn-lt"/>
                <a:ea typeface="+mn-ea"/>
                <a:cs typeface="+mn-cs"/>
              </a:rPr>
              <a:t>Ipsos</a:t>
            </a: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 UU</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FOR</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Client </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endParaRP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Date</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endParaRPr kumimoji="0" lang="en-GB" sz="1600" b="0" i="0" u="none" strike="noStrike" kern="1200" cap="all" spc="0" normalizeH="0" baseline="0" noProof="0" dirty="0">
              <a:ln>
                <a:noFill/>
              </a:ln>
              <a:solidFill>
                <a:srgbClr val="888B8D">
                  <a:lumMod val="75000"/>
                </a:srgbClr>
              </a:solidFill>
              <a:effectLst/>
              <a:uLnTx/>
              <a:uFillTx/>
              <a:latin typeface="+mn-lt"/>
              <a:ea typeface="+mn-ea"/>
              <a:cs typeface="+mn-cs"/>
            </a:endParaRPr>
          </a:p>
        </p:txBody>
      </p:sp>
      <p:sp>
        <p:nvSpPr>
          <p:cNvPr id="5" name="Footer Placeholder 4"/>
          <p:cNvSpPr>
            <a:spLocks noGrp="1"/>
          </p:cNvSpPr>
          <p:nvPr>
            <p:ph type="ftr" sz="quarter" idx="11"/>
          </p:nvPr>
        </p:nvSpPr>
        <p:spPr>
          <a:xfrm>
            <a:off x="4442949" y="5375268"/>
            <a:ext cx="4444025" cy="346923"/>
          </a:xfrm>
          <a:prstGeom prst="rect">
            <a:avLst/>
          </a:prstGeom>
        </p:spPr>
        <p:txBody>
          <a:bodyPr lIns="0" tIns="31098" rIns="62195" bIns="31098"/>
          <a:lstStyle>
            <a:lvl1pPr algn="l">
              <a:defRPr sz="800">
                <a:solidFill>
                  <a:schemeClr val="bg2"/>
                </a:solidFill>
              </a:defRPr>
            </a:lvl1pPr>
          </a:lstStyle>
          <a:p>
            <a:pPr fontAlgn="auto">
              <a:spcBef>
                <a:spcPts val="0"/>
              </a:spcBef>
              <a:spcAft>
                <a:spcPts val="0"/>
              </a:spcAft>
            </a:pPr>
            <a:r>
              <a:rPr lang="en-GB" dirty="0">
                <a:solidFill>
                  <a:srgbClr val="888B8D"/>
                </a:solidFill>
                <a:latin typeface="Calibri"/>
              </a:rPr>
              <a:t>© 2015 Ipsos.  All rights reserved. Contains Ipsos' Confidential and Proprietary information  and may not be disclosed or reproduced without the prior written consent of Ipsos.</a:t>
            </a:r>
            <a:endParaRPr lang="en-US" dirty="0">
              <a:solidFill>
                <a:srgbClr val="888B8D"/>
              </a:solidFill>
              <a:latin typeface="Calibri"/>
            </a:endParaRPr>
          </a:p>
        </p:txBody>
      </p:sp>
      <p:sp>
        <p:nvSpPr>
          <p:cNvPr id="20" name="Text Placeholder 19"/>
          <p:cNvSpPr>
            <a:spLocks noGrp="1"/>
          </p:cNvSpPr>
          <p:nvPr>
            <p:ph type="body" sz="quarter" idx="13" hasCustomPrompt="1"/>
          </p:nvPr>
        </p:nvSpPr>
        <p:spPr>
          <a:xfrm>
            <a:off x="4442950" y="1412775"/>
            <a:ext cx="4450225" cy="1289247"/>
          </a:xfrm>
        </p:spPr>
        <p:txBody>
          <a:bodyPr anchor="b">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lang="en-GB" sz="2200" b="0" kern="1200" cap="none" baseline="0" dirty="0">
                <a:solidFill>
                  <a:schemeClr val="bg2"/>
                </a:solidFill>
                <a:latin typeface="+mn-lt"/>
                <a:ea typeface="+mn-ea"/>
                <a:cs typeface="+mn-cs"/>
              </a:defRPr>
            </a:lvl1pPr>
          </a:lstStyle>
          <a:p>
            <a:pPr lvl="0"/>
            <a:r>
              <a:rPr lang="en-US" dirty="0"/>
              <a:t>Subtitle</a:t>
            </a:r>
            <a:endParaRPr lang="en-GB" dirty="0"/>
          </a:p>
        </p:txBody>
      </p:sp>
      <p:sp>
        <p:nvSpPr>
          <p:cNvPr id="7" name="Picture Placeholder 6"/>
          <p:cNvSpPr>
            <a:spLocks noGrp="1"/>
          </p:cNvSpPr>
          <p:nvPr>
            <p:ph type="pic" sz="quarter" idx="15" hasCustomPrompt="1"/>
          </p:nvPr>
        </p:nvSpPr>
        <p:spPr>
          <a:xfrm>
            <a:off x="7745982" y="620688"/>
            <a:ext cx="1147193" cy="504056"/>
          </a:xfrm>
          <a:solidFill>
            <a:schemeClr val="bg1"/>
          </a:solidFill>
        </p:spPr>
        <p:txBody>
          <a:bodyPr/>
          <a:lstStyle>
            <a:lvl1pPr algn="ctr">
              <a:defRPr sz="1400"/>
            </a:lvl1pPr>
          </a:lstStyle>
          <a:p>
            <a:r>
              <a:rPr lang="en-GB" dirty="0"/>
              <a:t>Client Logo</a:t>
            </a:r>
            <a:br>
              <a:rPr lang="en-GB" dirty="0"/>
            </a:br>
            <a:r>
              <a:rPr lang="en-GB" dirty="0"/>
              <a:t>(delete if unused)</a:t>
            </a:r>
          </a:p>
        </p:txBody>
      </p:sp>
      <p:grpSp>
        <p:nvGrpSpPr>
          <p:cNvPr id="8" name="Group 7"/>
          <p:cNvGrpSpPr/>
          <p:nvPr userDrawn="1"/>
        </p:nvGrpSpPr>
        <p:grpSpPr>
          <a:xfrm>
            <a:off x="6965726" y="6232981"/>
            <a:ext cx="1933546" cy="355982"/>
            <a:chOff x="10239375" y="6688139"/>
            <a:chExt cx="2842245" cy="523426"/>
          </a:xfrm>
        </p:grpSpPr>
        <p:pic>
          <p:nvPicPr>
            <p:cNvPr id="9" name="Picture 8"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688139"/>
              <a:ext cx="554657" cy="523426"/>
            </a:xfrm>
            <a:prstGeom prst="rect">
              <a:avLst/>
            </a:prstGeom>
          </p:spPr>
        </p:pic>
        <p:pic>
          <p:nvPicPr>
            <p:cNvPr id="10" name="Picture 9" descr="IPSOS_GAMECHANGERS_blu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39375" y="6804025"/>
              <a:ext cx="2028825" cy="407539"/>
            </a:xfrm>
            <a:prstGeom prst="rect">
              <a:avLst/>
            </a:prstGeom>
          </p:spPr>
        </p:pic>
      </p:grpSp>
    </p:spTree>
    <p:extLst>
      <p:ext uri="{BB962C8B-B14F-4D97-AF65-F5344CB8AC3E}">
        <p14:creationId xmlns:p14="http://schemas.microsoft.com/office/powerpoint/2010/main" val="1022223851"/>
      </p:ext>
    </p:extLst>
  </p:cSld>
  <p:clrMapOvr>
    <a:masterClrMapping/>
  </p:clrMapOvr>
  <p:hf hdr="0"/>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1A">
    <p:spTree>
      <p:nvGrpSpPr>
        <p:cNvPr id="1" name=""/>
        <p:cNvGrpSpPr/>
        <p:nvPr/>
      </p:nvGrpSpPr>
      <p:grpSpPr>
        <a:xfrm>
          <a:off x="0" y="0"/>
          <a:ext cx="0" cy="0"/>
          <a:chOff x="0" y="0"/>
          <a:chExt cx="0" cy="0"/>
        </a:xfrm>
      </p:grpSpPr>
      <p:sp>
        <p:nvSpPr>
          <p:cNvPr id="11" name="Freeform 10"/>
          <p:cNvSpPr/>
          <p:nvPr userDrawn="1"/>
        </p:nvSpPr>
        <p:spPr>
          <a:xfrm>
            <a:off x="0" y="0"/>
            <a:ext cx="9144000" cy="6858000"/>
          </a:xfrm>
          <a:custGeom>
            <a:avLst/>
            <a:gdLst>
              <a:gd name="connsiteX0" fmla="*/ 3581862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6857999 h 6858000"/>
              <a:gd name="connsiteX5" fmla="*/ 5930713 w 9144000"/>
              <a:gd name="connsiteY5" fmla="*/ 68579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6858000">
                <a:moveTo>
                  <a:pt x="3581862" y="0"/>
                </a:moveTo>
                <a:lnTo>
                  <a:pt x="9144000" y="0"/>
                </a:lnTo>
                <a:lnTo>
                  <a:pt x="9144000" y="6858000"/>
                </a:lnTo>
                <a:lnTo>
                  <a:pt x="0" y="6858000"/>
                </a:lnTo>
                <a:lnTo>
                  <a:pt x="0" y="6857999"/>
                </a:lnTo>
                <a:lnTo>
                  <a:pt x="5930713"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tx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bg2"/>
                </a:solidFill>
              </a:defRPr>
            </a:lvl1pPr>
          </a:lstStyle>
          <a:p>
            <a:pPr fontAlgn="auto">
              <a:lnSpc>
                <a:spcPct val="95000"/>
              </a:lnSpc>
              <a:spcBef>
                <a:spcPts val="204"/>
              </a:spcBef>
              <a:spcAft>
                <a:spcPts val="0"/>
              </a:spcAft>
            </a:pPr>
            <a:r>
              <a:rPr lang="en-US" dirty="0">
                <a:solidFill>
                  <a:srgbClr val="888B8D"/>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bg2"/>
                </a:solidFill>
              </a:defRPr>
            </a:lvl1pPr>
          </a:lstStyle>
          <a:p>
            <a:pPr fontAlgn="auto">
              <a:lnSpc>
                <a:spcPct val="95000"/>
              </a:lnSpc>
              <a:spcBef>
                <a:spcPts val="204"/>
              </a:spcBef>
              <a:spcAft>
                <a:spcPts val="0"/>
              </a:spcAft>
            </a:pPr>
            <a:fld id="{7F034911-0302-4AAB-AEF0-815419E29289}" type="slidenum">
              <a:rPr lang="en-GB">
                <a:solidFill>
                  <a:srgbClr val="888B8D"/>
                </a:solidFill>
                <a:latin typeface="Calibri"/>
              </a:rPr>
              <a:pPr fontAlgn="auto">
                <a:lnSpc>
                  <a:spcPct val="95000"/>
                </a:lnSpc>
                <a:spcBef>
                  <a:spcPts val="204"/>
                </a:spcBef>
                <a:spcAft>
                  <a:spcPts val="0"/>
                </a:spcAft>
              </a:pPr>
              <a:t>‹#›</a:t>
            </a:fld>
            <a:endParaRPr lang="en-GB" dirty="0">
              <a:solidFill>
                <a:srgbClr val="888B8D"/>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Picture Placeholder 3"/>
          <p:cNvSpPr>
            <a:spLocks noGrp="1"/>
          </p:cNvSpPr>
          <p:nvPr>
            <p:ph type="pic" sz="quarter" idx="10"/>
          </p:nvPr>
        </p:nvSpPr>
        <p:spPr>
          <a:xfrm>
            <a:off x="0" y="-9526"/>
            <a:ext cx="5930713" cy="6867525"/>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616513"/>
              <a:gd name="connsiteY0" fmla="*/ 0 h 5143500"/>
              <a:gd name="connsiteX1" fmla="*/ 4654924 w 6616513"/>
              <a:gd name="connsiteY1" fmla="*/ 0 h 5143500"/>
              <a:gd name="connsiteX2" fmla="*/ 6616513 w 6616513"/>
              <a:gd name="connsiteY2" fmla="*/ 5143500 h 5143500"/>
              <a:gd name="connsiteX3" fmla="*/ 0 w 6616513"/>
              <a:gd name="connsiteY3" fmla="*/ 5143500 h 5143500"/>
              <a:gd name="connsiteX4" fmla="*/ 0 w 6616513"/>
              <a:gd name="connsiteY4" fmla="*/ 0 h 5143500"/>
              <a:gd name="connsiteX0" fmla="*/ 0 w 6616513"/>
              <a:gd name="connsiteY0" fmla="*/ 7144 h 5150644"/>
              <a:gd name="connsiteX1" fmla="*/ 3578599 w 6616513"/>
              <a:gd name="connsiteY1" fmla="*/ 0 h 5150644"/>
              <a:gd name="connsiteX2" fmla="*/ 6616513 w 6616513"/>
              <a:gd name="connsiteY2" fmla="*/ 5150644 h 5150644"/>
              <a:gd name="connsiteX3" fmla="*/ 0 w 6616513"/>
              <a:gd name="connsiteY3" fmla="*/ 5150644 h 5150644"/>
              <a:gd name="connsiteX4" fmla="*/ 0 w 6616513"/>
              <a:gd name="connsiteY4" fmla="*/ 7144 h 5150644"/>
              <a:gd name="connsiteX0" fmla="*/ 0 w 5930713"/>
              <a:gd name="connsiteY0" fmla="*/ 7144 h 5150644"/>
              <a:gd name="connsiteX1" fmla="*/ 3578599 w 5930713"/>
              <a:gd name="connsiteY1" fmla="*/ 0 h 5150644"/>
              <a:gd name="connsiteX2" fmla="*/ 5930713 w 5930713"/>
              <a:gd name="connsiteY2" fmla="*/ 5150644 h 5150644"/>
              <a:gd name="connsiteX3" fmla="*/ 0 w 5930713"/>
              <a:gd name="connsiteY3" fmla="*/ 5150644 h 5150644"/>
              <a:gd name="connsiteX4" fmla="*/ 0 w 5930713"/>
              <a:gd name="connsiteY4" fmla="*/ 7144 h 515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713" h="5150644">
                <a:moveTo>
                  <a:pt x="0" y="7144"/>
                </a:moveTo>
                <a:lnTo>
                  <a:pt x="3578599" y="0"/>
                </a:lnTo>
                <a:lnTo>
                  <a:pt x="5930713" y="5150644"/>
                </a:lnTo>
                <a:lnTo>
                  <a:pt x="0" y="5150644"/>
                </a:lnTo>
                <a:lnTo>
                  <a:pt x="0" y="7144"/>
                </a:lnTo>
                <a:close/>
              </a:path>
            </a:pathLst>
          </a:custGeom>
        </p:spPr>
        <p:txBody>
          <a:bodyPr/>
          <a:lstStyle/>
          <a:p>
            <a:r>
              <a:rPr lang="en-US" dirty="0"/>
              <a:t>Click icon to add picture</a:t>
            </a:r>
            <a:endParaRPr lang="en-GB" dirty="0"/>
          </a:p>
        </p:txBody>
      </p:sp>
    </p:spTree>
    <p:extLst>
      <p:ext uri="{BB962C8B-B14F-4D97-AF65-F5344CB8AC3E}">
        <p14:creationId xmlns:p14="http://schemas.microsoft.com/office/powerpoint/2010/main" val="224612361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1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tx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bg2"/>
                </a:solidFill>
              </a:defRPr>
            </a:lvl1pPr>
          </a:lstStyle>
          <a:p>
            <a:pPr fontAlgn="auto">
              <a:lnSpc>
                <a:spcPct val="95000"/>
              </a:lnSpc>
              <a:spcBef>
                <a:spcPts val="204"/>
              </a:spcBef>
              <a:spcAft>
                <a:spcPts val="0"/>
              </a:spcAft>
            </a:pPr>
            <a:r>
              <a:rPr lang="en-US" dirty="0">
                <a:solidFill>
                  <a:srgbClr val="888B8D"/>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bg2"/>
                </a:solidFill>
              </a:defRPr>
            </a:lvl1pPr>
          </a:lstStyle>
          <a:p>
            <a:pPr fontAlgn="auto">
              <a:lnSpc>
                <a:spcPct val="95000"/>
              </a:lnSpc>
              <a:spcBef>
                <a:spcPts val="204"/>
              </a:spcBef>
              <a:spcAft>
                <a:spcPts val="0"/>
              </a:spcAft>
            </a:pPr>
            <a:fld id="{7F034911-0302-4AAB-AEF0-815419E29289}" type="slidenum">
              <a:rPr lang="en-GB">
                <a:solidFill>
                  <a:srgbClr val="888B8D"/>
                </a:solidFill>
                <a:latin typeface="Calibri"/>
              </a:rPr>
              <a:pPr fontAlgn="auto">
                <a:lnSpc>
                  <a:spcPct val="95000"/>
                </a:lnSpc>
                <a:spcBef>
                  <a:spcPts val="204"/>
                </a:spcBef>
                <a:spcAft>
                  <a:spcPts val="0"/>
                </a:spcAft>
              </a:pPr>
              <a:t>‹#›</a:t>
            </a:fld>
            <a:endParaRPr lang="en-GB" dirty="0">
              <a:solidFill>
                <a:srgbClr val="888B8D"/>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Picture Placeholder 17"/>
          <p:cNvSpPr>
            <a:spLocks noGrp="1"/>
          </p:cNvSpPr>
          <p:nvPr>
            <p:ph type="pic" sz="quarter" idx="14"/>
          </p:nvPr>
        </p:nvSpPr>
        <p:spPr>
          <a:xfrm>
            <a:off x="0" y="0"/>
            <a:ext cx="4571460" cy="6858000"/>
          </a:xfrm>
        </p:spPr>
        <p:txBody>
          <a:bodyPr/>
          <a:lstStyle/>
          <a:p>
            <a:r>
              <a:rPr lang="en-US" dirty="0"/>
              <a:t>Click icon to add picture</a:t>
            </a:r>
            <a:endParaRPr lang="en-GB" dirty="0"/>
          </a:p>
        </p:txBody>
      </p:sp>
    </p:spTree>
    <p:extLst>
      <p:ext uri="{BB962C8B-B14F-4D97-AF65-F5344CB8AC3E}">
        <p14:creationId xmlns:p14="http://schemas.microsoft.com/office/powerpoint/2010/main" val="462979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olid Color Slide Light Gray">
    <p:bg>
      <p:bgPr>
        <a:solidFill>
          <a:srgbClr val="BABABA"/>
        </a:solidFill>
        <a:effectLst/>
      </p:bgPr>
    </p:bg>
    <p:spTree>
      <p:nvGrpSpPr>
        <p:cNvPr id="1" name=""/>
        <p:cNvGrpSpPr/>
        <p:nvPr/>
      </p:nvGrpSpPr>
      <p:grpSpPr>
        <a:xfrm>
          <a:off x="0" y="0"/>
          <a:ext cx="0" cy="0"/>
          <a:chOff x="0" y="0"/>
          <a:chExt cx="0" cy="0"/>
        </a:xfrm>
      </p:grpSpPr>
      <p:pic>
        <p:nvPicPr>
          <p:cNvPr id="5" name="Picture 5" descr="Pantone ipso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chemeClr val="bg1"/>
                </a:solidFill>
              </a:defRPr>
            </a:lvl1pPr>
          </a:lstStyle>
          <a:p>
            <a:r>
              <a:rPr lang="en-US" dirty="0"/>
              <a:t>Click to edit Master title style</a:t>
            </a:r>
          </a:p>
        </p:txBody>
      </p:sp>
      <p:sp>
        <p:nvSpPr>
          <p:cNvPr id="7" name="Text Placeholder 8"/>
          <p:cNvSpPr>
            <a:spLocks noGrp="1"/>
          </p:cNvSpPr>
          <p:nvPr>
            <p:ph type="body" sz="quarter" idx="10"/>
          </p:nvPr>
        </p:nvSpPr>
        <p:spPr bwMode="gray">
          <a:xfrm>
            <a:off x="698346" y="1387475"/>
            <a:ext cx="8147204" cy="5057289"/>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chemeClr val="bg1"/>
                </a:solidFill>
                <a:latin typeface="+mj-lt"/>
              </a:defRPr>
            </a:lvl1pPr>
            <a:lvl2pPr indent="-228600">
              <a:lnSpc>
                <a:spcPct val="110000"/>
              </a:lnSpc>
              <a:spcBef>
                <a:spcPts val="0"/>
              </a:spcBef>
              <a:spcAft>
                <a:spcPts val="600"/>
              </a:spcAft>
              <a:buFont typeface="Arial"/>
              <a:buChar char="•"/>
              <a:defRPr sz="1600" cap="none" baseline="0">
                <a:solidFill>
                  <a:schemeClr val="bg1"/>
                </a:solidFill>
                <a:latin typeface="+mj-lt"/>
              </a:defRPr>
            </a:lvl2pPr>
            <a:lvl3pPr indent="-228600">
              <a:lnSpc>
                <a:spcPct val="110000"/>
              </a:lnSpc>
              <a:spcBef>
                <a:spcPts val="0"/>
              </a:spcBef>
              <a:spcAft>
                <a:spcPts val="600"/>
              </a:spcAft>
              <a:buFont typeface="Lucida Grande"/>
              <a:buChar char="–"/>
              <a:defRPr sz="1600" cap="none" baseline="0">
                <a:solidFill>
                  <a:schemeClr val="bg1"/>
                </a:solidFill>
                <a:latin typeface="+mj-lt"/>
              </a:defRPr>
            </a:lvl3pPr>
            <a:lvl4pPr marL="1600200" indent="-228600">
              <a:lnSpc>
                <a:spcPct val="110000"/>
              </a:lnSpc>
              <a:spcBef>
                <a:spcPts val="0"/>
              </a:spcBef>
              <a:spcAft>
                <a:spcPts val="600"/>
              </a:spcAft>
              <a:buFont typeface="Arial"/>
              <a:buChar char="•"/>
              <a:defRPr sz="1600" cap="none" baseline="0">
                <a:solidFill>
                  <a:schemeClr val="bg1"/>
                </a:solidFill>
                <a:latin typeface="+mn-lt"/>
              </a:defRPr>
            </a:lvl4pPr>
            <a:lvl5pPr marL="2057400" indent="-228600">
              <a:lnSpc>
                <a:spcPct val="110000"/>
              </a:lnSpc>
              <a:spcBef>
                <a:spcPts val="0"/>
              </a:spcBef>
              <a:spcAft>
                <a:spcPts val="600"/>
              </a:spcAft>
              <a:buFont typeface="Lucida Grande"/>
              <a:buChar char="-"/>
              <a:defRPr sz="1600" cap="none" baseline="0">
                <a:solidFill>
                  <a:schemeClr val="bg1"/>
                </a:solidFill>
                <a:latin typeface="+mn-lt"/>
              </a:defRPr>
            </a:lvl5pPr>
            <a:lvl6pPr marL="2514600" indent="-228600">
              <a:lnSpc>
                <a:spcPct val="110000"/>
              </a:lnSpc>
              <a:spcBef>
                <a:spcPts val="0"/>
              </a:spcBef>
              <a:spcAft>
                <a:spcPts val="600"/>
              </a:spcAft>
              <a:buFont typeface="Lucida Grande"/>
              <a:buChar char="»"/>
              <a:defRPr sz="1600">
                <a:solidFill>
                  <a:schemeClr val="bg1"/>
                </a:solidFill>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chemeClr val="bg1"/>
                </a:solidFill>
                <a:latin typeface="+mj-lt"/>
              </a:defRPr>
            </a:lvl1pPr>
          </a:lstStyle>
          <a:p>
            <a:pPr>
              <a:defRPr/>
            </a:pPr>
            <a:fld id="{4D28396D-908F-404C-BE95-849AA43C2B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0458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2A">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tx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tx1"/>
                </a:solidFill>
              </a:defRPr>
            </a:lvl1pPr>
          </a:lstStyle>
          <a:p>
            <a:pPr fontAlgn="auto">
              <a:lnSpc>
                <a:spcPct val="95000"/>
              </a:lnSpc>
              <a:spcBef>
                <a:spcPts val="204"/>
              </a:spcBef>
              <a:spcAft>
                <a:spcPts val="0"/>
              </a:spcAft>
            </a:pPr>
            <a:r>
              <a:rPr lang="en-US" dirty="0">
                <a:solidFill>
                  <a:srgbClr val="222223"/>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tx1"/>
                </a:solidFill>
              </a:defRPr>
            </a:lvl1pPr>
          </a:lstStyle>
          <a:p>
            <a:pPr fontAlgn="auto">
              <a:lnSpc>
                <a:spcPct val="95000"/>
              </a:lnSpc>
              <a:spcBef>
                <a:spcPts val="204"/>
              </a:spcBef>
              <a:spcAft>
                <a:spcPts val="0"/>
              </a:spcAft>
            </a:pPr>
            <a:fld id="{7F034911-0302-4AAB-AEF0-815419E29289}" type="slidenum">
              <a:rPr lang="en-GB">
                <a:solidFill>
                  <a:srgbClr val="222223"/>
                </a:solidFill>
                <a:latin typeface="Calibri"/>
              </a:rPr>
              <a:pPr fontAlgn="auto">
                <a:lnSpc>
                  <a:spcPct val="95000"/>
                </a:lnSpc>
                <a:spcBef>
                  <a:spcPts val="204"/>
                </a:spcBef>
                <a:spcAft>
                  <a:spcPts val="0"/>
                </a:spcAft>
              </a:pPr>
              <a:t>‹#›</a:t>
            </a:fld>
            <a:endParaRPr lang="en-GB" dirty="0">
              <a:solidFill>
                <a:srgbClr val="222223"/>
              </a:solidFill>
              <a:latin typeface="Calibri"/>
            </a:endParaRPr>
          </a:p>
        </p:txBody>
      </p:sp>
      <p:sp>
        <p:nvSpPr>
          <p:cNvPr id="10" name="Picture Placeholder 3"/>
          <p:cNvSpPr>
            <a:spLocks noGrp="1"/>
          </p:cNvSpPr>
          <p:nvPr>
            <p:ph type="pic" sz="quarter" idx="10"/>
          </p:nvPr>
        </p:nvSpPr>
        <p:spPr>
          <a:xfrm>
            <a:off x="0" y="-9526"/>
            <a:ext cx="5930713" cy="6867525"/>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616513"/>
              <a:gd name="connsiteY0" fmla="*/ 0 h 5143500"/>
              <a:gd name="connsiteX1" fmla="*/ 4654924 w 6616513"/>
              <a:gd name="connsiteY1" fmla="*/ 0 h 5143500"/>
              <a:gd name="connsiteX2" fmla="*/ 6616513 w 6616513"/>
              <a:gd name="connsiteY2" fmla="*/ 5143500 h 5143500"/>
              <a:gd name="connsiteX3" fmla="*/ 0 w 6616513"/>
              <a:gd name="connsiteY3" fmla="*/ 5143500 h 5143500"/>
              <a:gd name="connsiteX4" fmla="*/ 0 w 6616513"/>
              <a:gd name="connsiteY4" fmla="*/ 0 h 5143500"/>
              <a:gd name="connsiteX0" fmla="*/ 0 w 6616513"/>
              <a:gd name="connsiteY0" fmla="*/ 7144 h 5150644"/>
              <a:gd name="connsiteX1" fmla="*/ 3578599 w 6616513"/>
              <a:gd name="connsiteY1" fmla="*/ 0 h 5150644"/>
              <a:gd name="connsiteX2" fmla="*/ 6616513 w 6616513"/>
              <a:gd name="connsiteY2" fmla="*/ 5150644 h 5150644"/>
              <a:gd name="connsiteX3" fmla="*/ 0 w 6616513"/>
              <a:gd name="connsiteY3" fmla="*/ 5150644 h 5150644"/>
              <a:gd name="connsiteX4" fmla="*/ 0 w 6616513"/>
              <a:gd name="connsiteY4" fmla="*/ 7144 h 5150644"/>
              <a:gd name="connsiteX0" fmla="*/ 0 w 5930713"/>
              <a:gd name="connsiteY0" fmla="*/ 7144 h 5150644"/>
              <a:gd name="connsiteX1" fmla="*/ 3578599 w 5930713"/>
              <a:gd name="connsiteY1" fmla="*/ 0 h 5150644"/>
              <a:gd name="connsiteX2" fmla="*/ 5930713 w 5930713"/>
              <a:gd name="connsiteY2" fmla="*/ 5150644 h 5150644"/>
              <a:gd name="connsiteX3" fmla="*/ 0 w 5930713"/>
              <a:gd name="connsiteY3" fmla="*/ 5150644 h 5150644"/>
              <a:gd name="connsiteX4" fmla="*/ 0 w 5930713"/>
              <a:gd name="connsiteY4" fmla="*/ 7144 h 515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713" h="5150644">
                <a:moveTo>
                  <a:pt x="0" y="7144"/>
                </a:moveTo>
                <a:lnTo>
                  <a:pt x="3578599" y="0"/>
                </a:lnTo>
                <a:lnTo>
                  <a:pt x="5930713" y="5150644"/>
                </a:lnTo>
                <a:lnTo>
                  <a:pt x="0" y="5150644"/>
                </a:lnTo>
                <a:lnTo>
                  <a:pt x="0" y="7144"/>
                </a:lnTo>
                <a:close/>
              </a:path>
            </a:pathLst>
          </a:custGeom>
        </p:spPr>
        <p:txBody>
          <a:bodyPr/>
          <a:lstStyle/>
          <a:p>
            <a:r>
              <a:rPr lang="en-US" dirty="0"/>
              <a:t>Click icon to add picture</a:t>
            </a:r>
            <a:endParaRPr lang="en-GB" dirty="0"/>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40532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2B">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tx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tx1"/>
                </a:solidFill>
              </a:defRPr>
            </a:lvl1pPr>
          </a:lstStyle>
          <a:p>
            <a:pPr fontAlgn="auto">
              <a:lnSpc>
                <a:spcPct val="95000"/>
              </a:lnSpc>
              <a:spcBef>
                <a:spcPts val="204"/>
              </a:spcBef>
              <a:spcAft>
                <a:spcPts val="0"/>
              </a:spcAft>
            </a:pPr>
            <a:r>
              <a:rPr lang="en-US" dirty="0">
                <a:solidFill>
                  <a:srgbClr val="222223"/>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tx1"/>
                </a:solidFill>
              </a:defRPr>
            </a:lvl1pPr>
          </a:lstStyle>
          <a:p>
            <a:pPr fontAlgn="auto">
              <a:lnSpc>
                <a:spcPct val="95000"/>
              </a:lnSpc>
              <a:spcBef>
                <a:spcPts val="204"/>
              </a:spcBef>
              <a:spcAft>
                <a:spcPts val="0"/>
              </a:spcAft>
            </a:pPr>
            <a:fld id="{7F034911-0302-4AAB-AEF0-815419E29289}" type="slidenum">
              <a:rPr lang="en-GB">
                <a:solidFill>
                  <a:srgbClr val="222223"/>
                </a:solidFill>
                <a:latin typeface="Calibri"/>
              </a:rPr>
              <a:pPr fontAlgn="auto">
                <a:lnSpc>
                  <a:spcPct val="95000"/>
                </a:lnSpc>
                <a:spcBef>
                  <a:spcPts val="204"/>
                </a:spcBef>
                <a:spcAft>
                  <a:spcPts val="0"/>
                </a:spcAft>
              </a:pPr>
              <a:t>‹#›</a:t>
            </a:fld>
            <a:endParaRPr lang="en-GB" dirty="0">
              <a:solidFill>
                <a:srgbClr val="222223"/>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
        <p:nvSpPr>
          <p:cNvPr id="11" name="Picture Placeholder 17"/>
          <p:cNvSpPr>
            <a:spLocks noGrp="1"/>
          </p:cNvSpPr>
          <p:nvPr>
            <p:ph type="pic" sz="quarter" idx="14"/>
          </p:nvPr>
        </p:nvSpPr>
        <p:spPr>
          <a:xfrm>
            <a:off x="0" y="0"/>
            <a:ext cx="4571460" cy="6858000"/>
          </a:xfrm>
        </p:spPr>
        <p:txBody>
          <a:bodyPr/>
          <a:lstStyle/>
          <a:p>
            <a:r>
              <a:rPr lang="en-US" dirty="0"/>
              <a:t>Click icon to add picture</a:t>
            </a:r>
            <a:endParaRPr lang="en-GB" dirty="0"/>
          </a:p>
        </p:txBody>
      </p:sp>
    </p:spTree>
    <p:extLst>
      <p:ext uri="{BB962C8B-B14F-4D97-AF65-F5344CB8AC3E}">
        <p14:creationId xmlns:p14="http://schemas.microsoft.com/office/powerpoint/2010/main" val="385795013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3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bg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bg1"/>
                </a:solidFill>
              </a:defRPr>
            </a:lvl1pPr>
          </a:lstStyle>
          <a:p>
            <a:pPr fontAlgn="auto">
              <a:lnSpc>
                <a:spcPct val="95000"/>
              </a:lnSpc>
              <a:spcBef>
                <a:spcPts val="204"/>
              </a:spcBef>
              <a:spcAft>
                <a:spcPts val="0"/>
              </a:spcAft>
            </a:pPr>
            <a:r>
              <a:rPr dirty="0">
                <a:solidFill>
                  <a:prstClr val="white"/>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bg1"/>
                </a:solidFill>
              </a:defRPr>
            </a:lvl1pPr>
          </a:lstStyle>
          <a:p>
            <a:pPr fontAlgn="auto">
              <a:lnSpc>
                <a:spcPct val="95000"/>
              </a:lnSpc>
              <a:spcBef>
                <a:spcPts val="204"/>
              </a:spcBef>
              <a:spcAft>
                <a:spcPts val="0"/>
              </a:spcAft>
            </a:pPr>
            <a:fld id="{7F034911-0302-4AAB-AEF0-815419E29289}" type="slidenum">
              <a:rPr lang="en-GB">
                <a:solidFill>
                  <a:prstClr val="white"/>
                </a:solidFill>
                <a:latin typeface="Calibri"/>
              </a:rPr>
              <a:pPr fontAlgn="auto">
                <a:lnSpc>
                  <a:spcPct val="95000"/>
                </a:lnSpc>
                <a:spcBef>
                  <a:spcPts val="204"/>
                </a:spcBef>
                <a:spcAft>
                  <a:spcPts val="0"/>
                </a:spcAft>
              </a:pPr>
              <a:t>‹#›</a:t>
            </a:fld>
            <a:endParaRPr lang="en-GB" dirty="0">
              <a:solidFill>
                <a:prstClr val="white"/>
              </a:solidFill>
              <a:latin typeface="Calibri"/>
            </a:endParaRPr>
          </a:p>
        </p:txBody>
      </p:sp>
      <p:sp>
        <p:nvSpPr>
          <p:cNvPr id="10" name="Picture Placeholder 3"/>
          <p:cNvSpPr>
            <a:spLocks noGrp="1"/>
          </p:cNvSpPr>
          <p:nvPr>
            <p:ph type="pic" sz="quarter" idx="10"/>
          </p:nvPr>
        </p:nvSpPr>
        <p:spPr>
          <a:xfrm>
            <a:off x="0" y="-9526"/>
            <a:ext cx="5930713" cy="6867525"/>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616513"/>
              <a:gd name="connsiteY0" fmla="*/ 0 h 5143500"/>
              <a:gd name="connsiteX1" fmla="*/ 4654924 w 6616513"/>
              <a:gd name="connsiteY1" fmla="*/ 0 h 5143500"/>
              <a:gd name="connsiteX2" fmla="*/ 6616513 w 6616513"/>
              <a:gd name="connsiteY2" fmla="*/ 5143500 h 5143500"/>
              <a:gd name="connsiteX3" fmla="*/ 0 w 6616513"/>
              <a:gd name="connsiteY3" fmla="*/ 5143500 h 5143500"/>
              <a:gd name="connsiteX4" fmla="*/ 0 w 6616513"/>
              <a:gd name="connsiteY4" fmla="*/ 0 h 5143500"/>
              <a:gd name="connsiteX0" fmla="*/ 0 w 6616513"/>
              <a:gd name="connsiteY0" fmla="*/ 7144 h 5150644"/>
              <a:gd name="connsiteX1" fmla="*/ 3578599 w 6616513"/>
              <a:gd name="connsiteY1" fmla="*/ 0 h 5150644"/>
              <a:gd name="connsiteX2" fmla="*/ 6616513 w 6616513"/>
              <a:gd name="connsiteY2" fmla="*/ 5150644 h 5150644"/>
              <a:gd name="connsiteX3" fmla="*/ 0 w 6616513"/>
              <a:gd name="connsiteY3" fmla="*/ 5150644 h 5150644"/>
              <a:gd name="connsiteX4" fmla="*/ 0 w 6616513"/>
              <a:gd name="connsiteY4" fmla="*/ 7144 h 5150644"/>
              <a:gd name="connsiteX0" fmla="*/ 0 w 5930713"/>
              <a:gd name="connsiteY0" fmla="*/ 7144 h 5150644"/>
              <a:gd name="connsiteX1" fmla="*/ 3578599 w 5930713"/>
              <a:gd name="connsiteY1" fmla="*/ 0 h 5150644"/>
              <a:gd name="connsiteX2" fmla="*/ 5930713 w 5930713"/>
              <a:gd name="connsiteY2" fmla="*/ 5150644 h 5150644"/>
              <a:gd name="connsiteX3" fmla="*/ 0 w 5930713"/>
              <a:gd name="connsiteY3" fmla="*/ 5150644 h 5150644"/>
              <a:gd name="connsiteX4" fmla="*/ 0 w 5930713"/>
              <a:gd name="connsiteY4" fmla="*/ 7144 h 515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713" h="5150644">
                <a:moveTo>
                  <a:pt x="0" y="7144"/>
                </a:moveTo>
                <a:lnTo>
                  <a:pt x="3578599" y="0"/>
                </a:lnTo>
                <a:lnTo>
                  <a:pt x="5930713" y="5150644"/>
                </a:lnTo>
                <a:lnTo>
                  <a:pt x="0" y="5150644"/>
                </a:lnTo>
                <a:lnTo>
                  <a:pt x="0" y="7144"/>
                </a:lnTo>
                <a:close/>
              </a:path>
            </a:pathLst>
          </a:custGeom>
        </p:spPr>
        <p:txBody>
          <a:bodyPr/>
          <a:lstStyle/>
          <a:p>
            <a:r>
              <a:rPr lang="en-US" dirty="0"/>
              <a:t>Click icon to add picture</a:t>
            </a:r>
            <a:endParaRPr lang="en-GB" dirty="0"/>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16379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3B">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bg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bg1"/>
                </a:solidFill>
              </a:defRPr>
            </a:lvl1pPr>
          </a:lstStyle>
          <a:p>
            <a:pPr fontAlgn="auto">
              <a:lnSpc>
                <a:spcPct val="95000"/>
              </a:lnSpc>
              <a:spcBef>
                <a:spcPts val="204"/>
              </a:spcBef>
              <a:spcAft>
                <a:spcPts val="0"/>
              </a:spcAft>
            </a:pPr>
            <a:r>
              <a:rPr dirty="0">
                <a:solidFill>
                  <a:prstClr val="white"/>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bg1"/>
                </a:solidFill>
              </a:defRPr>
            </a:lvl1pPr>
          </a:lstStyle>
          <a:p>
            <a:pPr fontAlgn="auto">
              <a:lnSpc>
                <a:spcPct val="95000"/>
              </a:lnSpc>
              <a:spcBef>
                <a:spcPts val="204"/>
              </a:spcBef>
              <a:spcAft>
                <a:spcPts val="0"/>
              </a:spcAft>
            </a:pPr>
            <a:fld id="{7F034911-0302-4AAB-AEF0-815419E29289}" type="slidenum">
              <a:rPr lang="en-GB">
                <a:solidFill>
                  <a:prstClr val="white"/>
                </a:solidFill>
                <a:latin typeface="Calibri"/>
              </a:rPr>
              <a:pPr fontAlgn="auto">
                <a:lnSpc>
                  <a:spcPct val="95000"/>
                </a:lnSpc>
                <a:spcBef>
                  <a:spcPts val="204"/>
                </a:spcBef>
                <a:spcAft>
                  <a:spcPts val="0"/>
                </a:spcAft>
              </a:pPr>
              <a:t>‹#›</a:t>
            </a:fld>
            <a:endParaRPr lang="en-GB" dirty="0">
              <a:solidFill>
                <a:prstClr val="white"/>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
        <p:nvSpPr>
          <p:cNvPr id="11" name="Picture Placeholder 17"/>
          <p:cNvSpPr>
            <a:spLocks noGrp="1"/>
          </p:cNvSpPr>
          <p:nvPr>
            <p:ph type="pic" sz="quarter" idx="14"/>
          </p:nvPr>
        </p:nvSpPr>
        <p:spPr>
          <a:xfrm>
            <a:off x="0" y="0"/>
            <a:ext cx="4571460" cy="6858000"/>
          </a:xfrm>
        </p:spPr>
        <p:txBody>
          <a:bodyPr/>
          <a:lstStyle/>
          <a:p>
            <a:r>
              <a:rPr lang="en-US" dirty="0"/>
              <a:t>Click icon to add picture</a:t>
            </a:r>
            <a:endParaRPr lang="en-GB" dirty="0"/>
          </a:p>
        </p:txBody>
      </p:sp>
    </p:spTree>
    <p:extLst>
      <p:ext uri="{BB962C8B-B14F-4D97-AF65-F5344CB8AC3E}">
        <p14:creationId xmlns:p14="http://schemas.microsoft.com/office/powerpoint/2010/main" val="363461451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p:cSld name="Section Header Option 4">
    <p:spTree>
      <p:nvGrpSpPr>
        <p:cNvPr id="1" name=""/>
        <p:cNvGrpSpPr/>
        <p:nvPr/>
      </p:nvGrpSpPr>
      <p:grpSpPr>
        <a:xfrm>
          <a:off x="0" y="0"/>
          <a:ext cx="0" cy="0"/>
          <a:chOff x="0" y="0"/>
          <a:chExt cx="0" cy="0"/>
        </a:xfrm>
      </p:grpSpPr>
      <p:sp>
        <p:nvSpPr>
          <p:cNvPr id="8" name="Picture Placeholder 7"/>
          <p:cNvSpPr>
            <a:spLocks noGrp="1"/>
          </p:cNvSpPr>
          <p:nvPr>
            <p:ph type="pic" sz="quarter" idx="14" hasCustomPrompt="1"/>
          </p:nvPr>
        </p:nvSpPr>
        <p:spPr>
          <a:xfrm>
            <a:off x="2" y="0"/>
            <a:ext cx="9143999" cy="6858000"/>
          </a:xfrm>
          <a:effectLst/>
        </p:spPr>
        <p:txBody>
          <a:bodyPr/>
          <a:lstStyle>
            <a:lvl1pPr>
              <a:defRPr baseline="0"/>
            </a:lvl1pPr>
          </a:lstStyle>
          <a:p>
            <a:br>
              <a:rPr lang="en-GB" dirty="0"/>
            </a:br>
            <a:r>
              <a:rPr lang="en-GB" dirty="0"/>
              <a:t>     Copy Desired Image, Select this placeholder, Paste &amp; Then “Send to back”</a:t>
            </a:r>
          </a:p>
        </p:txBody>
      </p:sp>
      <p:sp>
        <p:nvSpPr>
          <p:cNvPr id="2" name="Title 1"/>
          <p:cNvSpPr>
            <a:spLocks noGrp="1"/>
          </p:cNvSpPr>
          <p:nvPr>
            <p:ph type="title" hasCustomPrompt="1"/>
          </p:nvPr>
        </p:nvSpPr>
        <p:spPr>
          <a:xfrm>
            <a:off x="564093" y="3305917"/>
            <a:ext cx="8313207" cy="960263"/>
          </a:xfrm>
          <a:effectLst>
            <a:outerShdw blurRad="825500" algn="ctr" rotWithShape="0">
              <a:prstClr val="black">
                <a:alpha val="20000"/>
              </a:prstClr>
            </a:outerShdw>
          </a:effectLst>
        </p:spPr>
        <p:txBody>
          <a:bodyPr anchor="t"/>
          <a:lstStyle>
            <a:lvl1pPr>
              <a:lnSpc>
                <a:spcPct val="80000"/>
              </a:lnSpc>
              <a:spcBef>
                <a:spcPts val="816"/>
              </a:spcBef>
              <a:defRPr sz="7800" cap="all" baseline="0">
                <a:solidFill>
                  <a:schemeClr val="bg1"/>
                </a:solidFill>
              </a:defRPr>
            </a:lvl1pPr>
          </a:lstStyle>
          <a:p>
            <a:r>
              <a:rPr lang="en-US" dirty="0"/>
              <a:t>Section DIVIDER</a:t>
            </a:r>
            <a:endParaRPr lang="en-GB" dirty="0"/>
          </a:p>
        </p:txBody>
      </p:sp>
      <p:sp>
        <p:nvSpPr>
          <p:cNvPr id="7" name="Text Placeholder 6"/>
          <p:cNvSpPr>
            <a:spLocks noGrp="1"/>
          </p:cNvSpPr>
          <p:nvPr>
            <p:ph type="body" sz="quarter" idx="13" hasCustomPrompt="1"/>
          </p:nvPr>
        </p:nvSpPr>
        <p:spPr>
          <a:xfrm>
            <a:off x="628273" y="2476736"/>
            <a:ext cx="6033722" cy="829179"/>
          </a:xfrm>
        </p:spPr>
        <p:txBody>
          <a:bodyPr anchor="b">
            <a:normAutofit/>
          </a:bodyPr>
          <a:lstStyle>
            <a:lvl1pPr>
              <a:spcBef>
                <a:spcPts val="1224"/>
              </a:spcBef>
              <a:defRPr sz="2700" b="0" cap="none" baseline="0">
                <a:solidFill>
                  <a:schemeClr val="bg1"/>
                </a:solidFill>
                <a:effectLst>
                  <a:outerShdw blurRad="228600" algn="ctr" rotWithShape="0">
                    <a:prstClr val="black">
                      <a:alpha val="40000"/>
                    </a:prstClr>
                  </a:outerShdw>
                </a:effectLst>
              </a:defRPr>
            </a:lvl1pPr>
          </a:lstStyle>
          <a:p>
            <a:pPr lvl="0"/>
            <a:r>
              <a:rPr lang="en-US" dirty="0"/>
              <a:t>Subtitle</a:t>
            </a:r>
            <a:endParaRPr lang="en-GB" dirty="0"/>
          </a:p>
        </p:txBody>
      </p:sp>
      <p:sp>
        <p:nvSpPr>
          <p:cNvPr id="4" name="Footer Placeholder 3"/>
          <p:cNvSpPr>
            <a:spLocks noGrp="1"/>
          </p:cNvSpPr>
          <p:nvPr>
            <p:ph type="ftr" sz="quarter" idx="16"/>
          </p:nvPr>
        </p:nvSpPr>
        <p:spPr>
          <a:xfrm>
            <a:off x="614374" y="6200608"/>
            <a:ext cx="4951963" cy="346923"/>
          </a:xfrm>
          <a:prstGeom prst="rect">
            <a:avLst/>
          </a:prstGeom>
        </p:spPr>
        <p:txBody>
          <a:bodyPr vert="horz" lIns="0" tIns="0" rIns="0" bIns="0" rtlCol="0" anchor="b"/>
          <a:lstStyle>
            <a:lvl1pPr>
              <a:defRPr lang="en-GB" sz="800" smtClean="0">
                <a:solidFill>
                  <a:schemeClr val="bg1"/>
                </a:solidFill>
              </a:defRPr>
            </a:lvl1pPr>
          </a:lstStyle>
          <a:p>
            <a:pPr fontAlgn="auto">
              <a:lnSpc>
                <a:spcPct val="85000"/>
              </a:lnSpc>
              <a:spcBef>
                <a:spcPts val="204"/>
              </a:spcBef>
              <a:spcAft>
                <a:spcPts val="0"/>
              </a:spcAft>
            </a:pPr>
            <a:r>
              <a:rPr dirty="0">
                <a:solidFill>
                  <a:prstClr val="white"/>
                </a:solidFill>
                <a:latin typeface="Calibri"/>
              </a:rPr>
              <a:t>© 2015 Ipsos. </a:t>
            </a:r>
          </a:p>
        </p:txBody>
      </p:sp>
      <p:sp>
        <p:nvSpPr>
          <p:cNvPr id="5" name="Slide Number Placeholder 4"/>
          <p:cNvSpPr>
            <a:spLocks noGrp="1"/>
          </p:cNvSpPr>
          <p:nvPr>
            <p:ph type="sldNum" sz="quarter" idx="17"/>
          </p:nvPr>
        </p:nvSpPr>
        <p:spPr>
          <a:xfrm>
            <a:off x="247314" y="6200608"/>
            <a:ext cx="382425" cy="346923"/>
          </a:xfrm>
          <a:prstGeom prst="rect">
            <a:avLst/>
          </a:prstGeom>
        </p:spPr>
        <p:txBody>
          <a:bodyPr vert="horz" lIns="0" tIns="0" rIns="0" bIns="0" rtlCol="0" anchor="b"/>
          <a:lstStyle>
            <a:lvl1pPr>
              <a:defRPr lang="en-US" sz="800" smtClean="0">
                <a:solidFill>
                  <a:schemeClr val="bg1"/>
                </a:solidFill>
              </a:defRPr>
            </a:lvl1pPr>
          </a:lstStyle>
          <a:p>
            <a:pPr fontAlgn="auto">
              <a:lnSpc>
                <a:spcPct val="85000"/>
              </a:lnSpc>
              <a:spcBef>
                <a:spcPts val="204"/>
              </a:spcBef>
              <a:spcAft>
                <a:spcPts val="0"/>
              </a:spcAft>
            </a:pPr>
            <a:fld id="{7F034911-0302-4AAB-AEF0-815419E29289}" type="slidenum">
              <a:rPr lang="en-GB">
                <a:solidFill>
                  <a:prstClr val="white"/>
                </a:solidFill>
                <a:latin typeface="Calibri"/>
              </a:rPr>
              <a:pPr fontAlgn="auto">
                <a:lnSpc>
                  <a:spcPct val="85000"/>
                </a:lnSpc>
                <a:spcBef>
                  <a:spcPts val="204"/>
                </a:spcBef>
                <a:spcAft>
                  <a:spcPts val="0"/>
                </a:spcAft>
              </a:pPr>
              <a:t>‹#›</a:t>
            </a:fld>
            <a:endParaRPr lang="en-GB" dirty="0">
              <a:solidFill>
                <a:prstClr val="white"/>
              </a:solidFill>
              <a:latin typeface="Calibri"/>
            </a:endParaRPr>
          </a:p>
        </p:txBody>
      </p:sp>
    </p:spTree>
    <p:extLst>
      <p:ext uri="{BB962C8B-B14F-4D97-AF65-F5344CB8AC3E}">
        <p14:creationId xmlns:p14="http://schemas.microsoft.com/office/powerpoint/2010/main" val="175472211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p:cSld name="Section Header White Fil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2832" y="3306922"/>
            <a:ext cx="8726439" cy="960263"/>
          </a:xfrm>
        </p:spPr>
        <p:txBody>
          <a:bodyPr lIns="0" anchor="t"/>
          <a:lstStyle>
            <a:lvl1pPr>
              <a:lnSpc>
                <a:spcPct val="80000"/>
              </a:lnSpc>
              <a:spcBef>
                <a:spcPts val="816"/>
              </a:spcBef>
              <a:defRPr sz="7800" cap="all" baseline="0">
                <a:solidFill>
                  <a:schemeClr val="tx1"/>
                </a:solidFill>
              </a:defRPr>
            </a:lvl1pPr>
          </a:lstStyle>
          <a:p>
            <a:r>
              <a:rPr lang="en-US" dirty="0"/>
              <a:t>SECTION DIVIDER</a:t>
            </a:r>
            <a:endParaRPr lang="en-GB" dirty="0"/>
          </a:p>
        </p:txBody>
      </p:sp>
      <p:sp>
        <p:nvSpPr>
          <p:cNvPr id="7" name="Text Placeholder 6"/>
          <p:cNvSpPr>
            <a:spLocks noGrp="1"/>
          </p:cNvSpPr>
          <p:nvPr>
            <p:ph type="body" sz="quarter" idx="13" hasCustomPrompt="1"/>
          </p:nvPr>
        </p:nvSpPr>
        <p:spPr>
          <a:xfrm>
            <a:off x="221814" y="2477744"/>
            <a:ext cx="6033722" cy="829179"/>
          </a:xfrm>
        </p:spPr>
        <p:txBody>
          <a:bodyPr anchor="b">
            <a:normAutofit/>
          </a:bodyPr>
          <a:lstStyle>
            <a:lvl1pPr>
              <a:spcBef>
                <a:spcPts val="1224"/>
              </a:spcBef>
              <a:defRPr sz="2700" b="0" cap="none" baseline="0">
                <a:solidFill>
                  <a:schemeClr val="tx1"/>
                </a:solidFill>
              </a:defRPr>
            </a:lvl1pPr>
          </a:lstStyle>
          <a:p>
            <a:pPr lvl="0"/>
            <a:r>
              <a:rPr lang="en-US" dirty="0"/>
              <a:t>Subtitle</a:t>
            </a:r>
            <a:endParaRPr lang="en-GB" dirty="0"/>
          </a:p>
        </p:txBody>
      </p:sp>
      <p:sp>
        <p:nvSpPr>
          <p:cNvPr id="29" name="TextBox 28"/>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srgbClr val="888B8D"/>
                </a:solidFill>
                <a:latin typeface="Calibri"/>
              </a:rPr>
              <a:pPr defTabSz="924282" fontAlgn="auto">
                <a:lnSpc>
                  <a:spcPct val="85000"/>
                </a:lnSpc>
                <a:spcBef>
                  <a:spcPts val="204"/>
                </a:spcBef>
                <a:spcAft>
                  <a:spcPts val="0"/>
                </a:spcAft>
              </a:pPr>
              <a:t>‹#›</a:t>
            </a:fld>
            <a:endParaRPr lang="en-GB" sz="800" dirty="0">
              <a:solidFill>
                <a:srgbClr val="888B8D"/>
              </a:solidFill>
              <a:latin typeface="Calibri"/>
            </a:endParaRPr>
          </a:p>
        </p:txBody>
      </p:sp>
      <p:sp>
        <p:nvSpPr>
          <p:cNvPr id="30" name="TextBox 29"/>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srgbClr val="888B8D"/>
                </a:solidFill>
                <a:latin typeface="Calibri"/>
              </a:rPr>
              <a:t>© 2015 Ipsos.</a:t>
            </a:r>
            <a:endParaRPr lang="en-GB" sz="1200" dirty="0">
              <a:solidFill>
                <a:srgbClr val="888B8D"/>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26489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p:cSld name="Section Header Gray Fill">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2832" y="3306922"/>
            <a:ext cx="8726439" cy="960263"/>
          </a:xfrm>
        </p:spPr>
        <p:txBody>
          <a:bodyPr lIns="0" anchor="t"/>
          <a:lstStyle>
            <a:lvl1pPr>
              <a:lnSpc>
                <a:spcPct val="80000"/>
              </a:lnSpc>
              <a:spcBef>
                <a:spcPts val="816"/>
              </a:spcBef>
              <a:defRPr sz="7800" cap="all" baseline="0">
                <a:solidFill>
                  <a:schemeClr val="bg1"/>
                </a:solidFill>
              </a:defRPr>
            </a:lvl1pPr>
          </a:lstStyle>
          <a:p>
            <a:r>
              <a:rPr lang="en-US" dirty="0"/>
              <a:t>SECTION DIVIDER</a:t>
            </a:r>
            <a:endParaRPr lang="en-GB" dirty="0"/>
          </a:p>
        </p:txBody>
      </p:sp>
      <p:sp>
        <p:nvSpPr>
          <p:cNvPr id="7" name="Text Placeholder 6"/>
          <p:cNvSpPr>
            <a:spLocks noGrp="1"/>
          </p:cNvSpPr>
          <p:nvPr>
            <p:ph type="body" sz="quarter" idx="13" hasCustomPrompt="1"/>
          </p:nvPr>
        </p:nvSpPr>
        <p:spPr>
          <a:xfrm>
            <a:off x="221814" y="2477744"/>
            <a:ext cx="6033722" cy="829179"/>
          </a:xfrm>
        </p:spPr>
        <p:txBody>
          <a:bodyPr anchor="b">
            <a:normAutofit/>
          </a:bodyPr>
          <a:lstStyle>
            <a:lvl1pPr>
              <a:spcBef>
                <a:spcPts val="1224"/>
              </a:spcBef>
              <a:defRPr sz="2700" b="0" cap="none" baseline="0">
                <a:solidFill>
                  <a:schemeClr val="bg1"/>
                </a:solidFill>
              </a:defRPr>
            </a:lvl1pPr>
          </a:lstStyle>
          <a:p>
            <a:pPr lvl="0"/>
            <a:r>
              <a:rPr lang="en-US" dirty="0"/>
              <a:t>Subtitle</a:t>
            </a:r>
            <a:endParaRPr lang="en-GB" dirty="0"/>
          </a:p>
        </p:txBody>
      </p:sp>
      <p:sp>
        <p:nvSpPr>
          <p:cNvPr id="29" name="TextBox 28"/>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30" name="TextBox 29"/>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42292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p:cSld name="Section Header Red Fil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2832" y="3306922"/>
            <a:ext cx="8726439" cy="960263"/>
          </a:xfrm>
        </p:spPr>
        <p:txBody>
          <a:bodyPr lIns="0" anchor="t"/>
          <a:lstStyle>
            <a:lvl1pPr>
              <a:lnSpc>
                <a:spcPct val="80000"/>
              </a:lnSpc>
              <a:spcBef>
                <a:spcPts val="816"/>
              </a:spcBef>
              <a:defRPr sz="7800" cap="all" baseline="0">
                <a:solidFill>
                  <a:schemeClr val="bg1"/>
                </a:solidFill>
              </a:defRPr>
            </a:lvl1pPr>
          </a:lstStyle>
          <a:p>
            <a:r>
              <a:rPr lang="en-US" dirty="0"/>
              <a:t>SECTION DIVIDER</a:t>
            </a:r>
            <a:endParaRPr lang="en-GB" dirty="0"/>
          </a:p>
        </p:txBody>
      </p:sp>
      <p:sp>
        <p:nvSpPr>
          <p:cNvPr id="7" name="Text Placeholder 6"/>
          <p:cNvSpPr>
            <a:spLocks noGrp="1"/>
          </p:cNvSpPr>
          <p:nvPr>
            <p:ph type="body" sz="quarter" idx="13" hasCustomPrompt="1"/>
          </p:nvPr>
        </p:nvSpPr>
        <p:spPr>
          <a:xfrm>
            <a:off x="221814" y="2477744"/>
            <a:ext cx="6033722" cy="829179"/>
          </a:xfrm>
        </p:spPr>
        <p:txBody>
          <a:bodyPr anchor="b">
            <a:normAutofit/>
          </a:bodyPr>
          <a:lstStyle>
            <a:lvl1pPr>
              <a:spcBef>
                <a:spcPts val="1224"/>
              </a:spcBef>
              <a:defRPr sz="2700" b="0" cap="none" baseline="0">
                <a:solidFill>
                  <a:schemeClr val="bg1"/>
                </a:solidFill>
              </a:defRPr>
            </a:lvl1pPr>
          </a:lstStyle>
          <a:p>
            <a:pPr lvl="0"/>
            <a:r>
              <a:rPr lang="en-US" dirty="0"/>
              <a:t>Subtitle</a:t>
            </a:r>
            <a:endParaRPr lang="en-GB" dirty="0"/>
          </a:p>
        </p:txBody>
      </p:sp>
      <p:sp>
        <p:nvSpPr>
          <p:cNvPr id="29" name="TextBox 28"/>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30" name="TextBox 29"/>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2016 Ipsos.</a:t>
            </a:r>
            <a:endParaRPr lang="en-GB" sz="1200" dirty="0">
              <a:solidFill>
                <a:prstClr val="white"/>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91468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Text Opti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2378" y="331099"/>
            <a:ext cx="6725791"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47650" y="1851257"/>
            <a:ext cx="7870391" cy="3524011"/>
          </a:xfrm>
        </p:spPr>
        <p:txBody>
          <a:bodyPr/>
          <a:lstStyle>
            <a:lvl1pPr>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3422789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Text With Circ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2378" y="331099"/>
            <a:ext cx="6725791" cy="590215"/>
          </a:xfrm>
        </p:spPr>
        <p:txBody>
          <a:bodyPr anchor="b">
            <a:normAutofit/>
          </a:bodyPr>
          <a:lstStyle>
            <a:lvl1pPr marL="0" indent="0">
              <a:buNone/>
              <a:defRPr sz="1900" b="0" baseline="0">
                <a:solidFill>
                  <a:schemeClr val="bg2"/>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47650" y="1851257"/>
            <a:ext cx="7870391" cy="3524011"/>
          </a:xfrm>
        </p:spPr>
        <p:txBody>
          <a:bodyPr/>
          <a:lstStyle>
            <a:lvl1pPr>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33" name="Group 32"/>
          <p:cNvGrpSpPr/>
          <p:nvPr userDrawn="1"/>
        </p:nvGrpSpPr>
        <p:grpSpPr>
          <a:xfrm>
            <a:off x="8252495" y="4286250"/>
            <a:ext cx="891505" cy="2571750"/>
            <a:chOff x="12130881" y="3781425"/>
            <a:chExt cx="1310482" cy="3781425"/>
          </a:xfrm>
        </p:grpSpPr>
        <p:sp>
          <p:nvSpPr>
            <p:cNvPr id="34" name="Oval 33"/>
            <p:cNvSpPr>
              <a:spLocks/>
            </p:cNvSpPr>
            <p:nvPr/>
          </p:nvSpPr>
          <p:spPr bwMode="auto">
            <a:xfrm rot="3900000" flipH="1">
              <a:off x="12448596" y="5001406"/>
              <a:ext cx="698400" cy="697635"/>
            </a:xfrm>
            <a:prstGeom prst="ellipse">
              <a:avLst/>
            </a:prstGeom>
            <a:solidFill>
              <a:srgbClr val="007681"/>
            </a:solidFill>
            <a:ln>
              <a:noFill/>
            </a:ln>
          </p:spPr>
          <p:txBody>
            <a:bodyPr vert="horz" wrap="square" lIns="91440" tIns="45720" rIns="91440" bIns="45720" numCol="1" anchor="t" anchorCtr="0" compatLnSpc="1">
              <a:prstTxWarp prst="textNoShape">
                <a:avLst/>
              </a:prstTxWarp>
            </a:bodyPr>
            <a:lstStyle/>
            <a:p>
              <a:pPr defTabSz="924282" fontAlgn="auto">
                <a:spcBef>
                  <a:spcPts val="0"/>
                </a:spcBef>
                <a:spcAft>
                  <a:spcPts val="0"/>
                </a:spcAft>
                <a:defRPr/>
              </a:pPr>
              <a:endParaRPr lang="en-GB" kern="0" dirty="0">
                <a:solidFill>
                  <a:srgbClr val="222223"/>
                </a:solidFill>
                <a:latin typeface="Calibri"/>
              </a:endParaRPr>
            </a:p>
          </p:txBody>
        </p:sp>
        <p:sp>
          <p:nvSpPr>
            <p:cNvPr id="35" name="Oval 34"/>
            <p:cNvSpPr/>
            <p:nvPr/>
          </p:nvSpPr>
          <p:spPr>
            <a:xfrm>
              <a:off x="12613164" y="4367456"/>
              <a:ext cx="411286" cy="411286"/>
            </a:xfrm>
            <a:prstGeom prst="ellipse">
              <a:avLst/>
            </a:prstGeom>
            <a:solidFill>
              <a:srgbClr val="F1BE48"/>
            </a:solidFill>
            <a:ln w="25400" cap="flat" cmpd="sng" algn="ctr">
              <a:noFill/>
              <a:prstDash val="solid"/>
            </a:ln>
            <a:effectLst/>
          </p:spPr>
          <p:txBody>
            <a:bodyPr rtlCol="0" anchor="ctr"/>
            <a:lstStyle/>
            <a:p>
              <a:pPr algn="ctr" defTabSz="924282" fontAlgn="auto">
                <a:spcBef>
                  <a:spcPts val="0"/>
                </a:spcBef>
                <a:spcAft>
                  <a:spcPts val="0"/>
                </a:spcAft>
                <a:defRPr/>
              </a:pPr>
              <a:endParaRPr lang="en-GB" kern="0" dirty="0">
                <a:solidFill>
                  <a:prstClr val="white"/>
                </a:solidFill>
                <a:latin typeface="Calibri"/>
              </a:endParaRPr>
            </a:p>
          </p:txBody>
        </p:sp>
        <p:sp>
          <p:nvSpPr>
            <p:cNvPr id="36" name="Oval 35"/>
            <p:cNvSpPr/>
            <p:nvPr/>
          </p:nvSpPr>
          <p:spPr>
            <a:xfrm>
              <a:off x="12346781" y="4200525"/>
              <a:ext cx="172831" cy="172831"/>
            </a:xfrm>
            <a:prstGeom prst="ellipse">
              <a:avLst/>
            </a:prstGeom>
            <a:solidFill>
              <a:srgbClr val="E87722"/>
            </a:solidFill>
            <a:ln w="25400" cap="flat" cmpd="sng" algn="ctr">
              <a:noFill/>
              <a:prstDash val="solid"/>
            </a:ln>
            <a:effectLst/>
          </p:spPr>
          <p:txBody>
            <a:bodyPr rtlCol="0" anchor="ctr"/>
            <a:lstStyle/>
            <a:p>
              <a:pPr algn="ctr" defTabSz="924282" fontAlgn="auto">
                <a:spcBef>
                  <a:spcPts val="0"/>
                </a:spcBef>
                <a:spcAft>
                  <a:spcPts val="0"/>
                </a:spcAft>
                <a:defRPr/>
              </a:pPr>
              <a:endParaRPr lang="en-GB" kern="0" dirty="0">
                <a:solidFill>
                  <a:prstClr val="white"/>
                </a:solidFill>
                <a:latin typeface="Calibri"/>
              </a:endParaRPr>
            </a:p>
          </p:txBody>
        </p:sp>
        <p:sp>
          <p:nvSpPr>
            <p:cNvPr id="37" name="Right Triangle 36"/>
            <p:cNvSpPr/>
            <p:nvPr/>
          </p:nvSpPr>
          <p:spPr>
            <a:xfrm flipH="1">
              <a:off x="12130881" y="3781425"/>
              <a:ext cx="1310482" cy="3781425"/>
            </a:xfrm>
            <a:prstGeom prst="rtTriangle">
              <a:avLst/>
            </a:prstGeom>
            <a:solidFill>
              <a:srgbClr val="C8C9C7">
                <a:lumMod val="60000"/>
                <a:lumOff val="40000"/>
              </a:srgbClr>
            </a:solidFill>
            <a:ln w="25400" cap="flat" cmpd="sng" algn="ctr">
              <a:noFill/>
              <a:prstDash val="solid"/>
            </a:ln>
            <a:effectLst/>
          </p:spPr>
          <p:txBody>
            <a:bodyPr rtlCol="0" anchor="ctr"/>
            <a:lstStyle/>
            <a:p>
              <a:pPr algn="ctr" defTabSz="924282" fontAlgn="auto">
                <a:spcBef>
                  <a:spcPts val="0"/>
                </a:spcBef>
                <a:spcAft>
                  <a:spcPts val="0"/>
                </a:spcAft>
                <a:defRPr/>
              </a:pPr>
              <a:endParaRPr lang="en-GB" kern="0" dirty="0">
                <a:solidFill>
                  <a:prstClr val="white"/>
                </a:solidFill>
                <a:latin typeface="Calibri"/>
              </a:endParaRPr>
            </a:p>
          </p:txBody>
        </p:sp>
        <p:pic>
          <p:nvPicPr>
            <p:cNvPr id="38" name="Picture 37"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755873"/>
              <a:ext cx="554657" cy="523426"/>
            </a:xfrm>
            <a:prstGeom prst="rect">
              <a:avLst/>
            </a:prstGeom>
          </p:spPr>
        </p:pic>
        <p:sp>
          <p:nvSpPr>
            <p:cNvPr id="39" name="Oval 24"/>
            <p:cNvSpPr>
              <a:spLocks/>
            </p:cNvSpPr>
            <p:nvPr/>
          </p:nvSpPr>
          <p:spPr bwMode="auto">
            <a:xfrm rot="3900000" flipH="1">
              <a:off x="12429978" y="5491320"/>
              <a:ext cx="763902" cy="754332"/>
            </a:xfrm>
            <a:custGeom>
              <a:avLst/>
              <a:gdLst/>
              <a:ahLst/>
              <a:cxnLst/>
              <a:rect l="l" t="t" r="r" b="b"/>
              <a:pathLst>
                <a:path w="763902" h="754332">
                  <a:moveTo>
                    <a:pt x="763902" y="138227"/>
                  </a:moveTo>
                  <a:cubicBezTo>
                    <a:pt x="683802" y="52832"/>
                    <a:pt x="569760" y="0"/>
                    <a:pt x="443365" y="0"/>
                  </a:cubicBezTo>
                  <a:cubicBezTo>
                    <a:pt x="198502" y="0"/>
                    <a:pt x="-1" y="198284"/>
                    <a:pt x="0" y="442881"/>
                  </a:cubicBezTo>
                  <a:cubicBezTo>
                    <a:pt x="-1" y="564384"/>
                    <a:pt x="48982" y="674459"/>
                    <a:pt x="128444" y="754332"/>
                  </a:cubicBezTo>
                  <a:close/>
                </a:path>
              </a:pathLst>
            </a:custGeom>
            <a:solidFill>
              <a:srgbClr val="1B365D"/>
            </a:solidFill>
            <a:ln>
              <a:noFill/>
            </a:ln>
          </p:spPr>
          <p:txBody>
            <a:bodyPr vert="horz" wrap="square" lIns="91440" tIns="45720" rIns="91440" bIns="45720" numCol="1" anchor="t" anchorCtr="0" compatLnSpc="1">
              <a:prstTxWarp prst="textNoShape">
                <a:avLst/>
              </a:prstTxWarp>
            </a:bodyPr>
            <a:lstStyle/>
            <a:p>
              <a:pPr defTabSz="924282" fontAlgn="auto">
                <a:spcBef>
                  <a:spcPts val="0"/>
                </a:spcBef>
                <a:spcAft>
                  <a:spcPts val="0"/>
                </a:spcAft>
                <a:defRPr/>
              </a:pPr>
              <a:endParaRPr lang="en-GB" kern="0" dirty="0">
                <a:solidFill>
                  <a:srgbClr val="222223"/>
                </a:solidFill>
                <a:latin typeface="Calibri"/>
              </a:endParaRPr>
            </a:p>
          </p:txBody>
        </p:sp>
      </p:grpSp>
    </p:spTree>
    <p:extLst>
      <p:ext uri="{BB962C8B-B14F-4D97-AF65-F5344CB8AC3E}">
        <p14:creationId xmlns:p14="http://schemas.microsoft.com/office/powerpoint/2010/main" val="14136010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olid Color Slide Dark Gray">
    <p:bg>
      <p:bgPr>
        <a:solidFill>
          <a:srgbClr val="595959"/>
        </a:solidFill>
        <a:effectLst/>
      </p:bgPr>
    </p:bg>
    <p:spTree>
      <p:nvGrpSpPr>
        <p:cNvPr id="1" name=""/>
        <p:cNvGrpSpPr/>
        <p:nvPr/>
      </p:nvGrpSpPr>
      <p:grpSpPr>
        <a:xfrm>
          <a:off x="0" y="0"/>
          <a:ext cx="0" cy="0"/>
          <a:chOff x="0" y="0"/>
          <a:chExt cx="0" cy="0"/>
        </a:xfrm>
      </p:grpSpPr>
      <p:pic>
        <p:nvPicPr>
          <p:cNvPr id="5" name="Picture 5" descr="Pantone ipso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chemeClr val="bg1"/>
                </a:solidFill>
              </a:defRPr>
            </a:lvl1pPr>
          </a:lstStyle>
          <a:p>
            <a:r>
              <a:rPr lang="en-US" dirty="0"/>
              <a:t>Click to edit Master title style</a:t>
            </a:r>
          </a:p>
        </p:txBody>
      </p:sp>
      <p:sp>
        <p:nvSpPr>
          <p:cNvPr id="7" name="Text Placeholder 8"/>
          <p:cNvSpPr>
            <a:spLocks noGrp="1"/>
          </p:cNvSpPr>
          <p:nvPr>
            <p:ph type="body" sz="quarter" idx="10"/>
          </p:nvPr>
        </p:nvSpPr>
        <p:spPr bwMode="gray">
          <a:xfrm>
            <a:off x="698346" y="1387475"/>
            <a:ext cx="8147204" cy="5057289"/>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chemeClr val="bg1"/>
                </a:solidFill>
                <a:latin typeface="+mj-lt"/>
              </a:defRPr>
            </a:lvl1pPr>
            <a:lvl2pPr indent="-228600">
              <a:lnSpc>
                <a:spcPct val="110000"/>
              </a:lnSpc>
              <a:spcBef>
                <a:spcPts val="0"/>
              </a:spcBef>
              <a:spcAft>
                <a:spcPts val="600"/>
              </a:spcAft>
              <a:buFont typeface="Arial"/>
              <a:buChar char="•"/>
              <a:defRPr sz="1600" cap="none" baseline="0">
                <a:solidFill>
                  <a:schemeClr val="bg1"/>
                </a:solidFill>
                <a:latin typeface="+mj-lt"/>
              </a:defRPr>
            </a:lvl2pPr>
            <a:lvl3pPr indent="-228600">
              <a:lnSpc>
                <a:spcPct val="110000"/>
              </a:lnSpc>
              <a:spcBef>
                <a:spcPts val="0"/>
              </a:spcBef>
              <a:spcAft>
                <a:spcPts val="600"/>
              </a:spcAft>
              <a:buFont typeface="Lucida Grande"/>
              <a:buChar char="–"/>
              <a:defRPr sz="1600" cap="none" baseline="0">
                <a:solidFill>
                  <a:schemeClr val="bg1"/>
                </a:solidFill>
                <a:latin typeface="+mj-lt"/>
              </a:defRPr>
            </a:lvl3pPr>
            <a:lvl4pPr marL="1600200" indent="-228600">
              <a:lnSpc>
                <a:spcPct val="110000"/>
              </a:lnSpc>
              <a:spcBef>
                <a:spcPts val="0"/>
              </a:spcBef>
              <a:spcAft>
                <a:spcPts val="600"/>
              </a:spcAft>
              <a:buFont typeface="Arial"/>
              <a:buChar char="•"/>
              <a:defRPr sz="1600" cap="none" baseline="0">
                <a:solidFill>
                  <a:schemeClr val="bg1"/>
                </a:solidFill>
                <a:latin typeface="+mn-lt"/>
              </a:defRPr>
            </a:lvl4pPr>
            <a:lvl5pPr marL="2057400" indent="-228600">
              <a:lnSpc>
                <a:spcPct val="110000"/>
              </a:lnSpc>
              <a:spcBef>
                <a:spcPts val="0"/>
              </a:spcBef>
              <a:spcAft>
                <a:spcPts val="600"/>
              </a:spcAft>
              <a:buFont typeface="Lucida Grande"/>
              <a:buChar char="-"/>
              <a:defRPr sz="1600" cap="none" baseline="0">
                <a:solidFill>
                  <a:schemeClr val="bg1"/>
                </a:solidFill>
                <a:latin typeface="+mn-lt"/>
              </a:defRPr>
            </a:lvl5pPr>
            <a:lvl6pPr marL="2514600" indent="-228600">
              <a:lnSpc>
                <a:spcPct val="110000"/>
              </a:lnSpc>
              <a:spcBef>
                <a:spcPts val="0"/>
              </a:spcBef>
              <a:spcAft>
                <a:spcPts val="600"/>
              </a:spcAft>
              <a:buFont typeface="Lucida Grande"/>
              <a:buChar char="»"/>
              <a:defRPr sz="1600">
                <a:solidFill>
                  <a:schemeClr val="bg1"/>
                </a:solidFill>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chemeClr val="bg1"/>
                </a:solidFill>
                <a:latin typeface="+mj-lt"/>
              </a:defRPr>
            </a:lvl1pPr>
          </a:lstStyle>
          <a:p>
            <a:pPr>
              <a:defRPr/>
            </a:pPr>
            <a:fld id="{4D28396D-908F-404C-BE95-849AA43C2B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253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p:cSld name="Fill_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Title</a:t>
            </a:r>
          </a:p>
        </p:txBody>
      </p:sp>
      <p:sp>
        <p:nvSpPr>
          <p:cNvPr id="8" name="Text Placeholder 7"/>
          <p:cNvSpPr>
            <a:spLocks noGrp="1"/>
          </p:cNvSpPr>
          <p:nvPr>
            <p:ph type="body" sz="quarter" idx="13" hasCustomPrompt="1"/>
          </p:nvPr>
        </p:nvSpPr>
        <p:spPr>
          <a:xfrm>
            <a:off x="232377" y="331099"/>
            <a:ext cx="6733349" cy="590215"/>
          </a:xfrm>
        </p:spPr>
        <p:txBody>
          <a:bodyPr anchor="b">
            <a:normAutofit/>
          </a:bodyPr>
          <a:lstStyle>
            <a:lvl1pPr marL="0" indent="0">
              <a:buNone/>
              <a:defRPr sz="1900" b="0">
                <a:solidFill>
                  <a:schemeClr val="bg1"/>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32377" y="1851261"/>
            <a:ext cx="7885666" cy="3524009"/>
          </a:xfrm>
        </p:spPr>
        <p:txBody>
          <a:bodyPr/>
          <a:lstStyle>
            <a:lvl1pPr>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Box 13"/>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15" name="TextBox 14"/>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pic>
        <p:nvPicPr>
          <p:cNvPr id="21"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26543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p:cSld name="Fill_Gray">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Title</a:t>
            </a:r>
          </a:p>
        </p:txBody>
      </p:sp>
      <p:sp>
        <p:nvSpPr>
          <p:cNvPr id="8" name="Text Placeholder 7"/>
          <p:cNvSpPr>
            <a:spLocks noGrp="1"/>
          </p:cNvSpPr>
          <p:nvPr>
            <p:ph type="body" sz="quarter" idx="13" hasCustomPrompt="1"/>
          </p:nvPr>
        </p:nvSpPr>
        <p:spPr>
          <a:xfrm>
            <a:off x="232377" y="331099"/>
            <a:ext cx="6733349" cy="590215"/>
          </a:xfrm>
        </p:spPr>
        <p:txBody>
          <a:bodyPr anchor="b">
            <a:normAutofit/>
          </a:bodyPr>
          <a:lstStyle>
            <a:lvl1pPr marL="0" indent="0">
              <a:buNone/>
              <a:defRPr sz="1900" b="0">
                <a:solidFill>
                  <a:schemeClr val="tx1"/>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32377" y="1851261"/>
            <a:ext cx="7885666" cy="3524009"/>
          </a:xfrm>
        </p:spPr>
        <p:txBody>
          <a:bodyPr/>
          <a:lstStyle>
            <a:lvl1pPr>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Box 13"/>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15" name="TextBox 14"/>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pic>
        <p:nvPicPr>
          <p:cNvPr id="21"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86246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p:cSld name="Fill_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Title</a:t>
            </a:r>
          </a:p>
        </p:txBody>
      </p:sp>
      <p:sp>
        <p:nvSpPr>
          <p:cNvPr id="8" name="Text Placeholder 7"/>
          <p:cNvSpPr>
            <a:spLocks noGrp="1"/>
          </p:cNvSpPr>
          <p:nvPr>
            <p:ph type="body" sz="quarter" idx="13" hasCustomPrompt="1"/>
          </p:nvPr>
        </p:nvSpPr>
        <p:spPr>
          <a:xfrm>
            <a:off x="232377" y="331099"/>
            <a:ext cx="6733349" cy="590215"/>
          </a:xfrm>
        </p:spPr>
        <p:txBody>
          <a:bodyPr anchor="b">
            <a:normAutofit/>
          </a:bodyPr>
          <a:lstStyle>
            <a:lvl1pPr marL="0" indent="0">
              <a:buNone/>
              <a:defRPr sz="1900" b="0">
                <a:solidFill>
                  <a:schemeClr val="bg1"/>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32377" y="1851261"/>
            <a:ext cx="7885666" cy="3524009"/>
          </a:xfrm>
        </p:spPr>
        <p:txBody>
          <a:bodyPr/>
          <a:lstStyle>
            <a:lvl1pPr>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Box 13"/>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15" name="TextBox 14"/>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pic>
        <p:nvPicPr>
          <p:cNvPr id="21"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32075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2378" y="331099"/>
            <a:ext cx="6725791" cy="590215"/>
          </a:xfrm>
        </p:spPr>
        <p:txBody>
          <a:bodyPr anchor="b">
            <a:normAutofit/>
          </a:bodyPr>
          <a:lstStyle>
            <a:lvl1pPr marL="0" indent="0">
              <a:buNone/>
              <a:defRPr sz="1900" b="0" baseline="0">
                <a:solidFill>
                  <a:schemeClr val="bg2"/>
                </a:solidFill>
              </a:defRPr>
            </a:lvl1pPr>
          </a:lstStyle>
          <a:p>
            <a:pPr lvl="0"/>
            <a:r>
              <a:rPr lang="en-US" dirty="0"/>
              <a:t>Small </a:t>
            </a:r>
            <a:r>
              <a:rPr lang="en-US" dirty="0" err="1"/>
              <a:t>HEader</a:t>
            </a:r>
            <a:endParaRPr lang="en-GB" dirty="0"/>
          </a:p>
        </p:txBody>
      </p:sp>
      <p:sp>
        <p:nvSpPr>
          <p:cNvPr id="11" name="Text Placeholder 10"/>
          <p:cNvSpPr>
            <a:spLocks noGrp="1"/>
          </p:cNvSpPr>
          <p:nvPr>
            <p:ph type="body" sz="quarter" idx="14"/>
          </p:nvPr>
        </p:nvSpPr>
        <p:spPr>
          <a:xfrm>
            <a:off x="242688" y="4648362"/>
            <a:ext cx="3843754" cy="876140"/>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5043071" y="4648362"/>
            <a:ext cx="3843754" cy="876140"/>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242688" y="2441472"/>
            <a:ext cx="384375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5043071" y="2441472"/>
            <a:ext cx="384375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242688" y="1851259"/>
            <a:ext cx="3843754"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5043071" y="1851259"/>
            <a:ext cx="3843754"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402771844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3" y="857959"/>
            <a:ext cx="8654595"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695158"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44533" y="4641740"/>
            <a:ext cx="2561614" cy="1047349"/>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3300205" y="4641740"/>
            <a:ext cx="2561614" cy="1047349"/>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244533" y="2441472"/>
            <a:ext cx="256161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3300205" y="2441472"/>
            <a:ext cx="256161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244533" y="1851259"/>
            <a:ext cx="2561614"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300205" y="1851259"/>
            <a:ext cx="2561614"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5" name="Text Placeholder 10"/>
          <p:cNvSpPr>
            <a:spLocks noGrp="1"/>
          </p:cNvSpPr>
          <p:nvPr>
            <p:ph type="body" sz="quarter" idx="20"/>
          </p:nvPr>
        </p:nvSpPr>
        <p:spPr>
          <a:xfrm>
            <a:off x="6301029" y="4641740"/>
            <a:ext cx="2561614" cy="1047349"/>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16" name="Picture Placeholder 6"/>
          <p:cNvSpPr>
            <a:spLocks noGrp="1"/>
          </p:cNvSpPr>
          <p:nvPr>
            <p:ph type="pic" sz="quarter" idx="21"/>
          </p:nvPr>
        </p:nvSpPr>
        <p:spPr>
          <a:xfrm>
            <a:off x="6301029" y="2441472"/>
            <a:ext cx="256161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7" name="Text Placeholder 10"/>
          <p:cNvSpPr>
            <a:spLocks noGrp="1"/>
          </p:cNvSpPr>
          <p:nvPr>
            <p:ph type="body" sz="quarter" idx="22"/>
          </p:nvPr>
        </p:nvSpPr>
        <p:spPr>
          <a:xfrm>
            <a:off x="6301029" y="1851259"/>
            <a:ext cx="2561614" cy="590215"/>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70335784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0" y="857959"/>
            <a:ext cx="6723160"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615283" cy="590215"/>
          </a:xfrm>
        </p:spPr>
        <p:txBody>
          <a:bodyPr anchor="b">
            <a:normAutofit/>
          </a:bodyPr>
          <a:lstStyle>
            <a:lvl1pPr marL="0" indent="0">
              <a:buNone/>
              <a:defRPr sz="1900" b="0" baseline="0">
                <a:solidFill>
                  <a:schemeClr val="bg2"/>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35007" y="4365104"/>
            <a:ext cx="1948830" cy="1120925"/>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2469336" y="4365104"/>
            <a:ext cx="1948830" cy="1120925"/>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235007" y="2441473"/>
            <a:ext cx="1948830" cy="1851624"/>
          </a:xfrm>
        </p:spPr>
        <p:txBody>
          <a:bodyPr lIns="72000" tIns="72000" rIns="72000" bIns="72000">
            <a:normAutofit/>
          </a:bodyPr>
          <a:lstStyle>
            <a:lvl1pPr>
              <a:defRPr sz="1100">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235007" y="1851257"/>
            <a:ext cx="1948830" cy="590213"/>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2469336" y="1851257"/>
            <a:ext cx="1948830" cy="590213"/>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2" name="Picture Placeholder 6"/>
          <p:cNvSpPr>
            <a:spLocks noGrp="1"/>
          </p:cNvSpPr>
          <p:nvPr>
            <p:ph type="pic" sz="quarter" idx="17"/>
          </p:nvPr>
        </p:nvSpPr>
        <p:spPr>
          <a:xfrm>
            <a:off x="2469336" y="2441473"/>
            <a:ext cx="1948830" cy="1851624"/>
          </a:xfrm>
        </p:spPr>
        <p:txBody>
          <a:bodyPr lIns="72000" tIns="72000" rIns="72000" bIns="72000">
            <a:normAutofit/>
          </a:bodyPr>
          <a:lstStyle>
            <a:lvl1pPr>
              <a:defRPr sz="1100">
                <a:solidFill>
                  <a:schemeClr val="bg2"/>
                </a:solidFill>
              </a:defRPr>
            </a:lvl1pPr>
          </a:lstStyle>
          <a:p>
            <a:r>
              <a:rPr lang="en-US" dirty="0"/>
              <a:t>Click icon to add picture</a:t>
            </a:r>
            <a:endParaRPr lang="en-GB" dirty="0"/>
          </a:p>
        </p:txBody>
      </p:sp>
      <p:sp>
        <p:nvSpPr>
          <p:cNvPr id="15" name="Text Placeholder 10"/>
          <p:cNvSpPr>
            <a:spLocks noGrp="1"/>
          </p:cNvSpPr>
          <p:nvPr>
            <p:ph type="body" sz="quarter" idx="20"/>
          </p:nvPr>
        </p:nvSpPr>
        <p:spPr>
          <a:xfrm>
            <a:off x="4703665" y="4365104"/>
            <a:ext cx="1948830" cy="1120925"/>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en-US"/>
              <a:t>Click to edit Master text styles</a:t>
            </a:r>
          </a:p>
          <a:p>
            <a:pPr lvl="1"/>
            <a:r>
              <a:rPr lang="en-US"/>
              <a:t>Second level</a:t>
            </a:r>
          </a:p>
        </p:txBody>
      </p:sp>
      <p:sp>
        <p:nvSpPr>
          <p:cNvPr id="17" name="Text Placeholder 10"/>
          <p:cNvSpPr>
            <a:spLocks noGrp="1"/>
          </p:cNvSpPr>
          <p:nvPr>
            <p:ph type="body" sz="quarter" idx="22"/>
          </p:nvPr>
        </p:nvSpPr>
        <p:spPr>
          <a:xfrm>
            <a:off x="4703665" y="1851257"/>
            <a:ext cx="1948830" cy="590213"/>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6" name="Picture Placeholder 6"/>
          <p:cNvSpPr>
            <a:spLocks noGrp="1"/>
          </p:cNvSpPr>
          <p:nvPr>
            <p:ph type="pic" sz="quarter" idx="21"/>
          </p:nvPr>
        </p:nvSpPr>
        <p:spPr>
          <a:xfrm>
            <a:off x="4703665" y="2441473"/>
            <a:ext cx="1948830" cy="1851624"/>
          </a:xfrm>
        </p:spPr>
        <p:txBody>
          <a:bodyPr lIns="72000" tIns="72000" rIns="72000" bIns="72000">
            <a:normAutofit/>
          </a:bodyPr>
          <a:lstStyle>
            <a:lvl1pPr>
              <a:defRPr sz="1100">
                <a:solidFill>
                  <a:schemeClr val="bg2"/>
                </a:solidFill>
              </a:defRPr>
            </a:lvl1pPr>
          </a:lstStyle>
          <a:p>
            <a:r>
              <a:rPr lang="en-US" dirty="0"/>
              <a:t>Click icon to add picture</a:t>
            </a:r>
            <a:endParaRPr lang="en-GB" dirty="0"/>
          </a:p>
        </p:txBody>
      </p:sp>
      <p:sp>
        <p:nvSpPr>
          <p:cNvPr id="18" name="Text Placeholder 10"/>
          <p:cNvSpPr>
            <a:spLocks noGrp="1"/>
          </p:cNvSpPr>
          <p:nvPr>
            <p:ph type="body" sz="quarter" idx="23"/>
          </p:nvPr>
        </p:nvSpPr>
        <p:spPr>
          <a:xfrm>
            <a:off x="6937995" y="4365104"/>
            <a:ext cx="1948830" cy="1120925"/>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en-US"/>
              <a:t>Click to edit Master text styles</a:t>
            </a:r>
          </a:p>
          <a:p>
            <a:pPr lvl="1"/>
            <a:r>
              <a:rPr lang="en-US"/>
              <a:t>Second level</a:t>
            </a:r>
          </a:p>
        </p:txBody>
      </p:sp>
      <p:sp>
        <p:nvSpPr>
          <p:cNvPr id="20" name="Text Placeholder 10"/>
          <p:cNvSpPr>
            <a:spLocks noGrp="1"/>
          </p:cNvSpPr>
          <p:nvPr>
            <p:ph type="body" sz="quarter" idx="25"/>
          </p:nvPr>
        </p:nvSpPr>
        <p:spPr>
          <a:xfrm>
            <a:off x="6937995" y="1851257"/>
            <a:ext cx="1948830" cy="590213"/>
          </a:xfrm>
          <a:solidFill>
            <a:schemeClr val="bg2"/>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9" name="Picture Placeholder 6"/>
          <p:cNvSpPr>
            <a:spLocks noGrp="1"/>
          </p:cNvSpPr>
          <p:nvPr>
            <p:ph type="pic" sz="quarter" idx="24"/>
          </p:nvPr>
        </p:nvSpPr>
        <p:spPr>
          <a:xfrm>
            <a:off x="6937995" y="2441473"/>
            <a:ext cx="1948830" cy="1851624"/>
          </a:xfrm>
        </p:spPr>
        <p:txBody>
          <a:bodyPr lIns="72000" tIns="72000" rIns="72000" bIns="72000">
            <a:normAutofit/>
          </a:bodyPr>
          <a:lstStyle>
            <a:lvl1pPr>
              <a:defRPr sz="1100">
                <a:solidFill>
                  <a:schemeClr val="bg2"/>
                </a:solidFill>
              </a:defRPr>
            </a:lvl1pPr>
          </a:lstStyle>
          <a:p>
            <a:r>
              <a:rPr lang="en-US" dirty="0"/>
              <a:t>Click icon to add picture</a:t>
            </a:r>
            <a:endParaRPr lang="en-GB" dirty="0"/>
          </a:p>
        </p:txBody>
      </p:sp>
    </p:spTree>
    <p:extLst>
      <p:ext uri="{BB962C8B-B14F-4D97-AF65-F5344CB8AC3E}">
        <p14:creationId xmlns:p14="http://schemas.microsoft.com/office/powerpoint/2010/main" val="415118486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3" y="857959"/>
            <a:ext cx="8654595"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710517"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3" name="Text Placeholder 10"/>
          <p:cNvSpPr>
            <a:spLocks noGrp="1"/>
          </p:cNvSpPr>
          <p:nvPr>
            <p:ph type="body" sz="quarter" idx="18"/>
          </p:nvPr>
        </p:nvSpPr>
        <p:spPr>
          <a:xfrm>
            <a:off x="242687" y="1851259"/>
            <a:ext cx="3864347"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5012927" y="1851259"/>
            <a:ext cx="3873898"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0" name="Text Placeholder 9"/>
          <p:cNvSpPr>
            <a:spLocks noGrp="1"/>
          </p:cNvSpPr>
          <p:nvPr>
            <p:ph type="body" sz="quarter" idx="20"/>
          </p:nvPr>
        </p:nvSpPr>
        <p:spPr>
          <a:xfrm>
            <a:off x="242687" y="2668923"/>
            <a:ext cx="3864347"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9"/>
          <p:cNvSpPr>
            <a:spLocks noGrp="1"/>
          </p:cNvSpPr>
          <p:nvPr>
            <p:ph type="body" sz="quarter" idx="21"/>
          </p:nvPr>
        </p:nvSpPr>
        <p:spPr>
          <a:xfrm>
            <a:off x="5012927" y="2668923"/>
            <a:ext cx="3873898"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42852947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3" y="857959"/>
            <a:ext cx="8654595"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710517"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3" name="Text Placeholder 10"/>
          <p:cNvSpPr>
            <a:spLocks noGrp="1"/>
          </p:cNvSpPr>
          <p:nvPr>
            <p:ph type="body" sz="quarter" idx="18"/>
          </p:nvPr>
        </p:nvSpPr>
        <p:spPr>
          <a:xfrm>
            <a:off x="242687" y="1851261"/>
            <a:ext cx="2654085"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255266" y="1851259"/>
            <a:ext cx="2654085"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6232737" y="1851261"/>
            <a:ext cx="2654085" cy="590215"/>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8" name="Text Placeholder 9"/>
          <p:cNvSpPr>
            <a:spLocks noGrp="1"/>
          </p:cNvSpPr>
          <p:nvPr>
            <p:ph type="body" sz="quarter" idx="23"/>
          </p:nvPr>
        </p:nvSpPr>
        <p:spPr>
          <a:xfrm>
            <a:off x="250368" y="2668923"/>
            <a:ext cx="2654086"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9"/>
          <p:cNvSpPr>
            <a:spLocks noGrp="1"/>
          </p:cNvSpPr>
          <p:nvPr>
            <p:ph type="body" sz="quarter" idx="21"/>
          </p:nvPr>
        </p:nvSpPr>
        <p:spPr>
          <a:xfrm>
            <a:off x="3255266" y="2668923"/>
            <a:ext cx="2654086"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9"/>
          <p:cNvSpPr>
            <a:spLocks noGrp="1"/>
          </p:cNvSpPr>
          <p:nvPr>
            <p:ph type="body" sz="quarter" idx="24"/>
          </p:nvPr>
        </p:nvSpPr>
        <p:spPr>
          <a:xfrm>
            <a:off x="6232739" y="2668923"/>
            <a:ext cx="2654086"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63457653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0" y="857959"/>
            <a:ext cx="7870391"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710517"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3" name="Text Placeholder 10"/>
          <p:cNvSpPr>
            <a:spLocks noGrp="1"/>
          </p:cNvSpPr>
          <p:nvPr>
            <p:ph type="body" sz="quarter" idx="18"/>
          </p:nvPr>
        </p:nvSpPr>
        <p:spPr>
          <a:xfrm>
            <a:off x="240527" y="1851259"/>
            <a:ext cx="1912119"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2477195" y="1851259"/>
            <a:ext cx="1912119"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4713860" y="1851259"/>
            <a:ext cx="1912119" cy="590215"/>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20" name="Text Placeholder 10"/>
          <p:cNvSpPr>
            <a:spLocks noGrp="1"/>
          </p:cNvSpPr>
          <p:nvPr>
            <p:ph type="body" sz="quarter" idx="25"/>
          </p:nvPr>
        </p:nvSpPr>
        <p:spPr>
          <a:xfrm>
            <a:off x="6950526" y="1851259"/>
            <a:ext cx="1912119" cy="590215"/>
          </a:xfrm>
          <a:solidFill>
            <a:schemeClr val="bg2"/>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21" name="Text Placeholder 9"/>
          <p:cNvSpPr>
            <a:spLocks noGrp="1"/>
          </p:cNvSpPr>
          <p:nvPr>
            <p:ph type="body" sz="quarter" idx="20"/>
          </p:nvPr>
        </p:nvSpPr>
        <p:spPr>
          <a:xfrm>
            <a:off x="240527" y="2668923"/>
            <a:ext cx="1912119"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p:cNvSpPr>
            <a:spLocks noGrp="1"/>
          </p:cNvSpPr>
          <p:nvPr>
            <p:ph type="body" sz="quarter" idx="21"/>
          </p:nvPr>
        </p:nvSpPr>
        <p:spPr>
          <a:xfrm>
            <a:off x="2477195" y="2668923"/>
            <a:ext cx="1912119"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9"/>
          <p:cNvSpPr>
            <a:spLocks noGrp="1"/>
          </p:cNvSpPr>
          <p:nvPr>
            <p:ph type="body" sz="quarter" idx="26"/>
          </p:nvPr>
        </p:nvSpPr>
        <p:spPr>
          <a:xfrm>
            <a:off x="4713860" y="2668923"/>
            <a:ext cx="1912119"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ext Placeholder 9"/>
          <p:cNvSpPr>
            <a:spLocks noGrp="1"/>
          </p:cNvSpPr>
          <p:nvPr>
            <p:ph type="body" sz="quarter" idx="27"/>
          </p:nvPr>
        </p:nvSpPr>
        <p:spPr>
          <a:xfrm>
            <a:off x="6950526" y="2668923"/>
            <a:ext cx="1912119"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8616743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6" name="Text Placeholder 5"/>
          <p:cNvSpPr>
            <a:spLocks noGrp="1"/>
          </p:cNvSpPr>
          <p:nvPr>
            <p:ph type="body" sz="quarter" idx="25"/>
          </p:nvPr>
        </p:nvSpPr>
        <p:spPr>
          <a:xfrm>
            <a:off x="3886200" y="1652588"/>
            <a:ext cx="1941512" cy="771525"/>
          </a:xfrm>
        </p:spPr>
        <p:txBody>
          <a:bodyPr/>
          <a:lstStyle/>
          <a:p>
            <a:pPr lvl="0"/>
            <a:r>
              <a:rPr lang="en-US" dirty="0"/>
              <a:t>Click to edit Master text styles</a:t>
            </a:r>
          </a:p>
        </p:txBody>
      </p:sp>
      <p:sp>
        <p:nvSpPr>
          <p:cNvPr id="2" name="Title 1"/>
          <p:cNvSpPr>
            <a:spLocks noGrp="1"/>
          </p:cNvSpPr>
          <p:nvPr>
            <p:ph type="title" hasCustomPrompt="1"/>
          </p:nvPr>
        </p:nvSpPr>
        <p:spPr>
          <a:xfrm>
            <a:off x="234000" y="857959"/>
            <a:ext cx="8646971" cy="457048"/>
          </a:xfrm>
        </p:spPr>
        <p:txBody>
          <a:bodyPr/>
          <a:lstStyle>
            <a:lvl1pPr>
              <a:defRPr baseline="0"/>
            </a:lvl1pPr>
          </a:lstStyle>
          <a:p>
            <a:r>
              <a:rPr lang="en-US" dirty="0"/>
              <a:t>Title</a:t>
            </a:r>
          </a:p>
        </p:txBody>
      </p:sp>
      <p:sp>
        <p:nvSpPr>
          <p:cNvPr id="8" name="Text Placeholder 7"/>
          <p:cNvSpPr>
            <a:spLocks noGrp="1"/>
          </p:cNvSpPr>
          <p:nvPr>
            <p:ph type="body" sz="quarter" idx="13" hasCustomPrompt="1"/>
          </p:nvPr>
        </p:nvSpPr>
        <p:spPr>
          <a:xfrm>
            <a:off x="234000" y="324099"/>
            <a:ext cx="6718167" cy="590215"/>
          </a:xfrm>
        </p:spPr>
        <p:txBody>
          <a:bodyPr anchor="b">
            <a:normAutofit/>
          </a:bodyPr>
          <a:lstStyle>
            <a:lvl1pPr marL="0" indent="0">
              <a:buNone/>
              <a:defRPr sz="1900" b="0" baseline="0">
                <a:solidFill>
                  <a:schemeClr val="bg2"/>
                </a:solidFill>
              </a:defRPr>
            </a:lvl1pPr>
          </a:lstStyle>
          <a:p>
            <a:pPr lvl="0"/>
            <a:r>
              <a:rPr lang="en-US" dirty="0"/>
              <a:t>Small Header</a:t>
            </a:r>
            <a:endParaRPr lang="en-GB" dirty="0"/>
          </a:p>
        </p:txBody>
      </p:sp>
      <p:sp>
        <p:nvSpPr>
          <p:cNvPr id="10" name="Picture Placeholder 8"/>
          <p:cNvSpPr>
            <a:spLocks noGrp="1"/>
          </p:cNvSpPr>
          <p:nvPr>
            <p:ph type="pic" sz="quarter" idx="15" hasCustomPrompt="1"/>
          </p:nvPr>
        </p:nvSpPr>
        <p:spPr>
          <a:xfrm>
            <a:off x="262929" y="1653117"/>
            <a:ext cx="684522" cy="771705"/>
          </a:xfrm>
          <a:solidFill>
            <a:schemeClr val="bg1">
              <a:lumMod val="85000"/>
            </a:schemeClr>
          </a:solidFill>
        </p:spPr>
        <p:txBody>
          <a:bodyPr>
            <a:normAutofit/>
          </a:bodyPr>
          <a:lstStyle>
            <a:lvl1pPr marL="0" indent="0">
              <a:buNone/>
              <a:defRPr sz="1050" baseline="0"/>
            </a:lvl1pPr>
          </a:lstStyle>
          <a:p>
            <a:r>
              <a:rPr lang="en-GB" dirty="0"/>
              <a:t>Insert picture from file</a:t>
            </a:r>
          </a:p>
        </p:txBody>
      </p:sp>
      <p:sp>
        <p:nvSpPr>
          <p:cNvPr id="11" name="Picture Placeholder 8"/>
          <p:cNvSpPr>
            <a:spLocks noGrp="1"/>
          </p:cNvSpPr>
          <p:nvPr>
            <p:ph type="pic" sz="quarter" idx="18" hasCustomPrompt="1"/>
          </p:nvPr>
        </p:nvSpPr>
        <p:spPr>
          <a:xfrm>
            <a:off x="3196468" y="1653117"/>
            <a:ext cx="684522" cy="771705"/>
          </a:xfrm>
          <a:solidFill>
            <a:schemeClr val="bg1">
              <a:lumMod val="85000"/>
            </a:schemeClr>
          </a:solidFill>
        </p:spPr>
        <p:txBody>
          <a:bodyPr>
            <a:normAutofit/>
          </a:bodyPr>
          <a:lstStyle>
            <a:lvl1pPr marL="0" indent="0">
              <a:buNone/>
              <a:defRPr sz="1050" baseline="0"/>
            </a:lvl1pPr>
          </a:lstStyle>
          <a:p>
            <a:r>
              <a:rPr lang="en-GB" dirty="0"/>
              <a:t>Insert picture from file</a:t>
            </a:r>
          </a:p>
        </p:txBody>
      </p:sp>
      <p:sp>
        <p:nvSpPr>
          <p:cNvPr id="12" name="Picture Placeholder 8"/>
          <p:cNvSpPr>
            <a:spLocks noGrp="1"/>
          </p:cNvSpPr>
          <p:nvPr>
            <p:ph type="pic" sz="quarter" idx="19" hasCustomPrompt="1"/>
          </p:nvPr>
        </p:nvSpPr>
        <p:spPr>
          <a:xfrm>
            <a:off x="6147915" y="1653117"/>
            <a:ext cx="684522" cy="771705"/>
          </a:xfrm>
          <a:solidFill>
            <a:schemeClr val="bg1">
              <a:lumMod val="85000"/>
            </a:schemeClr>
          </a:solidFill>
        </p:spPr>
        <p:txBody>
          <a:bodyPr>
            <a:normAutofit/>
          </a:bodyPr>
          <a:lstStyle>
            <a:lvl1pPr marL="0" indent="0">
              <a:buNone/>
              <a:defRPr sz="1050" baseline="0"/>
            </a:lvl1pPr>
          </a:lstStyle>
          <a:p>
            <a:r>
              <a:rPr lang="en-GB" dirty="0"/>
              <a:t>Insert picture from file</a:t>
            </a:r>
          </a:p>
        </p:txBody>
      </p:sp>
      <p:sp>
        <p:nvSpPr>
          <p:cNvPr id="4" name="Text Placeholder 3"/>
          <p:cNvSpPr>
            <a:spLocks noGrp="1"/>
          </p:cNvSpPr>
          <p:nvPr>
            <p:ph type="body" sz="quarter" idx="20" hasCustomPrompt="1"/>
          </p:nvPr>
        </p:nvSpPr>
        <p:spPr>
          <a:xfrm>
            <a:off x="263525" y="2557381"/>
            <a:ext cx="2625725"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3" name="Text Placeholder 3"/>
          <p:cNvSpPr>
            <a:spLocks noGrp="1"/>
          </p:cNvSpPr>
          <p:nvPr>
            <p:ph type="body" sz="quarter" idx="21" hasCustomPrompt="1"/>
          </p:nvPr>
        </p:nvSpPr>
        <p:spPr>
          <a:xfrm>
            <a:off x="3196471" y="2557381"/>
            <a:ext cx="2625725"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4" name="Text Placeholder 3"/>
          <p:cNvSpPr>
            <a:spLocks noGrp="1"/>
          </p:cNvSpPr>
          <p:nvPr>
            <p:ph type="body" sz="quarter" idx="22" hasCustomPrompt="1"/>
          </p:nvPr>
        </p:nvSpPr>
        <p:spPr>
          <a:xfrm>
            <a:off x="6143704" y="2557381"/>
            <a:ext cx="2625725"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5" name="Text Placeholder 5"/>
          <p:cNvSpPr>
            <a:spLocks noGrp="1"/>
          </p:cNvSpPr>
          <p:nvPr>
            <p:ph type="body" sz="quarter" idx="26"/>
          </p:nvPr>
        </p:nvSpPr>
        <p:spPr>
          <a:xfrm>
            <a:off x="6859588" y="1652587"/>
            <a:ext cx="1941512" cy="771525"/>
          </a:xfrm>
        </p:spPr>
        <p:txBody>
          <a:bodyPr/>
          <a:lstStyle/>
          <a:p>
            <a:pPr lvl="0"/>
            <a:r>
              <a:rPr lang="en-US" dirty="0"/>
              <a:t>Click to edit Master text styles</a:t>
            </a:r>
          </a:p>
        </p:txBody>
      </p:sp>
      <p:sp>
        <p:nvSpPr>
          <p:cNvPr id="16" name="Text Placeholder 5"/>
          <p:cNvSpPr>
            <a:spLocks noGrp="1"/>
          </p:cNvSpPr>
          <p:nvPr>
            <p:ph type="body" sz="quarter" idx="27"/>
          </p:nvPr>
        </p:nvSpPr>
        <p:spPr>
          <a:xfrm>
            <a:off x="992188" y="1652587"/>
            <a:ext cx="1941512" cy="771525"/>
          </a:xfrm>
        </p:spPr>
        <p:txBody>
          <a:bodyPr/>
          <a:lstStyle/>
          <a:p>
            <a:pPr lvl="0"/>
            <a:r>
              <a:rPr lang="en-US" dirty="0"/>
              <a:t>Click to edit Master text styles</a:t>
            </a:r>
          </a:p>
        </p:txBody>
      </p:sp>
    </p:spTree>
    <p:extLst>
      <p:ext uri="{BB962C8B-B14F-4D97-AF65-F5344CB8AC3E}">
        <p14:creationId xmlns:p14="http://schemas.microsoft.com/office/powerpoint/2010/main" val="3173603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Re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7" y="282"/>
            <a:ext cx="9143245" cy="6857717"/>
          </a:xfrm>
          <a:prstGeom prst="rect">
            <a:avLst/>
          </a:prstGeom>
        </p:spPr>
      </p:pic>
      <p:sp>
        <p:nvSpPr>
          <p:cNvPr id="5" name="Slide Number Placeholder 14"/>
          <p:cNvSpPr txBox="1">
            <a:spLocks/>
          </p:cNvSpPr>
          <p:nvPr userDrawn="1"/>
        </p:nvSpPr>
        <p:spPr>
          <a:xfrm>
            <a:off x="8577263" y="6484071"/>
            <a:ext cx="493149" cy="365125"/>
          </a:xfrm>
          <a:prstGeom prst="rect">
            <a:avLst/>
          </a:prstGeom>
        </p:spPr>
        <p:txBody>
          <a:bodyPr>
            <a:noAutofit/>
          </a:bodyPr>
          <a:lstStyle>
            <a:defPPr>
              <a:defRPr lang="en-US"/>
            </a:defPPr>
            <a:lvl1pPr algn="r" rtl="0" fontAlgn="base">
              <a:spcBef>
                <a:spcPct val="0"/>
              </a:spcBef>
              <a:spcAft>
                <a:spcPct val="0"/>
              </a:spcAft>
              <a:defRPr sz="1200" b="0" kern="1200" smtClean="0">
                <a:solidFill>
                  <a:srgbClr val="595959"/>
                </a:solidFill>
                <a:latin typeface="+mj-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fld id="{4D28396D-908F-404C-BE95-849AA43C2B17}" type="slidenum">
              <a:rPr lang="en-US">
                <a:solidFill>
                  <a:srgbClr val="FFFFFF"/>
                </a:solidFill>
              </a:rPr>
              <a:pPr>
                <a:defRPr/>
              </a:pPr>
              <a:t>‹#›</a:t>
            </a:fld>
            <a:endParaRPr lang="en-US" dirty="0">
              <a:solidFill>
                <a:srgbClr val="FFFFFF"/>
              </a:solidFill>
            </a:endParaRPr>
          </a:p>
        </p:txBody>
      </p:sp>
      <p:pic>
        <p:nvPicPr>
          <p:cNvPr id="6" name="Picture 5" descr="Pantone ipso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00634" y="6543533"/>
            <a:ext cx="703196" cy="205099"/>
          </a:xfrm>
          <a:prstGeom prst="rect">
            <a:avLst/>
          </a:prstGeom>
        </p:spPr>
      </p:pic>
      <p:sp>
        <p:nvSpPr>
          <p:cNvPr id="2" name="Titel 1"/>
          <p:cNvSpPr>
            <a:spLocks noGrp="1"/>
          </p:cNvSpPr>
          <p:nvPr>
            <p:ph type="ctrTitle"/>
          </p:nvPr>
        </p:nvSpPr>
        <p:spPr>
          <a:xfrm>
            <a:off x="216595" y="3184497"/>
            <a:ext cx="4000406" cy="498598"/>
          </a:xfrm>
          <a:prstGeom prst="rect">
            <a:avLst/>
          </a:prstGeom>
        </p:spPr>
        <p:txBody>
          <a:bodyPr wrap="square" lIns="0" tIns="0" rIns="0" bIns="0" anchor="ctr" anchorCtr="0">
            <a:spAutoFit/>
          </a:bodyPr>
          <a:lstStyle>
            <a:lvl1pPr algn="ctr">
              <a:lnSpc>
                <a:spcPct val="90000"/>
              </a:lnSpc>
              <a:defRPr sz="3600" b="1"/>
            </a:lvl1pPr>
          </a:lstStyle>
          <a:p>
            <a:endParaRPr lang="en-US" noProof="0" dirty="0"/>
          </a:p>
        </p:txBody>
      </p:sp>
      <p:sp>
        <p:nvSpPr>
          <p:cNvPr id="10"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chemeClr val="bg1"/>
                </a:solidFill>
                <a:latin typeface="+mj-lt"/>
              </a:defRPr>
            </a:lvl1pPr>
          </a:lstStyle>
          <a:p>
            <a:pPr>
              <a:defRPr/>
            </a:pPr>
            <a:fld id="{4D28396D-908F-404C-BE95-849AA43C2B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9013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Contacts">
    <p:bg>
      <p:bgPr>
        <a:solidFill>
          <a:schemeClr val="accent1"/>
        </a:solidFill>
        <a:effectLst/>
      </p:bgPr>
    </p:bg>
    <p:spTree>
      <p:nvGrpSpPr>
        <p:cNvPr id="1" name=""/>
        <p:cNvGrpSpPr/>
        <p:nvPr/>
      </p:nvGrpSpPr>
      <p:grpSpPr>
        <a:xfrm>
          <a:off x="0" y="0"/>
          <a:ext cx="0" cy="0"/>
          <a:chOff x="0" y="0"/>
          <a:chExt cx="0" cy="0"/>
        </a:xfrm>
      </p:grpSpPr>
      <p:sp>
        <p:nvSpPr>
          <p:cNvPr id="73" name="Text Placeholder 8"/>
          <p:cNvSpPr>
            <a:spLocks noGrp="1"/>
          </p:cNvSpPr>
          <p:nvPr>
            <p:ph type="body" sz="quarter" idx="15" hasCustomPrompt="1"/>
          </p:nvPr>
        </p:nvSpPr>
        <p:spPr>
          <a:xfrm>
            <a:off x="622300" y="53070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+xx xxx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a:t>
            </a:r>
            <a:r>
              <a:rPr kumimoji="0" lang="en-GB" sz="1100" b="0" i="0" u="none" strike="noStrike" kern="1200" cap="none" spc="0" normalizeH="0" baseline="0" noProof="0" dirty="0">
                <a:ln>
                  <a:noFill/>
                </a:ln>
                <a:solidFill>
                  <a:prstClr val="white"/>
                </a:solidFill>
                <a:effectLst/>
                <a:uLnTx/>
                <a:uFillTx/>
                <a:latin typeface="+mn-lt"/>
                <a:ea typeface="+mn-ea"/>
                <a:cs typeface="+mn-cs"/>
              </a:rPr>
              <a:t>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xxxx</a:t>
            </a:r>
            <a:endParaRPr kumimoji="0" lang="en-GB" sz="1100" b="0" i="0" u="none" strike="noStrike" kern="1200" cap="none" spc="0" normalizeH="0" baseline="0" noProof="0" dirty="0">
              <a:ln>
                <a:noFill/>
              </a:ln>
              <a:solidFill>
                <a:prstClr val="white"/>
              </a:solidFill>
              <a:effectLst/>
              <a:uLnTx/>
              <a:uFillTx/>
              <a:latin typeface="+mn-lt"/>
              <a:ea typeface="+mn-ea"/>
              <a:cs typeface="+mn-cs"/>
            </a:endParaRPr>
          </a:p>
        </p:txBody>
      </p:sp>
      <p:sp>
        <p:nvSpPr>
          <p:cNvPr id="9" name="Text Placeholder 8"/>
          <p:cNvSpPr>
            <a:spLocks noGrp="1"/>
          </p:cNvSpPr>
          <p:nvPr>
            <p:ph type="body" sz="quarter" idx="14" hasCustomPrompt="1"/>
          </p:nvPr>
        </p:nvSpPr>
        <p:spPr>
          <a:xfrm>
            <a:off x="622300" y="50784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email.address@ipsos.com</a:t>
            </a:r>
          </a:p>
        </p:txBody>
      </p:sp>
      <p:sp>
        <p:nvSpPr>
          <p:cNvPr id="7" name="Text Placeholder 6"/>
          <p:cNvSpPr>
            <a:spLocks noGrp="1"/>
          </p:cNvSpPr>
          <p:nvPr>
            <p:ph type="body" sz="quarter" idx="13" hasCustomPrompt="1"/>
          </p:nvPr>
        </p:nvSpPr>
        <p:spPr>
          <a:xfrm>
            <a:off x="355600" y="4487863"/>
            <a:ext cx="1663700" cy="554037"/>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mn-lt"/>
                <a:ea typeface="+mn-ea"/>
                <a:cs typeface="+mn-cs"/>
              </a:rPr>
              <a:t>First Last name</a:t>
            </a:r>
          </a:p>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Title</a:t>
            </a:r>
          </a:p>
        </p:txBody>
      </p:sp>
      <p:sp>
        <p:nvSpPr>
          <p:cNvPr id="2" name="Title 1"/>
          <p:cNvSpPr>
            <a:spLocks noGrp="1"/>
          </p:cNvSpPr>
          <p:nvPr>
            <p:ph type="title" hasCustomPrompt="1"/>
          </p:nvPr>
        </p:nvSpPr>
        <p:spPr/>
        <p:txBody>
          <a:bodyPr/>
          <a:lstStyle>
            <a:lvl1pPr>
              <a:defRPr baseline="0">
                <a:solidFill>
                  <a:schemeClr val="bg1"/>
                </a:solidFill>
              </a:defRPr>
            </a:lvl1pPr>
          </a:lstStyle>
          <a:p>
            <a:r>
              <a:rPr lang="en-US" dirty="0"/>
              <a:t>Title</a:t>
            </a:r>
          </a:p>
        </p:txBody>
      </p:sp>
      <p:sp>
        <p:nvSpPr>
          <p:cNvPr id="21" name="TextBox 20"/>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22" name="TextBox 21"/>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sp>
        <p:nvSpPr>
          <p:cNvPr id="6" name="Picture Placeholder 5"/>
          <p:cNvSpPr>
            <a:spLocks noGrp="1"/>
          </p:cNvSpPr>
          <p:nvPr>
            <p:ph type="pic" sz="quarter" idx="10"/>
          </p:nvPr>
        </p:nvSpPr>
        <p:spPr>
          <a:xfrm>
            <a:off x="759529" y="2163486"/>
            <a:ext cx="1260000" cy="1260000"/>
          </a:xfrm>
          <a:prstGeom prst="ellipse">
            <a:avLst/>
          </a:prstGeom>
        </p:spPr>
        <p:txBody>
          <a:bodyPr/>
          <a:lstStyle>
            <a:lvl1pPr>
              <a:defRPr>
                <a:solidFill>
                  <a:schemeClr val="bg1"/>
                </a:solidFill>
              </a:defRPr>
            </a:lvl1pPr>
          </a:lstStyle>
          <a:p>
            <a:r>
              <a:rPr lang="en-US" dirty="0"/>
              <a:t>Click icon to add picture</a:t>
            </a:r>
            <a:endParaRPr lang="en-GB" dirty="0"/>
          </a:p>
        </p:txBody>
      </p:sp>
      <p:sp>
        <p:nvSpPr>
          <p:cNvPr id="16" name="Picture Placeholder 5"/>
          <p:cNvSpPr>
            <a:spLocks noGrp="1"/>
          </p:cNvSpPr>
          <p:nvPr>
            <p:ph type="pic" sz="quarter" idx="11"/>
          </p:nvPr>
        </p:nvSpPr>
        <p:spPr>
          <a:xfrm>
            <a:off x="3826302" y="2163486"/>
            <a:ext cx="1260000" cy="1260000"/>
          </a:xfrm>
          <a:prstGeom prst="ellipse">
            <a:avLst/>
          </a:prstGeom>
        </p:spPr>
        <p:txBody>
          <a:bodyPr/>
          <a:lstStyle>
            <a:lvl1pPr>
              <a:defRPr>
                <a:solidFill>
                  <a:schemeClr val="bg1"/>
                </a:solidFill>
              </a:defRPr>
            </a:lvl1pPr>
          </a:lstStyle>
          <a:p>
            <a:r>
              <a:rPr lang="en-US" dirty="0"/>
              <a:t>Click icon to add picture</a:t>
            </a:r>
            <a:endParaRPr lang="en-GB" dirty="0"/>
          </a:p>
        </p:txBody>
      </p:sp>
      <p:sp>
        <p:nvSpPr>
          <p:cNvPr id="19" name="Picture Placeholder 5"/>
          <p:cNvSpPr>
            <a:spLocks noGrp="1"/>
          </p:cNvSpPr>
          <p:nvPr>
            <p:ph type="pic" sz="quarter" idx="12"/>
          </p:nvPr>
        </p:nvSpPr>
        <p:spPr>
          <a:xfrm>
            <a:off x="6893074" y="2163486"/>
            <a:ext cx="1260000" cy="1260000"/>
          </a:xfrm>
          <a:prstGeom prst="ellipse">
            <a:avLst/>
          </a:prstGeom>
        </p:spPr>
        <p:txBody>
          <a:bodyPr/>
          <a:lstStyle>
            <a:lvl1pPr>
              <a:defRPr>
                <a:solidFill>
                  <a:schemeClr val="bg1"/>
                </a:solidFill>
              </a:defRPr>
            </a:lvl1pPr>
          </a:lstStyle>
          <a:p>
            <a:r>
              <a:rPr lang="en-US" dirty="0"/>
              <a:t>Click icon to add picture</a:t>
            </a:r>
            <a:endParaRPr lang="en-GB" dirty="0"/>
          </a:p>
        </p:txBody>
      </p:sp>
      <p:pic>
        <p:nvPicPr>
          <p:cNvPr id="20"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a:stCxn id="6" idx="4"/>
          </p:cNvCxnSpPr>
          <p:nvPr userDrawn="1"/>
        </p:nvCxnSpPr>
        <p:spPr>
          <a:xfrm>
            <a:off x="1389529" y="3423486"/>
            <a:ext cx="0" cy="944354"/>
          </a:xfrm>
          <a:prstGeom prst="line">
            <a:avLst/>
          </a:prstGeom>
          <a:noFill/>
          <a:ln w="12700">
            <a:solidFill>
              <a:schemeClr val="bg1"/>
            </a:solidFill>
            <a:prstDash val="sysDot"/>
            <a:round/>
            <a:headEnd type="none"/>
            <a:tailEnd type="oval" w="lg" len="lg"/>
          </a:ln>
          <a:effectLst/>
          <a:extLst>
            <a:ext uri="{909E8E84-426E-40DD-AFC4-6F175D3DCCD1}">
              <a14:hiddenFill xmlns:a14="http://schemas.microsoft.com/office/drawing/2010/main">
                <a:noFill/>
              </a14:hiddenFill>
            </a:ext>
          </a:extLst>
        </p:spPr>
      </p:cxnSp>
      <p:cxnSp>
        <p:nvCxnSpPr>
          <p:cNvPr id="17" name="Straight Connector 16"/>
          <p:cNvCxnSpPr/>
          <p:nvPr userDrawn="1"/>
        </p:nvCxnSpPr>
        <p:spPr>
          <a:xfrm>
            <a:off x="340659" y="4367839"/>
            <a:ext cx="2097741"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grpSp>
        <p:nvGrpSpPr>
          <p:cNvPr id="31" name="Group 30"/>
          <p:cNvGrpSpPr>
            <a:grpSpLocks noChangeAspect="1"/>
          </p:cNvGrpSpPr>
          <p:nvPr userDrawn="1"/>
        </p:nvGrpSpPr>
        <p:grpSpPr bwMode="black">
          <a:xfrm>
            <a:off x="354989" y="5144890"/>
            <a:ext cx="134460" cy="119521"/>
            <a:chOff x="-6357938" y="3122613"/>
            <a:chExt cx="1104900" cy="736600"/>
          </a:xfrm>
          <a:solidFill>
            <a:schemeClr val="bg1"/>
          </a:solidFill>
        </p:grpSpPr>
        <p:sp>
          <p:nvSpPr>
            <p:cNvPr id="33" name="Freeform 32"/>
            <p:cNvSpPr>
              <a:spLocks/>
            </p:cNvSpPr>
            <p:nvPr userDrawn="1"/>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34" name="Freeform 33"/>
            <p:cNvSpPr>
              <a:spLocks/>
            </p:cNvSpPr>
            <p:nvPr userDrawn="1"/>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35" name="Freeform 34"/>
            <p:cNvSpPr>
              <a:spLocks/>
            </p:cNvSpPr>
            <p:nvPr userDrawn="1"/>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36" name="Freeform 35"/>
            <p:cNvSpPr>
              <a:spLocks/>
            </p:cNvSpPr>
            <p:nvPr userDrawn="1"/>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grpSp>
        <p:nvGrpSpPr>
          <p:cNvPr id="25" name="Group 24"/>
          <p:cNvGrpSpPr>
            <a:grpSpLocks noChangeAspect="1"/>
          </p:cNvGrpSpPr>
          <p:nvPr userDrawn="1"/>
        </p:nvGrpSpPr>
        <p:grpSpPr bwMode="black">
          <a:xfrm flipH="1">
            <a:off x="360216" y="5318165"/>
            <a:ext cx="126793" cy="198251"/>
            <a:chOff x="8553450" y="4149725"/>
            <a:chExt cx="790575" cy="927100"/>
          </a:xfrm>
          <a:solidFill>
            <a:schemeClr val="bg1"/>
          </a:solidFill>
        </p:grpSpPr>
        <p:sp>
          <p:nvSpPr>
            <p:cNvPr id="27" name="Freeform 26"/>
            <p:cNvSpPr>
              <a:spLocks/>
            </p:cNvSpPr>
            <p:nvPr userDrawn="1"/>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28" name="Freeform 27"/>
            <p:cNvSpPr>
              <a:spLocks/>
            </p:cNvSpPr>
            <p:nvPr userDrawn="1"/>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29" name="Freeform 28"/>
            <p:cNvSpPr>
              <a:spLocks/>
            </p:cNvSpPr>
            <p:nvPr userDrawn="1"/>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30" name="Freeform 29"/>
            <p:cNvSpPr>
              <a:spLocks/>
            </p:cNvSpPr>
            <p:nvPr userDrawn="1"/>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cxnSp>
        <p:nvCxnSpPr>
          <p:cNvPr id="38" name="Straight Connector 37"/>
          <p:cNvCxnSpPr/>
          <p:nvPr userDrawn="1"/>
        </p:nvCxnSpPr>
        <p:spPr>
          <a:xfrm>
            <a:off x="4456301" y="3423486"/>
            <a:ext cx="0" cy="944354"/>
          </a:xfrm>
          <a:prstGeom prst="line">
            <a:avLst/>
          </a:prstGeom>
          <a:noFill/>
          <a:ln w="12700">
            <a:solidFill>
              <a:schemeClr val="bg1"/>
            </a:solidFill>
            <a:prstDash val="sysDot"/>
            <a:round/>
            <a:headEnd type="none"/>
            <a:tailEnd type="oval" w="lg" len="lg"/>
          </a:ln>
          <a:effectLst/>
          <a:extLst>
            <a:ext uri="{909E8E84-426E-40DD-AFC4-6F175D3DCCD1}">
              <a14:hiddenFill xmlns:a14="http://schemas.microsoft.com/office/drawing/2010/main">
                <a:noFill/>
              </a14:hiddenFill>
            </a:ext>
          </a:extLst>
        </p:spPr>
      </p:cxnSp>
      <p:cxnSp>
        <p:nvCxnSpPr>
          <p:cNvPr id="40" name="Straight Connector 39"/>
          <p:cNvCxnSpPr/>
          <p:nvPr userDrawn="1"/>
        </p:nvCxnSpPr>
        <p:spPr>
          <a:xfrm>
            <a:off x="3407431" y="4367839"/>
            <a:ext cx="2097741"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cxnSp>
        <p:nvCxnSpPr>
          <p:cNvPr id="56" name="Straight Connector 55"/>
          <p:cNvCxnSpPr/>
          <p:nvPr userDrawn="1"/>
        </p:nvCxnSpPr>
        <p:spPr>
          <a:xfrm>
            <a:off x="7537403" y="3423486"/>
            <a:ext cx="0" cy="944354"/>
          </a:xfrm>
          <a:prstGeom prst="line">
            <a:avLst/>
          </a:prstGeom>
          <a:noFill/>
          <a:ln w="12700">
            <a:solidFill>
              <a:schemeClr val="bg1"/>
            </a:solidFill>
            <a:prstDash val="sysDot"/>
            <a:round/>
            <a:headEnd type="none"/>
            <a:tailEnd type="oval" w="lg" len="lg"/>
          </a:ln>
          <a:effectLst/>
          <a:extLst>
            <a:ext uri="{909E8E84-426E-40DD-AFC4-6F175D3DCCD1}">
              <a14:hiddenFill xmlns:a14="http://schemas.microsoft.com/office/drawing/2010/main">
                <a:noFill/>
              </a14:hiddenFill>
            </a:ext>
          </a:extLst>
        </p:spPr>
      </p:cxnSp>
      <p:cxnSp>
        <p:nvCxnSpPr>
          <p:cNvPr id="58" name="Straight Connector 57"/>
          <p:cNvCxnSpPr/>
          <p:nvPr userDrawn="1"/>
        </p:nvCxnSpPr>
        <p:spPr>
          <a:xfrm>
            <a:off x="6488533" y="4367839"/>
            <a:ext cx="2097741"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sp>
        <p:nvSpPr>
          <p:cNvPr id="74" name="Text Placeholder 8"/>
          <p:cNvSpPr>
            <a:spLocks noGrp="1"/>
          </p:cNvSpPr>
          <p:nvPr>
            <p:ph type="body" sz="quarter" idx="16" hasCustomPrompt="1"/>
          </p:nvPr>
        </p:nvSpPr>
        <p:spPr>
          <a:xfrm>
            <a:off x="3696311" y="53070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+xx xxx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a:t>
            </a:r>
            <a:r>
              <a:rPr kumimoji="0" lang="en-GB" sz="1100" b="0" i="0" u="none" strike="noStrike" kern="1200" cap="none" spc="0" normalizeH="0" baseline="0" noProof="0" dirty="0">
                <a:ln>
                  <a:noFill/>
                </a:ln>
                <a:solidFill>
                  <a:prstClr val="white"/>
                </a:solidFill>
                <a:effectLst/>
                <a:uLnTx/>
                <a:uFillTx/>
                <a:latin typeface="+mn-lt"/>
                <a:ea typeface="+mn-ea"/>
                <a:cs typeface="+mn-cs"/>
              </a:rPr>
              <a:t>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xxxx</a:t>
            </a:r>
            <a:endParaRPr kumimoji="0" lang="en-GB" sz="1100" b="0" i="0" u="none" strike="noStrike" kern="1200" cap="none" spc="0" normalizeH="0" baseline="0" noProof="0" dirty="0">
              <a:ln>
                <a:noFill/>
              </a:ln>
              <a:solidFill>
                <a:prstClr val="white"/>
              </a:solidFill>
              <a:effectLst/>
              <a:uLnTx/>
              <a:uFillTx/>
              <a:latin typeface="+mn-lt"/>
              <a:ea typeface="+mn-ea"/>
              <a:cs typeface="+mn-cs"/>
            </a:endParaRPr>
          </a:p>
        </p:txBody>
      </p:sp>
      <p:sp>
        <p:nvSpPr>
          <p:cNvPr id="75" name="Text Placeholder 8"/>
          <p:cNvSpPr>
            <a:spLocks noGrp="1"/>
          </p:cNvSpPr>
          <p:nvPr>
            <p:ph type="body" sz="quarter" idx="17" hasCustomPrompt="1"/>
          </p:nvPr>
        </p:nvSpPr>
        <p:spPr>
          <a:xfrm>
            <a:off x="3696311" y="50784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email.address@ipsos.com</a:t>
            </a:r>
          </a:p>
        </p:txBody>
      </p:sp>
      <p:sp>
        <p:nvSpPr>
          <p:cNvPr id="76" name="Text Placeholder 6"/>
          <p:cNvSpPr>
            <a:spLocks noGrp="1"/>
          </p:cNvSpPr>
          <p:nvPr>
            <p:ph type="body" sz="quarter" idx="18" hasCustomPrompt="1"/>
          </p:nvPr>
        </p:nvSpPr>
        <p:spPr>
          <a:xfrm>
            <a:off x="3429611" y="4487863"/>
            <a:ext cx="1663700" cy="554037"/>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mn-lt"/>
                <a:ea typeface="+mn-ea"/>
                <a:cs typeface="+mn-cs"/>
              </a:rPr>
              <a:t>First Last name</a:t>
            </a:r>
          </a:p>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Title</a:t>
            </a:r>
          </a:p>
        </p:txBody>
      </p:sp>
      <p:grpSp>
        <p:nvGrpSpPr>
          <p:cNvPr id="77" name="Group 76"/>
          <p:cNvGrpSpPr>
            <a:grpSpLocks noChangeAspect="1"/>
          </p:cNvGrpSpPr>
          <p:nvPr userDrawn="1"/>
        </p:nvGrpSpPr>
        <p:grpSpPr bwMode="black">
          <a:xfrm>
            <a:off x="3429000" y="5144890"/>
            <a:ext cx="134460" cy="119521"/>
            <a:chOff x="-6357938" y="3122613"/>
            <a:chExt cx="1104900" cy="736600"/>
          </a:xfrm>
          <a:solidFill>
            <a:schemeClr val="bg1"/>
          </a:solidFill>
        </p:grpSpPr>
        <p:sp>
          <p:nvSpPr>
            <p:cNvPr id="78" name="Freeform 77"/>
            <p:cNvSpPr>
              <a:spLocks/>
            </p:cNvSpPr>
            <p:nvPr userDrawn="1"/>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79" name="Freeform 78"/>
            <p:cNvSpPr>
              <a:spLocks/>
            </p:cNvSpPr>
            <p:nvPr userDrawn="1"/>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0" name="Freeform 79"/>
            <p:cNvSpPr>
              <a:spLocks/>
            </p:cNvSpPr>
            <p:nvPr userDrawn="1"/>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1" name="Freeform 80"/>
            <p:cNvSpPr>
              <a:spLocks/>
            </p:cNvSpPr>
            <p:nvPr userDrawn="1"/>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grpSp>
        <p:nvGrpSpPr>
          <p:cNvPr id="82" name="Group 81"/>
          <p:cNvGrpSpPr>
            <a:grpSpLocks noChangeAspect="1"/>
          </p:cNvGrpSpPr>
          <p:nvPr userDrawn="1"/>
        </p:nvGrpSpPr>
        <p:grpSpPr bwMode="black">
          <a:xfrm flipH="1">
            <a:off x="3434227" y="5318165"/>
            <a:ext cx="126793" cy="198251"/>
            <a:chOff x="8553450" y="4149725"/>
            <a:chExt cx="790575" cy="927100"/>
          </a:xfrm>
          <a:solidFill>
            <a:schemeClr val="bg1"/>
          </a:solidFill>
        </p:grpSpPr>
        <p:sp>
          <p:nvSpPr>
            <p:cNvPr id="83" name="Freeform 82"/>
            <p:cNvSpPr>
              <a:spLocks/>
            </p:cNvSpPr>
            <p:nvPr userDrawn="1"/>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4" name="Freeform 83"/>
            <p:cNvSpPr>
              <a:spLocks/>
            </p:cNvSpPr>
            <p:nvPr userDrawn="1"/>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5" name="Freeform 84"/>
            <p:cNvSpPr>
              <a:spLocks/>
            </p:cNvSpPr>
            <p:nvPr userDrawn="1"/>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6" name="Freeform 85"/>
            <p:cNvSpPr>
              <a:spLocks/>
            </p:cNvSpPr>
            <p:nvPr userDrawn="1"/>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sp>
        <p:nvSpPr>
          <p:cNvPr id="87" name="Text Placeholder 8"/>
          <p:cNvSpPr>
            <a:spLocks noGrp="1"/>
          </p:cNvSpPr>
          <p:nvPr>
            <p:ph type="body" sz="quarter" idx="19" hasCustomPrompt="1"/>
          </p:nvPr>
        </p:nvSpPr>
        <p:spPr>
          <a:xfrm>
            <a:off x="6794500" y="53070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+xx xxx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a:t>
            </a:r>
            <a:r>
              <a:rPr kumimoji="0" lang="en-GB" sz="1100" b="0" i="0" u="none" strike="noStrike" kern="1200" cap="none" spc="0" normalizeH="0" baseline="0" noProof="0" dirty="0">
                <a:ln>
                  <a:noFill/>
                </a:ln>
                <a:solidFill>
                  <a:prstClr val="white"/>
                </a:solidFill>
                <a:effectLst/>
                <a:uLnTx/>
                <a:uFillTx/>
                <a:latin typeface="+mn-lt"/>
                <a:ea typeface="+mn-ea"/>
                <a:cs typeface="+mn-cs"/>
              </a:rPr>
              <a:t>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xxxx</a:t>
            </a:r>
            <a:endParaRPr kumimoji="0" lang="en-GB" sz="1100" b="0" i="0" u="none" strike="noStrike" kern="1200" cap="none" spc="0" normalizeH="0" baseline="0" noProof="0" dirty="0">
              <a:ln>
                <a:noFill/>
              </a:ln>
              <a:solidFill>
                <a:prstClr val="white"/>
              </a:solidFill>
              <a:effectLst/>
              <a:uLnTx/>
              <a:uFillTx/>
              <a:latin typeface="+mn-lt"/>
              <a:ea typeface="+mn-ea"/>
              <a:cs typeface="+mn-cs"/>
            </a:endParaRPr>
          </a:p>
        </p:txBody>
      </p:sp>
      <p:sp>
        <p:nvSpPr>
          <p:cNvPr id="88" name="Text Placeholder 8"/>
          <p:cNvSpPr>
            <a:spLocks noGrp="1"/>
          </p:cNvSpPr>
          <p:nvPr>
            <p:ph type="body" sz="quarter" idx="20" hasCustomPrompt="1"/>
          </p:nvPr>
        </p:nvSpPr>
        <p:spPr>
          <a:xfrm>
            <a:off x="6794500" y="50784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email.address@ipsos.com</a:t>
            </a:r>
          </a:p>
        </p:txBody>
      </p:sp>
      <p:sp>
        <p:nvSpPr>
          <p:cNvPr id="89" name="Text Placeholder 6"/>
          <p:cNvSpPr>
            <a:spLocks noGrp="1"/>
          </p:cNvSpPr>
          <p:nvPr>
            <p:ph type="body" sz="quarter" idx="21" hasCustomPrompt="1"/>
          </p:nvPr>
        </p:nvSpPr>
        <p:spPr>
          <a:xfrm>
            <a:off x="6527800" y="4487863"/>
            <a:ext cx="1663700" cy="554037"/>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mn-lt"/>
                <a:ea typeface="+mn-ea"/>
                <a:cs typeface="+mn-cs"/>
              </a:rPr>
              <a:t>First Last name</a:t>
            </a:r>
          </a:p>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Title</a:t>
            </a:r>
          </a:p>
        </p:txBody>
      </p:sp>
      <p:grpSp>
        <p:nvGrpSpPr>
          <p:cNvPr id="90" name="Group 89"/>
          <p:cNvGrpSpPr>
            <a:grpSpLocks noChangeAspect="1"/>
          </p:cNvGrpSpPr>
          <p:nvPr userDrawn="1"/>
        </p:nvGrpSpPr>
        <p:grpSpPr bwMode="black">
          <a:xfrm>
            <a:off x="6527189" y="5144890"/>
            <a:ext cx="134460" cy="119521"/>
            <a:chOff x="-6357938" y="3122613"/>
            <a:chExt cx="1104900" cy="736600"/>
          </a:xfrm>
          <a:solidFill>
            <a:schemeClr val="bg1"/>
          </a:solidFill>
        </p:grpSpPr>
        <p:sp>
          <p:nvSpPr>
            <p:cNvPr id="91" name="Freeform 90"/>
            <p:cNvSpPr>
              <a:spLocks/>
            </p:cNvSpPr>
            <p:nvPr userDrawn="1"/>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2" name="Freeform 91"/>
            <p:cNvSpPr>
              <a:spLocks/>
            </p:cNvSpPr>
            <p:nvPr userDrawn="1"/>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3" name="Freeform 92"/>
            <p:cNvSpPr>
              <a:spLocks/>
            </p:cNvSpPr>
            <p:nvPr userDrawn="1"/>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4" name="Freeform 93"/>
            <p:cNvSpPr>
              <a:spLocks/>
            </p:cNvSpPr>
            <p:nvPr userDrawn="1"/>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grpSp>
        <p:nvGrpSpPr>
          <p:cNvPr id="95" name="Group 94"/>
          <p:cNvGrpSpPr>
            <a:grpSpLocks noChangeAspect="1"/>
          </p:cNvGrpSpPr>
          <p:nvPr userDrawn="1"/>
        </p:nvGrpSpPr>
        <p:grpSpPr bwMode="black">
          <a:xfrm flipH="1">
            <a:off x="6532416" y="5318165"/>
            <a:ext cx="126793" cy="198251"/>
            <a:chOff x="8553450" y="4149725"/>
            <a:chExt cx="790575" cy="927100"/>
          </a:xfrm>
          <a:solidFill>
            <a:schemeClr val="bg1"/>
          </a:solidFill>
        </p:grpSpPr>
        <p:sp>
          <p:nvSpPr>
            <p:cNvPr id="96" name="Freeform 95"/>
            <p:cNvSpPr>
              <a:spLocks/>
            </p:cNvSpPr>
            <p:nvPr userDrawn="1"/>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7" name="Freeform 96"/>
            <p:cNvSpPr>
              <a:spLocks/>
            </p:cNvSpPr>
            <p:nvPr userDrawn="1"/>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8" name="Freeform 97"/>
            <p:cNvSpPr>
              <a:spLocks/>
            </p:cNvSpPr>
            <p:nvPr userDrawn="1"/>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9" name="Freeform 98"/>
            <p:cNvSpPr>
              <a:spLocks/>
            </p:cNvSpPr>
            <p:nvPr userDrawn="1"/>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spTree>
    <p:extLst>
      <p:ext uri="{BB962C8B-B14F-4D97-AF65-F5344CB8AC3E}">
        <p14:creationId xmlns:p14="http://schemas.microsoft.com/office/powerpoint/2010/main" val="135382508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1_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55383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over Slide Triangular Photo with Circles">
    <p:spTree>
      <p:nvGrpSpPr>
        <p:cNvPr id="1" name=""/>
        <p:cNvGrpSpPr/>
        <p:nvPr/>
      </p:nvGrpSpPr>
      <p:grpSpPr>
        <a:xfrm>
          <a:off x="0" y="0"/>
          <a:ext cx="0" cy="0"/>
          <a:chOff x="0" y="0"/>
          <a:chExt cx="0" cy="0"/>
        </a:xfrm>
      </p:grpSpPr>
      <p:sp>
        <p:nvSpPr>
          <p:cNvPr id="23" name="Picture Placeholder 4"/>
          <p:cNvSpPr>
            <a:spLocks noGrp="1"/>
          </p:cNvSpPr>
          <p:nvPr>
            <p:ph type="pic" sz="quarter" idx="16"/>
          </p:nvPr>
        </p:nvSpPr>
        <p:spPr>
          <a:xfrm>
            <a:off x="-9526" y="-9523"/>
            <a:ext cx="4714345" cy="6875913"/>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 name="connsiteX0" fmla="*/ 0 w 3797216"/>
              <a:gd name="connsiteY0" fmla="*/ 8966 h 5152466"/>
              <a:gd name="connsiteX1" fmla="*/ 441511 w 3797216"/>
              <a:gd name="connsiteY1" fmla="*/ 0 h 5152466"/>
              <a:gd name="connsiteX2" fmla="*/ 3797216 w 3797216"/>
              <a:gd name="connsiteY2" fmla="*/ 5152466 h 5152466"/>
              <a:gd name="connsiteX3" fmla="*/ 0 w 3797216"/>
              <a:gd name="connsiteY3" fmla="*/ 5152466 h 5152466"/>
              <a:gd name="connsiteX4" fmla="*/ 0 w 3797216"/>
              <a:gd name="connsiteY4" fmla="*/ 8966 h 5152466"/>
              <a:gd name="connsiteX0" fmla="*/ 0 w 3797216"/>
              <a:gd name="connsiteY0" fmla="*/ 0 h 5143500"/>
              <a:gd name="connsiteX1" fmla="*/ 299780 w 3797216"/>
              <a:gd name="connsiteY1" fmla="*/ 16201 h 5143500"/>
              <a:gd name="connsiteX2" fmla="*/ 3797216 w 3797216"/>
              <a:gd name="connsiteY2" fmla="*/ 5143500 h 5143500"/>
              <a:gd name="connsiteX3" fmla="*/ 0 w 3797216"/>
              <a:gd name="connsiteY3" fmla="*/ 5143500 h 5143500"/>
              <a:gd name="connsiteX4" fmla="*/ 0 w 3797216"/>
              <a:gd name="connsiteY4" fmla="*/ 0 h 5143500"/>
              <a:gd name="connsiteX0" fmla="*/ 0 w 3974380"/>
              <a:gd name="connsiteY0" fmla="*/ 0 h 5143500"/>
              <a:gd name="connsiteX1" fmla="*/ 299780 w 3974380"/>
              <a:gd name="connsiteY1" fmla="*/ 16201 h 5143500"/>
              <a:gd name="connsiteX2" fmla="*/ 3974380 w 3974380"/>
              <a:gd name="connsiteY2" fmla="*/ 5118334 h 5143500"/>
              <a:gd name="connsiteX3" fmla="*/ 0 w 3974380"/>
              <a:gd name="connsiteY3" fmla="*/ 5143500 h 5143500"/>
              <a:gd name="connsiteX4" fmla="*/ 0 w 3974380"/>
              <a:gd name="connsiteY4" fmla="*/ 0 h 5143500"/>
              <a:gd name="connsiteX0" fmla="*/ 0 w 3974380"/>
              <a:gd name="connsiteY0" fmla="*/ 2675 h 5146175"/>
              <a:gd name="connsiteX1" fmla="*/ 306867 w 3974380"/>
              <a:gd name="connsiteY1" fmla="*/ 0 h 5146175"/>
              <a:gd name="connsiteX2" fmla="*/ 3974380 w 3974380"/>
              <a:gd name="connsiteY2" fmla="*/ 5121009 h 5146175"/>
              <a:gd name="connsiteX3" fmla="*/ 0 w 3974380"/>
              <a:gd name="connsiteY3" fmla="*/ 5146175 h 5146175"/>
              <a:gd name="connsiteX4" fmla="*/ 0 w 3974380"/>
              <a:gd name="connsiteY4" fmla="*/ 2675 h 5146175"/>
              <a:gd name="connsiteX0" fmla="*/ 0 w 3974380"/>
              <a:gd name="connsiteY0" fmla="*/ 2675 h 5152467"/>
              <a:gd name="connsiteX1" fmla="*/ 306867 w 3974380"/>
              <a:gd name="connsiteY1" fmla="*/ 0 h 5152467"/>
              <a:gd name="connsiteX2" fmla="*/ 3974380 w 3974380"/>
              <a:gd name="connsiteY2" fmla="*/ 5152467 h 5152467"/>
              <a:gd name="connsiteX3" fmla="*/ 0 w 3974380"/>
              <a:gd name="connsiteY3" fmla="*/ 5146175 h 5152467"/>
              <a:gd name="connsiteX4" fmla="*/ 0 w 3974380"/>
              <a:gd name="connsiteY4" fmla="*/ 2675 h 5152467"/>
              <a:gd name="connsiteX0" fmla="*/ 0 w 3974380"/>
              <a:gd name="connsiteY0" fmla="*/ 2675 h 5152467"/>
              <a:gd name="connsiteX1" fmla="*/ 306867 w 3974380"/>
              <a:gd name="connsiteY1" fmla="*/ 0 h 5152467"/>
              <a:gd name="connsiteX2" fmla="*/ 3974380 w 3974380"/>
              <a:gd name="connsiteY2" fmla="*/ 5152467 h 5152467"/>
              <a:gd name="connsiteX3" fmla="*/ 21260 w 3974380"/>
              <a:gd name="connsiteY3" fmla="*/ 5146175 h 5152467"/>
              <a:gd name="connsiteX4" fmla="*/ 0 w 3974380"/>
              <a:gd name="connsiteY4" fmla="*/ 2675 h 5152467"/>
              <a:gd name="connsiteX0" fmla="*/ 0 w 3974380"/>
              <a:gd name="connsiteY0" fmla="*/ 2675 h 5152467"/>
              <a:gd name="connsiteX1" fmla="*/ 306867 w 3974380"/>
              <a:gd name="connsiteY1" fmla="*/ 0 h 5152467"/>
              <a:gd name="connsiteX2" fmla="*/ 3974380 w 3974380"/>
              <a:gd name="connsiteY2" fmla="*/ 5152467 h 5152467"/>
              <a:gd name="connsiteX3" fmla="*/ 14173 w 3974380"/>
              <a:gd name="connsiteY3" fmla="*/ 5152467 h 5152467"/>
              <a:gd name="connsiteX4" fmla="*/ 0 w 3974380"/>
              <a:gd name="connsiteY4" fmla="*/ 2675 h 5152467"/>
              <a:gd name="connsiteX0" fmla="*/ 3766 w 3978146"/>
              <a:gd name="connsiteY0" fmla="*/ 2675 h 5152467"/>
              <a:gd name="connsiteX1" fmla="*/ 310633 w 3978146"/>
              <a:gd name="connsiteY1" fmla="*/ 0 h 5152467"/>
              <a:gd name="connsiteX2" fmla="*/ 3978146 w 3978146"/>
              <a:gd name="connsiteY2" fmla="*/ 5152467 h 5152467"/>
              <a:gd name="connsiteX3" fmla="*/ 1847 w 3978146"/>
              <a:gd name="connsiteY3" fmla="*/ 5152467 h 5152467"/>
              <a:gd name="connsiteX4" fmla="*/ 3766 w 3978146"/>
              <a:gd name="connsiteY4" fmla="*/ 2675 h 5152467"/>
              <a:gd name="connsiteX0" fmla="*/ 0 w 3982426"/>
              <a:gd name="connsiteY0" fmla="*/ 0 h 5171223"/>
              <a:gd name="connsiteX1" fmla="*/ 314913 w 3982426"/>
              <a:gd name="connsiteY1" fmla="*/ 18756 h 5171223"/>
              <a:gd name="connsiteX2" fmla="*/ 3982426 w 3982426"/>
              <a:gd name="connsiteY2" fmla="*/ 5171223 h 5171223"/>
              <a:gd name="connsiteX3" fmla="*/ 6127 w 3982426"/>
              <a:gd name="connsiteY3" fmla="*/ 5171223 h 5171223"/>
              <a:gd name="connsiteX4" fmla="*/ 0 w 3982426"/>
              <a:gd name="connsiteY4" fmla="*/ 0 h 5171223"/>
              <a:gd name="connsiteX0" fmla="*/ 0 w 3982426"/>
              <a:gd name="connsiteY0" fmla="*/ 0 h 5156935"/>
              <a:gd name="connsiteX1" fmla="*/ 314913 w 3982426"/>
              <a:gd name="connsiteY1" fmla="*/ 4468 h 5156935"/>
              <a:gd name="connsiteX2" fmla="*/ 3982426 w 3982426"/>
              <a:gd name="connsiteY2" fmla="*/ 5156935 h 5156935"/>
              <a:gd name="connsiteX3" fmla="*/ 6127 w 3982426"/>
              <a:gd name="connsiteY3" fmla="*/ 5156935 h 5156935"/>
              <a:gd name="connsiteX4" fmla="*/ 0 w 3982426"/>
              <a:gd name="connsiteY4" fmla="*/ 0 h 515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2426" h="5156935">
                <a:moveTo>
                  <a:pt x="0" y="0"/>
                </a:moveTo>
                <a:lnTo>
                  <a:pt x="314913" y="4468"/>
                </a:lnTo>
                <a:lnTo>
                  <a:pt x="3982426" y="5156935"/>
                </a:lnTo>
                <a:lnTo>
                  <a:pt x="6127" y="5156935"/>
                </a:lnTo>
                <a:cubicBezTo>
                  <a:pt x="-960" y="3442435"/>
                  <a:pt x="7087" y="1714500"/>
                  <a:pt x="0" y="0"/>
                </a:cubicBezTo>
                <a:close/>
              </a:path>
            </a:pathLst>
          </a:custGeom>
        </p:spPr>
        <p:txBody>
          <a:bodyPr/>
          <a:lstStyle/>
          <a:p>
            <a:r>
              <a:rPr lang="en-US" dirty="0"/>
              <a:t>Click icon to add picture</a:t>
            </a:r>
            <a:endParaRPr lang="en-GB" dirty="0"/>
          </a:p>
        </p:txBody>
      </p:sp>
      <p:sp>
        <p:nvSpPr>
          <p:cNvPr id="17" name="Freeform 16"/>
          <p:cNvSpPr/>
          <p:nvPr userDrawn="1"/>
        </p:nvSpPr>
        <p:spPr>
          <a:xfrm>
            <a:off x="0" y="-13251"/>
            <a:ext cx="9144000" cy="6879642"/>
          </a:xfrm>
          <a:custGeom>
            <a:avLst/>
            <a:gdLst>
              <a:gd name="connsiteX0" fmla="*/ 0 w 9144000"/>
              <a:gd name="connsiteY0" fmla="*/ 0 h 6875913"/>
              <a:gd name="connsiteX1" fmla="*/ 9144000 w 9144000"/>
              <a:gd name="connsiteY1" fmla="*/ 0 h 6875913"/>
              <a:gd name="connsiteX2" fmla="*/ 9144000 w 9144000"/>
              <a:gd name="connsiteY2" fmla="*/ 6875913 h 6875913"/>
              <a:gd name="connsiteX3" fmla="*/ 4704819 w 9144000"/>
              <a:gd name="connsiteY3" fmla="*/ 6875913 h 6875913"/>
              <a:gd name="connsiteX4" fmla="*/ 363264 w 9144000"/>
              <a:gd name="connsiteY4" fmla="*/ 5957 h 6875913"/>
              <a:gd name="connsiteX5" fmla="*/ 0 w 9144000"/>
              <a:gd name="connsiteY5" fmla="*/ 152 h 687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6875913">
                <a:moveTo>
                  <a:pt x="0" y="0"/>
                </a:moveTo>
                <a:lnTo>
                  <a:pt x="9144000" y="0"/>
                </a:lnTo>
                <a:lnTo>
                  <a:pt x="9144000" y="6875913"/>
                </a:lnTo>
                <a:lnTo>
                  <a:pt x="4704819" y="6875913"/>
                </a:lnTo>
                <a:lnTo>
                  <a:pt x="363264" y="5957"/>
                </a:lnTo>
                <a:lnTo>
                  <a:pt x="0" y="15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ctrTitle" hasCustomPrompt="1"/>
          </p:nvPr>
        </p:nvSpPr>
        <p:spPr>
          <a:xfrm>
            <a:off x="4176001" y="2952519"/>
            <a:ext cx="4699059" cy="512448"/>
          </a:xfrm>
        </p:spPr>
        <p:txBody>
          <a:bodyPr anchor="ctr"/>
          <a:lstStyle>
            <a:lvl1pPr>
              <a:defRPr sz="3700" baseline="0"/>
            </a:lvl1pPr>
          </a:lstStyle>
          <a:p>
            <a:r>
              <a:rPr lang="en-US" dirty="0"/>
              <a:t>Title</a:t>
            </a:r>
          </a:p>
        </p:txBody>
      </p:sp>
      <p:sp>
        <p:nvSpPr>
          <p:cNvPr id="3" name="Subtitle 2"/>
          <p:cNvSpPr>
            <a:spLocks noGrp="1"/>
          </p:cNvSpPr>
          <p:nvPr>
            <p:ph type="subTitle" idx="1" hasCustomPrompt="1"/>
          </p:nvPr>
        </p:nvSpPr>
        <p:spPr>
          <a:xfrm>
            <a:off x="4176001" y="3819109"/>
            <a:ext cx="4699059" cy="1400591"/>
          </a:xfrm>
        </p:spPr>
        <p:txBody>
          <a:bodyPr/>
          <a:lstStyle>
            <a:lvl1pPr marL="0" marR="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baseline="0">
                <a:solidFill>
                  <a:schemeClr val="bg2">
                    <a:lumMod val="75000"/>
                  </a:schemeClr>
                </a:solidFill>
              </a:defRPr>
            </a:lvl1pPr>
            <a:lvl2pPr marL="3240" marR="0"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baseline="0">
                <a:solidFill>
                  <a:schemeClr val="bg2">
                    <a:lumMod val="75000"/>
                  </a:schemeClr>
                </a:solidFill>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BY</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Name, Title, </a:t>
            </a:r>
            <a:r>
              <a:rPr kumimoji="0" lang="en-US" sz="1200" b="0" i="0" u="none" strike="noStrike" kern="1200" cap="none" spc="0" normalizeH="0" baseline="0" noProof="0" dirty="0" err="1">
                <a:ln>
                  <a:noFill/>
                </a:ln>
                <a:solidFill>
                  <a:srgbClr val="888B8D">
                    <a:lumMod val="75000"/>
                  </a:srgbClr>
                </a:solidFill>
                <a:effectLst/>
                <a:uLnTx/>
                <a:uFillTx/>
                <a:latin typeface="+mn-lt"/>
                <a:ea typeface="+mn-ea"/>
                <a:cs typeface="+mn-cs"/>
              </a:rPr>
              <a:t>Ipsos</a:t>
            </a: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 UU</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FOR</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Client </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Date</a:t>
            </a:r>
          </a:p>
        </p:txBody>
      </p:sp>
      <p:sp>
        <p:nvSpPr>
          <p:cNvPr id="20" name="Text Placeholder 19"/>
          <p:cNvSpPr>
            <a:spLocks noGrp="1"/>
          </p:cNvSpPr>
          <p:nvPr>
            <p:ph type="body" sz="quarter" idx="13" hasCustomPrompt="1"/>
          </p:nvPr>
        </p:nvSpPr>
        <p:spPr>
          <a:xfrm>
            <a:off x="4176001" y="1700807"/>
            <a:ext cx="4699059" cy="1001215"/>
          </a:xfrm>
        </p:spPr>
        <p:txBody>
          <a:bodyPr anchor="b">
            <a:normAutofit/>
          </a:bodyPr>
          <a:lstStyle>
            <a:lvl1pPr>
              <a:defRPr sz="2200" b="0" cap="none" baseline="0">
                <a:solidFill>
                  <a:schemeClr val="bg2"/>
                </a:solidFill>
              </a:defRPr>
            </a:lvl1pPr>
          </a:lstStyle>
          <a:p>
            <a:pPr lvl="0"/>
            <a:r>
              <a:rPr lang="en-US" dirty="0"/>
              <a:t>Subtitle</a:t>
            </a:r>
            <a:endParaRPr lang="en-GB" dirty="0"/>
          </a:p>
        </p:txBody>
      </p:sp>
      <p:sp>
        <p:nvSpPr>
          <p:cNvPr id="7" name="Picture Placeholder 6"/>
          <p:cNvSpPr>
            <a:spLocks noGrp="1"/>
          </p:cNvSpPr>
          <p:nvPr>
            <p:ph type="pic" sz="quarter" idx="15" hasCustomPrompt="1"/>
          </p:nvPr>
        </p:nvSpPr>
        <p:spPr>
          <a:xfrm>
            <a:off x="7741938" y="548681"/>
            <a:ext cx="1165276" cy="648072"/>
          </a:xfrm>
          <a:solidFill>
            <a:schemeClr val="bg1"/>
          </a:solidFill>
        </p:spPr>
        <p:txBody>
          <a:bodyPr/>
          <a:lstStyle>
            <a:lvl1pPr algn="ctr">
              <a:defRPr sz="1400"/>
            </a:lvl1pPr>
          </a:lstStyle>
          <a:p>
            <a:r>
              <a:rPr lang="en-GB" dirty="0"/>
              <a:t>Client Logo</a:t>
            </a:r>
            <a:br>
              <a:rPr lang="en-GB" dirty="0"/>
            </a:br>
            <a:r>
              <a:rPr lang="en-GB" dirty="0"/>
              <a:t>(delete if unused)</a:t>
            </a:r>
          </a:p>
        </p:txBody>
      </p:sp>
      <p:sp>
        <p:nvSpPr>
          <p:cNvPr id="11" name="Slide Number Placeholder 5"/>
          <p:cNvSpPr>
            <a:spLocks noGrp="1"/>
          </p:cNvSpPr>
          <p:nvPr>
            <p:ph type="sldNum" sz="quarter" idx="12"/>
          </p:nvPr>
        </p:nvSpPr>
        <p:spPr>
          <a:xfrm>
            <a:off x="247314" y="6169897"/>
            <a:ext cx="560381" cy="346923"/>
          </a:xfrm>
          <a:prstGeom prst="rect">
            <a:avLst/>
          </a:prstGeom>
        </p:spPr>
        <p:txBody>
          <a:bodyPr lIns="0" tIns="0" rIns="0" bIns="0" anchor="b"/>
          <a:lstStyle>
            <a:lvl1pPr>
              <a:defRPr sz="800">
                <a:solidFill>
                  <a:schemeClr val="bg1">
                    <a:lumMod val="95000"/>
                  </a:schemeClr>
                </a:solidFill>
              </a:defRPr>
            </a:lvl1pPr>
          </a:lstStyle>
          <a:p>
            <a:pPr fontAlgn="auto">
              <a:spcBef>
                <a:spcPts val="0"/>
              </a:spcBef>
              <a:spcAft>
                <a:spcPts val="0"/>
              </a:spcAft>
            </a:pPr>
            <a:fld id="{7F034911-0302-4AAB-AEF0-815419E29289}" type="slidenum">
              <a:rPr lang="en-US" smtClean="0">
                <a:solidFill>
                  <a:prstClr val="white">
                    <a:lumMod val="95000"/>
                  </a:prstClr>
                </a:solidFill>
                <a:latin typeface="Calibri"/>
              </a:rPr>
              <a:pPr fontAlgn="auto">
                <a:spcBef>
                  <a:spcPts val="0"/>
                </a:spcBef>
                <a:spcAft>
                  <a:spcPts val="0"/>
                </a:spcAft>
              </a:pPr>
              <a:t>‹#›</a:t>
            </a:fld>
            <a:endParaRPr lang="en-US" dirty="0">
              <a:solidFill>
                <a:prstClr val="white">
                  <a:lumMod val="95000"/>
                </a:prstClr>
              </a:solidFill>
              <a:latin typeface="Calibri"/>
            </a:endParaRPr>
          </a:p>
        </p:txBody>
      </p:sp>
      <p:sp>
        <p:nvSpPr>
          <p:cNvPr id="14" name="Footer Placeholder 10"/>
          <p:cNvSpPr>
            <a:spLocks noGrp="1"/>
          </p:cNvSpPr>
          <p:nvPr>
            <p:ph type="ftr" sz="quarter" idx="11"/>
          </p:nvPr>
        </p:nvSpPr>
        <p:spPr>
          <a:xfrm>
            <a:off x="4176001" y="5375269"/>
            <a:ext cx="4699059" cy="4159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accent4">
                    <a:lumMod val="75000"/>
                  </a:schemeClr>
                </a:solidFill>
              </a:defRPr>
            </a:lvl1pPr>
          </a:lstStyle>
          <a:p>
            <a:r>
              <a:rPr lang="en-GB" dirty="0">
                <a:solidFill>
                  <a:srgbClr val="888B8D"/>
                </a:solidFill>
                <a:latin typeface="Calibri"/>
              </a:rPr>
              <a:t>© 2015 Ipsos.  All rights reserved. Contains Ipsos' Confidential and Proprietary information and may not be disclosed or reproduced without the prior written consent of Ipsos.</a:t>
            </a:r>
          </a:p>
        </p:txBody>
      </p:sp>
      <p:sp>
        <p:nvSpPr>
          <p:cNvPr id="21" name="TextBox 20"/>
          <p:cNvSpPr txBox="1"/>
          <p:nvPr userDrawn="1"/>
        </p:nvSpPr>
        <p:spPr>
          <a:xfrm>
            <a:off x="239634" y="6249103"/>
            <a:ext cx="307188" cy="317340"/>
          </a:xfrm>
          <a:prstGeom prst="rect">
            <a:avLst/>
          </a:prstGeom>
        </p:spPr>
        <p:txBody>
          <a:bodyPr vert="horz" wrap="none" lIns="0" tIns="0" rIns="0" bIns="0" rtlCol="0" anchor="b">
            <a:normAutofit/>
          </a:bodyPr>
          <a:lstStyle/>
          <a:p>
            <a:pPr fontAlgn="auto">
              <a:lnSpc>
                <a:spcPct val="85000"/>
              </a:lnSpc>
              <a:spcBef>
                <a:spcPts val="204"/>
              </a:spcBef>
              <a:spcAft>
                <a:spcPts val="0"/>
              </a:spcAft>
            </a:pPr>
            <a:fld id="{01990C03-C3A3-48FE-AF6D-3AE397C89625}" type="slidenum">
              <a:rPr lang="en-GB" sz="1000">
                <a:solidFill>
                  <a:prstClr val="white"/>
                </a:solidFill>
                <a:latin typeface="Calibri"/>
              </a:rPr>
              <a:pPr fontAlgn="auto">
                <a:lnSpc>
                  <a:spcPct val="85000"/>
                </a:lnSpc>
                <a:spcBef>
                  <a:spcPts val="204"/>
                </a:spcBef>
                <a:spcAft>
                  <a:spcPts val="0"/>
                </a:spcAft>
              </a:pPr>
              <a:t>‹#›</a:t>
            </a:fld>
            <a:endParaRPr lang="en-GB" sz="1000" dirty="0">
              <a:solidFill>
                <a:prstClr val="white"/>
              </a:solidFill>
              <a:latin typeface="Calibri"/>
            </a:endParaRPr>
          </a:p>
        </p:txBody>
      </p:sp>
      <p:sp>
        <p:nvSpPr>
          <p:cNvPr id="10" name="Freeform 53"/>
          <p:cNvSpPr>
            <a:spLocks/>
          </p:cNvSpPr>
          <p:nvPr userDrawn="1"/>
        </p:nvSpPr>
        <p:spPr bwMode="ltGray">
          <a:xfrm flipH="1">
            <a:off x="1386723" y="1441315"/>
            <a:ext cx="1921845" cy="2298969"/>
          </a:xfrm>
          <a:custGeom>
            <a:avLst/>
            <a:gdLst>
              <a:gd name="T0" fmla="*/ 490 w 1628"/>
              <a:gd name="T1" fmla="*/ 1948 h 1948"/>
              <a:gd name="T2" fmla="*/ 402 w 1628"/>
              <a:gd name="T3" fmla="*/ 1886 h 1948"/>
              <a:gd name="T4" fmla="*/ 322 w 1628"/>
              <a:gd name="T5" fmla="*/ 1816 h 1948"/>
              <a:gd name="T6" fmla="*/ 250 w 1628"/>
              <a:gd name="T7" fmla="*/ 1740 h 1948"/>
              <a:gd name="T8" fmla="*/ 188 w 1628"/>
              <a:gd name="T9" fmla="*/ 1658 h 1948"/>
              <a:gd name="T10" fmla="*/ 134 w 1628"/>
              <a:gd name="T11" fmla="*/ 1570 h 1948"/>
              <a:gd name="T12" fmla="*/ 88 w 1628"/>
              <a:gd name="T13" fmla="*/ 1480 h 1948"/>
              <a:gd name="T14" fmla="*/ 52 w 1628"/>
              <a:gd name="T15" fmla="*/ 1384 h 1948"/>
              <a:gd name="T16" fmla="*/ 26 w 1628"/>
              <a:gd name="T17" fmla="*/ 1286 h 1948"/>
              <a:gd name="T18" fmla="*/ 8 w 1628"/>
              <a:gd name="T19" fmla="*/ 1186 h 1948"/>
              <a:gd name="T20" fmla="*/ 0 w 1628"/>
              <a:gd name="T21" fmla="*/ 1086 h 1948"/>
              <a:gd name="T22" fmla="*/ 2 w 1628"/>
              <a:gd name="T23" fmla="*/ 984 h 1948"/>
              <a:gd name="T24" fmla="*/ 14 w 1628"/>
              <a:gd name="T25" fmla="*/ 882 h 1948"/>
              <a:gd name="T26" fmla="*/ 36 w 1628"/>
              <a:gd name="T27" fmla="*/ 780 h 1948"/>
              <a:gd name="T28" fmla="*/ 70 w 1628"/>
              <a:gd name="T29" fmla="*/ 682 h 1948"/>
              <a:gd name="T30" fmla="*/ 112 w 1628"/>
              <a:gd name="T31" fmla="*/ 584 h 1948"/>
              <a:gd name="T32" fmla="*/ 166 w 1628"/>
              <a:gd name="T33" fmla="*/ 490 h 1948"/>
              <a:gd name="T34" fmla="*/ 196 w 1628"/>
              <a:gd name="T35" fmla="*/ 444 h 1948"/>
              <a:gd name="T36" fmla="*/ 262 w 1628"/>
              <a:gd name="T37" fmla="*/ 360 h 1948"/>
              <a:gd name="T38" fmla="*/ 334 w 1628"/>
              <a:gd name="T39" fmla="*/ 284 h 1948"/>
              <a:gd name="T40" fmla="*/ 414 w 1628"/>
              <a:gd name="T41" fmla="*/ 218 h 1948"/>
              <a:gd name="T42" fmla="*/ 498 w 1628"/>
              <a:gd name="T43" fmla="*/ 160 h 1948"/>
              <a:gd name="T44" fmla="*/ 588 w 1628"/>
              <a:gd name="T45" fmla="*/ 110 h 1948"/>
              <a:gd name="T46" fmla="*/ 682 w 1628"/>
              <a:gd name="T47" fmla="*/ 68 h 1948"/>
              <a:gd name="T48" fmla="*/ 778 w 1628"/>
              <a:gd name="T49" fmla="*/ 38 h 1948"/>
              <a:gd name="T50" fmla="*/ 876 w 1628"/>
              <a:gd name="T51" fmla="*/ 16 h 1948"/>
              <a:gd name="T52" fmla="*/ 978 w 1628"/>
              <a:gd name="T53" fmla="*/ 2 h 1948"/>
              <a:gd name="T54" fmla="*/ 1080 w 1628"/>
              <a:gd name="T55" fmla="*/ 0 h 1948"/>
              <a:gd name="T56" fmla="*/ 1182 w 1628"/>
              <a:gd name="T57" fmla="*/ 8 h 1948"/>
              <a:gd name="T58" fmla="*/ 1282 w 1628"/>
              <a:gd name="T59" fmla="*/ 24 h 1948"/>
              <a:gd name="T60" fmla="*/ 1382 w 1628"/>
              <a:gd name="T61" fmla="*/ 52 h 1948"/>
              <a:gd name="T62" fmla="*/ 1482 w 1628"/>
              <a:gd name="T63" fmla="*/ 88 h 1948"/>
              <a:gd name="T64" fmla="*/ 1576 w 1628"/>
              <a:gd name="T65" fmla="*/ 136 h 1948"/>
              <a:gd name="T66" fmla="*/ 1624 w 1628"/>
              <a:gd name="T67" fmla="*/ 164 h 1948"/>
              <a:gd name="T68" fmla="*/ 490 w 1628"/>
              <a:gd name="T69" fmla="*/ 1948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8" h="1948">
                <a:moveTo>
                  <a:pt x="490" y="1948"/>
                </a:moveTo>
                <a:lnTo>
                  <a:pt x="490" y="1948"/>
                </a:lnTo>
                <a:lnTo>
                  <a:pt x="444" y="1918"/>
                </a:lnTo>
                <a:lnTo>
                  <a:pt x="402" y="1886"/>
                </a:lnTo>
                <a:lnTo>
                  <a:pt x="360" y="1852"/>
                </a:lnTo>
                <a:lnTo>
                  <a:pt x="322" y="1816"/>
                </a:lnTo>
                <a:lnTo>
                  <a:pt x="286" y="1778"/>
                </a:lnTo>
                <a:lnTo>
                  <a:pt x="250" y="1740"/>
                </a:lnTo>
                <a:lnTo>
                  <a:pt x="218" y="1700"/>
                </a:lnTo>
                <a:lnTo>
                  <a:pt x="188" y="1658"/>
                </a:lnTo>
                <a:lnTo>
                  <a:pt x="160" y="1614"/>
                </a:lnTo>
                <a:lnTo>
                  <a:pt x="134" y="1570"/>
                </a:lnTo>
                <a:lnTo>
                  <a:pt x="110" y="1526"/>
                </a:lnTo>
                <a:lnTo>
                  <a:pt x="88" y="1480"/>
                </a:lnTo>
                <a:lnTo>
                  <a:pt x="70" y="1432"/>
                </a:lnTo>
                <a:lnTo>
                  <a:pt x="52" y="1384"/>
                </a:lnTo>
                <a:lnTo>
                  <a:pt x="38" y="1336"/>
                </a:lnTo>
                <a:lnTo>
                  <a:pt x="26" y="1286"/>
                </a:lnTo>
                <a:lnTo>
                  <a:pt x="16" y="1236"/>
                </a:lnTo>
                <a:lnTo>
                  <a:pt x="8" y="1186"/>
                </a:lnTo>
                <a:lnTo>
                  <a:pt x="4" y="1136"/>
                </a:lnTo>
                <a:lnTo>
                  <a:pt x="0" y="1086"/>
                </a:lnTo>
                <a:lnTo>
                  <a:pt x="0" y="1034"/>
                </a:lnTo>
                <a:lnTo>
                  <a:pt x="2" y="984"/>
                </a:lnTo>
                <a:lnTo>
                  <a:pt x="8" y="932"/>
                </a:lnTo>
                <a:lnTo>
                  <a:pt x="14" y="882"/>
                </a:lnTo>
                <a:lnTo>
                  <a:pt x="24" y="830"/>
                </a:lnTo>
                <a:lnTo>
                  <a:pt x="36" y="780"/>
                </a:lnTo>
                <a:lnTo>
                  <a:pt x="52" y="730"/>
                </a:lnTo>
                <a:lnTo>
                  <a:pt x="70" y="682"/>
                </a:lnTo>
                <a:lnTo>
                  <a:pt x="90" y="632"/>
                </a:lnTo>
                <a:lnTo>
                  <a:pt x="112" y="584"/>
                </a:lnTo>
                <a:lnTo>
                  <a:pt x="138" y="536"/>
                </a:lnTo>
                <a:lnTo>
                  <a:pt x="166" y="490"/>
                </a:lnTo>
                <a:lnTo>
                  <a:pt x="166" y="490"/>
                </a:lnTo>
                <a:lnTo>
                  <a:pt x="196" y="444"/>
                </a:lnTo>
                <a:lnTo>
                  <a:pt x="228" y="402"/>
                </a:lnTo>
                <a:lnTo>
                  <a:pt x="262" y="360"/>
                </a:lnTo>
                <a:lnTo>
                  <a:pt x="298" y="322"/>
                </a:lnTo>
                <a:lnTo>
                  <a:pt x="334" y="284"/>
                </a:lnTo>
                <a:lnTo>
                  <a:pt x="374" y="250"/>
                </a:lnTo>
                <a:lnTo>
                  <a:pt x="414" y="218"/>
                </a:lnTo>
                <a:lnTo>
                  <a:pt x="456" y="188"/>
                </a:lnTo>
                <a:lnTo>
                  <a:pt x="498" y="160"/>
                </a:lnTo>
                <a:lnTo>
                  <a:pt x="542" y="134"/>
                </a:lnTo>
                <a:lnTo>
                  <a:pt x="588" y="110"/>
                </a:lnTo>
                <a:lnTo>
                  <a:pt x="634" y="88"/>
                </a:lnTo>
                <a:lnTo>
                  <a:pt x="682" y="68"/>
                </a:lnTo>
                <a:lnTo>
                  <a:pt x="730" y="52"/>
                </a:lnTo>
                <a:lnTo>
                  <a:pt x="778" y="38"/>
                </a:lnTo>
                <a:lnTo>
                  <a:pt x="828" y="26"/>
                </a:lnTo>
                <a:lnTo>
                  <a:pt x="876" y="16"/>
                </a:lnTo>
                <a:lnTo>
                  <a:pt x="926" y="8"/>
                </a:lnTo>
                <a:lnTo>
                  <a:pt x="978" y="2"/>
                </a:lnTo>
                <a:lnTo>
                  <a:pt x="1028" y="0"/>
                </a:lnTo>
                <a:lnTo>
                  <a:pt x="1080" y="0"/>
                </a:lnTo>
                <a:lnTo>
                  <a:pt x="1130" y="2"/>
                </a:lnTo>
                <a:lnTo>
                  <a:pt x="1182" y="8"/>
                </a:lnTo>
                <a:lnTo>
                  <a:pt x="1232" y="14"/>
                </a:lnTo>
                <a:lnTo>
                  <a:pt x="1282" y="24"/>
                </a:lnTo>
                <a:lnTo>
                  <a:pt x="1332" y="36"/>
                </a:lnTo>
                <a:lnTo>
                  <a:pt x="1382" y="52"/>
                </a:lnTo>
                <a:lnTo>
                  <a:pt x="1432" y="68"/>
                </a:lnTo>
                <a:lnTo>
                  <a:pt x="1482" y="88"/>
                </a:lnTo>
                <a:lnTo>
                  <a:pt x="1530" y="112"/>
                </a:lnTo>
                <a:lnTo>
                  <a:pt x="1576" y="136"/>
                </a:lnTo>
                <a:lnTo>
                  <a:pt x="1624" y="164"/>
                </a:lnTo>
                <a:lnTo>
                  <a:pt x="1624" y="164"/>
                </a:lnTo>
                <a:lnTo>
                  <a:pt x="1628" y="168"/>
                </a:lnTo>
                <a:lnTo>
                  <a:pt x="490" y="194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dirty="0">
              <a:solidFill>
                <a:srgbClr val="222223"/>
              </a:solidFill>
              <a:latin typeface="Calibri"/>
            </a:endParaRPr>
          </a:p>
        </p:txBody>
      </p:sp>
      <p:sp>
        <p:nvSpPr>
          <p:cNvPr id="12" name="Freeform 53"/>
          <p:cNvSpPr>
            <a:spLocks/>
          </p:cNvSpPr>
          <p:nvPr userDrawn="1"/>
        </p:nvSpPr>
        <p:spPr bwMode="ltGray">
          <a:xfrm rot="10800000" flipH="1">
            <a:off x="467545" y="685800"/>
            <a:ext cx="1082902" cy="1295400"/>
          </a:xfrm>
          <a:custGeom>
            <a:avLst/>
            <a:gdLst>
              <a:gd name="T0" fmla="*/ 490 w 1628"/>
              <a:gd name="T1" fmla="*/ 1948 h 1948"/>
              <a:gd name="T2" fmla="*/ 402 w 1628"/>
              <a:gd name="T3" fmla="*/ 1886 h 1948"/>
              <a:gd name="T4" fmla="*/ 322 w 1628"/>
              <a:gd name="T5" fmla="*/ 1816 h 1948"/>
              <a:gd name="T6" fmla="*/ 250 w 1628"/>
              <a:gd name="T7" fmla="*/ 1740 h 1948"/>
              <a:gd name="T8" fmla="*/ 188 w 1628"/>
              <a:gd name="T9" fmla="*/ 1658 h 1948"/>
              <a:gd name="T10" fmla="*/ 134 w 1628"/>
              <a:gd name="T11" fmla="*/ 1570 h 1948"/>
              <a:gd name="T12" fmla="*/ 88 w 1628"/>
              <a:gd name="T13" fmla="*/ 1480 h 1948"/>
              <a:gd name="T14" fmla="*/ 52 w 1628"/>
              <a:gd name="T15" fmla="*/ 1384 h 1948"/>
              <a:gd name="T16" fmla="*/ 26 w 1628"/>
              <a:gd name="T17" fmla="*/ 1286 h 1948"/>
              <a:gd name="T18" fmla="*/ 8 w 1628"/>
              <a:gd name="T19" fmla="*/ 1186 h 1948"/>
              <a:gd name="T20" fmla="*/ 0 w 1628"/>
              <a:gd name="T21" fmla="*/ 1086 h 1948"/>
              <a:gd name="T22" fmla="*/ 2 w 1628"/>
              <a:gd name="T23" fmla="*/ 984 h 1948"/>
              <a:gd name="T24" fmla="*/ 14 w 1628"/>
              <a:gd name="T25" fmla="*/ 882 h 1948"/>
              <a:gd name="T26" fmla="*/ 36 w 1628"/>
              <a:gd name="T27" fmla="*/ 780 h 1948"/>
              <a:gd name="T28" fmla="*/ 70 w 1628"/>
              <a:gd name="T29" fmla="*/ 682 h 1948"/>
              <a:gd name="T30" fmla="*/ 112 w 1628"/>
              <a:gd name="T31" fmla="*/ 584 h 1948"/>
              <a:gd name="T32" fmla="*/ 166 w 1628"/>
              <a:gd name="T33" fmla="*/ 490 h 1948"/>
              <a:gd name="T34" fmla="*/ 196 w 1628"/>
              <a:gd name="T35" fmla="*/ 444 h 1948"/>
              <a:gd name="T36" fmla="*/ 262 w 1628"/>
              <a:gd name="T37" fmla="*/ 360 h 1948"/>
              <a:gd name="T38" fmla="*/ 334 w 1628"/>
              <a:gd name="T39" fmla="*/ 284 h 1948"/>
              <a:gd name="T40" fmla="*/ 414 w 1628"/>
              <a:gd name="T41" fmla="*/ 218 h 1948"/>
              <a:gd name="T42" fmla="*/ 498 w 1628"/>
              <a:gd name="T43" fmla="*/ 160 h 1948"/>
              <a:gd name="T44" fmla="*/ 588 w 1628"/>
              <a:gd name="T45" fmla="*/ 110 h 1948"/>
              <a:gd name="T46" fmla="*/ 682 w 1628"/>
              <a:gd name="T47" fmla="*/ 68 h 1948"/>
              <a:gd name="T48" fmla="*/ 778 w 1628"/>
              <a:gd name="T49" fmla="*/ 38 h 1948"/>
              <a:gd name="T50" fmla="*/ 876 w 1628"/>
              <a:gd name="T51" fmla="*/ 16 h 1948"/>
              <a:gd name="T52" fmla="*/ 978 w 1628"/>
              <a:gd name="T53" fmla="*/ 2 h 1948"/>
              <a:gd name="T54" fmla="*/ 1080 w 1628"/>
              <a:gd name="T55" fmla="*/ 0 h 1948"/>
              <a:gd name="T56" fmla="*/ 1182 w 1628"/>
              <a:gd name="T57" fmla="*/ 8 h 1948"/>
              <a:gd name="T58" fmla="*/ 1282 w 1628"/>
              <a:gd name="T59" fmla="*/ 24 h 1948"/>
              <a:gd name="T60" fmla="*/ 1382 w 1628"/>
              <a:gd name="T61" fmla="*/ 52 h 1948"/>
              <a:gd name="T62" fmla="*/ 1482 w 1628"/>
              <a:gd name="T63" fmla="*/ 88 h 1948"/>
              <a:gd name="T64" fmla="*/ 1576 w 1628"/>
              <a:gd name="T65" fmla="*/ 136 h 1948"/>
              <a:gd name="T66" fmla="*/ 1624 w 1628"/>
              <a:gd name="T67" fmla="*/ 164 h 1948"/>
              <a:gd name="T68" fmla="*/ 490 w 1628"/>
              <a:gd name="T69" fmla="*/ 1948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8" h="1948">
                <a:moveTo>
                  <a:pt x="490" y="1948"/>
                </a:moveTo>
                <a:lnTo>
                  <a:pt x="490" y="1948"/>
                </a:lnTo>
                <a:lnTo>
                  <a:pt x="444" y="1918"/>
                </a:lnTo>
                <a:lnTo>
                  <a:pt x="402" y="1886"/>
                </a:lnTo>
                <a:lnTo>
                  <a:pt x="360" y="1852"/>
                </a:lnTo>
                <a:lnTo>
                  <a:pt x="322" y="1816"/>
                </a:lnTo>
                <a:lnTo>
                  <a:pt x="286" y="1778"/>
                </a:lnTo>
                <a:lnTo>
                  <a:pt x="250" y="1740"/>
                </a:lnTo>
                <a:lnTo>
                  <a:pt x="218" y="1700"/>
                </a:lnTo>
                <a:lnTo>
                  <a:pt x="188" y="1658"/>
                </a:lnTo>
                <a:lnTo>
                  <a:pt x="160" y="1614"/>
                </a:lnTo>
                <a:lnTo>
                  <a:pt x="134" y="1570"/>
                </a:lnTo>
                <a:lnTo>
                  <a:pt x="110" y="1526"/>
                </a:lnTo>
                <a:lnTo>
                  <a:pt x="88" y="1480"/>
                </a:lnTo>
                <a:lnTo>
                  <a:pt x="70" y="1432"/>
                </a:lnTo>
                <a:lnTo>
                  <a:pt x="52" y="1384"/>
                </a:lnTo>
                <a:lnTo>
                  <a:pt x="38" y="1336"/>
                </a:lnTo>
                <a:lnTo>
                  <a:pt x="26" y="1286"/>
                </a:lnTo>
                <a:lnTo>
                  <a:pt x="16" y="1236"/>
                </a:lnTo>
                <a:lnTo>
                  <a:pt x="8" y="1186"/>
                </a:lnTo>
                <a:lnTo>
                  <a:pt x="4" y="1136"/>
                </a:lnTo>
                <a:lnTo>
                  <a:pt x="0" y="1086"/>
                </a:lnTo>
                <a:lnTo>
                  <a:pt x="0" y="1034"/>
                </a:lnTo>
                <a:lnTo>
                  <a:pt x="2" y="984"/>
                </a:lnTo>
                <a:lnTo>
                  <a:pt x="8" y="932"/>
                </a:lnTo>
                <a:lnTo>
                  <a:pt x="14" y="882"/>
                </a:lnTo>
                <a:lnTo>
                  <a:pt x="24" y="830"/>
                </a:lnTo>
                <a:lnTo>
                  <a:pt x="36" y="780"/>
                </a:lnTo>
                <a:lnTo>
                  <a:pt x="52" y="730"/>
                </a:lnTo>
                <a:lnTo>
                  <a:pt x="70" y="682"/>
                </a:lnTo>
                <a:lnTo>
                  <a:pt x="90" y="632"/>
                </a:lnTo>
                <a:lnTo>
                  <a:pt x="112" y="584"/>
                </a:lnTo>
                <a:lnTo>
                  <a:pt x="138" y="536"/>
                </a:lnTo>
                <a:lnTo>
                  <a:pt x="166" y="490"/>
                </a:lnTo>
                <a:lnTo>
                  <a:pt x="166" y="490"/>
                </a:lnTo>
                <a:lnTo>
                  <a:pt x="196" y="444"/>
                </a:lnTo>
                <a:lnTo>
                  <a:pt x="228" y="402"/>
                </a:lnTo>
                <a:lnTo>
                  <a:pt x="262" y="360"/>
                </a:lnTo>
                <a:lnTo>
                  <a:pt x="298" y="322"/>
                </a:lnTo>
                <a:lnTo>
                  <a:pt x="334" y="284"/>
                </a:lnTo>
                <a:lnTo>
                  <a:pt x="374" y="250"/>
                </a:lnTo>
                <a:lnTo>
                  <a:pt x="414" y="218"/>
                </a:lnTo>
                <a:lnTo>
                  <a:pt x="456" y="188"/>
                </a:lnTo>
                <a:lnTo>
                  <a:pt x="498" y="160"/>
                </a:lnTo>
                <a:lnTo>
                  <a:pt x="542" y="134"/>
                </a:lnTo>
                <a:lnTo>
                  <a:pt x="588" y="110"/>
                </a:lnTo>
                <a:lnTo>
                  <a:pt x="634" y="88"/>
                </a:lnTo>
                <a:lnTo>
                  <a:pt x="682" y="68"/>
                </a:lnTo>
                <a:lnTo>
                  <a:pt x="730" y="52"/>
                </a:lnTo>
                <a:lnTo>
                  <a:pt x="778" y="38"/>
                </a:lnTo>
                <a:lnTo>
                  <a:pt x="828" y="26"/>
                </a:lnTo>
                <a:lnTo>
                  <a:pt x="876" y="16"/>
                </a:lnTo>
                <a:lnTo>
                  <a:pt x="926" y="8"/>
                </a:lnTo>
                <a:lnTo>
                  <a:pt x="978" y="2"/>
                </a:lnTo>
                <a:lnTo>
                  <a:pt x="1028" y="0"/>
                </a:lnTo>
                <a:lnTo>
                  <a:pt x="1080" y="0"/>
                </a:lnTo>
                <a:lnTo>
                  <a:pt x="1130" y="2"/>
                </a:lnTo>
                <a:lnTo>
                  <a:pt x="1182" y="8"/>
                </a:lnTo>
                <a:lnTo>
                  <a:pt x="1232" y="14"/>
                </a:lnTo>
                <a:lnTo>
                  <a:pt x="1282" y="24"/>
                </a:lnTo>
                <a:lnTo>
                  <a:pt x="1332" y="36"/>
                </a:lnTo>
                <a:lnTo>
                  <a:pt x="1382" y="52"/>
                </a:lnTo>
                <a:lnTo>
                  <a:pt x="1432" y="68"/>
                </a:lnTo>
                <a:lnTo>
                  <a:pt x="1482" y="88"/>
                </a:lnTo>
                <a:lnTo>
                  <a:pt x="1530" y="112"/>
                </a:lnTo>
                <a:lnTo>
                  <a:pt x="1576" y="136"/>
                </a:lnTo>
                <a:lnTo>
                  <a:pt x="1624" y="164"/>
                </a:lnTo>
                <a:lnTo>
                  <a:pt x="1624" y="164"/>
                </a:lnTo>
                <a:lnTo>
                  <a:pt x="1628" y="168"/>
                </a:lnTo>
                <a:lnTo>
                  <a:pt x="490" y="1948"/>
                </a:ln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dirty="0">
              <a:solidFill>
                <a:srgbClr val="222223"/>
              </a:solidFill>
              <a:latin typeface="Calibri"/>
            </a:endParaRPr>
          </a:p>
        </p:txBody>
      </p:sp>
      <p:grpSp>
        <p:nvGrpSpPr>
          <p:cNvPr id="18" name="Group 17"/>
          <p:cNvGrpSpPr/>
          <p:nvPr userDrawn="1"/>
        </p:nvGrpSpPr>
        <p:grpSpPr>
          <a:xfrm>
            <a:off x="6965726" y="6232981"/>
            <a:ext cx="1933546" cy="355982"/>
            <a:chOff x="10239375" y="6688139"/>
            <a:chExt cx="2842245" cy="523426"/>
          </a:xfrm>
        </p:grpSpPr>
        <p:pic>
          <p:nvPicPr>
            <p:cNvPr id="19" name="Picture 18"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688139"/>
              <a:ext cx="554657" cy="523426"/>
            </a:xfrm>
            <a:prstGeom prst="rect">
              <a:avLst/>
            </a:prstGeom>
          </p:spPr>
        </p:pic>
        <p:pic>
          <p:nvPicPr>
            <p:cNvPr id="22" name="Picture 21" descr="IPSOS_GAMECHANGERS_blu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39375" y="6804025"/>
              <a:ext cx="2028825" cy="407539"/>
            </a:xfrm>
            <a:prstGeom prst="rect">
              <a:avLst/>
            </a:prstGeom>
          </p:spPr>
        </p:pic>
      </p:grpSp>
      <p:pic>
        <p:nvPicPr>
          <p:cNvPr id="16" name="Picture 3" descr="C:\Users\Graphics Dude Ltd\Graphics Dude Ltd\Work\PC - IM - 150415A (template pt2)\Graphics\Tags\IpsosUU-WT-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54299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over Slide Triangular Photo">
    <p:spTree>
      <p:nvGrpSpPr>
        <p:cNvPr id="1" name=""/>
        <p:cNvGrpSpPr/>
        <p:nvPr/>
      </p:nvGrpSpPr>
      <p:grpSpPr>
        <a:xfrm>
          <a:off x="0" y="0"/>
          <a:ext cx="0" cy="0"/>
          <a:chOff x="0" y="0"/>
          <a:chExt cx="0" cy="0"/>
        </a:xfrm>
      </p:grpSpPr>
      <p:sp>
        <p:nvSpPr>
          <p:cNvPr id="23" name="Picture Placeholder 4"/>
          <p:cNvSpPr>
            <a:spLocks noGrp="1"/>
          </p:cNvSpPr>
          <p:nvPr>
            <p:ph type="pic" sz="quarter" idx="16"/>
          </p:nvPr>
        </p:nvSpPr>
        <p:spPr>
          <a:xfrm>
            <a:off x="-9526" y="-9523"/>
            <a:ext cx="4714345" cy="6875913"/>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 name="connsiteX0" fmla="*/ 0 w 3797216"/>
              <a:gd name="connsiteY0" fmla="*/ 8966 h 5152466"/>
              <a:gd name="connsiteX1" fmla="*/ 441511 w 3797216"/>
              <a:gd name="connsiteY1" fmla="*/ 0 h 5152466"/>
              <a:gd name="connsiteX2" fmla="*/ 3797216 w 3797216"/>
              <a:gd name="connsiteY2" fmla="*/ 5152466 h 5152466"/>
              <a:gd name="connsiteX3" fmla="*/ 0 w 3797216"/>
              <a:gd name="connsiteY3" fmla="*/ 5152466 h 5152466"/>
              <a:gd name="connsiteX4" fmla="*/ 0 w 3797216"/>
              <a:gd name="connsiteY4" fmla="*/ 8966 h 5152466"/>
              <a:gd name="connsiteX0" fmla="*/ 0 w 3797216"/>
              <a:gd name="connsiteY0" fmla="*/ 0 h 5143500"/>
              <a:gd name="connsiteX1" fmla="*/ 299780 w 3797216"/>
              <a:gd name="connsiteY1" fmla="*/ 16201 h 5143500"/>
              <a:gd name="connsiteX2" fmla="*/ 3797216 w 3797216"/>
              <a:gd name="connsiteY2" fmla="*/ 5143500 h 5143500"/>
              <a:gd name="connsiteX3" fmla="*/ 0 w 3797216"/>
              <a:gd name="connsiteY3" fmla="*/ 5143500 h 5143500"/>
              <a:gd name="connsiteX4" fmla="*/ 0 w 3797216"/>
              <a:gd name="connsiteY4" fmla="*/ 0 h 5143500"/>
              <a:gd name="connsiteX0" fmla="*/ 0 w 3974380"/>
              <a:gd name="connsiteY0" fmla="*/ 0 h 5143500"/>
              <a:gd name="connsiteX1" fmla="*/ 299780 w 3974380"/>
              <a:gd name="connsiteY1" fmla="*/ 16201 h 5143500"/>
              <a:gd name="connsiteX2" fmla="*/ 3974380 w 3974380"/>
              <a:gd name="connsiteY2" fmla="*/ 5118334 h 5143500"/>
              <a:gd name="connsiteX3" fmla="*/ 0 w 3974380"/>
              <a:gd name="connsiteY3" fmla="*/ 5143500 h 5143500"/>
              <a:gd name="connsiteX4" fmla="*/ 0 w 3974380"/>
              <a:gd name="connsiteY4" fmla="*/ 0 h 5143500"/>
              <a:gd name="connsiteX0" fmla="*/ 0 w 3974380"/>
              <a:gd name="connsiteY0" fmla="*/ 2675 h 5146175"/>
              <a:gd name="connsiteX1" fmla="*/ 306867 w 3974380"/>
              <a:gd name="connsiteY1" fmla="*/ 0 h 5146175"/>
              <a:gd name="connsiteX2" fmla="*/ 3974380 w 3974380"/>
              <a:gd name="connsiteY2" fmla="*/ 5121009 h 5146175"/>
              <a:gd name="connsiteX3" fmla="*/ 0 w 3974380"/>
              <a:gd name="connsiteY3" fmla="*/ 5146175 h 5146175"/>
              <a:gd name="connsiteX4" fmla="*/ 0 w 3974380"/>
              <a:gd name="connsiteY4" fmla="*/ 2675 h 5146175"/>
              <a:gd name="connsiteX0" fmla="*/ 0 w 3974380"/>
              <a:gd name="connsiteY0" fmla="*/ 2675 h 5152467"/>
              <a:gd name="connsiteX1" fmla="*/ 306867 w 3974380"/>
              <a:gd name="connsiteY1" fmla="*/ 0 h 5152467"/>
              <a:gd name="connsiteX2" fmla="*/ 3974380 w 3974380"/>
              <a:gd name="connsiteY2" fmla="*/ 5152467 h 5152467"/>
              <a:gd name="connsiteX3" fmla="*/ 0 w 3974380"/>
              <a:gd name="connsiteY3" fmla="*/ 5146175 h 5152467"/>
              <a:gd name="connsiteX4" fmla="*/ 0 w 3974380"/>
              <a:gd name="connsiteY4" fmla="*/ 2675 h 5152467"/>
              <a:gd name="connsiteX0" fmla="*/ 0 w 3974380"/>
              <a:gd name="connsiteY0" fmla="*/ 2675 h 5152467"/>
              <a:gd name="connsiteX1" fmla="*/ 306867 w 3974380"/>
              <a:gd name="connsiteY1" fmla="*/ 0 h 5152467"/>
              <a:gd name="connsiteX2" fmla="*/ 3974380 w 3974380"/>
              <a:gd name="connsiteY2" fmla="*/ 5152467 h 5152467"/>
              <a:gd name="connsiteX3" fmla="*/ 21260 w 3974380"/>
              <a:gd name="connsiteY3" fmla="*/ 5146175 h 5152467"/>
              <a:gd name="connsiteX4" fmla="*/ 0 w 3974380"/>
              <a:gd name="connsiteY4" fmla="*/ 2675 h 5152467"/>
              <a:gd name="connsiteX0" fmla="*/ 0 w 3974380"/>
              <a:gd name="connsiteY0" fmla="*/ 2675 h 5152467"/>
              <a:gd name="connsiteX1" fmla="*/ 306867 w 3974380"/>
              <a:gd name="connsiteY1" fmla="*/ 0 h 5152467"/>
              <a:gd name="connsiteX2" fmla="*/ 3974380 w 3974380"/>
              <a:gd name="connsiteY2" fmla="*/ 5152467 h 5152467"/>
              <a:gd name="connsiteX3" fmla="*/ 14173 w 3974380"/>
              <a:gd name="connsiteY3" fmla="*/ 5152467 h 5152467"/>
              <a:gd name="connsiteX4" fmla="*/ 0 w 3974380"/>
              <a:gd name="connsiteY4" fmla="*/ 2675 h 5152467"/>
              <a:gd name="connsiteX0" fmla="*/ 3766 w 3978146"/>
              <a:gd name="connsiteY0" fmla="*/ 2675 h 5152467"/>
              <a:gd name="connsiteX1" fmla="*/ 310633 w 3978146"/>
              <a:gd name="connsiteY1" fmla="*/ 0 h 5152467"/>
              <a:gd name="connsiteX2" fmla="*/ 3978146 w 3978146"/>
              <a:gd name="connsiteY2" fmla="*/ 5152467 h 5152467"/>
              <a:gd name="connsiteX3" fmla="*/ 1847 w 3978146"/>
              <a:gd name="connsiteY3" fmla="*/ 5152467 h 5152467"/>
              <a:gd name="connsiteX4" fmla="*/ 3766 w 3978146"/>
              <a:gd name="connsiteY4" fmla="*/ 2675 h 5152467"/>
              <a:gd name="connsiteX0" fmla="*/ 0 w 3982426"/>
              <a:gd name="connsiteY0" fmla="*/ 0 h 5171223"/>
              <a:gd name="connsiteX1" fmla="*/ 314913 w 3982426"/>
              <a:gd name="connsiteY1" fmla="*/ 18756 h 5171223"/>
              <a:gd name="connsiteX2" fmla="*/ 3982426 w 3982426"/>
              <a:gd name="connsiteY2" fmla="*/ 5171223 h 5171223"/>
              <a:gd name="connsiteX3" fmla="*/ 6127 w 3982426"/>
              <a:gd name="connsiteY3" fmla="*/ 5171223 h 5171223"/>
              <a:gd name="connsiteX4" fmla="*/ 0 w 3982426"/>
              <a:gd name="connsiteY4" fmla="*/ 0 h 5171223"/>
              <a:gd name="connsiteX0" fmla="*/ 0 w 3982426"/>
              <a:gd name="connsiteY0" fmla="*/ 0 h 5156935"/>
              <a:gd name="connsiteX1" fmla="*/ 314913 w 3982426"/>
              <a:gd name="connsiteY1" fmla="*/ 4468 h 5156935"/>
              <a:gd name="connsiteX2" fmla="*/ 3982426 w 3982426"/>
              <a:gd name="connsiteY2" fmla="*/ 5156935 h 5156935"/>
              <a:gd name="connsiteX3" fmla="*/ 6127 w 3982426"/>
              <a:gd name="connsiteY3" fmla="*/ 5156935 h 5156935"/>
              <a:gd name="connsiteX4" fmla="*/ 0 w 3982426"/>
              <a:gd name="connsiteY4" fmla="*/ 0 h 515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2426" h="5156935">
                <a:moveTo>
                  <a:pt x="0" y="0"/>
                </a:moveTo>
                <a:lnTo>
                  <a:pt x="314913" y="4468"/>
                </a:lnTo>
                <a:lnTo>
                  <a:pt x="3982426" y="5156935"/>
                </a:lnTo>
                <a:lnTo>
                  <a:pt x="6127" y="5156935"/>
                </a:lnTo>
                <a:cubicBezTo>
                  <a:pt x="-960" y="3442435"/>
                  <a:pt x="7087" y="1714500"/>
                  <a:pt x="0" y="0"/>
                </a:cubicBezTo>
                <a:close/>
              </a:path>
            </a:pathLst>
          </a:custGeom>
        </p:spPr>
        <p:txBody>
          <a:bodyPr/>
          <a:lstStyle/>
          <a:p>
            <a:r>
              <a:rPr lang="en-US" dirty="0"/>
              <a:t>Click icon to add picture</a:t>
            </a:r>
            <a:endParaRPr lang="en-GB" dirty="0"/>
          </a:p>
        </p:txBody>
      </p:sp>
      <p:sp>
        <p:nvSpPr>
          <p:cNvPr id="17" name="Freeform 16"/>
          <p:cNvSpPr/>
          <p:nvPr userDrawn="1"/>
        </p:nvSpPr>
        <p:spPr>
          <a:xfrm>
            <a:off x="0" y="-13251"/>
            <a:ext cx="9144000" cy="6879642"/>
          </a:xfrm>
          <a:custGeom>
            <a:avLst/>
            <a:gdLst>
              <a:gd name="connsiteX0" fmla="*/ 0 w 9144000"/>
              <a:gd name="connsiteY0" fmla="*/ 0 h 6875913"/>
              <a:gd name="connsiteX1" fmla="*/ 9144000 w 9144000"/>
              <a:gd name="connsiteY1" fmla="*/ 0 h 6875913"/>
              <a:gd name="connsiteX2" fmla="*/ 9144000 w 9144000"/>
              <a:gd name="connsiteY2" fmla="*/ 6875913 h 6875913"/>
              <a:gd name="connsiteX3" fmla="*/ 4704819 w 9144000"/>
              <a:gd name="connsiteY3" fmla="*/ 6875913 h 6875913"/>
              <a:gd name="connsiteX4" fmla="*/ 363264 w 9144000"/>
              <a:gd name="connsiteY4" fmla="*/ 5957 h 6875913"/>
              <a:gd name="connsiteX5" fmla="*/ 0 w 9144000"/>
              <a:gd name="connsiteY5" fmla="*/ 152 h 687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6875913">
                <a:moveTo>
                  <a:pt x="0" y="0"/>
                </a:moveTo>
                <a:lnTo>
                  <a:pt x="9144000" y="0"/>
                </a:lnTo>
                <a:lnTo>
                  <a:pt x="9144000" y="6875913"/>
                </a:lnTo>
                <a:lnTo>
                  <a:pt x="4704819" y="6875913"/>
                </a:lnTo>
                <a:lnTo>
                  <a:pt x="363264" y="5957"/>
                </a:lnTo>
                <a:lnTo>
                  <a:pt x="0" y="15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ctrTitle" hasCustomPrompt="1"/>
          </p:nvPr>
        </p:nvSpPr>
        <p:spPr>
          <a:xfrm>
            <a:off x="4176001" y="2952519"/>
            <a:ext cx="4699059" cy="512448"/>
          </a:xfrm>
        </p:spPr>
        <p:txBody>
          <a:bodyPr anchor="ctr"/>
          <a:lstStyle>
            <a:lvl1pPr>
              <a:defRPr sz="3700" baseline="0"/>
            </a:lvl1pPr>
          </a:lstStyle>
          <a:p>
            <a:r>
              <a:rPr lang="en-US" dirty="0"/>
              <a:t>Title</a:t>
            </a:r>
          </a:p>
        </p:txBody>
      </p:sp>
      <p:sp>
        <p:nvSpPr>
          <p:cNvPr id="3" name="Subtitle 2"/>
          <p:cNvSpPr>
            <a:spLocks noGrp="1"/>
          </p:cNvSpPr>
          <p:nvPr>
            <p:ph type="subTitle" idx="1" hasCustomPrompt="1"/>
          </p:nvPr>
        </p:nvSpPr>
        <p:spPr>
          <a:xfrm>
            <a:off x="4176001" y="3819109"/>
            <a:ext cx="4699059" cy="1400591"/>
          </a:xfrm>
        </p:spPr>
        <p:txBody>
          <a:bodyPr/>
          <a:lstStyle>
            <a:lvl1pPr marL="0" marR="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baseline="0">
                <a:solidFill>
                  <a:schemeClr val="bg2">
                    <a:lumMod val="75000"/>
                  </a:schemeClr>
                </a:solidFill>
              </a:defRPr>
            </a:lvl1pPr>
            <a:lvl2pPr marL="3240" marR="0"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baseline="0">
                <a:solidFill>
                  <a:schemeClr val="bg2">
                    <a:lumMod val="75000"/>
                  </a:schemeClr>
                </a:solidFill>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BY</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Name, Title, </a:t>
            </a:r>
            <a:r>
              <a:rPr kumimoji="0" lang="en-US" sz="1200" b="0" i="0" u="none" strike="noStrike" kern="1200" cap="none" spc="0" normalizeH="0" baseline="0" noProof="0" dirty="0" err="1">
                <a:ln>
                  <a:noFill/>
                </a:ln>
                <a:solidFill>
                  <a:srgbClr val="888B8D">
                    <a:lumMod val="75000"/>
                  </a:srgbClr>
                </a:solidFill>
                <a:effectLst/>
                <a:uLnTx/>
                <a:uFillTx/>
                <a:latin typeface="+mn-lt"/>
                <a:ea typeface="+mn-ea"/>
                <a:cs typeface="+mn-cs"/>
              </a:rPr>
              <a:t>Ipsos</a:t>
            </a: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 UU</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FOR</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Client </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Date</a:t>
            </a:r>
          </a:p>
        </p:txBody>
      </p:sp>
      <p:sp>
        <p:nvSpPr>
          <p:cNvPr id="20" name="Text Placeholder 19"/>
          <p:cNvSpPr>
            <a:spLocks noGrp="1"/>
          </p:cNvSpPr>
          <p:nvPr>
            <p:ph type="body" sz="quarter" idx="13" hasCustomPrompt="1"/>
          </p:nvPr>
        </p:nvSpPr>
        <p:spPr>
          <a:xfrm>
            <a:off x="4176001" y="1700807"/>
            <a:ext cx="4699059" cy="1001215"/>
          </a:xfrm>
        </p:spPr>
        <p:txBody>
          <a:bodyPr anchor="b">
            <a:normAutofit/>
          </a:bodyPr>
          <a:lstStyle>
            <a:lvl1pPr>
              <a:defRPr sz="2200" b="0" cap="none" baseline="0">
                <a:solidFill>
                  <a:schemeClr val="bg2"/>
                </a:solidFill>
              </a:defRPr>
            </a:lvl1pPr>
          </a:lstStyle>
          <a:p>
            <a:pPr lvl="0"/>
            <a:r>
              <a:rPr lang="en-US" dirty="0"/>
              <a:t>Subtitle</a:t>
            </a:r>
            <a:endParaRPr lang="en-GB" dirty="0"/>
          </a:p>
        </p:txBody>
      </p:sp>
      <p:sp>
        <p:nvSpPr>
          <p:cNvPr id="7" name="Picture Placeholder 6"/>
          <p:cNvSpPr>
            <a:spLocks noGrp="1"/>
          </p:cNvSpPr>
          <p:nvPr>
            <p:ph type="pic" sz="quarter" idx="15" hasCustomPrompt="1"/>
          </p:nvPr>
        </p:nvSpPr>
        <p:spPr>
          <a:xfrm>
            <a:off x="7741938" y="548681"/>
            <a:ext cx="1165276" cy="648072"/>
          </a:xfrm>
          <a:solidFill>
            <a:schemeClr val="bg1"/>
          </a:solidFill>
        </p:spPr>
        <p:txBody>
          <a:bodyPr/>
          <a:lstStyle>
            <a:lvl1pPr algn="ctr">
              <a:defRPr sz="1400"/>
            </a:lvl1pPr>
          </a:lstStyle>
          <a:p>
            <a:r>
              <a:rPr lang="en-GB" dirty="0"/>
              <a:t>Client Logo</a:t>
            </a:r>
            <a:br>
              <a:rPr lang="en-GB" dirty="0"/>
            </a:br>
            <a:r>
              <a:rPr lang="en-GB" dirty="0"/>
              <a:t>(delete if unused)</a:t>
            </a:r>
          </a:p>
        </p:txBody>
      </p:sp>
      <p:sp>
        <p:nvSpPr>
          <p:cNvPr id="11" name="Slide Number Placeholder 5"/>
          <p:cNvSpPr>
            <a:spLocks noGrp="1"/>
          </p:cNvSpPr>
          <p:nvPr>
            <p:ph type="sldNum" sz="quarter" idx="12"/>
          </p:nvPr>
        </p:nvSpPr>
        <p:spPr>
          <a:xfrm>
            <a:off x="247314" y="6169897"/>
            <a:ext cx="560381" cy="346923"/>
          </a:xfrm>
          <a:prstGeom prst="rect">
            <a:avLst/>
          </a:prstGeom>
        </p:spPr>
        <p:txBody>
          <a:bodyPr lIns="0" tIns="0" rIns="0" bIns="0" anchor="b"/>
          <a:lstStyle>
            <a:lvl1pPr>
              <a:defRPr sz="800">
                <a:solidFill>
                  <a:schemeClr val="bg1">
                    <a:lumMod val="95000"/>
                  </a:schemeClr>
                </a:solidFill>
              </a:defRPr>
            </a:lvl1pPr>
          </a:lstStyle>
          <a:p>
            <a:pPr fontAlgn="auto">
              <a:spcBef>
                <a:spcPts val="0"/>
              </a:spcBef>
              <a:spcAft>
                <a:spcPts val="0"/>
              </a:spcAft>
            </a:pPr>
            <a:fld id="{7F034911-0302-4AAB-AEF0-815419E29289}" type="slidenum">
              <a:rPr lang="en-US" smtClean="0">
                <a:solidFill>
                  <a:prstClr val="white">
                    <a:lumMod val="95000"/>
                  </a:prstClr>
                </a:solidFill>
                <a:latin typeface="Calibri"/>
              </a:rPr>
              <a:pPr fontAlgn="auto">
                <a:spcBef>
                  <a:spcPts val="0"/>
                </a:spcBef>
                <a:spcAft>
                  <a:spcPts val="0"/>
                </a:spcAft>
              </a:pPr>
              <a:t>‹#›</a:t>
            </a:fld>
            <a:endParaRPr lang="en-US" dirty="0">
              <a:solidFill>
                <a:prstClr val="white">
                  <a:lumMod val="95000"/>
                </a:prstClr>
              </a:solidFill>
              <a:latin typeface="Calibri"/>
            </a:endParaRPr>
          </a:p>
        </p:txBody>
      </p:sp>
      <p:sp>
        <p:nvSpPr>
          <p:cNvPr id="14" name="Footer Placeholder 10"/>
          <p:cNvSpPr>
            <a:spLocks noGrp="1"/>
          </p:cNvSpPr>
          <p:nvPr>
            <p:ph type="ftr" sz="quarter" idx="11"/>
          </p:nvPr>
        </p:nvSpPr>
        <p:spPr>
          <a:xfrm>
            <a:off x="4176001" y="5375269"/>
            <a:ext cx="4699059" cy="4159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accent4">
                    <a:lumMod val="75000"/>
                  </a:schemeClr>
                </a:solidFill>
              </a:defRPr>
            </a:lvl1pPr>
          </a:lstStyle>
          <a:p>
            <a:r>
              <a:rPr lang="en-GB" dirty="0">
                <a:solidFill>
                  <a:srgbClr val="888B8D"/>
                </a:solidFill>
                <a:latin typeface="Calibri"/>
              </a:rPr>
              <a:t>© 2015 Ipsos.  All rights reserved. Contains Ipsos' Confidential and Proprietary information and may not be disclosed or reproduced without the prior written consent of Ipsos.</a:t>
            </a:r>
          </a:p>
        </p:txBody>
      </p:sp>
      <p:sp>
        <p:nvSpPr>
          <p:cNvPr id="21" name="TextBox 20"/>
          <p:cNvSpPr txBox="1"/>
          <p:nvPr userDrawn="1"/>
        </p:nvSpPr>
        <p:spPr>
          <a:xfrm>
            <a:off x="239634" y="6249103"/>
            <a:ext cx="307188" cy="317340"/>
          </a:xfrm>
          <a:prstGeom prst="rect">
            <a:avLst/>
          </a:prstGeom>
        </p:spPr>
        <p:txBody>
          <a:bodyPr vert="horz" wrap="none" lIns="0" tIns="0" rIns="0" bIns="0" rtlCol="0" anchor="b">
            <a:normAutofit/>
          </a:bodyPr>
          <a:lstStyle/>
          <a:p>
            <a:pPr fontAlgn="auto">
              <a:lnSpc>
                <a:spcPct val="85000"/>
              </a:lnSpc>
              <a:spcBef>
                <a:spcPts val="204"/>
              </a:spcBef>
              <a:spcAft>
                <a:spcPts val="0"/>
              </a:spcAft>
            </a:pPr>
            <a:fld id="{01990C03-C3A3-48FE-AF6D-3AE397C89625}" type="slidenum">
              <a:rPr lang="en-GB" sz="1000">
                <a:solidFill>
                  <a:prstClr val="white"/>
                </a:solidFill>
                <a:latin typeface="Calibri"/>
              </a:rPr>
              <a:pPr fontAlgn="auto">
                <a:lnSpc>
                  <a:spcPct val="85000"/>
                </a:lnSpc>
                <a:spcBef>
                  <a:spcPts val="204"/>
                </a:spcBef>
                <a:spcAft>
                  <a:spcPts val="0"/>
                </a:spcAft>
              </a:pPr>
              <a:t>‹#›</a:t>
            </a:fld>
            <a:endParaRPr lang="en-GB" sz="1000" dirty="0">
              <a:solidFill>
                <a:prstClr val="white"/>
              </a:solidFill>
              <a:latin typeface="Calibri"/>
            </a:endParaRPr>
          </a:p>
        </p:txBody>
      </p:sp>
      <p:grpSp>
        <p:nvGrpSpPr>
          <p:cNvPr id="18" name="Group 17"/>
          <p:cNvGrpSpPr/>
          <p:nvPr userDrawn="1"/>
        </p:nvGrpSpPr>
        <p:grpSpPr>
          <a:xfrm>
            <a:off x="6965726" y="6232981"/>
            <a:ext cx="1933546" cy="355982"/>
            <a:chOff x="10239375" y="6688139"/>
            <a:chExt cx="2842245" cy="523426"/>
          </a:xfrm>
        </p:grpSpPr>
        <p:pic>
          <p:nvPicPr>
            <p:cNvPr id="19" name="Picture 18"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688139"/>
              <a:ext cx="554657" cy="523426"/>
            </a:xfrm>
            <a:prstGeom prst="rect">
              <a:avLst/>
            </a:prstGeom>
          </p:spPr>
        </p:pic>
        <p:pic>
          <p:nvPicPr>
            <p:cNvPr id="22" name="Picture 21" descr="IPSOS_GAMECHANGERS_blu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39375" y="6804025"/>
              <a:ext cx="2028825" cy="407539"/>
            </a:xfrm>
            <a:prstGeom prst="rect">
              <a:avLst/>
            </a:prstGeom>
          </p:spPr>
        </p:pic>
      </p:grpSp>
      <p:pic>
        <p:nvPicPr>
          <p:cNvPr id="15" name="Picture 3" descr="C:\Users\Graphics Dude Ltd\Graphics Dude Ltd\Work\PC - IM - 150415A (template pt2)\Graphics\Tags\IpsosUU-WT-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42190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Cover Slide Rectangular Photo">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4000162" cy="6858000"/>
          </a:xfrm>
        </p:spPr>
        <p:txBody>
          <a:bodyPr/>
          <a:lstStyle/>
          <a:p>
            <a:r>
              <a:rPr lang="en-US" dirty="0"/>
              <a:t>Click icon to add picture</a:t>
            </a:r>
            <a:endParaRPr lang="en-GB" dirty="0"/>
          </a:p>
        </p:txBody>
      </p:sp>
      <p:sp>
        <p:nvSpPr>
          <p:cNvPr id="2" name="Title 1"/>
          <p:cNvSpPr>
            <a:spLocks noGrp="1"/>
          </p:cNvSpPr>
          <p:nvPr>
            <p:ph type="ctrTitle" hasCustomPrompt="1"/>
          </p:nvPr>
        </p:nvSpPr>
        <p:spPr>
          <a:xfrm>
            <a:off x="4442950" y="2952519"/>
            <a:ext cx="4450225" cy="512448"/>
          </a:xfrm>
        </p:spPr>
        <p:txBody>
          <a:bodyPr anchor="ctr"/>
          <a:lstStyle>
            <a:lvl1pPr algn="l" defTabSz="924282" rtl="0" eaLnBrk="1" latinLnBrk="0" hangingPunct="1">
              <a:lnSpc>
                <a:spcPct val="90000"/>
              </a:lnSpc>
              <a:spcBef>
                <a:spcPts val="408"/>
              </a:spcBef>
              <a:buNone/>
              <a:tabLst/>
              <a:defRPr lang="en-US" sz="3700" b="1" kern="1200" baseline="0" dirty="0">
                <a:solidFill>
                  <a:schemeClr val="tx1"/>
                </a:solidFill>
                <a:latin typeface="+mj-lt"/>
                <a:ea typeface="+mj-ea"/>
                <a:cs typeface="+mj-cs"/>
              </a:defRPr>
            </a:lvl1pPr>
          </a:lstStyle>
          <a:p>
            <a:r>
              <a:rPr lang="en-US" dirty="0"/>
              <a:t>Title</a:t>
            </a:r>
          </a:p>
        </p:txBody>
      </p:sp>
      <p:sp>
        <p:nvSpPr>
          <p:cNvPr id="3" name="Subtitle 2"/>
          <p:cNvSpPr>
            <a:spLocks noGrp="1"/>
          </p:cNvSpPr>
          <p:nvPr>
            <p:ph type="subTitle" idx="1" hasCustomPrompt="1"/>
          </p:nvPr>
        </p:nvSpPr>
        <p:spPr>
          <a:xfrm>
            <a:off x="4442950" y="3819109"/>
            <a:ext cx="4450225" cy="1050051"/>
          </a:xfrm>
        </p:spPr>
        <p:txBody>
          <a:bodyPr/>
          <a:lstStyle>
            <a:lvl1pPr marL="0" marR="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lang="en-US" sz="1600" kern="1200" cap="all" baseline="0" dirty="0" smtClean="0">
                <a:solidFill>
                  <a:srgbClr val="888B8D">
                    <a:lumMod val="75000"/>
                  </a:srgbClr>
                </a:solidFill>
                <a:latin typeface="+mn-lt"/>
                <a:ea typeface="+mn-ea"/>
                <a:cs typeface="+mn-cs"/>
              </a:defRPr>
            </a:lvl1pPr>
            <a:lvl2pPr marL="3240" marR="0"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lang="en-US" sz="1200" kern="1200" cap="none" baseline="0" dirty="0">
                <a:solidFill>
                  <a:srgbClr val="888B8D">
                    <a:lumMod val="75000"/>
                  </a:srgbClr>
                </a:solidFill>
                <a:latin typeface="+mn-lt"/>
                <a:ea typeface="+mn-ea"/>
                <a:cs typeface="+mn-cs"/>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BY</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Name, Title, </a:t>
            </a:r>
            <a:r>
              <a:rPr kumimoji="0" lang="en-US" sz="1200" b="0" i="0" u="none" strike="noStrike" kern="1200" cap="none" spc="0" normalizeH="0" baseline="0" noProof="0" dirty="0" err="1">
                <a:ln>
                  <a:noFill/>
                </a:ln>
                <a:solidFill>
                  <a:srgbClr val="888B8D">
                    <a:lumMod val="75000"/>
                  </a:srgbClr>
                </a:solidFill>
                <a:effectLst/>
                <a:uLnTx/>
                <a:uFillTx/>
                <a:latin typeface="+mn-lt"/>
                <a:ea typeface="+mn-ea"/>
                <a:cs typeface="+mn-cs"/>
              </a:rPr>
              <a:t>Ipsos</a:t>
            </a: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 UU</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FOR</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Client </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endParaRP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Date</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endParaRPr kumimoji="0" lang="en-GB" sz="1600" b="0" i="0" u="none" strike="noStrike" kern="1200" cap="all" spc="0" normalizeH="0" baseline="0" noProof="0" dirty="0">
              <a:ln>
                <a:noFill/>
              </a:ln>
              <a:solidFill>
                <a:srgbClr val="888B8D">
                  <a:lumMod val="75000"/>
                </a:srgbClr>
              </a:solidFill>
              <a:effectLst/>
              <a:uLnTx/>
              <a:uFillTx/>
              <a:latin typeface="+mn-lt"/>
              <a:ea typeface="+mn-ea"/>
              <a:cs typeface="+mn-cs"/>
            </a:endParaRPr>
          </a:p>
        </p:txBody>
      </p:sp>
      <p:sp>
        <p:nvSpPr>
          <p:cNvPr id="5" name="Footer Placeholder 4"/>
          <p:cNvSpPr>
            <a:spLocks noGrp="1"/>
          </p:cNvSpPr>
          <p:nvPr>
            <p:ph type="ftr" sz="quarter" idx="11"/>
          </p:nvPr>
        </p:nvSpPr>
        <p:spPr>
          <a:xfrm>
            <a:off x="4442949" y="5375268"/>
            <a:ext cx="4444025" cy="346923"/>
          </a:xfrm>
          <a:prstGeom prst="rect">
            <a:avLst/>
          </a:prstGeom>
        </p:spPr>
        <p:txBody>
          <a:bodyPr lIns="0" tIns="31098" rIns="62195" bIns="31098"/>
          <a:lstStyle>
            <a:lvl1pPr algn="l">
              <a:defRPr sz="800">
                <a:solidFill>
                  <a:schemeClr val="bg2"/>
                </a:solidFill>
              </a:defRPr>
            </a:lvl1pPr>
          </a:lstStyle>
          <a:p>
            <a:pPr fontAlgn="auto">
              <a:spcBef>
                <a:spcPts val="0"/>
              </a:spcBef>
              <a:spcAft>
                <a:spcPts val="0"/>
              </a:spcAft>
            </a:pPr>
            <a:r>
              <a:rPr lang="en-GB" dirty="0">
                <a:solidFill>
                  <a:srgbClr val="888B8D"/>
                </a:solidFill>
                <a:latin typeface="Calibri"/>
              </a:rPr>
              <a:t>© 2015 Ipsos.  All rights reserved. Contains Ipsos' Confidential and Proprietary information  and may not be disclosed or reproduced without the prior written consent of Ipsos.</a:t>
            </a:r>
            <a:endParaRPr lang="en-US" dirty="0">
              <a:solidFill>
                <a:srgbClr val="888B8D"/>
              </a:solidFill>
              <a:latin typeface="Calibri"/>
            </a:endParaRPr>
          </a:p>
        </p:txBody>
      </p:sp>
      <p:sp>
        <p:nvSpPr>
          <p:cNvPr id="20" name="Text Placeholder 19"/>
          <p:cNvSpPr>
            <a:spLocks noGrp="1"/>
          </p:cNvSpPr>
          <p:nvPr>
            <p:ph type="body" sz="quarter" idx="13" hasCustomPrompt="1"/>
          </p:nvPr>
        </p:nvSpPr>
        <p:spPr>
          <a:xfrm>
            <a:off x="4442950" y="1412775"/>
            <a:ext cx="4450225" cy="1289247"/>
          </a:xfrm>
        </p:spPr>
        <p:txBody>
          <a:bodyPr anchor="b">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lang="en-GB" sz="2200" b="0" kern="1200" cap="none" baseline="0" dirty="0">
                <a:solidFill>
                  <a:schemeClr val="bg2"/>
                </a:solidFill>
                <a:latin typeface="+mn-lt"/>
                <a:ea typeface="+mn-ea"/>
                <a:cs typeface="+mn-cs"/>
              </a:defRPr>
            </a:lvl1pPr>
          </a:lstStyle>
          <a:p>
            <a:pPr lvl="0"/>
            <a:r>
              <a:rPr lang="en-US" dirty="0"/>
              <a:t>Subtitle</a:t>
            </a:r>
            <a:endParaRPr lang="en-GB" dirty="0"/>
          </a:p>
        </p:txBody>
      </p:sp>
      <p:sp>
        <p:nvSpPr>
          <p:cNvPr id="7" name="Picture Placeholder 6"/>
          <p:cNvSpPr>
            <a:spLocks noGrp="1"/>
          </p:cNvSpPr>
          <p:nvPr>
            <p:ph type="pic" sz="quarter" idx="15" hasCustomPrompt="1"/>
          </p:nvPr>
        </p:nvSpPr>
        <p:spPr>
          <a:xfrm>
            <a:off x="7745982" y="620688"/>
            <a:ext cx="1147193" cy="504056"/>
          </a:xfrm>
          <a:solidFill>
            <a:schemeClr val="bg1"/>
          </a:solidFill>
        </p:spPr>
        <p:txBody>
          <a:bodyPr/>
          <a:lstStyle>
            <a:lvl1pPr algn="ctr">
              <a:defRPr sz="1400"/>
            </a:lvl1pPr>
          </a:lstStyle>
          <a:p>
            <a:r>
              <a:rPr lang="en-GB" dirty="0"/>
              <a:t>Client Logo</a:t>
            </a:r>
            <a:br>
              <a:rPr lang="en-GB" dirty="0"/>
            </a:br>
            <a:r>
              <a:rPr lang="en-GB" dirty="0"/>
              <a:t>(delete if unused)</a:t>
            </a:r>
          </a:p>
        </p:txBody>
      </p:sp>
      <p:grpSp>
        <p:nvGrpSpPr>
          <p:cNvPr id="8" name="Group 7"/>
          <p:cNvGrpSpPr/>
          <p:nvPr userDrawn="1"/>
        </p:nvGrpSpPr>
        <p:grpSpPr>
          <a:xfrm>
            <a:off x="6965726" y="6232981"/>
            <a:ext cx="1933546" cy="355982"/>
            <a:chOff x="10239375" y="6688139"/>
            <a:chExt cx="2842245" cy="523426"/>
          </a:xfrm>
        </p:grpSpPr>
        <p:pic>
          <p:nvPicPr>
            <p:cNvPr id="9" name="Picture 8"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688139"/>
              <a:ext cx="554657" cy="523426"/>
            </a:xfrm>
            <a:prstGeom prst="rect">
              <a:avLst/>
            </a:prstGeom>
          </p:spPr>
        </p:pic>
        <p:pic>
          <p:nvPicPr>
            <p:cNvPr id="10" name="Picture 9" descr="IPSOS_GAMECHANGERS_blu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39375" y="6804025"/>
              <a:ext cx="2028825" cy="407539"/>
            </a:xfrm>
            <a:prstGeom prst="rect">
              <a:avLst/>
            </a:prstGeom>
          </p:spPr>
        </p:pic>
      </p:grpSp>
    </p:spTree>
    <p:extLst>
      <p:ext uri="{BB962C8B-B14F-4D97-AF65-F5344CB8AC3E}">
        <p14:creationId xmlns:p14="http://schemas.microsoft.com/office/powerpoint/2010/main" val="1226933362"/>
      </p:ext>
    </p:extLst>
  </p:cSld>
  <p:clrMapOvr>
    <a:masterClrMapping/>
  </p:clrMapOvr>
  <p:hf hdr="0"/>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Cover Slide Full Photo Fill">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9144000" cy="6858000"/>
          </a:xfrm>
        </p:spPr>
        <p:txBody>
          <a:bodyPr/>
          <a:lstStyle/>
          <a:p>
            <a:r>
              <a:rPr lang="en-US" dirty="0"/>
              <a:t>Click icon to add picture</a:t>
            </a:r>
            <a:endParaRPr lang="en-GB" dirty="0"/>
          </a:p>
        </p:txBody>
      </p:sp>
      <p:sp>
        <p:nvSpPr>
          <p:cNvPr id="2" name="Title 1"/>
          <p:cNvSpPr>
            <a:spLocks noGrp="1"/>
          </p:cNvSpPr>
          <p:nvPr>
            <p:ph type="ctrTitle" hasCustomPrompt="1"/>
          </p:nvPr>
        </p:nvSpPr>
        <p:spPr>
          <a:xfrm>
            <a:off x="4442950" y="2952519"/>
            <a:ext cx="4450225" cy="512448"/>
          </a:xfrm>
        </p:spPr>
        <p:txBody>
          <a:bodyPr anchor="ctr"/>
          <a:lstStyle>
            <a:lvl1pPr algn="l" defTabSz="924282" rtl="0" eaLnBrk="1" latinLnBrk="0" hangingPunct="1">
              <a:lnSpc>
                <a:spcPct val="90000"/>
              </a:lnSpc>
              <a:spcBef>
                <a:spcPts val="408"/>
              </a:spcBef>
              <a:buNone/>
              <a:tabLst/>
              <a:defRPr lang="en-US" sz="3700" b="1" kern="1200" baseline="0" dirty="0">
                <a:solidFill>
                  <a:schemeClr val="tx1"/>
                </a:solidFill>
                <a:latin typeface="+mj-lt"/>
                <a:ea typeface="+mj-ea"/>
                <a:cs typeface="+mj-cs"/>
              </a:defRPr>
            </a:lvl1pPr>
          </a:lstStyle>
          <a:p>
            <a:r>
              <a:rPr lang="en-US" dirty="0"/>
              <a:t>Title</a:t>
            </a:r>
          </a:p>
        </p:txBody>
      </p:sp>
      <p:sp>
        <p:nvSpPr>
          <p:cNvPr id="3" name="Subtitle 2"/>
          <p:cNvSpPr>
            <a:spLocks noGrp="1"/>
          </p:cNvSpPr>
          <p:nvPr>
            <p:ph type="subTitle" idx="1" hasCustomPrompt="1"/>
          </p:nvPr>
        </p:nvSpPr>
        <p:spPr>
          <a:xfrm>
            <a:off x="4442950" y="3819109"/>
            <a:ext cx="4450225" cy="1050051"/>
          </a:xfrm>
        </p:spPr>
        <p:txBody>
          <a:bodyPr/>
          <a:lstStyle>
            <a:lvl1pPr marL="0" marR="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lang="en-US" sz="1600" kern="1200" cap="all" baseline="0" dirty="0" smtClean="0">
                <a:solidFill>
                  <a:srgbClr val="888B8D">
                    <a:lumMod val="75000"/>
                  </a:srgbClr>
                </a:solidFill>
                <a:latin typeface="+mn-lt"/>
                <a:ea typeface="+mn-ea"/>
                <a:cs typeface="+mn-cs"/>
              </a:defRPr>
            </a:lvl1pPr>
            <a:lvl2pPr marL="3240" marR="0"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lang="en-US" sz="1200" kern="1200" cap="none" baseline="0" dirty="0">
                <a:solidFill>
                  <a:srgbClr val="888B8D">
                    <a:lumMod val="75000"/>
                  </a:srgbClr>
                </a:solidFill>
                <a:latin typeface="+mn-lt"/>
                <a:ea typeface="+mn-ea"/>
                <a:cs typeface="+mn-cs"/>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BY</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Name, Title, </a:t>
            </a:r>
            <a:r>
              <a:rPr kumimoji="0" lang="en-US" sz="1200" b="0" i="0" u="none" strike="noStrike" kern="1200" cap="none" spc="0" normalizeH="0" baseline="0" noProof="0" dirty="0" err="1">
                <a:ln>
                  <a:noFill/>
                </a:ln>
                <a:solidFill>
                  <a:srgbClr val="888B8D">
                    <a:lumMod val="75000"/>
                  </a:srgbClr>
                </a:solidFill>
                <a:effectLst/>
                <a:uLnTx/>
                <a:uFillTx/>
                <a:latin typeface="+mn-lt"/>
                <a:ea typeface="+mn-ea"/>
                <a:cs typeface="+mn-cs"/>
              </a:rPr>
              <a:t>Ipsos</a:t>
            </a: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 UU</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FOR</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Client </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endParaRP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Date</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endParaRPr kumimoji="0" lang="en-GB" sz="1600" b="0" i="0" u="none" strike="noStrike" kern="1200" cap="all" spc="0" normalizeH="0" baseline="0" noProof="0" dirty="0">
              <a:ln>
                <a:noFill/>
              </a:ln>
              <a:solidFill>
                <a:srgbClr val="888B8D">
                  <a:lumMod val="75000"/>
                </a:srgbClr>
              </a:solidFill>
              <a:effectLst/>
              <a:uLnTx/>
              <a:uFillTx/>
              <a:latin typeface="+mn-lt"/>
              <a:ea typeface="+mn-ea"/>
              <a:cs typeface="+mn-cs"/>
            </a:endParaRPr>
          </a:p>
        </p:txBody>
      </p:sp>
      <p:sp>
        <p:nvSpPr>
          <p:cNvPr id="5" name="Footer Placeholder 4"/>
          <p:cNvSpPr>
            <a:spLocks noGrp="1"/>
          </p:cNvSpPr>
          <p:nvPr>
            <p:ph type="ftr" sz="quarter" idx="11"/>
          </p:nvPr>
        </p:nvSpPr>
        <p:spPr>
          <a:xfrm>
            <a:off x="4442949" y="5375268"/>
            <a:ext cx="4444025" cy="346923"/>
          </a:xfrm>
          <a:prstGeom prst="rect">
            <a:avLst/>
          </a:prstGeom>
        </p:spPr>
        <p:txBody>
          <a:bodyPr lIns="0" tIns="31098" rIns="62195" bIns="31098"/>
          <a:lstStyle>
            <a:lvl1pPr algn="l">
              <a:defRPr sz="800">
                <a:solidFill>
                  <a:schemeClr val="bg2"/>
                </a:solidFill>
              </a:defRPr>
            </a:lvl1pPr>
          </a:lstStyle>
          <a:p>
            <a:pPr fontAlgn="auto">
              <a:spcBef>
                <a:spcPts val="0"/>
              </a:spcBef>
              <a:spcAft>
                <a:spcPts val="0"/>
              </a:spcAft>
            </a:pPr>
            <a:r>
              <a:rPr lang="en-GB" dirty="0">
                <a:solidFill>
                  <a:srgbClr val="888B8D"/>
                </a:solidFill>
                <a:latin typeface="Calibri"/>
              </a:rPr>
              <a:t>© 2015 Ipsos.  All rights reserved. Contains Ipsos' Confidential and Proprietary information  and may not be disclosed or reproduced without the prior written consent of Ipsos.</a:t>
            </a:r>
            <a:endParaRPr lang="en-US" dirty="0">
              <a:solidFill>
                <a:srgbClr val="888B8D"/>
              </a:solidFill>
              <a:latin typeface="Calibri"/>
            </a:endParaRPr>
          </a:p>
        </p:txBody>
      </p:sp>
      <p:sp>
        <p:nvSpPr>
          <p:cNvPr id="20" name="Text Placeholder 19"/>
          <p:cNvSpPr>
            <a:spLocks noGrp="1"/>
          </p:cNvSpPr>
          <p:nvPr>
            <p:ph type="body" sz="quarter" idx="13" hasCustomPrompt="1"/>
          </p:nvPr>
        </p:nvSpPr>
        <p:spPr>
          <a:xfrm>
            <a:off x="4442950" y="1412775"/>
            <a:ext cx="4450225" cy="1289247"/>
          </a:xfrm>
        </p:spPr>
        <p:txBody>
          <a:bodyPr anchor="b">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lang="en-GB" sz="2200" b="0" kern="1200" cap="none" baseline="0" dirty="0">
                <a:solidFill>
                  <a:schemeClr val="bg2"/>
                </a:solidFill>
                <a:latin typeface="+mn-lt"/>
                <a:ea typeface="+mn-ea"/>
                <a:cs typeface="+mn-cs"/>
              </a:defRPr>
            </a:lvl1pPr>
          </a:lstStyle>
          <a:p>
            <a:pPr lvl="0"/>
            <a:r>
              <a:rPr lang="en-US" dirty="0"/>
              <a:t>Subtitle</a:t>
            </a:r>
            <a:endParaRPr lang="en-GB" dirty="0"/>
          </a:p>
        </p:txBody>
      </p:sp>
      <p:sp>
        <p:nvSpPr>
          <p:cNvPr id="7" name="Picture Placeholder 6"/>
          <p:cNvSpPr>
            <a:spLocks noGrp="1"/>
          </p:cNvSpPr>
          <p:nvPr>
            <p:ph type="pic" sz="quarter" idx="15" hasCustomPrompt="1"/>
          </p:nvPr>
        </p:nvSpPr>
        <p:spPr>
          <a:xfrm>
            <a:off x="7745982" y="620688"/>
            <a:ext cx="1147193" cy="504056"/>
          </a:xfrm>
          <a:solidFill>
            <a:schemeClr val="bg1"/>
          </a:solidFill>
        </p:spPr>
        <p:txBody>
          <a:bodyPr/>
          <a:lstStyle>
            <a:lvl1pPr algn="ctr">
              <a:defRPr sz="1400"/>
            </a:lvl1pPr>
          </a:lstStyle>
          <a:p>
            <a:r>
              <a:rPr lang="en-GB" dirty="0"/>
              <a:t>Client Logo</a:t>
            </a:r>
            <a:br>
              <a:rPr lang="en-GB" dirty="0"/>
            </a:br>
            <a:r>
              <a:rPr lang="en-GB" dirty="0"/>
              <a:t>(delete if unused)</a:t>
            </a:r>
          </a:p>
        </p:txBody>
      </p:sp>
      <p:grpSp>
        <p:nvGrpSpPr>
          <p:cNvPr id="8" name="Group 7"/>
          <p:cNvGrpSpPr/>
          <p:nvPr userDrawn="1"/>
        </p:nvGrpSpPr>
        <p:grpSpPr>
          <a:xfrm>
            <a:off x="6965726" y="6232981"/>
            <a:ext cx="1933546" cy="355982"/>
            <a:chOff x="10239375" y="6688139"/>
            <a:chExt cx="2842245" cy="523426"/>
          </a:xfrm>
        </p:grpSpPr>
        <p:pic>
          <p:nvPicPr>
            <p:cNvPr id="9" name="Picture 8"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688139"/>
              <a:ext cx="554657" cy="523426"/>
            </a:xfrm>
            <a:prstGeom prst="rect">
              <a:avLst/>
            </a:prstGeom>
          </p:spPr>
        </p:pic>
        <p:pic>
          <p:nvPicPr>
            <p:cNvPr id="10" name="Picture 9" descr="IPSOS_GAMECHANGERS_blu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39375" y="6804025"/>
              <a:ext cx="2028825" cy="407539"/>
            </a:xfrm>
            <a:prstGeom prst="rect">
              <a:avLst/>
            </a:prstGeom>
          </p:spPr>
        </p:pic>
      </p:grpSp>
    </p:spTree>
    <p:extLst>
      <p:ext uri="{BB962C8B-B14F-4D97-AF65-F5344CB8AC3E}">
        <p14:creationId xmlns:p14="http://schemas.microsoft.com/office/powerpoint/2010/main" val="1571211603"/>
      </p:ext>
    </p:extLst>
  </p:cSld>
  <p:clrMapOvr>
    <a:masterClrMapping/>
  </p:clrMapOvr>
  <p:hf hdr="0"/>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1A">
    <p:spTree>
      <p:nvGrpSpPr>
        <p:cNvPr id="1" name=""/>
        <p:cNvGrpSpPr/>
        <p:nvPr/>
      </p:nvGrpSpPr>
      <p:grpSpPr>
        <a:xfrm>
          <a:off x="0" y="0"/>
          <a:ext cx="0" cy="0"/>
          <a:chOff x="0" y="0"/>
          <a:chExt cx="0" cy="0"/>
        </a:xfrm>
      </p:grpSpPr>
      <p:sp>
        <p:nvSpPr>
          <p:cNvPr id="11" name="Freeform 10"/>
          <p:cNvSpPr/>
          <p:nvPr userDrawn="1"/>
        </p:nvSpPr>
        <p:spPr>
          <a:xfrm>
            <a:off x="0" y="0"/>
            <a:ext cx="9144000" cy="6858000"/>
          </a:xfrm>
          <a:custGeom>
            <a:avLst/>
            <a:gdLst>
              <a:gd name="connsiteX0" fmla="*/ 3581862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6857999 h 6858000"/>
              <a:gd name="connsiteX5" fmla="*/ 5930713 w 9144000"/>
              <a:gd name="connsiteY5" fmla="*/ 68579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6858000">
                <a:moveTo>
                  <a:pt x="3581862" y="0"/>
                </a:moveTo>
                <a:lnTo>
                  <a:pt x="9144000" y="0"/>
                </a:lnTo>
                <a:lnTo>
                  <a:pt x="9144000" y="6858000"/>
                </a:lnTo>
                <a:lnTo>
                  <a:pt x="0" y="6858000"/>
                </a:lnTo>
                <a:lnTo>
                  <a:pt x="0" y="6857999"/>
                </a:lnTo>
                <a:lnTo>
                  <a:pt x="5930713"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tx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bg2"/>
                </a:solidFill>
              </a:defRPr>
            </a:lvl1pPr>
          </a:lstStyle>
          <a:p>
            <a:pPr fontAlgn="auto">
              <a:lnSpc>
                <a:spcPct val="95000"/>
              </a:lnSpc>
              <a:spcBef>
                <a:spcPts val="204"/>
              </a:spcBef>
              <a:spcAft>
                <a:spcPts val="0"/>
              </a:spcAft>
            </a:pPr>
            <a:r>
              <a:rPr lang="en-US" dirty="0">
                <a:solidFill>
                  <a:srgbClr val="888B8D"/>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bg2"/>
                </a:solidFill>
              </a:defRPr>
            </a:lvl1pPr>
          </a:lstStyle>
          <a:p>
            <a:pPr fontAlgn="auto">
              <a:lnSpc>
                <a:spcPct val="95000"/>
              </a:lnSpc>
              <a:spcBef>
                <a:spcPts val="204"/>
              </a:spcBef>
              <a:spcAft>
                <a:spcPts val="0"/>
              </a:spcAft>
            </a:pPr>
            <a:fld id="{7F034911-0302-4AAB-AEF0-815419E29289}" type="slidenum">
              <a:rPr lang="en-GB">
                <a:solidFill>
                  <a:srgbClr val="888B8D"/>
                </a:solidFill>
                <a:latin typeface="Calibri"/>
              </a:rPr>
              <a:pPr fontAlgn="auto">
                <a:lnSpc>
                  <a:spcPct val="95000"/>
                </a:lnSpc>
                <a:spcBef>
                  <a:spcPts val="204"/>
                </a:spcBef>
                <a:spcAft>
                  <a:spcPts val="0"/>
                </a:spcAft>
              </a:pPr>
              <a:t>‹#›</a:t>
            </a:fld>
            <a:endParaRPr lang="en-GB" dirty="0">
              <a:solidFill>
                <a:srgbClr val="888B8D"/>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Picture Placeholder 3"/>
          <p:cNvSpPr>
            <a:spLocks noGrp="1"/>
          </p:cNvSpPr>
          <p:nvPr>
            <p:ph type="pic" sz="quarter" idx="10"/>
          </p:nvPr>
        </p:nvSpPr>
        <p:spPr>
          <a:xfrm>
            <a:off x="0" y="-9526"/>
            <a:ext cx="5930713" cy="6867525"/>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616513"/>
              <a:gd name="connsiteY0" fmla="*/ 0 h 5143500"/>
              <a:gd name="connsiteX1" fmla="*/ 4654924 w 6616513"/>
              <a:gd name="connsiteY1" fmla="*/ 0 h 5143500"/>
              <a:gd name="connsiteX2" fmla="*/ 6616513 w 6616513"/>
              <a:gd name="connsiteY2" fmla="*/ 5143500 h 5143500"/>
              <a:gd name="connsiteX3" fmla="*/ 0 w 6616513"/>
              <a:gd name="connsiteY3" fmla="*/ 5143500 h 5143500"/>
              <a:gd name="connsiteX4" fmla="*/ 0 w 6616513"/>
              <a:gd name="connsiteY4" fmla="*/ 0 h 5143500"/>
              <a:gd name="connsiteX0" fmla="*/ 0 w 6616513"/>
              <a:gd name="connsiteY0" fmla="*/ 7144 h 5150644"/>
              <a:gd name="connsiteX1" fmla="*/ 3578599 w 6616513"/>
              <a:gd name="connsiteY1" fmla="*/ 0 h 5150644"/>
              <a:gd name="connsiteX2" fmla="*/ 6616513 w 6616513"/>
              <a:gd name="connsiteY2" fmla="*/ 5150644 h 5150644"/>
              <a:gd name="connsiteX3" fmla="*/ 0 w 6616513"/>
              <a:gd name="connsiteY3" fmla="*/ 5150644 h 5150644"/>
              <a:gd name="connsiteX4" fmla="*/ 0 w 6616513"/>
              <a:gd name="connsiteY4" fmla="*/ 7144 h 5150644"/>
              <a:gd name="connsiteX0" fmla="*/ 0 w 5930713"/>
              <a:gd name="connsiteY0" fmla="*/ 7144 h 5150644"/>
              <a:gd name="connsiteX1" fmla="*/ 3578599 w 5930713"/>
              <a:gd name="connsiteY1" fmla="*/ 0 h 5150644"/>
              <a:gd name="connsiteX2" fmla="*/ 5930713 w 5930713"/>
              <a:gd name="connsiteY2" fmla="*/ 5150644 h 5150644"/>
              <a:gd name="connsiteX3" fmla="*/ 0 w 5930713"/>
              <a:gd name="connsiteY3" fmla="*/ 5150644 h 5150644"/>
              <a:gd name="connsiteX4" fmla="*/ 0 w 5930713"/>
              <a:gd name="connsiteY4" fmla="*/ 7144 h 515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713" h="5150644">
                <a:moveTo>
                  <a:pt x="0" y="7144"/>
                </a:moveTo>
                <a:lnTo>
                  <a:pt x="3578599" y="0"/>
                </a:lnTo>
                <a:lnTo>
                  <a:pt x="5930713" y="5150644"/>
                </a:lnTo>
                <a:lnTo>
                  <a:pt x="0" y="5150644"/>
                </a:lnTo>
                <a:lnTo>
                  <a:pt x="0" y="7144"/>
                </a:lnTo>
                <a:close/>
              </a:path>
            </a:pathLst>
          </a:custGeom>
        </p:spPr>
        <p:txBody>
          <a:bodyPr/>
          <a:lstStyle/>
          <a:p>
            <a:r>
              <a:rPr lang="en-US" dirty="0"/>
              <a:t>Click icon to add picture</a:t>
            </a:r>
            <a:endParaRPr lang="en-GB" dirty="0"/>
          </a:p>
        </p:txBody>
      </p:sp>
    </p:spTree>
    <p:extLst>
      <p:ext uri="{BB962C8B-B14F-4D97-AF65-F5344CB8AC3E}">
        <p14:creationId xmlns:p14="http://schemas.microsoft.com/office/powerpoint/2010/main" val="302240719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1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tx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bg2"/>
                </a:solidFill>
              </a:defRPr>
            </a:lvl1pPr>
          </a:lstStyle>
          <a:p>
            <a:pPr fontAlgn="auto">
              <a:lnSpc>
                <a:spcPct val="95000"/>
              </a:lnSpc>
              <a:spcBef>
                <a:spcPts val="204"/>
              </a:spcBef>
              <a:spcAft>
                <a:spcPts val="0"/>
              </a:spcAft>
            </a:pPr>
            <a:r>
              <a:rPr lang="en-US" dirty="0">
                <a:solidFill>
                  <a:srgbClr val="888B8D"/>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bg2"/>
                </a:solidFill>
              </a:defRPr>
            </a:lvl1pPr>
          </a:lstStyle>
          <a:p>
            <a:pPr fontAlgn="auto">
              <a:lnSpc>
                <a:spcPct val="95000"/>
              </a:lnSpc>
              <a:spcBef>
                <a:spcPts val="204"/>
              </a:spcBef>
              <a:spcAft>
                <a:spcPts val="0"/>
              </a:spcAft>
            </a:pPr>
            <a:fld id="{7F034911-0302-4AAB-AEF0-815419E29289}" type="slidenum">
              <a:rPr lang="en-GB">
                <a:solidFill>
                  <a:srgbClr val="888B8D"/>
                </a:solidFill>
                <a:latin typeface="Calibri"/>
              </a:rPr>
              <a:pPr fontAlgn="auto">
                <a:lnSpc>
                  <a:spcPct val="95000"/>
                </a:lnSpc>
                <a:spcBef>
                  <a:spcPts val="204"/>
                </a:spcBef>
                <a:spcAft>
                  <a:spcPts val="0"/>
                </a:spcAft>
              </a:pPr>
              <a:t>‹#›</a:t>
            </a:fld>
            <a:endParaRPr lang="en-GB" dirty="0">
              <a:solidFill>
                <a:srgbClr val="888B8D"/>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Picture Placeholder 17"/>
          <p:cNvSpPr>
            <a:spLocks noGrp="1"/>
          </p:cNvSpPr>
          <p:nvPr>
            <p:ph type="pic" sz="quarter" idx="14"/>
          </p:nvPr>
        </p:nvSpPr>
        <p:spPr>
          <a:xfrm>
            <a:off x="0" y="0"/>
            <a:ext cx="4571460" cy="6858000"/>
          </a:xfrm>
        </p:spPr>
        <p:txBody>
          <a:bodyPr/>
          <a:lstStyle/>
          <a:p>
            <a:r>
              <a:rPr lang="en-US" dirty="0"/>
              <a:t>Click icon to add picture</a:t>
            </a:r>
            <a:endParaRPr lang="en-GB" dirty="0"/>
          </a:p>
        </p:txBody>
      </p:sp>
    </p:spTree>
    <p:extLst>
      <p:ext uri="{BB962C8B-B14F-4D97-AF65-F5344CB8AC3E}">
        <p14:creationId xmlns:p14="http://schemas.microsoft.com/office/powerpoint/2010/main" val="232796736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2A">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tx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tx1"/>
                </a:solidFill>
              </a:defRPr>
            </a:lvl1pPr>
          </a:lstStyle>
          <a:p>
            <a:pPr fontAlgn="auto">
              <a:lnSpc>
                <a:spcPct val="95000"/>
              </a:lnSpc>
              <a:spcBef>
                <a:spcPts val="204"/>
              </a:spcBef>
              <a:spcAft>
                <a:spcPts val="0"/>
              </a:spcAft>
            </a:pPr>
            <a:r>
              <a:rPr lang="en-US" dirty="0">
                <a:solidFill>
                  <a:srgbClr val="222223"/>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tx1"/>
                </a:solidFill>
              </a:defRPr>
            </a:lvl1pPr>
          </a:lstStyle>
          <a:p>
            <a:pPr fontAlgn="auto">
              <a:lnSpc>
                <a:spcPct val="95000"/>
              </a:lnSpc>
              <a:spcBef>
                <a:spcPts val="204"/>
              </a:spcBef>
              <a:spcAft>
                <a:spcPts val="0"/>
              </a:spcAft>
            </a:pPr>
            <a:fld id="{7F034911-0302-4AAB-AEF0-815419E29289}" type="slidenum">
              <a:rPr lang="en-GB">
                <a:solidFill>
                  <a:srgbClr val="222223"/>
                </a:solidFill>
                <a:latin typeface="Calibri"/>
              </a:rPr>
              <a:pPr fontAlgn="auto">
                <a:lnSpc>
                  <a:spcPct val="95000"/>
                </a:lnSpc>
                <a:spcBef>
                  <a:spcPts val="204"/>
                </a:spcBef>
                <a:spcAft>
                  <a:spcPts val="0"/>
                </a:spcAft>
              </a:pPr>
              <a:t>‹#›</a:t>
            </a:fld>
            <a:endParaRPr lang="en-GB" dirty="0">
              <a:solidFill>
                <a:srgbClr val="222223"/>
              </a:solidFill>
              <a:latin typeface="Calibri"/>
            </a:endParaRPr>
          </a:p>
        </p:txBody>
      </p:sp>
      <p:sp>
        <p:nvSpPr>
          <p:cNvPr id="10" name="Picture Placeholder 3"/>
          <p:cNvSpPr>
            <a:spLocks noGrp="1"/>
          </p:cNvSpPr>
          <p:nvPr>
            <p:ph type="pic" sz="quarter" idx="10"/>
          </p:nvPr>
        </p:nvSpPr>
        <p:spPr>
          <a:xfrm>
            <a:off x="0" y="-9526"/>
            <a:ext cx="5930713" cy="6867525"/>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616513"/>
              <a:gd name="connsiteY0" fmla="*/ 0 h 5143500"/>
              <a:gd name="connsiteX1" fmla="*/ 4654924 w 6616513"/>
              <a:gd name="connsiteY1" fmla="*/ 0 h 5143500"/>
              <a:gd name="connsiteX2" fmla="*/ 6616513 w 6616513"/>
              <a:gd name="connsiteY2" fmla="*/ 5143500 h 5143500"/>
              <a:gd name="connsiteX3" fmla="*/ 0 w 6616513"/>
              <a:gd name="connsiteY3" fmla="*/ 5143500 h 5143500"/>
              <a:gd name="connsiteX4" fmla="*/ 0 w 6616513"/>
              <a:gd name="connsiteY4" fmla="*/ 0 h 5143500"/>
              <a:gd name="connsiteX0" fmla="*/ 0 w 6616513"/>
              <a:gd name="connsiteY0" fmla="*/ 7144 h 5150644"/>
              <a:gd name="connsiteX1" fmla="*/ 3578599 w 6616513"/>
              <a:gd name="connsiteY1" fmla="*/ 0 h 5150644"/>
              <a:gd name="connsiteX2" fmla="*/ 6616513 w 6616513"/>
              <a:gd name="connsiteY2" fmla="*/ 5150644 h 5150644"/>
              <a:gd name="connsiteX3" fmla="*/ 0 w 6616513"/>
              <a:gd name="connsiteY3" fmla="*/ 5150644 h 5150644"/>
              <a:gd name="connsiteX4" fmla="*/ 0 w 6616513"/>
              <a:gd name="connsiteY4" fmla="*/ 7144 h 5150644"/>
              <a:gd name="connsiteX0" fmla="*/ 0 w 5930713"/>
              <a:gd name="connsiteY0" fmla="*/ 7144 h 5150644"/>
              <a:gd name="connsiteX1" fmla="*/ 3578599 w 5930713"/>
              <a:gd name="connsiteY1" fmla="*/ 0 h 5150644"/>
              <a:gd name="connsiteX2" fmla="*/ 5930713 w 5930713"/>
              <a:gd name="connsiteY2" fmla="*/ 5150644 h 5150644"/>
              <a:gd name="connsiteX3" fmla="*/ 0 w 5930713"/>
              <a:gd name="connsiteY3" fmla="*/ 5150644 h 5150644"/>
              <a:gd name="connsiteX4" fmla="*/ 0 w 5930713"/>
              <a:gd name="connsiteY4" fmla="*/ 7144 h 515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713" h="5150644">
                <a:moveTo>
                  <a:pt x="0" y="7144"/>
                </a:moveTo>
                <a:lnTo>
                  <a:pt x="3578599" y="0"/>
                </a:lnTo>
                <a:lnTo>
                  <a:pt x="5930713" y="5150644"/>
                </a:lnTo>
                <a:lnTo>
                  <a:pt x="0" y="5150644"/>
                </a:lnTo>
                <a:lnTo>
                  <a:pt x="0" y="7144"/>
                </a:lnTo>
                <a:close/>
              </a:path>
            </a:pathLst>
          </a:custGeom>
        </p:spPr>
        <p:txBody>
          <a:bodyPr/>
          <a:lstStyle/>
          <a:p>
            <a:r>
              <a:rPr lang="en-US" dirty="0"/>
              <a:t>Click icon to add picture</a:t>
            </a:r>
            <a:endParaRPr lang="en-GB" dirty="0"/>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03227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2B">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tx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tx1"/>
                </a:solidFill>
              </a:defRPr>
            </a:lvl1pPr>
          </a:lstStyle>
          <a:p>
            <a:pPr fontAlgn="auto">
              <a:lnSpc>
                <a:spcPct val="95000"/>
              </a:lnSpc>
              <a:spcBef>
                <a:spcPts val="204"/>
              </a:spcBef>
              <a:spcAft>
                <a:spcPts val="0"/>
              </a:spcAft>
            </a:pPr>
            <a:r>
              <a:rPr lang="en-US" dirty="0">
                <a:solidFill>
                  <a:srgbClr val="222223"/>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tx1"/>
                </a:solidFill>
              </a:defRPr>
            </a:lvl1pPr>
          </a:lstStyle>
          <a:p>
            <a:pPr fontAlgn="auto">
              <a:lnSpc>
                <a:spcPct val="95000"/>
              </a:lnSpc>
              <a:spcBef>
                <a:spcPts val="204"/>
              </a:spcBef>
              <a:spcAft>
                <a:spcPts val="0"/>
              </a:spcAft>
            </a:pPr>
            <a:fld id="{7F034911-0302-4AAB-AEF0-815419E29289}" type="slidenum">
              <a:rPr lang="en-GB">
                <a:solidFill>
                  <a:srgbClr val="222223"/>
                </a:solidFill>
                <a:latin typeface="Calibri"/>
              </a:rPr>
              <a:pPr fontAlgn="auto">
                <a:lnSpc>
                  <a:spcPct val="95000"/>
                </a:lnSpc>
                <a:spcBef>
                  <a:spcPts val="204"/>
                </a:spcBef>
                <a:spcAft>
                  <a:spcPts val="0"/>
                </a:spcAft>
              </a:pPr>
              <a:t>‹#›</a:t>
            </a:fld>
            <a:endParaRPr lang="en-GB" dirty="0">
              <a:solidFill>
                <a:srgbClr val="222223"/>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
        <p:nvSpPr>
          <p:cNvPr id="11" name="Picture Placeholder 17"/>
          <p:cNvSpPr>
            <a:spLocks noGrp="1"/>
          </p:cNvSpPr>
          <p:nvPr>
            <p:ph type="pic" sz="quarter" idx="14"/>
          </p:nvPr>
        </p:nvSpPr>
        <p:spPr>
          <a:xfrm>
            <a:off x="0" y="0"/>
            <a:ext cx="4571460" cy="6858000"/>
          </a:xfrm>
        </p:spPr>
        <p:txBody>
          <a:bodyPr/>
          <a:lstStyle/>
          <a:p>
            <a:r>
              <a:rPr lang="en-US" dirty="0"/>
              <a:t>Click icon to add picture</a:t>
            </a:r>
            <a:endParaRPr lang="en-GB" dirty="0"/>
          </a:p>
        </p:txBody>
      </p:sp>
    </p:spTree>
    <p:extLst>
      <p:ext uri="{BB962C8B-B14F-4D97-AF65-F5344CB8AC3E}">
        <p14:creationId xmlns:p14="http://schemas.microsoft.com/office/powerpoint/2010/main" val="41909047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Divider Dark Gray">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7" y="283"/>
            <a:ext cx="9143245" cy="6857434"/>
          </a:xfrm>
          <a:prstGeom prst="rect">
            <a:avLst/>
          </a:prstGeom>
        </p:spPr>
      </p:pic>
      <p:sp>
        <p:nvSpPr>
          <p:cNvPr id="12" name="Slide Number Placeholder 14"/>
          <p:cNvSpPr txBox="1">
            <a:spLocks/>
          </p:cNvSpPr>
          <p:nvPr userDrawn="1"/>
        </p:nvSpPr>
        <p:spPr>
          <a:xfrm>
            <a:off x="8577263" y="6484071"/>
            <a:ext cx="493149" cy="365125"/>
          </a:xfrm>
          <a:prstGeom prst="rect">
            <a:avLst/>
          </a:prstGeom>
        </p:spPr>
        <p:txBody>
          <a:bodyPr>
            <a:noAutofit/>
          </a:bodyPr>
          <a:lstStyle>
            <a:defPPr>
              <a:defRPr lang="en-US"/>
            </a:defPPr>
            <a:lvl1pPr algn="r" rtl="0" fontAlgn="base">
              <a:spcBef>
                <a:spcPct val="0"/>
              </a:spcBef>
              <a:spcAft>
                <a:spcPct val="0"/>
              </a:spcAft>
              <a:defRPr sz="1200" b="0" kern="1200" smtClean="0">
                <a:solidFill>
                  <a:srgbClr val="595959"/>
                </a:solidFill>
                <a:latin typeface="+mj-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fld id="{4D28396D-908F-404C-BE95-849AA43C2B17}" type="slidenum">
              <a:rPr lang="en-US">
                <a:solidFill>
                  <a:srgbClr val="FFFFFF"/>
                </a:solidFill>
              </a:rPr>
              <a:pPr>
                <a:defRPr/>
              </a:pPr>
              <a:t>‹#›</a:t>
            </a:fld>
            <a:endParaRPr lang="en-US" dirty="0">
              <a:solidFill>
                <a:srgbClr val="FFFFFF"/>
              </a:solidFill>
            </a:endParaRPr>
          </a:p>
        </p:txBody>
      </p:sp>
      <p:pic>
        <p:nvPicPr>
          <p:cNvPr id="13" name="Picture 12" descr="Pantone ipso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00634" y="6543533"/>
            <a:ext cx="703196" cy="205099"/>
          </a:xfrm>
          <a:prstGeom prst="rect">
            <a:avLst/>
          </a:prstGeom>
        </p:spPr>
      </p:pic>
      <p:sp>
        <p:nvSpPr>
          <p:cNvPr id="7" name="Freeform 2"/>
          <p:cNvSpPr>
            <a:spLocks/>
          </p:cNvSpPr>
          <p:nvPr userDrawn="1"/>
        </p:nvSpPr>
        <p:spPr bwMode="auto">
          <a:xfrm>
            <a:off x="0" y="950913"/>
            <a:ext cx="4760913" cy="5003800"/>
          </a:xfrm>
          <a:custGeom>
            <a:avLst/>
            <a:gdLst>
              <a:gd name="T0" fmla="*/ 692 w 1492"/>
              <a:gd name="T1" fmla="*/ 0 h 1600"/>
              <a:gd name="T2" fmla="*/ 0 w 1492"/>
              <a:gd name="T3" fmla="*/ 399 h 1600"/>
              <a:gd name="T4" fmla="*/ 0 w 1492"/>
              <a:gd name="T5" fmla="*/ 1202 h 1600"/>
              <a:gd name="T6" fmla="*/ 692 w 1492"/>
              <a:gd name="T7" fmla="*/ 1600 h 1600"/>
              <a:gd name="T8" fmla="*/ 1492 w 1492"/>
              <a:gd name="T9" fmla="*/ 800 h 1600"/>
              <a:gd name="T10" fmla="*/ 692 w 1492"/>
              <a:gd name="T11" fmla="*/ 0 h 1600"/>
            </a:gdLst>
            <a:ahLst/>
            <a:cxnLst>
              <a:cxn ang="0">
                <a:pos x="T0" y="T1"/>
              </a:cxn>
              <a:cxn ang="0">
                <a:pos x="T2" y="T3"/>
              </a:cxn>
              <a:cxn ang="0">
                <a:pos x="T4" y="T5"/>
              </a:cxn>
              <a:cxn ang="0">
                <a:pos x="T6" y="T7"/>
              </a:cxn>
              <a:cxn ang="0">
                <a:pos x="T8" y="T9"/>
              </a:cxn>
              <a:cxn ang="0">
                <a:pos x="T10" y="T11"/>
              </a:cxn>
            </a:cxnLst>
            <a:rect l="0" t="0" r="r" b="b"/>
            <a:pathLst>
              <a:path w="1492" h="1600">
                <a:moveTo>
                  <a:pt x="692" y="0"/>
                </a:moveTo>
                <a:cubicBezTo>
                  <a:pt x="397" y="0"/>
                  <a:pt x="139" y="161"/>
                  <a:pt x="0" y="399"/>
                </a:cubicBezTo>
                <a:cubicBezTo>
                  <a:pt x="0" y="1202"/>
                  <a:pt x="0" y="1202"/>
                  <a:pt x="0" y="1202"/>
                </a:cubicBezTo>
                <a:cubicBezTo>
                  <a:pt x="139" y="1440"/>
                  <a:pt x="397" y="1600"/>
                  <a:pt x="692" y="1600"/>
                </a:cubicBezTo>
                <a:cubicBezTo>
                  <a:pt x="1134" y="1600"/>
                  <a:pt x="1492" y="1242"/>
                  <a:pt x="1492" y="800"/>
                </a:cubicBezTo>
                <a:cubicBezTo>
                  <a:pt x="1492" y="359"/>
                  <a:pt x="1134" y="0"/>
                  <a:pt x="69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 name="Freeform 6"/>
          <p:cNvSpPr>
            <a:spLocks/>
          </p:cNvSpPr>
          <p:nvPr userDrawn="1"/>
        </p:nvSpPr>
        <p:spPr bwMode="auto">
          <a:xfrm>
            <a:off x="-3175" y="6272213"/>
            <a:ext cx="641350" cy="592137"/>
          </a:xfrm>
          <a:custGeom>
            <a:avLst/>
            <a:gdLst>
              <a:gd name="T0" fmla="*/ 189 w 191"/>
              <a:gd name="T1" fmla="*/ 183 h 183"/>
              <a:gd name="T2" fmla="*/ 191 w 191"/>
              <a:gd name="T3" fmla="*/ 160 h 183"/>
              <a:gd name="T4" fmla="*/ 31 w 191"/>
              <a:gd name="T5" fmla="*/ 0 h 183"/>
              <a:gd name="T6" fmla="*/ 0 w 191"/>
              <a:gd name="T7" fmla="*/ 3 h 183"/>
              <a:gd name="T8" fmla="*/ 0 w 191"/>
              <a:gd name="T9" fmla="*/ 183 h 183"/>
              <a:gd name="T10" fmla="*/ 189 w 191"/>
              <a:gd name="T11" fmla="*/ 183 h 183"/>
            </a:gdLst>
            <a:ahLst/>
            <a:cxnLst>
              <a:cxn ang="0">
                <a:pos x="T0" y="T1"/>
              </a:cxn>
              <a:cxn ang="0">
                <a:pos x="T2" y="T3"/>
              </a:cxn>
              <a:cxn ang="0">
                <a:pos x="T4" y="T5"/>
              </a:cxn>
              <a:cxn ang="0">
                <a:pos x="T6" y="T7"/>
              </a:cxn>
              <a:cxn ang="0">
                <a:pos x="T8" y="T9"/>
              </a:cxn>
              <a:cxn ang="0">
                <a:pos x="T10" y="T11"/>
              </a:cxn>
            </a:cxnLst>
            <a:rect l="0" t="0" r="r" b="b"/>
            <a:pathLst>
              <a:path w="191" h="183">
                <a:moveTo>
                  <a:pt x="189" y="183"/>
                </a:moveTo>
                <a:cubicBezTo>
                  <a:pt x="190" y="175"/>
                  <a:pt x="191" y="168"/>
                  <a:pt x="191" y="160"/>
                </a:cubicBezTo>
                <a:cubicBezTo>
                  <a:pt x="191" y="72"/>
                  <a:pt x="119" y="0"/>
                  <a:pt x="31" y="0"/>
                </a:cubicBezTo>
                <a:cubicBezTo>
                  <a:pt x="21" y="0"/>
                  <a:pt x="10" y="1"/>
                  <a:pt x="0" y="3"/>
                </a:cubicBezTo>
                <a:cubicBezTo>
                  <a:pt x="0" y="183"/>
                  <a:pt x="0" y="183"/>
                  <a:pt x="0" y="183"/>
                </a:cubicBezTo>
                <a:lnTo>
                  <a:pt x="189" y="18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31" name="Freeform 5"/>
          <p:cNvSpPr>
            <a:spLocks/>
          </p:cNvSpPr>
          <p:nvPr userDrawn="1"/>
        </p:nvSpPr>
        <p:spPr bwMode="ltGray">
          <a:xfrm>
            <a:off x="584200" y="5846763"/>
            <a:ext cx="917575" cy="746125"/>
          </a:xfrm>
          <a:custGeom>
            <a:avLst/>
            <a:gdLst>
              <a:gd name="T0" fmla="*/ 0 w 578"/>
              <a:gd name="T1" fmla="*/ 470 h 470"/>
              <a:gd name="T2" fmla="*/ 286 w 578"/>
              <a:gd name="T3" fmla="*/ 270 h 470"/>
              <a:gd name="T4" fmla="*/ 578 w 578"/>
              <a:gd name="T5" fmla="*/ 0 h 470"/>
            </a:gdLst>
            <a:ahLst/>
            <a:cxnLst>
              <a:cxn ang="0">
                <a:pos x="T0" y="T1"/>
              </a:cxn>
              <a:cxn ang="0">
                <a:pos x="T2" y="T3"/>
              </a:cxn>
              <a:cxn ang="0">
                <a:pos x="T4" y="T5"/>
              </a:cxn>
            </a:cxnLst>
            <a:rect l="0" t="0" r="r" b="b"/>
            <a:pathLst>
              <a:path w="578" h="470">
                <a:moveTo>
                  <a:pt x="0" y="470"/>
                </a:moveTo>
                <a:cubicBezTo>
                  <a:pt x="95" y="409"/>
                  <a:pt x="190" y="348"/>
                  <a:pt x="286" y="270"/>
                </a:cubicBezTo>
                <a:cubicBezTo>
                  <a:pt x="382" y="192"/>
                  <a:pt x="529" y="45"/>
                  <a:pt x="578" y="0"/>
                </a:cubicBezTo>
              </a:path>
            </a:pathLst>
          </a:custGeom>
          <a:noFill/>
          <a:ln w="12700" cmpd="sng">
            <a:solidFill>
              <a:srgbClr val="FFFFFF">
                <a:alpha val="49804"/>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 name="Titel 1"/>
          <p:cNvSpPr>
            <a:spLocks noGrp="1"/>
          </p:cNvSpPr>
          <p:nvPr>
            <p:ph type="ctrTitle"/>
          </p:nvPr>
        </p:nvSpPr>
        <p:spPr>
          <a:xfrm>
            <a:off x="216595" y="3184497"/>
            <a:ext cx="4000406" cy="498598"/>
          </a:xfrm>
          <a:prstGeom prst="rect">
            <a:avLst/>
          </a:prstGeom>
        </p:spPr>
        <p:txBody>
          <a:bodyPr wrap="square" lIns="0" tIns="0" rIns="0" bIns="0" anchor="ctr" anchorCtr="0">
            <a:spAutoFit/>
          </a:bodyPr>
          <a:lstStyle>
            <a:lvl1pPr algn="ctr">
              <a:lnSpc>
                <a:spcPct val="90000"/>
              </a:lnSpc>
              <a:defRPr sz="3600" b="1">
                <a:solidFill>
                  <a:srgbClr val="C00000"/>
                </a:solidFill>
              </a:defRPr>
            </a:lvl1pPr>
          </a:lstStyle>
          <a:p>
            <a:endParaRPr lang="en-US" noProof="0" dirty="0"/>
          </a:p>
        </p:txBody>
      </p:sp>
      <p:sp>
        <p:nvSpPr>
          <p:cNvPr id="44" name="Freeform 3"/>
          <p:cNvSpPr>
            <a:spLocks/>
          </p:cNvSpPr>
          <p:nvPr userDrawn="1"/>
        </p:nvSpPr>
        <p:spPr bwMode="auto">
          <a:xfrm>
            <a:off x="7435850" y="1541463"/>
            <a:ext cx="1711325" cy="2360612"/>
          </a:xfrm>
          <a:custGeom>
            <a:avLst/>
            <a:gdLst>
              <a:gd name="T0" fmla="*/ 520 w 520"/>
              <a:gd name="T1" fmla="*/ 32 h 740"/>
              <a:gd name="T2" fmla="*/ 370 w 520"/>
              <a:gd name="T3" fmla="*/ 0 h 740"/>
              <a:gd name="T4" fmla="*/ 0 w 520"/>
              <a:gd name="T5" fmla="*/ 370 h 740"/>
              <a:gd name="T6" fmla="*/ 370 w 520"/>
              <a:gd name="T7" fmla="*/ 740 h 740"/>
              <a:gd name="T8" fmla="*/ 520 w 520"/>
              <a:gd name="T9" fmla="*/ 709 h 740"/>
              <a:gd name="T10" fmla="*/ 520 w 520"/>
              <a:gd name="T11" fmla="*/ 32 h 740"/>
            </a:gdLst>
            <a:ahLst/>
            <a:cxnLst>
              <a:cxn ang="0">
                <a:pos x="T0" y="T1"/>
              </a:cxn>
              <a:cxn ang="0">
                <a:pos x="T2" y="T3"/>
              </a:cxn>
              <a:cxn ang="0">
                <a:pos x="T4" y="T5"/>
              </a:cxn>
              <a:cxn ang="0">
                <a:pos x="T6" y="T7"/>
              </a:cxn>
              <a:cxn ang="0">
                <a:pos x="T8" y="T9"/>
              </a:cxn>
              <a:cxn ang="0">
                <a:pos x="T10" y="T11"/>
              </a:cxn>
            </a:cxnLst>
            <a:rect l="0" t="0" r="r" b="b"/>
            <a:pathLst>
              <a:path w="520" h="740">
                <a:moveTo>
                  <a:pt x="520" y="32"/>
                </a:moveTo>
                <a:cubicBezTo>
                  <a:pt x="474" y="12"/>
                  <a:pt x="423" y="0"/>
                  <a:pt x="370" y="0"/>
                </a:cubicBezTo>
                <a:cubicBezTo>
                  <a:pt x="166" y="0"/>
                  <a:pt x="0" y="166"/>
                  <a:pt x="0" y="370"/>
                </a:cubicBezTo>
                <a:cubicBezTo>
                  <a:pt x="0" y="575"/>
                  <a:pt x="166" y="740"/>
                  <a:pt x="370" y="740"/>
                </a:cubicBezTo>
                <a:cubicBezTo>
                  <a:pt x="423" y="740"/>
                  <a:pt x="474" y="729"/>
                  <a:pt x="520" y="709"/>
                </a:cubicBezTo>
                <a:lnTo>
                  <a:pt x="520" y="3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3" name="Freeform 2"/>
          <p:cNvSpPr/>
          <p:nvPr userDrawn="1"/>
        </p:nvSpPr>
        <p:spPr>
          <a:xfrm>
            <a:off x="4722607" y="2297593"/>
            <a:ext cx="2732442" cy="650002"/>
          </a:xfrm>
          <a:custGeom>
            <a:avLst/>
            <a:gdLst>
              <a:gd name="connsiteX0" fmla="*/ 0 w 2732442"/>
              <a:gd name="connsiteY0" fmla="*/ 650002 h 650002"/>
              <a:gd name="connsiteX1" fmla="*/ 1247887 w 2732442"/>
              <a:gd name="connsiteY1" fmla="*/ 26059 h 650002"/>
              <a:gd name="connsiteX2" fmla="*/ 2732442 w 2732442"/>
              <a:gd name="connsiteY2" fmla="*/ 176666 h 650002"/>
            </a:gdLst>
            <a:ahLst/>
            <a:cxnLst>
              <a:cxn ang="0">
                <a:pos x="connsiteX0" y="connsiteY0"/>
              </a:cxn>
              <a:cxn ang="0">
                <a:pos x="connsiteX1" y="connsiteY1"/>
              </a:cxn>
              <a:cxn ang="0">
                <a:pos x="connsiteX2" y="connsiteY2"/>
              </a:cxn>
            </a:cxnLst>
            <a:rect l="l" t="t" r="r" b="b"/>
            <a:pathLst>
              <a:path w="2732442" h="650002">
                <a:moveTo>
                  <a:pt x="0" y="650002"/>
                </a:moveTo>
                <a:cubicBezTo>
                  <a:pt x="396240" y="377475"/>
                  <a:pt x="792480" y="104948"/>
                  <a:pt x="1247887" y="26059"/>
                </a:cubicBezTo>
                <a:cubicBezTo>
                  <a:pt x="1703294" y="-52830"/>
                  <a:pt x="2217868" y="61918"/>
                  <a:pt x="2732442" y="176666"/>
                </a:cubicBezTo>
              </a:path>
            </a:pathLst>
          </a:custGeom>
          <a:noFill/>
          <a:ln w="127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chemeClr val="bg1"/>
                </a:solidFill>
                <a:latin typeface="+mj-lt"/>
              </a:defRPr>
            </a:lvl1pPr>
          </a:lstStyle>
          <a:p>
            <a:pPr>
              <a:defRPr/>
            </a:pPr>
            <a:fld id="{4D28396D-908F-404C-BE95-849AA43C2B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74603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3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bg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bg1"/>
                </a:solidFill>
              </a:defRPr>
            </a:lvl1pPr>
          </a:lstStyle>
          <a:p>
            <a:pPr fontAlgn="auto">
              <a:lnSpc>
                <a:spcPct val="95000"/>
              </a:lnSpc>
              <a:spcBef>
                <a:spcPts val="204"/>
              </a:spcBef>
              <a:spcAft>
                <a:spcPts val="0"/>
              </a:spcAft>
            </a:pPr>
            <a:r>
              <a:rPr dirty="0">
                <a:solidFill>
                  <a:prstClr val="white"/>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bg1"/>
                </a:solidFill>
              </a:defRPr>
            </a:lvl1pPr>
          </a:lstStyle>
          <a:p>
            <a:pPr fontAlgn="auto">
              <a:lnSpc>
                <a:spcPct val="95000"/>
              </a:lnSpc>
              <a:spcBef>
                <a:spcPts val="204"/>
              </a:spcBef>
              <a:spcAft>
                <a:spcPts val="0"/>
              </a:spcAft>
            </a:pPr>
            <a:fld id="{7F034911-0302-4AAB-AEF0-815419E29289}" type="slidenum">
              <a:rPr lang="en-GB">
                <a:solidFill>
                  <a:prstClr val="white"/>
                </a:solidFill>
                <a:latin typeface="Calibri"/>
              </a:rPr>
              <a:pPr fontAlgn="auto">
                <a:lnSpc>
                  <a:spcPct val="95000"/>
                </a:lnSpc>
                <a:spcBef>
                  <a:spcPts val="204"/>
                </a:spcBef>
                <a:spcAft>
                  <a:spcPts val="0"/>
                </a:spcAft>
              </a:pPr>
              <a:t>‹#›</a:t>
            </a:fld>
            <a:endParaRPr lang="en-GB" dirty="0">
              <a:solidFill>
                <a:prstClr val="white"/>
              </a:solidFill>
              <a:latin typeface="Calibri"/>
            </a:endParaRPr>
          </a:p>
        </p:txBody>
      </p:sp>
      <p:sp>
        <p:nvSpPr>
          <p:cNvPr id="10" name="Picture Placeholder 3"/>
          <p:cNvSpPr>
            <a:spLocks noGrp="1"/>
          </p:cNvSpPr>
          <p:nvPr>
            <p:ph type="pic" sz="quarter" idx="10"/>
          </p:nvPr>
        </p:nvSpPr>
        <p:spPr>
          <a:xfrm>
            <a:off x="0" y="-9526"/>
            <a:ext cx="5930713" cy="6867525"/>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616513"/>
              <a:gd name="connsiteY0" fmla="*/ 0 h 5143500"/>
              <a:gd name="connsiteX1" fmla="*/ 4654924 w 6616513"/>
              <a:gd name="connsiteY1" fmla="*/ 0 h 5143500"/>
              <a:gd name="connsiteX2" fmla="*/ 6616513 w 6616513"/>
              <a:gd name="connsiteY2" fmla="*/ 5143500 h 5143500"/>
              <a:gd name="connsiteX3" fmla="*/ 0 w 6616513"/>
              <a:gd name="connsiteY3" fmla="*/ 5143500 h 5143500"/>
              <a:gd name="connsiteX4" fmla="*/ 0 w 6616513"/>
              <a:gd name="connsiteY4" fmla="*/ 0 h 5143500"/>
              <a:gd name="connsiteX0" fmla="*/ 0 w 6616513"/>
              <a:gd name="connsiteY0" fmla="*/ 7144 h 5150644"/>
              <a:gd name="connsiteX1" fmla="*/ 3578599 w 6616513"/>
              <a:gd name="connsiteY1" fmla="*/ 0 h 5150644"/>
              <a:gd name="connsiteX2" fmla="*/ 6616513 w 6616513"/>
              <a:gd name="connsiteY2" fmla="*/ 5150644 h 5150644"/>
              <a:gd name="connsiteX3" fmla="*/ 0 w 6616513"/>
              <a:gd name="connsiteY3" fmla="*/ 5150644 h 5150644"/>
              <a:gd name="connsiteX4" fmla="*/ 0 w 6616513"/>
              <a:gd name="connsiteY4" fmla="*/ 7144 h 5150644"/>
              <a:gd name="connsiteX0" fmla="*/ 0 w 5930713"/>
              <a:gd name="connsiteY0" fmla="*/ 7144 h 5150644"/>
              <a:gd name="connsiteX1" fmla="*/ 3578599 w 5930713"/>
              <a:gd name="connsiteY1" fmla="*/ 0 h 5150644"/>
              <a:gd name="connsiteX2" fmla="*/ 5930713 w 5930713"/>
              <a:gd name="connsiteY2" fmla="*/ 5150644 h 5150644"/>
              <a:gd name="connsiteX3" fmla="*/ 0 w 5930713"/>
              <a:gd name="connsiteY3" fmla="*/ 5150644 h 5150644"/>
              <a:gd name="connsiteX4" fmla="*/ 0 w 5930713"/>
              <a:gd name="connsiteY4" fmla="*/ 7144 h 515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713" h="5150644">
                <a:moveTo>
                  <a:pt x="0" y="7144"/>
                </a:moveTo>
                <a:lnTo>
                  <a:pt x="3578599" y="0"/>
                </a:lnTo>
                <a:lnTo>
                  <a:pt x="5930713" y="5150644"/>
                </a:lnTo>
                <a:lnTo>
                  <a:pt x="0" y="5150644"/>
                </a:lnTo>
                <a:lnTo>
                  <a:pt x="0" y="7144"/>
                </a:lnTo>
                <a:close/>
              </a:path>
            </a:pathLst>
          </a:custGeom>
        </p:spPr>
        <p:txBody>
          <a:bodyPr/>
          <a:lstStyle/>
          <a:p>
            <a:r>
              <a:rPr lang="en-US" dirty="0"/>
              <a:t>Click icon to add picture</a:t>
            </a:r>
            <a:endParaRPr lang="en-GB" dirty="0"/>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16009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3B">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bg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bg1"/>
                </a:solidFill>
              </a:defRPr>
            </a:lvl1pPr>
          </a:lstStyle>
          <a:p>
            <a:pPr fontAlgn="auto">
              <a:lnSpc>
                <a:spcPct val="95000"/>
              </a:lnSpc>
              <a:spcBef>
                <a:spcPts val="204"/>
              </a:spcBef>
              <a:spcAft>
                <a:spcPts val="0"/>
              </a:spcAft>
            </a:pPr>
            <a:r>
              <a:rPr dirty="0">
                <a:solidFill>
                  <a:prstClr val="white"/>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bg1"/>
                </a:solidFill>
              </a:defRPr>
            </a:lvl1pPr>
          </a:lstStyle>
          <a:p>
            <a:pPr fontAlgn="auto">
              <a:lnSpc>
                <a:spcPct val="95000"/>
              </a:lnSpc>
              <a:spcBef>
                <a:spcPts val="204"/>
              </a:spcBef>
              <a:spcAft>
                <a:spcPts val="0"/>
              </a:spcAft>
            </a:pPr>
            <a:fld id="{7F034911-0302-4AAB-AEF0-815419E29289}" type="slidenum">
              <a:rPr lang="en-GB">
                <a:solidFill>
                  <a:prstClr val="white"/>
                </a:solidFill>
                <a:latin typeface="Calibri"/>
              </a:rPr>
              <a:pPr fontAlgn="auto">
                <a:lnSpc>
                  <a:spcPct val="95000"/>
                </a:lnSpc>
                <a:spcBef>
                  <a:spcPts val="204"/>
                </a:spcBef>
                <a:spcAft>
                  <a:spcPts val="0"/>
                </a:spcAft>
              </a:pPr>
              <a:t>‹#›</a:t>
            </a:fld>
            <a:endParaRPr lang="en-GB" dirty="0">
              <a:solidFill>
                <a:prstClr val="white"/>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
        <p:nvSpPr>
          <p:cNvPr id="11" name="Picture Placeholder 17"/>
          <p:cNvSpPr>
            <a:spLocks noGrp="1"/>
          </p:cNvSpPr>
          <p:nvPr>
            <p:ph type="pic" sz="quarter" idx="14"/>
          </p:nvPr>
        </p:nvSpPr>
        <p:spPr>
          <a:xfrm>
            <a:off x="0" y="0"/>
            <a:ext cx="4571460" cy="6858000"/>
          </a:xfrm>
        </p:spPr>
        <p:txBody>
          <a:bodyPr/>
          <a:lstStyle/>
          <a:p>
            <a:r>
              <a:rPr lang="en-US" dirty="0"/>
              <a:t>Click icon to add picture</a:t>
            </a:r>
            <a:endParaRPr lang="en-GB" dirty="0"/>
          </a:p>
        </p:txBody>
      </p:sp>
    </p:spTree>
    <p:extLst>
      <p:ext uri="{BB962C8B-B14F-4D97-AF65-F5344CB8AC3E}">
        <p14:creationId xmlns:p14="http://schemas.microsoft.com/office/powerpoint/2010/main" val="103820317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p:cSld name="Section Header Option 4">
    <p:spTree>
      <p:nvGrpSpPr>
        <p:cNvPr id="1" name=""/>
        <p:cNvGrpSpPr/>
        <p:nvPr/>
      </p:nvGrpSpPr>
      <p:grpSpPr>
        <a:xfrm>
          <a:off x="0" y="0"/>
          <a:ext cx="0" cy="0"/>
          <a:chOff x="0" y="0"/>
          <a:chExt cx="0" cy="0"/>
        </a:xfrm>
      </p:grpSpPr>
      <p:sp>
        <p:nvSpPr>
          <p:cNvPr id="8" name="Picture Placeholder 7"/>
          <p:cNvSpPr>
            <a:spLocks noGrp="1"/>
          </p:cNvSpPr>
          <p:nvPr>
            <p:ph type="pic" sz="quarter" idx="14" hasCustomPrompt="1"/>
          </p:nvPr>
        </p:nvSpPr>
        <p:spPr>
          <a:xfrm>
            <a:off x="2" y="0"/>
            <a:ext cx="9143999" cy="6858000"/>
          </a:xfrm>
          <a:effectLst/>
        </p:spPr>
        <p:txBody>
          <a:bodyPr/>
          <a:lstStyle>
            <a:lvl1pPr>
              <a:defRPr baseline="0"/>
            </a:lvl1pPr>
          </a:lstStyle>
          <a:p>
            <a:br>
              <a:rPr lang="en-GB" dirty="0"/>
            </a:br>
            <a:r>
              <a:rPr lang="en-GB" dirty="0"/>
              <a:t>     Copy Desired Image, Select this placeholder, Paste &amp; Then “Send to back”</a:t>
            </a:r>
          </a:p>
        </p:txBody>
      </p:sp>
      <p:sp>
        <p:nvSpPr>
          <p:cNvPr id="2" name="Title 1"/>
          <p:cNvSpPr>
            <a:spLocks noGrp="1"/>
          </p:cNvSpPr>
          <p:nvPr>
            <p:ph type="title" hasCustomPrompt="1"/>
          </p:nvPr>
        </p:nvSpPr>
        <p:spPr>
          <a:xfrm>
            <a:off x="564093" y="3305917"/>
            <a:ext cx="8313207" cy="960263"/>
          </a:xfrm>
          <a:effectLst>
            <a:outerShdw blurRad="825500" algn="ctr" rotWithShape="0">
              <a:prstClr val="black">
                <a:alpha val="20000"/>
              </a:prstClr>
            </a:outerShdw>
          </a:effectLst>
        </p:spPr>
        <p:txBody>
          <a:bodyPr anchor="t"/>
          <a:lstStyle>
            <a:lvl1pPr>
              <a:lnSpc>
                <a:spcPct val="80000"/>
              </a:lnSpc>
              <a:spcBef>
                <a:spcPts val="816"/>
              </a:spcBef>
              <a:defRPr sz="7800" cap="all" baseline="0">
                <a:solidFill>
                  <a:schemeClr val="bg1"/>
                </a:solidFill>
              </a:defRPr>
            </a:lvl1pPr>
          </a:lstStyle>
          <a:p>
            <a:r>
              <a:rPr lang="en-US" dirty="0"/>
              <a:t>Section DIVIDER</a:t>
            </a:r>
            <a:endParaRPr lang="en-GB" dirty="0"/>
          </a:p>
        </p:txBody>
      </p:sp>
      <p:sp>
        <p:nvSpPr>
          <p:cNvPr id="7" name="Text Placeholder 6"/>
          <p:cNvSpPr>
            <a:spLocks noGrp="1"/>
          </p:cNvSpPr>
          <p:nvPr>
            <p:ph type="body" sz="quarter" idx="13" hasCustomPrompt="1"/>
          </p:nvPr>
        </p:nvSpPr>
        <p:spPr>
          <a:xfrm>
            <a:off x="628273" y="2476736"/>
            <a:ext cx="6033722" cy="829179"/>
          </a:xfrm>
        </p:spPr>
        <p:txBody>
          <a:bodyPr anchor="b">
            <a:normAutofit/>
          </a:bodyPr>
          <a:lstStyle>
            <a:lvl1pPr>
              <a:spcBef>
                <a:spcPts val="1224"/>
              </a:spcBef>
              <a:defRPr sz="2700" b="0" cap="none" baseline="0">
                <a:solidFill>
                  <a:schemeClr val="bg1"/>
                </a:solidFill>
                <a:effectLst>
                  <a:outerShdw blurRad="228600" algn="ctr" rotWithShape="0">
                    <a:prstClr val="black">
                      <a:alpha val="40000"/>
                    </a:prstClr>
                  </a:outerShdw>
                </a:effectLst>
              </a:defRPr>
            </a:lvl1pPr>
          </a:lstStyle>
          <a:p>
            <a:pPr lvl="0"/>
            <a:r>
              <a:rPr lang="en-US" dirty="0"/>
              <a:t>Subtitle</a:t>
            </a:r>
            <a:endParaRPr lang="en-GB" dirty="0"/>
          </a:p>
        </p:txBody>
      </p:sp>
      <p:sp>
        <p:nvSpPr>
          <p:cNvPr id="4" name="Footer Placeholder 3"/>
          <p:cNvSpPr>
            <a:spLocks noGrp="1"/>
          </p:cNvSpPr>
          <p:nvPr>
            <p:ph type="ftr" sz="quarter" idx="16"/>
          </p:nvPr>
        </p:nvSpPr>
        <p:spPr>
          <a:xfrm>
            <a:off x="614374" y="6200608"/>
            <a:ext cx="4951963" cy="346923"/>
          </a:xfrm>
          <a:prstGeom prst="rect">
            <a:avLst/>
          </a:prstGeom>
        </p:spPr>
        <p:txBody>
          <a:bodyPr vert="horz" lIns="0" tIns="0" rIns="0" bIns="0" rtlCol="0" anchor="b"/>
          <a:lstStyle>
            <a:lvl1pPr>
              <a:defRPr lang="en-GB" sz="800" smtClean="0">
                <a:solidFill>
                  <a:schemeClr val="bg1"/>
                </a:solidFill>
              </a:defRPr>
            </a:lvl1pPr>
          </a:lstStyle>
          <a:p>
            <a:pPr fontAlgn="auto">
              <a:lnSpc>
                <a:spcPct val="85000"/>
              </a:lnSpc>
              <a:spcBef>
                <a:spcPts val="204"/>
              </a:spcBef>
              <a:spcAft>
                <a:spcPts val="0"/>
              </a:spcAft>
            </a:pPr>
            <a:r>
              <a:rPr dirty="0">
                <a:solidFill>
                  <a:prstClr val="white"/>
                </a:solidFill>
                <a:latin typeface="Calibri"/>
              </a:rPr>
              <a:t>© 2015 Ipsos. </a:t>
            </a:r>
          </a:p>
        </p:txBody>
      </p:sp>
      <p:sp>
        <p:nvSpPr>
          <p:cNvPr id="5" name="Slide Number Placeholder 4"/>
          <p:cNvSpPr>
            <a:spLocks noGrp="1"/>
          </p:cNvSpPr>
          <p:nvPr>
            <p:ph type="sldNum" sz="quarter" idx="17"/>
          </p:nvPr>
        </p:nvSpPr>
        <p:spPr>
          <a:xfrm>
            <a:off x="247314" y="6200608"/>
            <a:ext cx="382425" cy="346923"/>
          </a:xfrm>
          <a:prstGeom prst="rect">
            <a:avLst/>
          </a:prstGeom>
        </p:spPr>
        <p:txBody>
          <a:bodyPr vert="horz" lIns="0" tIns="0" rIns="0" bIns="0" rtlCol="0" anchor="b"/>
          <a:lstStyle>
            <a:lvl1pPr>
              <a:defRPr lang="en-US" sz="800" smtClean="0">
                <a:solidFill>
                  <a:schemeClr val="bg1"/>
                </a:solidFill>
              </a:defRPr>
            </a:lvl1pPr>
          </a:lstStyle>
          <a:p>
            <a:pPr fontAlgn="auto">
              <a:lnSpc>
                <a:spcPct val="85000"/>
              </a:lnSpc>
              <a:spcBef>
                <a:spcPts val="204"/>
              </a:spcBef>
              <a:spcAft>
                <a:spcPts val="0"/>
              </a:spcAft>
            </a:pPr>
            <a:fld id="{7F034911-0302-4AAB-AEF0-815419E29289}" type="slidenum">
              <a:rPr lang="en-GB">
                <a:solidFill>
                  <a:prstClr val="white"/>
                </a:solidFill>
                <a:latin typeface="Calibri"/>
              </a:rPr>
              <a:pPr fontAlgn="auto">
                <a:lnSpc>
                  <a:spcPct val="85000"/>
                </a:lnSpc>
                <a:spcBef>
                  <a:spcPts val="204"/>
                </a:spcBef>
                <a:spcAft>
                  <a:spcPts val="0"/>
                </a:spcAft>
              </a:pPr>
              <a:t>‹#›</a:t>
            </a:fld>
            <a:endParaRPr lang="en-GB" dirty="0">
              <a:solidFill>
                <a:prstClr val="white"/>
              </a:solidFill>
              <a:latin typeface="Calibri"/>
            </a:endParaRPr>
          </a:p>
        </p:txBody>
      </p:sp>
    </p:spTree>
    <p:extLst>
      <p:ext uri="{BB962C8B-B14F-4D97-AF65-F5344CB8AC3E}">
        <p14:creationId xmlns:p14="http://schemas.microsoft.com/office/powerpoint/2010/main" val="261716831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p:cSld name="Section Header White Fil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2832" y="3306922"/>
            <a:ext cx="8726439" cy="960263"/>
          </a:xfrm>
        </p:spPr>
        <p:txBody>
          <a:bodyPr lIns="0" anchor="t"/>
          <a:lstStyle>
            <a:lvl1pPr>
              <a:lnSpc>
                <a:spcPct val="80000"/>
              </a:lnSpc>
              <a:spcBef>
                <a:spcPts val="816"/>
              </a:spcBef>
              <a:defRPr sz="7800" cap="all" baseline="0">
                <a:solidFill>
                  <a:schemeClr val="tx1"/>
                </a:solidFill>
              </a:defRPr>
            </a:lvl1pPr>
          </a:lstStyle>
          <a:p>
            <a:r>
              <a:rPr lang="en-US" dirty="0"/>
              <a:t>SECTION DIVIDER</a:t>
            </a:r>
            <a:endParaRPr lang="en-GB" dirty="0"/>
          </a:p>
        </p:txBody>
      </p:sp>
      <p:sp>
        <p:nvSpPr>
          <p:cNvPr id="7" name="Text Placeholder 6"/>
          <p:cNvSpPr>
            <a:spLocks noGrp="1"/>
          </p:cNvSpPr>
          <p:nvPr>
            <p:ph type="body" sz="quarter" idx="13" hasCustomPrompt="1"/>
          </p:nvPr>
        </p:nvSpPr>
        <p:spPr>
          <a:xfrm>
            <a:off x="221814" y="2477744"/>
            <a:ext cx="6033722" cy="829179"/>
          </a:xfrm>
        </p:spPr>
        <p:txBody>
          <a:bodyPr anchor="b">
            <a:normAutofit/>
          </a:bodyPr>
          <a:lstStyle>
            <a:lvl1pPr>
              <a:spcBef>
                <a:spcPts val="1224"/>
              </a:spcBef>
              <a:defRPr sz="2700" b="0" cap="none" baseline="0">
                <a:solidFill>
                  <a:schemeClr val="tx1"/>
                </a:solidFill>
              </a:defRPr>
            </a:lvl1pPr>
          </a:lstStyle>
          <a:p>
            <a:pPr lvl="0"/>
            <a:r>
              <a:rPr lang="en-US" dirty="0"/>
              <a:t>Subtitle</a:t>
            </a:r>
            <a:endParaRPr lang="en-GB" dirty="0"/>
          </a:p>
        </p:txBody>
      </p:sp>
      <p:sp>
        <p:nvSpPr>
          <p:cNvPr id="29" name="TextBox 28"/>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srgbClr val="888B8D"/>
                </a:solidFill>
                <a:latin typeface="Calibri"/>
              </a:rPr>
              <a:pPr defTabSz="924282" fontAlgn="auto">
                <a:lnSpc>
                  <a:spcPct val="85000"/>
                </a:lnSpc>
                <a:spcBef>
                  <a:spcPts val="204"/>
                </a:spcBef>
                <a:spcAft>
                  <a:spcPts val="0"/>
                </a:spcAft>
              </a:pPr>
              <a:t>‹#›</a:t>
            </a:fld>
            <a:endParaRPr lang="en-GB" sz="800" dirty="0">
              <a:solidFill>
                <a:srgbClr val="888B8D"/>
              </a:solidFill>
              <a:latin typeface="Calibri"/>
            </a:endParaRPr>
          </a:p>
        </p:txBody>
      </p:sp>
      <p:sp>
        <p:nvSpPr>
          <p:cNvPr id="30" name="TextBox 29"/>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srgbClr val="888B8D"/>
                </a:solidFill>
                <a:latin typeface="Calibri"/>
              </a:rPr>
              <a:t>© 2015 Ipsos.</a:t>
            </a:r>
            <a:endParaRPr lang="en-GB" sz="1200" dirty="0">
              <a:solidFill>
                <a:srgbClr val="888B8D"/>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40116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p:cSld name="Section Header Gray Fill">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2832" y="3306922"/>
            <a:ext cx="8726439" cy="960263"/>
          </a:xfrm>
        </p:spPr>
        <p:txBody>
          <a:bodyPr lIns="0" anchor="t"/>
          <a:lstStyle>
            <a:lvl1pPr>
              <a:lnSpc>
                <a:spcPct val="80000"/>
              </a:lnSpc>
              <a:spcBef>
                <a:spcPts val="816"/>
              </a:spcBef>
              <a:defRPr sz="7800" cap="all" baseline="0">
                <a:solidFill>
                  <a:schemeClr val="bg1"/>
                </a:solidFill>
              </a:defRPr>
            </a:lvl1pPr>
          </a:lstStyle>
          <a:p>
            <a:r>
              <a:rPr lang="en-US" dirty="0"/>
              <a:t>SECTION DIVIDER</a:t>
            </a:r>
            <a:endParaRPr lang="en-GB" dirty="0"/>
          </a:p>
        </p:txBody>
      </p:sp>
      <p:sp>
        <p:nvSpPr>
          <p:cNvPr id="7" name="Text Placeholder 6"/>
          <p:cNvSpPr>
            <a:spLocks noGrp="1"/>
          </p:cNvSpPr>
          <p:nvPr>
            <p:ph type="body" sz="quarter" idx="13" hasCustomPrompt="1"/>
          </p:nvPr>
        </p:nvSpPr>
        <p:spPr>
          <a:xfrm>
            <a:off x="221814" y="2477744"/>
            <a:ext cx="6033722" cy="829179"/>
          </a:xfrm>
        </p:spPr>
        <p:txBody>
          <a:bodyPr anchor="b">
            <a:normAutofit/>
          </a:bodyPr>
          <a:lstStyle>
            <a:lvl1pPr>
              <a:spcBef>
                <a:spcPts val="1224"/>
              </a:spcBef>
              <a:defRPr sz="2700" b="0" cap="none" baseline="0">
                <a:solidFill>
                  <a:schemeClr val="bg1"/>
                </a:solidFill>
              </a:defRPr>
            </a:lvl1pPr>
          </a:lstStyle>
          <a:p>
            <a:pPr lvl="0"/>
            <a:r>
              <a:rPr lang="en-US" dirty="0"/>
              <a:t>Subtitle</a:t>
            </a:r>
            <a:endParaRPr lang="en-GB" dirty="0"/>
          </a:p>
        </p:txBody>
      </p:sp>
      <p:sp>
        <p:nvSpPr>
          <p:cNvPr id="29" name="TextBox 28"/>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30" name="TextBox 29"/>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90947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p:cSld name="Section Header Red Fil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2832" y="3306922"/>
            <a:ext cx="8726439" cy="960263"/>
          </a:xfrm>
        </p:spPr>
        <p:txBody>
          <a:bodyPr lIns="0" anchor="t"/>
          <a:lstStyle>
            <a:lvl1pPr>
              <a:lnSpc>
                <a:spcPct val="80000"/>
              </a:lnSpc>
              <a:spcBef>
                <a:spcPts val="816"/>
              </a:spcBef>
              <a:defRPr sz="7800" cap="all" baseline="0">
                <a:solidFill>
                  <a:schemeClr val="bg1"/>
                </a:solidFill>
              </a:defRPr>
            </a:lvl1pPr>
          </a:lstStyle>
          <a:p>
            <a:r>
              <a:rPr lang="en-US" dirty="0"/>
              <a:t>SECTION DIVIDER</a:t>
            </a:r>
            <a:endParaRPr lang="en-GB" dirty="0"/>
          </a:p>
        </p:txBody>
      </p:sp>
      <p:sp>
        <p:nvSpPr>
          <p:cNvPr id="7" name="Text Placeholder 6"/>
          <p:cNvSpPr>
            <a:spLocks noGrp="1"/>
          </p:cNvSpPr>
          <p:nvPr>
            <p:ph type="body" sz="quarter" idx="13" hasCustomPrompt="1"/>
          </p:nvPr>
        </p:nvSpPr>
        <p:spPr>
          <a:xfrm>
            <a:off x="221814" y="2477744"/>
            <a:ext cx="6033722" cy="829179"/>
          </a:xfrm>
        </p:spPr>
        <p:txBody>
          <a:bodyPr anchor="b">
            <a:normAutofit/>
          </a:bodyPr>
          <a:lstStyle>
            <a:lvl1pPr>
              <a:spcBef>
                <a:spcPts val="1224"/>
              </a:spcBef>
              <a:defRPr sz="2700" b="0" cap="none" baseline="0">
                <a:solidFill>
                  <a:schemeClr val="bg1"/>
                </a:solidFill>
              </a:defRPr>
            </a:lvl1pPr>
          </a:lstStyle>
          <a:p>
            <a:pPr lvl="0"/>
            <a:r>
              <a:rPr lang="en-US" dirty="0"/>
              <a:t>Subtitle</a:t>
            </a:r>
            <a:endParaRPr lang="en-GB" dirty="0"/>
          </a:p>
        </p:txBody>
      </p:sp>
      <p:sp>
        <p:nvSpPr>
          <p:cNvPr id="29" name="TextBox 28"/>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30" name="TextBox 29"/>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2016 Ipsos.</a:t>
            </a:r>
            <a:endParaRPr lang="en-GB" sz="1200" dirty="0">
              <a:solidFill>
                <a:prstClr val="white"/>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3160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Text Opti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2378" y="331099"/>
            <a:ext cx="6725791"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47650" y="1851257"/>
            <a:ext cx="7870391" cy="3524011"/>
          </a:xfrm>
        </p:spPr>
        <p:txBody>
          <a:bodyPr/>
          <a:lstStyle>
            <a:lvl1pPr>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5380193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Text With Circ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2378" y="331099"/>
            <a:ext cx="6725791" cy="590215"/>
          </a:xfrm>
        </p:spPr>
        <p:txBody>
          <a:bodyPr anchor="b">
            <a:normAutofit/>
          </a:bodyPr>
          <a:lstStyle>
            <a:lvl1pPr marL="0" indent="0">
              <a:buNone/>
              <a:defRPr sz="1900" b="0" baseline="0">
                <a:solidFill>
                  <a:schemeClr val="bg2"/>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47650" y="1851257"/>
            <a:ext cx="7870391" cy="3524011"/>
          </a:xfrm>
        </p:spPr>
        <p:txBody>
          <a:bodyPr/>
          <a:lstStyle>
            <a:lvl1pPr>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33" name="Group 32"/>
          <p:cNvGrpSpPr/>
          <p:nvPr userDrawn="1"/>
        </p:nvGrpSpPr>
        <p:grpSpPr>
          <a:xfrm>
            <a:off x="8252495" y="4286250"/>
            <a:ext cx="891505" cy="2571750"/>
            <a:chOff x="12130881" y="3781425"/>
            <a:chExt cx="1310482" cy="3781425"/>
          </a:xfrm>
        </p:grpSpPr>
        <p:sp>
          <p:nvSpPr>
            <p:cNvPr id="34" name="Oval 33"/>
            <p:cNvSpPr>
              <a:spLocks/>
            </p:cNvSpPr>
            <p:nvPr/>
          </p:nvSpPr>
          <p:spPr bwMode="auto">
            <a:xfrm rot="3900000" flipH="1">
              <a:off x="12448596" y="5001406"/>
              <a:ext cx="698400" cy="697635"/>
            </a:xfrm>
            <a:prstGeom prst="ellipse">
              <a:avLst/>
            </a:prstGeom>
            <a:solidFill>
              <a:srgbClr val="007681"/>
            </a:solidFill>
            <a:ln>
              <a:noFill/>
            </a:ln>
          </p:spPr>
          <p:txBody>
            <a:bodyPr vert="horz" wrap="square" lIns="91440" tIns="45720" rIns="91440" bIns="45720" numCol="1" anchor="t" anchorCtr="0" compatLnSpc="1">
              <a:prstTxWarp prst="textNoShape">
                <a:avLst/>
              </a:prstTxWarp>
            </a:bodyPr>
            <a:lstStyle/>
            <a:p>
              <a:pPr defTabSz="924282" fontAlgn="auto">
                <a:spcBef>
                  <a:spcPts val="0"/>
                </a:spcBef>
                <a:spcAft>
                  <a:spcPts val="0"/>
                </a:spcAft>
                <a:defRPr/>
              </a:pPr>
              <a:endParaRPr lang="en-GB" kern="0" dirty="0">
                <a:solidFill>
                  <a:srgbClr val="222223"/>
                </a:solidFill>
                <a:latin typeface="Calibri"/>
              </a:endParaRPr>
            </a:p>
          </p:txBody>
        </p:sp>
        <p:sp>
          <p:nvSpPr>
            <p:cNvPr id="35" name="Oval 34"/>
            <p:cNvSpPr/>
            <p:nvPr/>
          </p:nvSpPr>
          <p:spPr>
            <a:xfrm>
              <a:off x="12613164" y="4367456"/>
              <a:ext cx="411286" cy="411286"/>
            </a:xfrm>
            <a:prstGeom prst="ellipse">
              <a:avLst/>
            </a:prstGeom>
            <a:solidFill>
              <a:srgbClr val="F1BE48"/>
            </a:solidFill>
            <a:ln w="25400" cap="flat" cmpd="sng" algn="ctr">
              <a:noFill/>
              <a:prstDash val="solid"/>
            </a:ln>
            <a:effectLst/>
          </p:spPr>
          <p:txBody>
            <a:bodyPr rtlCol="0" anchor="ctr"/>
            <a:lstStyle/>
            <a:p>
              <a:pPr algn="ctr" defTabSz="924282" fontAlgn="auto">
                <a:spcBef>
                  <a:spcPts val="0"/>
                </a:spcBef>
                <a:spcAft>
                  <a:spcPts val="0"/>
                </a:spcAft>
                <a:defRPr/>
              </a:pPr>
              <a:endParaRPr lang="en-GB" kern="0" dirty="0">
                <a:solidFill>
                  <a:prstClr val="white"/>
                </a:solidFill>
                <a:latin typeface="Calibri"/>
              </a:endParaRPr>
            </a:p>
          </p:txBody>
        </p:sp>
        <p:sp>
          <p:nvSpPr>
            <p:cNvPr id="36" name="Oval 35"/>
            <p:cNvSpPr/>
            <p:nvPr/>
          </p:nvSpPr>
          <p:spPr>
            <a:xfrm>
              <a:off x="12346781" y="4200525"/>
              <a:ext cx="172831" cy="172831"/>
            </a:xfrm>
            <a:prstGeom prst="ellipse">
              <a:avLst/>
            </a:prstGeom>
            <a:solidFill>
              <a:srgbClr val="E87722"/>
            </a:solidFill>
            <a:ln w="25400" cap="flat" cmpd="sng" algn="ctr">
              <a:noFill/>
              <a:prstDash val="solid"/>
            </a:ln>
            <a:effectLst/>
          </p:spPr>
          <p:txBody>
            <a:bodyPr rtlCol="0" anchor="ctr"/>
            <a:lstStyle/>
            <a:p>
              <a:pPr algn="ctr" defTabSz="924282" fontAlgn="auto">
                <a:spcBef>
                  <a:spcPts val="0"/>
                </a:spcBef>
                <a:spcAft>
                  <a:spcPts val="0"/>
                </a:spcAft>
                <a:defRPr/>
              </a:pPr>
              <a:endParaRPr lang="en-GB" kern="0" dirty="0">
                <a:solidFill>
                  <a:prstClr val="white"/>
                </a:solidFill>
                <a:latin typeface="Calibri"/>
              </a:endParaRPr>
            </a:p>
          </p:txBody>
        </p:sp>
        <p:sp>
          <p:nvSpPr>
            <p:cNvPr id="37" name="Right Triangle 36"/>
            <p:cNvSpPr/>
            <p:nvPr/>
          </p:nvSpPr>
          <p:spPr>
            <a:xfrm flipH="1">
              <a:off x="12130881" y="3781425"/>
              <a:ext cx="1310482" cy="3781425"/>
            </a:xfrm>
            <a:prstGeom prst="rtTriangle">
              <a:avLst/>
            </a:prstGeom>
            <a:solidFill>
              <a:srgbClr val="C8C9C7">
                <a:lumMod val="60000"/>
                <a:lumOff val="40000"/>
              </a:srgbClr>
            </a:solidFill>
            <a:ln w="25400" cap="flat" cmpd="sng" algn="ctr">
              <a:noFill/>
              <a:prstDash val="solid"/>
            </a:ln>
            <a:effectLst/>
          </p:spPr>
          <p:txBody>
            <a:bodyPr rtlCol="0" anchor="ctr"/>
            <a:lstStyle/>
            <a:p>
              <a:pPr algn="ctr" defTabSz="924282" fontAlgn="auto">
                <a:spcBef>
                  <a:spcPts val="0"/>
                </a:spcBef>
                <a:spcAft>
                  <a:spcPts val="0"/>
                </a:spcAft>
                <a:defRPr/>
              </a:pPr>
              <a:endParaRPr lang="en-GB" kern="0" dirty="0">
                <a:solidFill>
                  <a:prstClr val="white"/>
                </a:solidFill>
                <a:latin typeface="Calibri"/>
              </a:endParaRPr>
            </a:p>
          </p:txBody>
        </p:sp>
        <p:pic>
          <p:nvPicPr>
            <p:cNvPr id="38" name="Picture 37"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755873"/>
              <a:ext cx="554657" cy="523426"/>
            </a:xfrm>
            <a:prstGeom prst="rect">
              <a:avLst/>
            </a:prstGeom>
          </p:spPr>
        </p:pic>
        <p:sp>
          <p:nvSpPr>
            <p:cNvPr id="39" name="Oval 24"/>
            <p:cNvSpPr>
              <a:spLocks/>
            </p:cNvSpPr>
            <p:nvPr/>
          </p:nvSpPr>
          <p:spPr bwMode="auto">
            <a:xfrm rot="3900000" flipH="1">
              <a:off x="12429978" y="5491320"/>
              <a:ext cx="763902" cy="754332"/>
            </a:xfrm>
            <a:custGeom>
              <a:avLst/>
              <a:gdLst/>
              <a:ahLst/>
              <a:cxnLst/>
              <a:rect l="l" t="t" r="r" b="b"/>
              <a:pathLst>
                <a:path w="763902" h="754332">
                  <a:moveTo>
                    <a:pt x="763902" y="138227"/>
                  </a:moveTo>
                  <a:cubicBezTo>
                    <a:pt x="683802" y="52832"/>
                    <a:pt x="569760" y="0"/>
                    <a:pt x="443365" y="0"/>
                  </a:cubicBezTo>
                  <a:cubicBezTo>
                    <a:pt x="198502" y="0"/>
                    <a:pt x="-1" y="198284"/>
                    <a:pt x="0" y="442881"/>
                  </a:cubicBezTo>
                  <a:cubicBezTo>
                    <a:pt x="-1" y="564384"/>
                    <a:pt x="48982" y="674459"/>
                    <a:pt x="128444" y="754332"/>
                  </a:cubicBezTo>
                  <a:close/>
                </a:path>
              </a:pathLst>
            </a:custGeom>
            <a:solidFill>
              <a:srgbClr val="1B365D"/>
            </a:solidFill>
            <a:ln>
              <a:noFill/>
            </a:ln>
          </p:spPr>
          <p:txBody>
            <a:bodyPr vert="horz" wrap="square" lIns="91440" tIns="45720" rIns="91440" bIns="45720" numCol="1" anchor="t" anchorCtr="0" compatLnSpc="1">
              <a:prstTxWarp prst="textNoShape">
                <a:avLst/>
              </a:prstTxWarp>
            </a:bodyPr>
            <a:lstStyle/>
            <a:p>
              <a:pPr defTabSz="924282" fontAlgn="auto">
                <a:spcBef>
                  <a:spcPts val="0"/>
                </a:spcBef>
                <a:spcAft>
                  <a:spcPts val="0"/>
                </a:spcAft>
                <a:defRPr/>
              </a:pPr>
              <a:endParaRPr lang="en-GB" kern="0" dirty="0">
                <a:solidFill>
                  <a:srgbClr val="222223"/>
                </a:solidFill>
                <a:latin typeface="Calibri"/>
              </a:endParaRPr>
            </a:p>
          </p:txBody>
        </p:sp>
      </p:grpSp>
    </p:spTree>
    <p:extLst>
      <p:ext uri="{BB962C8B-B14F-4D97-AF65-F5344CB8AC3E}">
        <p14:creationId xmlns:p14="http://schemas.microsoft.com/office/powerpoint/2010/main" val="153421246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p:cSld name="Fill_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Title</a:t>
            </a:r>
          </a:p>
        </p:txBody>
      </p:sp>
      <p:sp>
        <p:nvSpPr>
          <p:cNvPr id="8" name="Text Placeholder 7"/>
          <p:cNvSpPr>
            <a:spLocks noGrp="1"/>
          </p:cNvSpPr>
          <p:nvPr>
            <p:ph type="body" sz="quarter" idx="13" hasCustomPrompt="1"/>
          </p:nvPr>
        </p:nvSpPr>
        <p:spPr>
          <a:xfrm>
            <a:off x="232377" y="331099"/>
            <a:ext cx="6733349" cy="590215"/>
          </a:xfrm>
        </p:spPr>
        <p:txBody>
          <a:bodyPr anchor="b">
            <a:normAutofit/>
          </a:bodyPr>
          <a:lstStyle>
            <a:lvl1pPr marL="0" indent="0">
              <a:buNone/>
              <a:defRPr sz="1900" b="0">
                <a:solidFill>
                  <a:schemeClr val="bg1"/>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32377" y="1851261"/>
            <a:ext cx="7885666" cy="3524009"/>
          </a:xfrm>
        </p:spPr>
        <p:txBody>
          <a:bodyPr/>
          <a:lstStyle>
            <a:lvl1pPr>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Box 13"/>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15" name="TextBox 14"/>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pic>
        <p:nvPicPr>
          <p:cNvPr id="21"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77048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p:cSld name="Fill_Gray">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Title</a:t>
            </a:r>
          </a:p>
        </p:txBody>
      </p:sp>
      <p:sp>
        <p:nvSpPr>
          <p:cNvPr id="8" name="Text Placeholder 7"/>
          <p:cNvSpPr>
            <a:spLocks noGrp="1"/>
          </p:cNvSpPr>
          <p:nvPr>
            <p:ph type="body" sz="quarter" idx="13" hasCustomPrompt="1"/>
          </p:nvPr>
        </p:nvSpPr>
        <p:spPr>
          <a:xfrm>
            <a:off x="232377" y="331099"/>
            <a:ext cx="6733349" cy="590215"/>
          </a:xfrm>
        </p:spPr>
        <p:txBody>
          <a:bodyPr anchor="b">
            <a:normAutofit/>
          </a:bodyPr>
          <a:lstStyle>
            <a:lvl1pPr marL="0" indent="0">
              <a:buNone/>
              <a:defRPr sz="1900" b="0">
                <a:solidFill>
                  <a:schemeClr val="tx1"/>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32377" y="1851261"/>
            <a:ext cx="7885666" cy="3524009"/>
          </a:xfrm>
        </p:spPr>
        <p:txBody>
          <a:bodyPr/>
          <a:lstStyle>
            <a:lvl1pPr>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Box 13"/>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15" name="TextBox 14"/>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pic>
        <p:nvPicPr>
          <p:cNvPr id="21"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2143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Divider Light Gray">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7" y="283"/>
            <a:ext cx="9143245" cy="6857434"/>
          </a:xfrm>
          <a:prstGeom prst="rect">
            <a:avLst/>
          </a:prstGeom>
        </p:spPr>
      </p:pic>
      <p:sp>
        <p:nvSpPr>
          <p:cNvPr id="12" name="Slide Number Placeholder 14"/>
          <p:cNvSpPr txBox="1">
            <a:spLocks/>
          </p:cNvSpPr>
          <p:nvPr userDrawn="1"/>
        </p:nvSpPr>
        <p:spPr>
          <a:xfrm>
            <a:off x="8573845" y="6484071"/>
            <a:ext cx="496567" cy="365125"/>
          </a:xfrm>
          <a:prstGeom prst="rect">
            <a:avLst/>
          </a:prstGeom>
        </p:spPr>
        <p:txBody>
          <a:bodyPr>
            <a:noAutofit/>
          </a:bodyPr>
          <a:lstStyle>
            <a:defPPr>
              <a:defRPr lang="en-US"/>
            </a:defPPr>
            <a:lvl1pPr algn="r" rtl="0" fontAlgn="base">
              <a:spcBef>
                <a:spcPct val="0"/>
              </a:spcBef>
              <a:spcAft>
                <a:spcPct val="0"/>
              </a:spcAft>
              <a:defRPr sz="1200" b="0" kern="1200" smtClean="0">
                <a:solidFill>
                  <a:srgbClr val="595959"/>
                </a:solidFill>
                <a:latin typeface="+mj-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fld id="{4D28396D-908F-404C-BE95-849AA43C2B17}" type="slidenum">
              <a:rPr lang="en-US"/>
              <a:pPr>
                <a:defRPr/>
              </a:pPr>
              <a:t>‹#›</a:t>
            </a:fld>
            <a:endParaRPr lang="en-US" dirty="0"/>
          </a:p>
        </p:txBody>
      </p:sp>
      <p:pic>
        <p:nvPicPr>
          <p:cNvPr id="13" name="Picture 12" descr="Pantone ipso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66766" y="152400"/>
            <a:ext cx="520700" cy="477838"/>
          </a:xfrm>
          <a:prstGeom prst="rect">
            <a:avLst/>
          </a:prstGeom>
          <a:noFill/>
          <a:ln w="9525">
            <a:noFill/>
            <a:miter lim="800000"/>
            <a:headEnd/>
            <a:tailEnd/>
          </a:ln>
        </p:spPr>
      </p:pic>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sp>
        <p:nvSpPr>
          <p:cNvPr id="7" name="Freeform 2"/>
          <p:cNvSpPr>
            <a:spLocks/>
          </p:cNvSpPr>
          <p:nvPr userDrawn="1"/>
        </p:nvSpPr>
        <p:spPr bwMode="auto">
          <a:xfrm>
            <a:off x="0" y="950913"/>
            <a:ext cx="4760913" cy="5003800"/>
          </a:xfrm>
          <a:custGeom>
            <a:avLst/>
            <a:gdLst>
              <a:gd name="T0" fmla="*/ 692 w 1492"/>
              <a:gd name="T1" fmla="*/ 0 h 1600"/>
              <a:gd name="T2" fmla="*/ 0 w 1492"/>
              <a:gd name="T3" fmla="*/ 399 h 1600"/>
              <a:gd name="T4" fmla="*/ 0 w 1492"/>
              <a:gd name="T5" fmla="*/ 1202 h 1600"/>
              <a:gd name="T6" fmla="*/ 692 w 1492"/>
              <a:gd name="T7" fmla="*/ 1600 h 1600"/>
              <a:gd name="T8" fmla="*/ 1492 w 1492"/>
              <a:gd name="T9" fmla="*/ 800 h 1600"/>
              <a:gd name="T10" fmla="*/ 692 w 1492"/>
              <a:gd name="T11" fmla="*/ 0 h 1600"/>
            </a:gdLst>
            <a:ahLst/>
            <a:cxnLst>
              <a:cxn ang="0">
                <a:pos x="T0" y="T1"/>
              </a:cxn>
              <a:cxn ang="0">
                <a:pos x="T2" y="T3"/>
              </a:cxn>
              <a:cxn ang="0">
                <a:pos x="T4" y="T5"/>
              </a:cxn>
              <a:cxn ang="0">
                <a:pos x="T6" y="T7"/>
              </a:cxn>
              <a:cxn ang="0">
                <a:pos x="T8" y="T9"/>
              </a:cxn>
              <a:cxn ang="0">
                <a:pos x="T10" y="T11"/>
              </a:cxn>
            </a:cxnLst>
            <a:rect l="0" t="0" r="r" b="b"/>
            <a:pathLst>
              <a:path w="1492" h="1600">
                <a:moveTo>
                  <a:pt x="692" y="0"/>
                </a:moveTo>
                <a:cubicBezTo>
                  <a:pt x="397" y="0"/>
                  <a:pt x="139" y="161"/>
                  <a:pt x="0" y="399"/>
                </a:cubicBezTo>
                <a:cubicBezTo>
                  <a:pt x="0" y="1202"/>
                  <a:pt x="0" y="1202"/>
                  <a:pt x="0" y="1202"/>
                </a:cubicBezTo>
                <a:cubicBezTo>
                  <a:pt x="139" y="1440"/>
                  <a:pt x="397" y="1600"/>
                  <a:pt x="692" y="1600"/>
                </a:cubicBezTo>
                <a:cubicBezTo>
                  <a:pt x="1134" y="1600"/>
                  <a:pt x="1492" y="1242"/>
                  <a:pt x="1492" y="800"/>
                </a:cubicBezTo>
                <a:cubicBezTo>
                  <a:pt x="1492" y="359"/>
                  <a:pt x="1134" y="0"/>
                  <a:pt x="69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 name="Freeform 6"/>
          <p:cNvSpPr>
            <a:spLocks/>
          </p:cNvSpPr>
          <p:nvPr userDrawn="1"/>
        </p:nvSpPr>
        <p:spPr bwMode="auto">
          <a:xfrm>
            <a:off x="-3175" y="6272213"/>
            <a:ext cx="641350" cy="592137"/>
          </a:xfrm>
          <a:custGeom>
            <a:avLst/>
            <a:gdLst>
              <a:gd name="T0" fmla="*/ 189 w 191"/>
              <a:gd name="T1" fmla="*/ 183 h 183"/>
              <a:gd name="T2" fmla="*/ 191 w 191"/>
              <a:gd name="T3" fmla="*/ 160 h 183"/>
              <a:gd name="T4" fmla="*/ 31 w 191"/>
              <a:gd name="T5" fmla="*/ 0 h 183"/>
              <a:gd name="T6" fmla="*/ 0 w 191"/>
              <a:gd name="T7" fmla="*/ 3 h 183"/>
              <a:gd name="T8" fmla="*/ 0 w 191"/>
              <a:gd name="T9" fmla="*/ 183 h 183"/>
              <a:gd name="T10" fmla="*/ 189 w 191"/>
              <a:gd name="T11" fmla="*/ 183 h 183"/>
            </a:gdLst>
            <a:ahLst/>
            <a:cxnLst>
              <a:cxn ang="0">
                <a:pos x="T0" y="T1"/>
              </a:cxn>
              <a:cxn ang="0">
                <a:pos x="T2" y="T3"/>
              </a:cxn>
              <a:cxn ang="0">
                <a:pos x="T4" y="T5"/>
              </a:cxn>
              <a:cxn ang="0">
                <a:pos x="T6" y="T7"/>
              </a:cxn>
              <a:cxn ang="0">
                <a:pos x="T8" y="T9"/>
              </a:cxn>
              <a:cxn ang="0">
                <a:pos x="T10" y="T11"/>
              </a:cxn>
            </a:cxnLst>
            <a:rect l="0" t="0" r="r" b="b"/>
            <a:pathLst>
              <a:path w="191" h="183">
                <a:moveTo>
                  <a:pt x="189" y="183"/>
                </a:moveTo>
                <a:cubicBezTo>
                  <a:pt x="190" y="175"/>
                  <a:pt x="191" y="168"/>
                  <a:pt x="191" y="160"/>
                </a:cubicBezTo>
                <a:cubicBezTo>
                  <a:pt x="191" y="72"/>
                  <a:pt x="119" y="0"/>
                  <a:pt x="31" y="0"/>
                </a:cubicBezTo>
                <a:cubicBezTo>
                  <a:pt x="21" y="0"/>
                  <a:pt x="10" y="1"/>
                  <a:pt x="0" y="3"/>
                </a:cubicBezTo>
                <a:cubicBezTo>
                  <a:pt x="0" y="183"/>
                  <a:pt x="0" y="183"/>
                  <a:pt x="0" y="183"/>
                </a:cubicBezTo>
                <a:lnTo>
                  <a:pt x="189" y="18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31" name="Freeform 5"/>
          <p:cNvSpPr>
            <a:spLocks/>
          </p:cNvSpPr>
          <p:nvPr userDrawn="1"/>
        </p:nvSpPr>
        <p:spPr bwMode="ltGray">
          <a:xfrm>
            <a:off x="584200" y="5846763"/>
            <a:ext cx="917575" cy="746125"/>
          </a:xfrm>
          <a:custGeom>
            <a:avLst/>
            <a:gdLst>
              <a:gd name="T0" fmla="*/ 0 w 578"/>
              <a:gd name="T1" fmla="*/ 470 h 470"/>
              <a:gd name="T2" fmla="*/ 286 w 578"/>
              <a:gd name="T3" fmla="*/ 270 h 470"/>
              <a:gd name="T4" fmla="*/ 578 w 578"/>
              <a:gd name="T5" fmla="*/ 0 h 470"/>
            </a:gdLst>
            <a:ahLst/>
            <a:cxnLst>
              <a:cxn ang="0">
                <a:pos x="T0" y="T1"/>
              </a:cxn>
              <a:cxn ang="0">
                <a:pos x="T2" y="T3"/>
              </a:cxn>
              <a:cxn ang="0">
                <a:pos x="T4" y="T5"/>
              </a:cxn>
            </a:cxnLst>
            <a:rect l="0" t="0" r="r" b="b"/>
            <a:pathLst>
              <a:path w="578" h="470">
                <a:moveTo>
                  <a:pt x="0" y="470"/>
                </a:moveTo>
                <a:cubicBezTo>
                  <a:pt x="95" y="409"/>
                  <a:pt x="190" y="348"/>
                  <a:pt x="286" y="270"/>
                </a:cubicBezTo>
                <a:cubicBezTo>
                  <a:pt x="382" y="192"/>
                  <a:pt x="529" y="45"/>
                  <a:pt x="578" y="0"/>
                </a:cubicBezTo>
              </a:path>
            </a:pathLst>
          </a:custGeom>
          <a:noFill/>
          <a:ln w="12700" cmpd="sng">
            <a:solidFill>
              <a:srgbClr val="FFFFFF">
                <a:alpha val="49804"/>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 name="Titel 1"/>
          <p:cNvSpPr>
            <a:spLocks noGrp="1"/>
          </p:cNvSpPr>
          <p:nvPr>
            <p:ph type="ctrTitle"/>
          </p:nvPr>
        </p:nvSpPr>
        <p:spPr>
          <a:xfrm>
            <a:off x="216595" y="3184497"/>
            <a:ext cx="4000406" cy="498598"/>
          </a:xfrm>
          <a:prstGeom prst="rect">
            <a:avLst/>
          </a:prstGeom>
        </p:spPr>
        <p:txBody>
          <a:bodyPr wrap="square" lIns="0" tIns="0" rIns="0" bIns="0" anchor="ctr" anchorCtr="0">
            <a:spAutoFit/>
          </a:bodyPr>
          <a:lstStyle>
            <a:lvl1pPr algn="ctr">
              <a:lnSpc>
                <a:spcPct val="90000"/>
              </a:lnSpc>
              <a:defRPr sz="3600" b="1">
                <a:solidFill>
                  <a:srgbClr val="C00000"/>
                </a:solidFill>
              </a:defRPr>
            </a:lvl1pPr>
          </a:lstStyle>
          <a:p>
            <a:endParaRPr lang="en-US" noProof="0" dirty="0"/>
          </a:p>
        </p:txBody>
      </p:sp>
      <p:sp>
        <p:nvSpPr>
          <p:cNvPr id="44" name="Freeform 3"/>
          <p:cNvSpPr>
            <a:spLocks/>
          </p:cNvSpPr>
          <p:nvPr userDrawn="1"/>
        </p:nvSpPr>
        <p:spPr bwMode="auto">
          <a:xfrm>
            <a:off x="7435850" y="1541463"/>
            <a:ext cx="1711325" cy="2360612"/>
          </a:xfrm>
          <a:custGeom>
            <a:avLst/>
            <a:gdLst>
              <a:gd name="T0" fmla="*/ 520 w 520"/>
              <a:gd name="T1" fmla="*/ 32 h 740"/>
              <a:gd name="T2" fmla="*/ 370 w 520"/>
              <a:gd name="T3" fmla="*/ 0 h 740"/>
              <a:gd name="T4" fmla="*/ 0 w 520"/>
              <a:gd name="T5" fmla="*/ 370 h 740"/>
              <a:gd name="T6" fmla="*/ 370 w 520"/>
              <a:gd name="T7" fmla="*/ 740 h 740"/>
              <a:gd name="T8" fmla="*/ 520 w 520"/>
              <a:gd name="T9" fmla="*/ 709 h 740"/>
              <a:gd name="T10" fmla="*/ 520 w 520"/>
              <a:gd name="T11" fmla="*/ 32 h 740"/>
            </a:gdLst>
            <a:ahLst/>
            <a:cxnLst>
              <a:cxn ang="0">
                <a:pos x="T0" y="T1"/>
              </a:cxn>
              <a:cxn ang="0">
                <a:pos x="T2" y="T3"/>
              </a:cxn>
              <a:cxn ang="0">
                <a:pos x="T4" y="T5"/>
              </a:cxn>
              <a:cxn ang="0">
                <a:pos x="T6" y="T7"/>
              </a:cxn>
              <a:cxn ang="0">
                <a:pos x="T8" y="T9"/>
              </a:cxn>
              <a:cxn ang="0">
                <a:pos x="T10" y="T11"/>
              </a:cxn>
            </a:cxnLst>
            <a:rect l="0" t="0" r="r" b="b"/>
            <a:pathLst>
              <a:path w="520" h="740">
                <a:moveTo>
                  <a:pt x="520" y="32"/>
                </a:moveTo>
                <a:cubicBezTo>
                  <a:pt x="474" y="12"/>
                  <a:pt x="423" y="0"/>
                  <a:pt x="370" y="0"/>
                </a:cubicBezTo>
                <a:cubicBezTo>
                  <a:pt x="166" y="0"/>
                  <a:pt x="0" y="166"/>
                  <a:pt x="0" y="370"/>
                </a:cubicBezTo>
                <a:cubicBezTo>
                  <a:pt x="0" y="575"/>
                  <a:pt x="166" y="740"/>
                  <a:pt x="370" y="740"/>
                </a:cubicBezTo>
                <a:cubicBezTo>
                  <a:pt x="423" y="740"/>
                  <a:pt x="474" y="729"/>
                  <a:pt x="520" y="709"/>
                </a:cubicBezTo>
                <a:lnTo>
                  <a:pt x="520" y="3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3" name="Freeform 2"/>
          <p:cNvSpPr/>
          <p:nvPr userDrawn="1"/>
        </p:nvSpPr>
        <p:spPr>
          <a:xfrm>
            <a:off x="4722607" y="2297593"/>
            <a:ext cx="2732442" cy="650002"/>
          </a:xfrm>
          <a:custGeom>
            <a:avLst/>
            <a:gdLst>
              <a:gd name="connsiteX0" fmla="*/ 0 w 2732442"/>
              <a:gd name="connsiteY0" fmla="*/ 650002 h 650002"/>
              <a:gd name="connsiteX1" fmla="*/ 1247887 w 2732442"/>
              <a:gd name="connsiteY1" fmla="*/ 26059 h 650002"/>
              <a:gd name="connsiteX2" fmla="*/ 2732442 w 2732442"/>
              <a:gd name="connsiteY2" fmla="*/ 176666 h 650002"/>
            </a:gdLst>
            <a:ahLst/>
            <a:cxnLst>
              <a:cxn ang="0">
                <a:pos x="connsiteX0" y="connsiteY0"/>
              </a:cxn>
              <a:cxn ang="0">
                <a:pos x="connsiteX1" y="connsiteY1"/>
              </a:cxn>
              <a:cxn ang="0">
                <a:pos x="connsiteX2" y="connsiteY2"/>
              </a:cxn>
            </a:cxnLst>
            <a:rect l="l" t="t" r="r" b="b"/>
            <a:pathLst>
              <a:path w="2732442" h="650002">
                <a:moveTo>
                  <a:pt x="0" y="650002"/>
                </a:moveTo>
                <a:cubicBezTo>
                  <a:pt x="396240" y="377475"/>
                  <a:pt x="792480" y="104948"/>
                  <a:pt x="1247887" y="26059"/>
                </a:cubicBezTo>
                <a:cubicBezTo>
                  <a:pt x="1703294" y="-52830"/>
                  <a:pt x="2217868" y="61918"/>
                  <a:pt x="2732442" y="176666"/>
                </a:cubicBezTo>
              </a:path>
            </a:pathLst>
          </a:custGeom>
          <a:noFill/>
          <a:ln w="127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Slide Number Placeholder 14"/>
          <p:cNvSpPr>
            <a:spLocks noGrp="1"/>
          </p:cNvSpPr>
          <p:nvPr>
            <p:ph type="sldNum" sz="quarter" idx="11"/>
          </p:nvPr>
        </p:nvSpPr>
        <p:spPr>
          <a:xfrm>
            <a:off x="8573845" y="6484071"/>
            <a:ext cx="496567"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Tree>
    <p:extLst>
      <p:ext uri="{BB962C8B-B14F-4D97-AF65-F5344CB8AC3E}">
        <p14:creationId xmlns:p14="http://schemas.microsoft.com/office/powerpoint/2010/main" val="219352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p:cSld name="Fill_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Title</a:t>
            </a:r>
          </a:p>
        </p:txBody>
      </p:sp>
      <p:sp>
        <p:nvSpPr>
          <p:cNvPr id="8" name="Text Placeholder 7"/>
          <p:cNvSpPr>
            <a:spLocks noGrp="1"/>
          </p:cNvSpPr>
          <p:nvPr>
            <p:ph type="body" sz="quarter" idx="13" hasCustomPrompt="1"/>
          </p:nvPr>
        </p:nvSpPr>
        <p:spPr>
          <a:xfrm>
            <a:off x="232377" y="331099"/>
            <a:ext cx="6733349" cy="590215"/>
          </a:xfrm>
        </p:spPr>
        <p:txBody>
          <a:bodyPr anchor="b">
            <a:normAutofit/>
          </a:bodyPr>
          <a:lstStyle>
            <a:lvl1pPr marL="0" indent="0">
              <a:buNone/>
              <a:defRPr sz="1900" b="0">
                <a:solidFill>
                  <a:schemeClr val="bg1"/>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32377" y="1851261"/>
            <a:ext cx="7885666" cy="3524009"/>
          </a:xfrm>
        </p:spPr>
        <p:txBody>
          <a:bodyPr/>
          <a:lstStyle>
            <a:lvl1pPr>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Box 13"/>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15" name="TextBox 14"/>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pic>
        <p:nvPicPr>
          <p:cNvPr id="21"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00402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2378" y="331099"/>
            <a:ext cx="6725791" cy="590215"/>
          </a:xfrm>
        </p:spPr>
        <p:txBody>
          <a:bodyPr anchor="b">
            <a:normAutofit/>
          </a:bodyPr>
          <a:lstStyle>
            <a:lvl1pPr marL="0" indent="0">
              <a:buNone/>
              <a:defRPr sz="1900" b="0" baseline="0">
                <a:solidFill>
                  <a:schemeClr val="bg2"/>
                </a:solidFill>
              </a:defRPr>
            </a:lvl1pPr>
          </a:lstStyle>
          <a:p>
            <a:pPr lvl="0"/>
            <a:r>
              <a:rPr lang="en-US" dirty="0"/>
              <a:t>Small </a:t>
            </a:r>
            <a:r>
              <a:rPr lang="en-US" dirty="0" err="1"/>
              <a:t>HEader</a:t>
            </a:r>
            <a:endParaRPr lang="en-GB" dirty="0"/>
          </a:p>
        </p:txBody>
      </p:sp>
      <p:sp>
        <p:nvSpPr>
          <p:cNvPr id="11" name="Text Placeholder 10"/>
          <p:cNvSpPr>
            <a:spLocks noGrp="1"/>
          </p:cNvSpPr>
          <p:nvPr>
            <p:ph type="body" sz="quarter" idx="14"/>
          </p:nvPr>
        </p:nvSpPr>
        <p:spPr>
          <a:xfrm>
            <a:off x="242688" y="4648362"/>
            <a:ext cx="3843754" cy="876140"/>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5043071" y="4648362"/>
            <a:ext cx="3843754" cy="876140"/>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242688" y="2441472"/>
            <a:ext cx="384375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5043071" y="2441472"/>
            <a:ext cx="384375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242688" y="1851259"/>
            <a:ext cx="3843754"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5043071" y="1851259"/>
            <a:ext cx="3843754"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346344417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3" y="857959"/>
            <a:ext cx="8654595"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695158"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44533" y="4641740"/>
            <a:ext cx="2561614" cy="1047349"/>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3300205" y="4641740"/>
            <a:ext cx="2561614" cy="1047349"/>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244533" y="2441472"/>
            <a:ext cx="256161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3300205" y="2441472"/>
            <a:ext cx="256161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244533" y="1851259"/>
            <a:ext cx="2561614"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300205" y="1851259"/>
            <a:ext cx="2561614"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5" name="Text Placeholder 10"/>
          <p:cNvSpPr>
            <a:spLocks noGrp="1"/>
          </p:cNvSpPr>
          <p:nvPr>
            <p:ph type="body" sz="quarter" idx="20"/>
          </p:nvPr>
        </p:nvSpPr>
        <p:spPr>
          <a:xfrm>
            <a:off x="6301029" y="4641740"/>
            <a:ext cx="2561614" cy="1047349"/>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16" name="Picture Placeholder 6"/>
          <p:cNvSpPr>
            <a:spLocks noGrp="1"/>
          </p:cNvSpPr>
          <p:nvPr>
            <p:ph type="pic" sz="quarter" idx="21"/>
          </p:nvPr>
        </p:nvSpPr>
        <p:spPr>
          <a:xfrm>
            <a:off x="6301029" y="2441472"/>
            <a:ext cx="256161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7" name="Text Placeholder 10"/>
          <p:cNvSpPr>
            <a:spLocks noGrp="1"/>
          </p:cNvSpPr>
          <p:nvPr>
            <p:ph type="body" sz="quarter" idx="22"/>
          </p:nvPr>
        </p:nvSpPr>
        <p:spPr>
          <a:xfrm>
            <a:off x="6301029" y="1851259"/>
            <a:ext cx="2561614" cy="590215"/>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101142596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0" y="857959"/>
            <a:ext cx="6723160"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615283" cy="590215"/>
          </a:xfrm>
        </p:spPr>
        <p:txBody>
          <a:bodyPr anchor="b">
            <a:normAutofit/>
          </a:bodyPr>
          <a:lstStyle>
            <a:lvl1pPr marL="0" indent="0">
              <a:buNone/>
              <a:defRPr sz="1900" b="0" baseline="0">
                <a:solidFill>
                  <a:schemeClr val="bg2"/>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35007" y="4365104"/>
            <a:ext cx="1948830" cy="1120925"/>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2469336" y="4365104"/>
            <a:ext cx="1948830" cy="1120925"/>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235007" y="2441473"/>
            <a:ext cx="1948830" cy="1851624"/>
          </a:xfrm>
        </p:spPr>
        <p:txBody>
          <a:bodyPr lIns="72000" tIns="72000" rIns="72000" bIns="72000">
            <a:normAutofit/>
          </a:bodyPr>
          <a:lstStyle>
            <a:lvl1pPr>
              <a:defRPr sz="1100">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235007" y="1851257"/>
            <a:ext cx="1948830" cy="590213"/>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2469336" y="1851257"/>
            <a:ext cx="1948830" cy="590213"/>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2" name="Picture Placeholder 6"/>
          <p:cNvSpPr>
            <a:spLocks noGrp="1"/>
          </p:cNvSpPr>
          <p:nvPr>
            <p:ph type="pic" sz="quarter" idx="17"/>
          </p:nvPr>
        </p:nvSpPr>
        <p:spPr>
          <a:xfrm>
            <a:off x="2469336" y="2441473"/>
            <a:ext cx="1948830" cy="1851624"/>
          </a:xfrm>
        </p:spPr>
        <p:txBody>
          <a:bodyPr lIns="72000" tIns="72000" rIns="72000" bIns="72000">
            <a:normAutofit/>
          </a:bodyPr>
          <a:lstStyle>
            <a:lvl1pPr>
              <a:defRPr sz="1100">
                <a:solidFill>
                  <a:schemeClr val="bg2"/>
                </a:solidFill>
              </a:defRPr>
            </a:lvl1pPr>
          </a:lstStyle>
          <a:p>
            <a:r>
              <a:rPr lang="en-US" dirty="0"/>
              <a:t>Click icon to add picture</a:t>
            </a:r>
            <a:endParaRPr lang="en-GB" dirty="0"/>
          </a:p>
        </p:txBody>
      </p:sp>
      <p:sp>
        <p:nvSpPr>
          <p:cNvPr id="15" name="Text Placeholder 10"/>
          <p:cNvSpPr>
            <a:spLocks noGrp="1"/>
          </p:cNvSpPr>
          <p:nvPr>
            <p:ph type="body" sz="quarter" idx="20"/>
          </p:nvPr>
        </p:nvSpPr>
        <p:spPr>
          <a:xfrm>
            <a:off x="4703665" y="4365104"/>
            <a:ext cx="1948830" cy="1120925"/>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en-US"/>
              <a:t>Click to edit Master text styles</a:t>
            </a:r>
          </a:p>
          <a:p>
            <a:pPr lvl="1"/>
            <a:r>
              <a:rPr lang="en-US"/>
              <a:t>Second level</a:t>
            </a:r>
          </a:p>
        </p:txBody>
      </p:sp>
      <p:sp>
        <p:nvSpPr>
          <p:cNvPr id="17" name="Text Placeholder 10"/>
          <p:cNvSpPr>
            <a:spLocks noGrp="1"/>
          </p:cNvSpPr>
          <p:nvPr>
            <p:ph type="body" sz="quarter" idx="22"/>
          </p:nvPr>
        </p:nvSpPr>
        <p:spPr>
          <a:xfrm>
            <a:off x="4703665" y="1851257"/>
            <a:ext cx="1948830" cy="590213"/>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6" name="Picture Placeholder 6"/>
          <p:cNvSpPr>
            <a:spLocks noGrp="1"/>
          </p:cNvSpPr>
          <p:nvPr>
            <p:ph type="pic" sz="quarter" idx="21"/>
          </p:nvPr>
        </p:nvSpPr>
        <p:spPr>
          <a:xfrm>
            <a:off x="4703665" y="2441473"/>
            <a:ext cx="1948830" cy="1851624"/>
          </a:xfrm>
        </p:spPr>
        <p:txBody>
          <a:bodyPr lIns="72000" tIns="72000" rIns="72000" bIns="72000">
            <a:normAutofit/>
          </a:bodyPr>
          <a:lstStyle>
            <a:lvl1pPr>
              <a:defRPr sz="1100">
                <a:solidFill>
                  <a:schemeClr val="bg2"/>
                </a:solidFill>
              </a:defRPr>
            </a:lvl1pPr>
          </a:lstStyle>
          <a:p>
            <a:r>
              <a:rPr lang="en-US" dirty="0"/>
              <a:t>Click icon to add picture</a:t>
            </a:r>
            <a:endParaRPr lang="en-GB" dirty="0"/>
          </a:p>
        </p:txBody>
      </p:sp>
      <p:sp>
        <p:nvSpPr>
          <p:cNvPr id="18" name="Text Placeholder 10"/>
          <p:cNvSpPr>
            <a:spLocks noGrp="1"/>
          </p:cNvSpPr>
          <p:nvPr>
            <p:ph type="body" sz="quarter" idx="23"/>
          </p:nvPr>
        </p:nvSpPr>
        <p:spPr>
          <a:xfrm>
            <a:off x="6937995" y="4365104"/>
            <a:ext cx="1948830" cy="1120925"/>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en-US"/>
              <a:t>Click to edit Master text styles</a:t>
            </a:r>
          </a:p>
          <a:p>
            <a:pPr lvl="1"/>
            <a:r>
              <a:rPr lang="en-US"/>
              <a:t>Second level</a:t>
            </a:r>
          </a:p>
        </p:txBody>
      </p:sp>
      <p:sp>
        <p:nvSpPr>
          <p:cNvPr id="20" name="Text Placeholder 10"/>
          <p:cNvSpPr>
            <a:spLocks noGrp="1"/>
          </p:cNvSpPr>
          <p:nvPr>
            <p:ph type="body" sz="quarter" idx="25"/>
          </p:nvPr>
        </p:nvSpPr>
        <p:spPr>
          <a:xfrm>
            <a:off x="6937995" y="1851257"/>
            <a:ext cx="1948830" cy="590213"/>
          </a:xfrm>
          <a:solidFill>
            <a:schemeClr val="bg2"/>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9" name="Picture Placeholder 6"/>
          <p:cNvSpPr>
            <a:spLocks noGrp="1"/>
          </p:cNvSpPr>
          <p:nvPr>
            <p:ph type="pic" sz="quarter" idx="24"/>
          </p:nvPr>
        </p:nvSpPr>
        <p:spPr>
          <a:xfrm>
            <a:off x="6937995" y="2441473"/>
            <a:ext cx="1948830" cy="1851624"/>
          </a:xfrm>
        </p:spPr>
        <p:txBody>
          <a:bodyPr lIns="72000" tIns="72000" rIns="72000" bIns="72000">
            <a:normAutofit/>
          </a:bodyPr>
          <a:lstStyle>
            <a:lvl1pPr>
              <a:defRPr sz="1100">
                <a:solidFill>
                  <a:schemeClr val="bg2"/>
                </a:solidFill>
              </a:defRPr>
            </a:lvl1pPr>
          </a:lstStyle>
          <a:p>
            <a:r>
              <a:rPr lang="en-US" dirty="0"/>
              <a:t>Click icon to add picture</a:t>
            </a:r>
            <a:endParaRPr lang="en-GB" dirty="0"/>
          </a:p>
        </p:txBody>
      </p:sp>
    </p:spTree>
    <p:extLst>
      <p:ext uri="{BB962C8B-B14F-4D97-AF65-F5344CB8AC3E}">
        <p14:creationId xmlns:p14="http://schemas.microsoft.com/office/powerpoint/2010/main" val="13069994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_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3" y="857959"/>
            <a:ext cx="8654595"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710517"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3" name="Text Placeholder 10"/>
          <p:cNvSpPr>
            <a:spLocks noGrp="1"/>
          </p:cNvSpPr>
          <p:nvPr>
            <p:ph type="body" sz="quarter" idx="18"/>
          </p:nvPr>
        </p:nvSpPr>
        <p:spPr>
          <a:xfrm>
            <a:off x="242687" y="1851259"/>
            <a:ext cx="3864347"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5012927" y="1851259"/>
            <a:ext cx="3873898"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0" name="Text Placeholder 9"/>
          <p:cNvSpPr>
            <a:spLocks noGrp="1"/>
          </p:cNvSpPr>
          <p:nvPr>
            <p:ph type="body" sz="quarter" idx="20"/>
          </p:nvPr>
        </p:nvSpPr>
        <p:spPr>
          <a:xfrm>
            <a:off x="242687" y="2668923"/>
            <a:ext cx="3864347"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9"/>
          <p:cNvSpPr>
            <a:spLocks noGrp="1"/>
          </p:cNvSpPr>
          <p:nvPr>
            <p:ph type="body" sz="quarter" idx="21"/>
          </p:nvPr>
        </p:nvSpPr>
        <p:spPr>
          <a:xfrm>
            <a:off x="5012927" y="2668923"/>
            <a:ext cx="3873898"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4633889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_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3" y="857959"/>
            <a:ext cx="8654595"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710517"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3" name="Text Placeholder 10"/>
          <p:cNvSpPr>
            <a:spLocks noGrp="1"/>
          </p:cNvSpPr>
          <p:nvPr>
            <p:ph type="body" sz="quarter" idx="18"/>
          </p:nvPr>
        </p:nvSpPr>
        <p:spPr>
          <a:xfrm>
            <a:off x="242687" y="1851261"/>
            <a:ext cx="2654085"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255266" y="1851259"/>
            <a:ext cx="2654085"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6232737" y="1851261"/>
            <a:ext cx="2654085" cy="590215"/>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8" name="Text Placeholder 9"/>
          <p:cNvSpPr>
            <a:spLocks noGrp="1"/>
          </p:cNvSpPr>
          <p:nvPr>
            <p:ph type="body" sz="quarter" idx="23"/>
          </p:nvPr>
        </p:nvSpPr>
        <p:spPr>
          <a:xfrm>
            <a:off x="250368" y="2668923"/>
            <a:ext cx="2654086"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9"/>
          <p:cNvSpPr>
            <a:spLocks noGrp="1"/>
          </p:cNvSpPr>
          <p:nvPr>
            <p:ph type="body" sz="quarter" idx="21"/>
          </p:nvPr>
        </p:nvSpPr>
        <p:spPr>
          <a:xfrm>
            <a:off x="3255266" y="2668923"/>
            <a:ext cx="2654086"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9"/>
          <p:cNvSpPr>
            <a:spLocks noGrp="1"/>
          </p:cNvSpPr>
          <p:nvPr>
            <p:ph type="body" sz="quarter" idx="24"/>
          </p:nvPr>
        </p:nvSpPr>
        <p:spPr>
          <a:xfrm>
            <a:off x="6232739" y="2668923"/>
            <a:ext cx="2654086"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5658417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_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0" y="857959"/>
            <a:ext cx="7870391"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710517"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3" name="Text Placeholder 10"/>
          <p:cNvSpPr>
            <a:spLocks noGrp="1"/>
          </p:cNvSpPr>
          <p:nvPr>
            <p:ph type="body" sz="quarter" idx="18"/>
          </p:nvPr>
        </p:nvSpPr>
        <p:spPr>
          <a:xfrm>
            <a:off x="240527" y="1851259"/>
            <a:ext cx="1912119"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2477195" y="1851259"/>
            <a:ext cx="1912119"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4713860" y="1851259"/>
            <a:ext cx="1912119" cy="590215"/>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20" name="Text Placeholder 10"/>
          <p:cNvSpPr>
            <a:spLocks noGrp="1"/>
          </p:cNvSpPr>
          <p:nvPr>
            <p:ph type="body" sz="quarter" idx="25"/>
          </p:nvPr>
        </p:nvSpPr>
        <p:spPr>
          <a:xfrm>
            <a:off x="6950526" y="1851259"/>
            <a:ext cx="1912119" cy="590215"/>
          </a:xfrm>
          <a:solidFill>
            <a:schemeClr val="bg2"/>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21" name="Text Placeholder 9"/>
          <p:cNvSpPr>
            <a:spLocks noGrp="1"/>
          </p:cNvSpPr>
          <p:nvPr>
            <p:ph type="body" sz="quarter" idx="20"/>
          </p:nvPr>
        </p:nvSpPr>
        <p:spPr>
          <a:xfrm>
            <a:off x="240527" y="2668923"/>
            <a:ext cx="1912119"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p:cNvSpPr>
            <a:spLocks noGrp="1"/>
          </p:cNvSpPr>
          <p:nvPr>
            <p:ph type="body" sz="quarter" idx="21"/>
          </p:nvPr>
        </p:nvSpPr>
        <p:spPr>
          <a:xfrm>
            <a:off x="2477195" y="2668923"/>
            <a:ext cx="1912119"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9"/>
          <p:cNvSpPr>
            <a:spLocks noGrp="1"/>
          </p:cNvSpPr>
          <p:nvPr>
            <p:ph type="body" sz="quarter" idx="26"/>
          </p:nvPr>
        </p:nvSpPr>
        <p:spPr>
          <a:xfrm>
            <a:off x="4713860" y="2668923"/>
            <a:ext cx="1912119"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ext Placeholder 9"/>
          <p:cNvSpPr>
            <a:spLocks noGrp="1"/>
          </p:cNvSpPr>
          <p:nvPr>
            <p:ph type="body" sz="quarter" idx="27"/>
          </p:nvPr>
        </p:nvSpPr>
        <p:spPr>
          <a:xfrm>
            <a:off x="6950526" y="2668923"/>
            <a:ext cx="1912119"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5018186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6" name="Text Placeholder 5"/>
          <p:cNvSpPr>
            <a:spLocks noGrp="1"/>
          </p:cNvSpPr>
          <p:nvPr>
            <p:ph type="body" sz="quarter" idx="25"/>
          </p:nvPr>
        </p:nvSpPr>
        <p:spPr>
          <a:xfrm>
            <a:off x="3886200" y="1652588"/>
            <a:ext cx="1941512" cy="771525"/>
          </a:xfrm>
        </p:spPr>
        <p:txBody>
          <a:bodyPr/>
          <a:lstStyle/>
          <a:p>
            <a:pPr lvl="0"/>
            <a:r>
              <a:rPr lang="en-US" dirty="0"/>
              <a:t>Click to edit Master text styles</a:t>
            </a:r>
          </a:p>
        </p:txBody>
      </p:sp>
      <p:sp>
        <p:nvSpPr>
          <p:cNvPr id="2" name="Title 1"/>
          <p:cNvSpPr>
            <a:spLocks noGrp="1"/>
          </p:cNvSpPr>
          <p:nvPr>
            <p:ph type="title" hasCustomPrompt="1"/>
          </p:nvPr>
        </p:nvSpPr>
        <p:spPr>
          <a:xfrm>
            <a:off x="234000" y="857959"/>
            <a:ext cx="8646971" cy="457048"/>
          </a:xfrm>
        </p:spPr>
        <p:txBody>
          <a:bodyPr/>
          <a:lstStyle>
            <a:lvl1pPr>
              <a:defRPr baseline="0"/>
            </a:lvl1pPr>
          </a:lstStyle>
          <a:p>
            <a:r>
              <a:rPr lang="en-US" dirty="0"/>
              <a:t>Title</a:t>
            </a:r>
          </a:p>
        </p:txBody>
      </p:sp>
      <p:sp>
        <p:nvSpPr>
          <p:cNvPr id="8" name="Text Placeholder 7"/>
          <p:cNvSpPr>
            <a:spLocks noGrp="1"/>
          </p:cNvSpPr>
          <p:nvPr>
            <p:ph type="body" sz="quarter" idx="13" hasCustomPrompt="1"/>
          </p:nvPr>
        </p:nvSpPr>
        <p:spPr>
          <a:xfrm>
            <a:off x="234000" y="324099"/>
            <a:ext cx="6718167" cy="590215"/>
          </a:xfrm>
        </p:spPr>
        <p:txBody>
          <a:bodyPr anchor="b">
            <a:normAutofit/>
          </a:bodyPr>
          <a:lstStyle>
            <a:lvl1pPr marL="0" indent="0">
              <a:buNone/>
              <a:defRPr sz="1900" b="0" baseline="0">
                <a:solidFill>
                  <a:schemeClr val="bg2"/>
                </a:solidFill>
              </a:defRPr>
            </a:lvl1pPr>
          </a:lstStyle>
          <a:p>
            <a:pPr lvl="0"/>
            <a:r>
              <a:rPr lang="en-US" dirty="0"/>
              <a:t>Small Header</a:t>
            </a:r>
            <a:endParaRPr lang="en-GB" dirty="0"/>
          </a:p>
        </p:txBody>
      </p:sp>
      <p:sp>
        <p:nvSpPr>
          <p:cNvPr id="10" name="Picture Placeholder 8"/>
          <p:cNvSpPr>
            <a:spLocks noGrp="1"/>
          </p:cNvSpPr>
          <p:nvPr>
            <p:ph type="pic" sz="quarter" idx="15" hasCustomPrompt="1"/>
          </p:nvPr>
        </p:nvSpPr>
        <p:spPr>
          <a:xfrm>
            <a:off x="262929" y="1653117"/>
            <a:ext cx="684522" cy="771705"/>
          </a:xfrm>
          <a:solidFill>
            <a:schemeClr val="bg1">
              <a:lumMod val="85000"/>
            </a:schemeClr>
          </a:solidFill>
        </p:spPr>
        <p:txBody>
          <a:bodyPr>
            <a:normAutofit/>
          </a:bodyPr>
          <a:lstStyle>
            <a:lvl1pPr marL="0" indent="0">
              <a:buNone/>
              <a:defRPr sz="1050" baseline="0"/>
            </a:lvl1pPr>
          </a:lstStyle>
          <a:p>
            <a:r>
              <a:rPr lang="en-GB" dirty="0"/>
              <a:t>Insert picture from file</a:t>
            </a:r>
          </a:p>
        </p:txBody>
      </p:sp>
      <p:sp>
        <p:nvSpPr>
          <p:cNvPr id="11" name="Picture Placeholder 8"/>
          <p:cNvSpPr>
            <a:spLocks noGrp="1"/>
          </p:cNvSpPr>
          <p:nvPr>
            <p:ph type="pic" sz="quarter" idx="18" hasCustomPrompt="1"/>
          </p:nvPr>
        </p:nvSpPr>
        <p:spPr>
          <a:xfrm>
            <a:off x="3196468" y="1653117"/>
            <a:ext cx="684522" cy="771705"/>
          </a:xfrm>
          <a:solidFill>
            <a:schemeClr val="bg1">
              <a:lumMod val="85000"/>
            </a:schemeClr>
          </a:solidFill>
        </p:spPr>
        <p:txBody>
          <a:bodyPr>
            <a:normAutofit/>
          </a:bodyPr>
          <a:lstStyle>
            <a:lvl1pPr marL="0" indent="0">
              <a:buNone/>
              <a:defRPr sz="1050" baseline="0"/>
            </a:lvl1pPr>
          </a:lstStyle>
          <a:p>
            <a:r>
              <a:rPr lang="en-GB" dirty="0"/>
              <a:t>Insert picture from file</a:t>
            </a:r>
          </a:p>
        </p:txBody>
      </p:sp>
      <p:sp>
        <p:nvSpPr>
          <p:cNvPr id="12" name="Picture Placeholder 8"/>
          <p:cNvSpPr>
            <a:spLocks noGrp="1"/>
          </p:cNvSpPr>
          <p:nvPr>
            <p:ph type="pic" sz="quarter" idx="19" hasCustomPrompt="1"/>
          </p:nvPr>
        </p:nvSpPr>
        <p:spPr>
          <a:xfrm>
            <a:off x="6147915" y="1653117"/>
            <a:ext cx="684522" cy="771705"/>
          </a:xfrm>
          <a:solidFill>
            <a:schemeClr val="bg1">
              <a:lumMod val="85000"/>
            </a:schemeClr>
          </a:solidFill>
        </p:spPr>
        <p:txBody>
          <a:bodyPr>
            <a:normAutofit/>
          </a:bodyPr>
          <a:lstStyle>
            <a:lvl1pPr marL="0" indent="0">
              <a:buNone/>
              <a:defRPr sz="1050" baseline="0"/>
            </a:lvl1pPr>
          </a:lstStyle>
          <a:p>
            <a:r>
              <a:rPr lang="en-GB" dirty="0"/>
              <a:t>Insert picture from file</a:t>
            </a:r>
          </a:p>
        </p:txBody>
      </p:sp>
      <p:sp>
        <p:nvSpPr>
          <p:cNvPr id="4" name="Text Placeholder 3"/>
          <p:cNvSpPr>
            <a:spLocks noGrp="1"/>
          </p:cNvSpPr>
          <p:nvPr>
            <p:ph type="body" sz="quarter" idx="20" hasCustomPrompt="1"/>
          </p:nvPr>
        </p:nvSpPr>
        <p:spPr>
          <a:xfrm>
            <a:off x="263525" y="2557381"/>
            <a:ext cx="2625725"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3" name="Text Placeholder 3"/>
          <p:cNvSpPr>
            <a:spLocks noGrp="1"/>
          </p:cNvSpPr>
          <p:nvPr>
            <p:ph type="body" sz="quarter" idx="21" hasCustomPrompt="1"/>
          </p:nvPr>
        </p:nvSpPr>
        <p:spPr>
          <a:xfrm>
            <a:off x="3196471" y="2557381"/>
            <a:ext cx="2625725"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4" name="Text Placeholder 3"/>
          <p:cNvSpPr>
            <a:spLocks noGrp="1"/>
          </p:cNvSpPr>
          <p:nvPr>
            <p:ph type="body" sz="quarter" idx="22" hasCustomPrompt="1"/>
          </p:nvPr>
        </p:nvSpPr>
        <p:spPr>
          <a:xfrm>
            <a:off x="6143704" y="2557381"/>
            <a:ext cx="2625725"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5" name="Text Placeholder 5"/>
          <p:cNvSpPr>
            <a:spLocks noGrp="1"/>
          </p:cNvSpPr>
          <p:nvPr>
            <p:ph type="body" sz="quarter" idx="26"/>
          </p:nvPr>
        </p:nvSpPr>
        <p:spPr>
          <a:xfrm>
            <a:off x="6859588" y="1652587"/>
            <a:ext cx="1941512" cy="771525"/>
          </a:xfrm>
        </p:spPr>
        <p:txBody>
          <a:bodyPr/>
          <a:lstStyle/>
          <a:p>
            <a:pPr lvl="0"/>
            <a:r>
              <a:rPr lang="en-US" dirty="0"/>
              <a:t>Click to edit Master text styles</a:t>
            </a:r>
          </a:p>
        </p:txBody>
      </p:sp>
      <p:sp>
        <p:nvSpPr>
          <p:cNvPr id="16" name="Text Placeholder 5"/>
          <p:cNvSpPr>
            <a:spLocks noGrp="1"/>
          </p:cNvSpPr>
          <p:nvPr>
            <p:ph type="body" sz="quarter" idx="27"/>
          </p:nvPr>
        </p:nvSpPr>
        <p:spPr>
          <a:xfrm>
            <a:off x="992188" y="1652587"/>
            <a:ext cx="1941512" cy="771525"/>
          </a:xfrm>
        </p:spPr>
        <p:txBody>
          <a:bodyPr/>
          <a:lstStyle/>
          <a:p>
            <a:pPr lvl="0"/>
            <a:r>
              <a:rPr lang="en-US" dirty="0"/>
              <a:t>Click to edit Master text styles</a:t>
            </a:r>
          </a:p>
        </p:txBody>
      </p:sp>
    </p:spTree>
    <p:extLst>
      <p:ext uri="{BB962C8B-B14F-4D97-AF65-F5344CB8AC3E}">
        <p14:creationId xmlns:p14="http://schemas.microsoft.com/office/powerpoint/2010/main" val="119573410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Contacts">
    <p:bg>
      <p:bgPr>
        <a:solidFill>
          <a:schemeClr val="accent1"/>
        </a:solidFill>
        <a:effectLst/>
      </p:bgPr>
    </p:bg>
    <p:spTree>
      <p:nvGrpSpPr>
        <p:cNvPr id="1" name=""/>
        <p:cNvGrpSpPr/>
        <p:nvPr/>
      </p:nvGrpSpPr>
      <p:grpSpPr>
        <a:xfrm>
          <a:off x="0" y="0"/>
          <a:ext cx="0" cy="0"/>
          <a:chOff x="0" y="0"/>
          <a:chExt cx="0" cy="0"/>
        </a:xfrm>
      </p:grpSpPr>
      <p:sp>
        <p:nvSpPr>
          <p:cNvPr id="73" name="Text Placeholder 8"/>
          <p:cNvSpPr>
            <a:spLocks noGrp="1"/>
          </p:cNvSpPr>
          <p:nvPr>
            <p:ph type="body" sz="quarter" idx="15" hasCustomPrompt="1"/>
          </p:nvPr>
        </p:nvSpPr>
        <p:spPr>
          <a:xfrm>
            <a:off x="622300" y="53070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+xx xxx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a:t>
            </a:r>
            <a:r>
              <a:rPr kumimoji="0" lang="en-GB" sz="1100" b="0" i="0" u="none" strike="noStrike" kern="1200" cap="none" spc="0" normalizeH="0" baseline="0" noProof="0" dirty="0">
                <a:ln>
                  <a:noFill/>
                </a:ln>
                <a:solidFill>
                  <a:prstClr val="white"/>
                </a:solidFill>
                <a:effectLst/>
                <a:uLnTx/>
                <a:uFillTx/>
                <a:latin typeface="+mn-lt"/>
                <a:ea typeface="+mn-ea"/>
                <a:cs typeface="+mn-cs"/>
              </a:rPr>
              <a:t>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xxxx</a:t>
            </a:r>
            <a:endParaRPr kumimoji="0" lang="en-GB" sz="1100" b="0" i="0" u="none" strike="noStrike" kern="1200" cap="none" spc="0" normalizeH="0" baseline="0" noProof="0" dirty="0">
              <a:ln>
                <a:noFill/>
              </a:ln>
              <a:solidFill>
                <a:prstClr val="white"/>
              </a:solidFill>
              <a:effectLst/>
              <a:uLnTx/>
              <a:uFillTx/>
              <a:latin typeface="+mn-lt"/>
              <a:ea typeface="+mn-ea"/>
              <a:cs typeface="+mn-cs"/>
            </a:endParaRPr>
          </a:p>
        </p:txBody>
      </p:sp>
      <p:sp>
        <p:nvSpPr>
          <p:cNvPr id="9" name="Text Placeholder 8"/>
          <p:cNvSpPr>
            <a:spLocks noGrp="1"/>
          </p:cNvSpPr>
          <p:nvPr>
            <p:ph type="body" sz="quarter" idx="14" hasCustomPrompt="1"/>
          </p:nvPr>
        </p:nvSpPr>
        <p:spPr>
          <a:xfrm>
            <a:off x="622300" y="50784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email.address@ipsos.com</a:t>
            </a:r>
          </a:p>
        </p:txBody>
      </p:sp>
      <p:sp>
        <p:nvSpPr>
          <p:cNvPr id="7" name="Text Placeholder 6"/>
          <p:cNvSpPr>
            <a:spLocks noGrp="1"/>
          </p:cNvSpPr>
          <p:nvPr>
            <p:ph type="body" sz="quarter" idx="13" hasCustomPrompt="1"/>
          </p:nvPr>
        </p:nvSpPr>
        <p:spPr>
          <a:xfrm>
            <a:off x="355600" y="4487863"/>
            <a:ext cx="1663700" cy="554037"/>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mn-lt"/>
                <a:ea typeface="+mn-ea"/>
                <a:cs typeface="+mn-cs"/>
              </a:rPr>
              <a:t>First Last name</a:t>
            </a:r>
          </a:p>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Title</a:t>
            </a:r>
          </a:p>
        </p:txBody>
      </p:sp>
      <p:sp>
        <p:nvSpPr>
          <p:cNvPr id="2" name="Title 1"/>
          <p:cNvSpPr>
            <a:spLocks noGrp="1"/>
          </p:cNvSpPr>
          <p:nvPr>
            <p:ph type="title" hasCustomPrompt="1"/>
          </p:nvPr>
        </p:nvSpPr>
        <p:spPr/>
        <p:txBody>
          <a:bodyPr/>
          <a:lstStyle>
            <a:lvl1pPr>
              <a:defRPr baseline="0">
                <a:solidFill>
                  <a:schemeClr val="bg1"/>
                </a:solidFill>
              </a:defRPr>
            </a:lvl1pPr>
          </a:lstStyle>
          <a:p>
            <a:r>
              <a:rPr lang="en-US" dirty="0"/>
              <a:t>Title</a:t>
            </a:r>
          </a:p>
        </p:txBody>
      </p:sp>
      <p:sp>
        <p:nvSpPr>
          <p:cNvPr id="21" name="TextBox 20"/>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22" name="TextBox 21"/>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sp>
        <p:nvSpPr>
          <p:cNvPr id="6" name="Picture Placeholder 5"/>
          <p:cNvSpPr>
            <a:spLocks noGrp="1"/>
          </p:cNvSpPr>
          <p:nvPr>
            <p:ph type="pic" sz="quarter" idx="10"/>
          </p:nvPr>
        </p:nvSpPr>
        <p:spPr>
          <a:xfrm>
            <a:off x="759529" y="2163486"/>
            <a:ext cx="1260000" cy="1260000"/>
          </a:xfrm>
          <a:prstGeom prst="ellipse">
            <a:avLst/>
          </a:prstGeom>
        </p:spPr>
        <p:txBody>
          <a:bodyPr/>
          <a:lstStyle>
            <a:lvl1pPr>
              <a:defRPr>
                <a:solidFill>
                  <a:schemeClr val="bg1"/>
                </a:solidFill>
              </a:defRPr>
            </a:lvl1pPr>
          </a:lstStyle>
          <a:p>
            <a:r>
              <a:rPr lang="en-US" dirty="0"/>
              <a:t>Click icon to add picture</a:t>
            </a:r>
            <a:endParaRPr lang="en-GB" dirty="0"/>
          </a:p>
        </p:txBody>
      </p:sp>
      <p:sp>
        <p:nvSpPr>
          <p:cNvPr id="16" name="Picture Placeholder 5"/>
          <p:cNvSpPr>
            <a:spLocks noGrp="1"/>
          </p:cNvSpPr>
          <p:nvPr>
            <p:ph type="pic" sz="quarter" idx="11"/>
          </p:nvPr>
        </p:nvSpPr>
        <p:spPr>
          <a:xfrm>
            <a:off x="3826302" y="2163486"/>
            <a:ext cx="1260000" cy="1260000"/>
          </a:xfrm>
          <a:prstGeom prst="ellipse">
            <a:avLst/>
          </a:prstGeom>
        </p:spPr>
        <p:txBody>
          <a:bodyPr/>
          <a:lstStyle>
            <a:lvl1pPr>
              <a:defRPr>
                <a:solidFill>
                  <a:schemeClr val="bg1"/>
                </a:solidFill>
              </a:defRPr>
            </a:lvl1pPr>
          </a:lstStyle>
          <a:p>
            <a:r>
              <a:rPr lang="en-US" dirty="0"/>
              <a:t>Click icon to add picture</a:t>
            </a:r>
            <a:endParaRPr lang="en-GB" dirty="0"/>
          </a:p>
        </p:txBody>
      </p:sp>
      <p:sp>
        <p:nvSpPr>
          <p:cNvPr id="19" name="Picture Placeholder 5"/>
          <p:cNvSpPr>
            <a:spLocks noGrp="1"/>
          </p:cNvSpPr>
          <p:nvPr>
            <p:ph type="pic" sz="quarter" idx="12"/>
          </p:nvPr>
        </p:nvSpPr>
        <p:spPr>
          <a:xfrm>
            <a:off x="6893074" y="2163486"/>
            <a:ext cx="1260000" cy="1260000"/>
          </a:xfrm>
          <a:prstGeom prst="ellipse">
            <a:avLst/>
          </a:prstGeom>
        </p:spPr>
        <p:txBody>
          <a:bodyPr/>
          <a:lstStyle>
            <a:lvl1pPr>
              <a:defRPr>
                <a:solidFill>
                  <a:schemeClr val="bg1"/>
                </a:solidFill>
              </a:defRPr>
            </a:lvl1pPr>
          </a:lstStyle>
          <a:p>
            <a:r>
              <a:rPr lang="en-US" dirty="0"/>
              <a:t>Click icon to add picture</a:t>
            </a:r>
            <a:endParaRPr lang="en-GB" dirty="0"/>
          </a:p>
        </p:txBody>
      </p:sp>
      <p:pic>
        <p:nvPicPr>
          <p:cNvPr id="20"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a:stCxn id="6" idx="4"/>
          </p:cNvCxnSpPr>
          <p:nvPr userDrawn="1"/>
        </p:nvCxnSpPr>
        <p:spPr>
          <a:xfrm>
            <a:off x="1389529" y="3423486"/>
            <a:ext cx="0" cy="944354"/>
          </a:xfrm>
          <a:prstGeom prst="line">
            <a:avLst/>
          </a:prstGeom>
          <a:noFill/>
          <a:ln w="12700">
            <a:solidFill>
              <a:schemeClr val="bg1"/>
            </a:solidFill>
            <a:prstDash val="sysDot"/>
            <a:round/>
            <a:headEnd type="none"/>
            <a:tailEnd type="oval" w="lg" len="lg"/>
          </a:ln>
          <a:effectLst/>
          <a:extLst>
            <a:ext uri="{909E8E84-426E-40DD-AFC4-6F175D3DCCD1}">
              <a14:hiddenFill xmlns:a14="http://schemas.microsoft.com/office/drawing/2010/main">
                <a:noFill/>
              </a14:hiddenFill>
            </a:ext>
          </a:extLst>
        </p:spPr>
      </p:cxnSp>
      <p:cxnSp>
        <p:nvCxnSpPr>
          <p:cNvPr id="17" name="Straight Connector 16"/>
          <p:cNvCxnSpPr/>
          <p:nvPr userDrawn="1"/>
        </p:nvCxnSpPr>
        <p:spPr>
          <a:xfrm>
            <a:off x="340659" y="4367839"/>
            <a:ext cx="2097741"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grpSp>
        <p:nvGrpSpPr>
          <p:cNvPr id="31" name="Group 30"/>
          <p:cNvGrpSpPr>
            <a:grpSpLocks noChangeAspect="1"/>
          </p:cNvGrpSpPr>
          <p:nvPr userDrawn="1"/>
        </p:nvGrpSpPr>
        <p:grpSpPr bwMode="black">
          <a:xfrm>
            <a:off x="354989" y="5144890"/>
            <a:ext cx="134460" cy="119521"/>
            <a:chOff x="-6357938" y="3122613"/>
            <a:chExt cx="1104900" cy="736600"/>
          </a:xfrm>
          <a:solidFill>
            <a:schemeClr val="bg1"/>
          </a:solidFill>
        </p:grpSpPr>
        <p:sp>
          <p:nvSpPr>
            <p:cNvPr id="33" name="Freeform 32"/>
            <p:cNvSpPr>
              <a:spLocks/>
            </p:cNvSpPr>
            <p:nvPr userDrawn="1"/>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34" name="Freeform 33"/>
            <p:cNvSpPr>
              <a:spLocks/>
            </p:cNvSpPr>
            <p:nvPr userDrawn="1"/>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35" name="Freeform 34"/>
            <p:cNvSpPr>
              <a:spLocks/>
            </p:cNvSpPr>
            <p:nvPr userDrawn="1"/>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36" name="Freeform 35"/>
            <p:cNvSpPr>
              <a:spLocks/>
            </p:cNvSpPr>
            <p:nvPr userDrawn="1"/>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grpSp>
        <p:nvGrpSpPr>
          <p:cNvPr id="25" name="Group 24"/>
          <p:cNvGrpSpPr>
            <a:grpSpLocks noChangeAspect="1"/>
          </p:cNvGrpSpPr>
          <p:nvPr userDrawn="1"/>
        </p:nvGrpSpPr>
        <p:grpSpPr bwMode="black">
          <a:xfrm flipH="1">
            <a:off x="360216" y="5318165"/>
            <a:ext cx="126793" cy="198251"/>
            <a:chOff x="8553450" y="4149725"/>
            <a:chExt cx="790575" cy="927100"/>
          </a:xfrm>
          <a:solidFill>
            <a:schemeClr val="bg1"/>
          </a:solidFill>
        </p:grpSpPr>
        <p:sp>
          <p:nvSpPr>
            <p:cNvPr id="27" name="Freeform 26"/>
            <p:cNvSpPr>
              <a:spLocks/>
            </p:cNvSpPr>
            <p:nvPr userDrawn="1"/>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28" name="Freeform 27"/>
            <p:cNvSpPr>
              <a:spLocks/>
            </p:cNvSpPr>
            <p:nvPr userDrawn="1"/>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29" name="Freeform 28"/>
            <p:cNvSpPr>
              <a:spLocks/>
            </p:cNvSpPr>
            <p:nvPr userDrawn="1"/>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30" name="Freeform 29"/>
            <p:cNvSpPr>
              <a:spLocks/>
            </p:cNvSpPr>
            <p:nvPr userDrawn="1"/>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cxnSp>
        <p:nvCxnSpPr>
          <p:cNvPr id="38" name="Straight Connector 37"/>
          <p:cNvCxnSpPr/>
          <p:nvPr userDrawn="1"/>
        </p:nvCxnSpPr>
        <p:spPr>
          <a:xfrm>
            <a:off x="4456301" y="3423486"/>
            <a:ext cx="0" cy="944354"/>
          </a:xfrm>
          <a:prstGeom prst="line">
            <a:avLst/>
          </a:prstGeom>
          <a:noFill/>
          <a:ln w="12700">
            <a:solidFill>
              <a:schemeClr val="bg1"/>
            </a:solidFill>
            <a:prstDash val="sysDot"/>
            <a:round/>
            <a:headEnd type="none"/>
            <a:tailEnd type="oval" w="lg" len="lg"/>
          </a:ln>
          <a:effectLst/>
          <a:extLst>
            <a:ext uri="{909E8E84-426E-40DD-AFC4-6F175D3DCCD1}">
              <a14:hiddenFill xmlns:a14="http://schemas.microsoft.com/office/drawing/2010/main">
                <a:noFill/>
              </a14:hiddenFill>
            </a:ext>
          </a:extLst>
        </p:spPr>
      </p:cxnSp>
      <p:cxnSp>
        <p:nvCxnSpPr>
          <p:cNvPr id="40" name="Straight Connector 39"/>
          <p:cNvCxnSpPr/>
          <p:nvPr userDrawn="1"/>
        </p:nvCxnSpPr>
        <p:spPr>
          <a:xfrm>
            <a:off x="3407431" y="4367839"/>
            <a:ext cx="2097741"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cxnSp>
        <p:nvCxnSpPr>
          <p:cNvPr id="56" name="Straight Connector 55"/>
          <p:cNvCxnSpPr/>
          <p:nvPr userDrawn="1"/>
        </p:nvCxnSpPr>
        <p:spPr>
          <a:xfrm>
            <a:off x="7537403" y="3423486"/>
            <a:ext cx="0" cy="944354"/>
          </a:xfrm>
          <a:prstGeom prst="line">
            <a:avLst/>
          </a:prstGeom>
          <a:noFill/>
          <a:ln w="12700">
            <a:solidFill>
              <a:schemeClr val="bg1"/>
            </a:solidFill>
            <a:prstDash val="sysDot"/>
            <a:round/>
            <a:headEnd type="none"/>
            <a:tailEnd type="oval" w="lg" len="lg"/>
          </a:ln>
          <a:effectLst/>
          <a:extLst>
            <a:ext uri="{909E8E84-426E-40DD-AFC4-6F175D3DCCD1}">
              <a14:hiddenFill xmlns:a14="http://schemas.microsoft.com/office/drawing/2010/main">
                <a:noFill/>
              </a14:hiddenFill>
            </a:ext>
          </a:extLst>
        </p:spPr>
      </p:cxnSp>
      <p:cxnSp>
        <p:nvCxnSpPr>
          <p:cNvPr id="58" name="Straight Connector 57"/>
          <p:cNvCxnSpPr/>
          <p:nvPr userDrawn="1"/>
        </p:nvCxnSpPr>
        <p:spPr>
          <a:xfrm>
            <a:off x="6488533" y="4367839"/>
            <a:ext cx="2097741"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sp>
        <p:nvSpPr>
          <p:cNvPr id="74" name="Text Placeholder 8"/>
          <p:cNvSpPr>
            <a:spLocks noGrp="1"/>
          </p:cNvSpPr>
          <p:nvPr>
            <p:ph type="body" sz="quarter" idx="16" hasCustomPrompt="1"/>
          </p:nvPr>
        </p:nvSpPr>
        <p:spPr>
          <a:xfrm>
            <a:off x="3696311" y="53070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+xx xxx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a:t>
            </a:r>
            <a:r>
              <a:rPr kumimoji="0" lang="en-GB" sz="1100" b="0" i="0" u="none" strike="noStrike" kern="1200" cap="none" spc="0" normalizeH="0" baseline="0" noProof="0" dirty="0">
                <a:ln>
                  <a:noFill/>
                </a:ln>
                <a:solidFill>
                  <a:prstClr val="white"/>
                </a:solidFill>
                <a:effectLst/>
                <a:uLnTx/>
                <a:uFillTx/>
                <a:latin typeface="+mn-lt"/>
                <a:ea typeface="+mn-ea"/>
                <a:cs typeface="+mn-cs"/>
              </a:rPr>
              <a:t>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xxxx</a:t>
            </a:r>
            <a:endParaRPr kumimoji="0" lang="en-GB" sz="1100" b="0" i="0" u="none" strike="noStrike" kern="1200" cap="none" spc="0" normalizeH="0" baseline="0" noProof="0" dirty="0">
              <a:ln>
                <a:noFill/>
              </a:ln>
              <a:solidFill>
                <a:prstClr val="white"/>
              </a:solidFill>
              <a:effectLst/>
              <a:uLnTx/>
              <a:uFillTx/>
              <a:latin typeface="+mn-lt"/>
              <a:ea typeface="+mn-ea"/>
              <a:cs typeface="+mn-cs"/>
            </a:endParaRPr>
          </a:p>
        </p:txBody>
      </p:sp>
      <p:sp>
        <p:nvSpPr>
          <p:cNvPr id="75" name="Text Placeholder 8"/>
          <p:cNvSpPr>
            <a:spLocks noGrp="1"/>
          </p:cNvSpPr>
          <p:nvPr>
            <p:ph type="body" sz="quarter" idx="17" hasCustomPrompt="1"/>
          </p:nvPr>
        </p:nvSpPr>
        <p:spPr>
          <a:xfrm>
            <a:off x="3696311" y="50784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email.address@ipsos.com</a:t>
            </a:r>
          </a:p>
        </p:txBody>
      </p:sp>
      <p:sp>
        <p:nvSpPr>
          <p:cNvPr id="76" name="Text Placeholder 6"/>
          <p:cNvSpPr>
            <a:spLocks noGrp="1"/>
          </p:cNvSpPr>
          <p:nvPr>
            <p:ph type="body" sz="quarter" idx="18" hasCustomPrompt="1"/>
          </p:nvPr>
        </p:nvSpPr>
        <p:spPr>
          <a:xfrm>
            <a:off x="3429611" y="4487863"/>
            <a:ext cx="1663700" cy="554037"/>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mn-lt"/>
                <a:ea typeface="+mn-ea"/>
                <a:cs typeface="+mn-cs"/>
              </a:rPr>
              <a:t>First Last name</a:t>
            </a:r>
          </a:p>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Title</a:t>
            </a:r>
          </a:p>
        </p:txBody>
      </p:sp>
      <p:grpSp>
        <p:nvGrpSpPr>
          <p:cNvPr id="77" name="Group 76"/>
          <p:cNvGrpSpPr>
            <a:grpSpLocks noChangeAspect="1"/>
          </p:cNvGrpSpPr>
          <p:nvPr userDrawn="1"/>
        </p:nvGrpSpPr>
        <p:grpSpPr bwMode="black">
          <a:xfrm>
            <a:off x="3429000" y="5144890"/>
            <a:ext cx="134460" cy="119521"/>
            <a:chOff x="-6357938" y="3122613"/>
            <a:chExt cx="1104900" cy="736600"/>
          </a:xfrm>
          <a:solidFill>
            <a:schemeClr val="bg1"/>
          </a:solidFill>
        </p:grpSpPr>
        <p:sp>
          <p:nvSpPr>
            <p:cNvPr id="78" name="Freeform 77"/>
            <p:cNvSpPr>
              <a:spLocks/>
            </p:cNvSpPr>
            <p:nvPr userDrawn="1"/>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79" name="Freeform 78"/>
            <p:cNvSpPr>
              <a:spLocks/>
            </p:cNvSpPr>
            <p:nvPr userDrawn="1"/>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0" name="Freeform 79"/>
            <p:cNvSpPr>
              <a:spLocks/>
            </p:cNvSpPr>
            <p:nvPr userDrawn="1"/>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1" name="Freeform 80"/>
            <p:cNvSpPr>
              <a:spLocks/>
            </p:cNvSpPr>
            <p:nvPr userDrawn="1"/>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grpSp>
        <p:nvGrpSpPr>
          <p:cNvPr id="82" name="Group 81"/>
          <p:cNvGrpSpPr>
            <a:grpSpLocks noChangeAspect="1"/>
          </p:cNvGrpSpPr>
          <p:nvPr userDrawn="1"/>
        </p:nvGrpSpPr>
        <p:grpSpPr bwMode="black">
          <a:xfrm flipH="1">
            <a:off x="3434227" y="5318165"/>
            <a:ext cx="126793" cy="198251"/>
            <a:chOff x="8553450" y="4149725"/>
            <a:chExt cx="790575" cy="927100"/>
          </a:xfrm>
          <a:solidFill>
            <a:schemeClr val="bg1"/>
          </a:solidFill>
        </p:grpSpPr>
        <p:sp>
          <p:nvSpPr>
            <p:cNvPr id="83" name="Freeform 82"/>
            <p:cNvSpPr>
              <a:spLocks/>
            </p:cNvSpPr>
            <p:nvPr userDrawn="1"/>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4" name="Freeform 83"/>
            <p:cNvSpPr>
              <a:spLocks/>
            </p:cNvSpPr>
            <p:nvPr userDrawn="1"/>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5" name="Freeform 84"/>
            <p:cNvSpPr>
              <a:spLocks/>
            </p:cNvSpPr>
            <p:nvPr userDrawn="1"/>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86" name="Freeform 85"/>
            <p:cNvSpPr>
              <a:spLocks/>
            </p:cNvSpPr>
            <p:nvPr userDrawn="1"/>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sp>
        <p:nvSpPr>
          <p:cNvPr id="87" name="Text Placeholder 8"/>
          <p:cNvSpPr>
            <a:spLocks noGrp="1"/>
          </p:cNvSpPr>
          <p:nvPr>
            <p:ph type="body" sz="quarter" idx="19" hasCustomPrompt="1"/>
          </p:nvPr>
        </p:nvSpPr>
        <p:spPr>
          <a:xfrm>
            <a:off x="6794500" y="53070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+xx xxx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a:t>
            </a:r>
            <a:r>
              <a:rPr kumimoji="0" lang="en-GB" sz="1100" b="0" i="0" u="none" strike="noStrike" kern="1200" cap="none" spc="0" normalizeH="0" baseline="0" noProof="0" dirty="0">
                <a:ln>
                  <a:noFill/>
                </a:ln>
                <a:solidFill>
                  <a:prstClr val="white"/>
                </a:solidFill>
                <a:effectLst/>
                <a:uLnTx/>
                <a:uFillTx/>
                <a:latin typeface="+mn-lt"/>
                <a:ea typeface="+mn-ea"/>
                <a:cs typeface="+mn-cs"/>
              </a:rPr>
              <a:t> </a:t>
            </a:r>
            <a:r>
              <a:rPr kumimoji="0" lang="en-GB" sz="1100" b="0" i="0" u="none" strike="noStrike" kern="1200" cap="none" spc="0" normalizeH="0" baseline="0" noProof="0" dirty="0" err="1">
                <a:ln>
                  <a:noFill/>
                </a:ln>
                <a:solidFill>
                  <a:prstClr val="white"/>
                </a:solidFill>
                <a:effectLst/>
                <a:uLnTx/>
                <a:uFillTx/>
                <a:latin typeface="+mn-lt"/>
                <a:ea typeface="+mn-ea"/>
                <a:cs typeface="+mn-cs"/>
              </a:rPr>
              <a:t>xxxx</a:t>
            </a:r>
            <a:endParaRPr kumimoji="0" lang="en-GB" sz="1100" b="0" i="0" u="none" strike="noStrike" kern="1200" cap="none" spc="0" normalizeH="0" baseline="0" noProof="0" dirty="0">
              <a:ln>
                <a:noFill/>
              </a:ln>
              <a:solidFill>
                <a:prstClr val="white"/>
              </a:solidFill>
              <a:effectLst/>
              <a:uLnTx/>
              <a:uFillTx/>
              <a:latin typeface="+mn-lt"/>
              <a:ea typeface="+mn-ea"/>
              <a:cs typeface="+mn-cs"/>
            </a:endParaRPr>
          </a:p>
        </p:txBody>
      </p:sp>
      <p:sp>
        <p:nvSpPr>
          <p:cNvPr id="88" name="Text Placeholder 8"/>
          <p:cNvSpPr>
            <a:spLocks noGrp="1"/>
          </p:cNvSpPr>
          <p:nvPr>
            <p:ph type="body" sz="quarter" idx="20" hasCustomPrompt="1"/>
          </p:nvPr>
        </p:nvSpPr>
        <p:spPr>
          <a:xfrm>
            <a:off x="6794500" y="5078412"/>
            <a:ext cx="2159000" cy="217488"/>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email.address@ipsos.com</a:t>
            </a:r>
          </a:p>
        </p:txBody>
      </p:sp>
      <p:sp>
        <p:nvSpPr>
          <p:cNvPr id="89" name="Text Placeholder 6"/>
          <p:cNvSpPr>
            <a:spLocks noGrp="1"/>
          </p:cNvSpPr>
          <p:nvPr>
            <p:ph type="body" sz="quarter" idx="21" hasCustomPrompt="1"/>
          </p:nvPr>
        </p:nvSpPr>
        <p:spPr>
          <a:xfrm>
            <a:off x="6527800" y="4487863"/>
            <a:ext cx="1663700" cy="554037"/>
          </a:xfrm>
        </p:spPr>
        <p:txBody>
          <a:bodyPr/>
          <a:lstStyle>
            <a:lvl1pPr marL="4763" marR="0" indent="0" algn="l" defTabSz="914400" rtl="0" eaLnBrk="1" fontAlgn="auto" latinLnBrk="0" hangingPunct="1">
              <a:lnSpc>
                <a:spcPct val="100000"/>
              </a:lnSpc>
              <a:spcBef>
                <a:spcPts val="0"/>
              </a:spcBef>
              <a:spcAft>
                <a:spcPts val="0"/>
              </a:spcAft>
              <a:buClrTx/>
              <a:buSzTx/>
              <a:buFontTx/>
              <a:buNone/>
              <a:tabLst/>
              <a:defRPr/>
            </a:lvl1pPr>
          </a:lstStyle>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mn-lt"/>
                <a:ea typeface="+mn-ea"/>
                <a:cs typeface="+mn-cs"/>
              </a:rPr>
              <a:t>First Last name</a:t>
            </a:r>
          </a:p>
          <a:p>
            <a:pPr marL="4763"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Title</a:t>
            </a:r>
          </a:p>
        </p:txBody>
      </p:sp>
      <p:grpSp>
        <p:nvGrpSpPr>
          <p:cNvPr id="90" name="Group 89"/>
          <p:cNvGrpSpPr>
            <a:grpSpLocks noChangeAspect="1"/>
          </p:cNvGrpSpPr>
          <p:nvPr userDrawn="1"/>
        </p:nvGrpSpPr>
        <p:grpSpPr bwMode="black">
          <a:xfrm>
            <a:off x="6527189" y="5144890"/>
            <a:ext cx="134460" cy="119521"/>
            <a:chOff x="-6357938" y="3122613"/>
            <a:chExt cx="1104900" cy="736600"/>
          </a:xfrm>
          <a:solidFill>
            <a:schemeClr val="bg1"/>
          </a:solidFill>
        </p:grpSpPr>
        <p:sp>
          <p:nvSpPr>
            <p:cNvPr id="91" name="Freeform 90"/>
            <p:cNvSpPr>
              <a:spLocks/>
            </p:cNvSpPr>
            <p:nvPr userDrawn="1"/>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2" name="Freeform 91"/>
            <p:cNvSpPr>
              <a:spLocks/>
            </p:cNvSpPr>
            <p:nvPr userDrawn="1"/>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3" name="Freeform 92"/>
            <p:cNvSpPr>
              <a:spLocks/>
            </p:cNvSpPr>
            <p:nvPr userDrawn="1"/>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4" name="Freeform 93"/>
            <p:cNvSpPr>
              <a:spLocks/>
            </p:cNvSpPr>
            <p:nvPr userDrawn="1"/>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grpSp>
        <p:nvGrpSpPr>
          <p:cNvPr id="95" name="Group 94"/>
          <p:cNvGrpSpPr>
            <a:grpSpLocks noChangeAspect="1"/>
          </p:cNvGrpSpPr>
          <p:nvPr userDrawn="1"/>
        </p:nvGrpSpPr>
        <p:grpSpPr bwMode="black">
          <a:xfrm flipH="1">
            <a:off x="6532416" y="5318165"/>
            <a:ext cx="126793" cy="198251"/>
            <a:chOff x="8553450" y="4149725"/>
            <a:chExt cx="790575" cy="927100"/>
          </a:xfrm>
          <a:solidFill>
            <a:schemeClr val="bg1"/>
          </a:solidFill>
        </p:grpSpPr>
        <p:sp>
          <p:nvSpPr>
            <p:cNvPr id="96" name="Freeform 95"/>
            <p:cNvSpPr>
              <a:spLocks/>
            </p:cNvSpPr>
            <p:nvPr userDrawn="1"/>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7" name="Freeform 96"/>
            <p:cNvSpPr>
              <a:spLocks/>
            </p:cNvSpPr>
            <p:nvPr userDrawn="1"/>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8" name="Freeform 97"/>
            <p:cNvSpPr>
              <a:spLocks/>
            </p:cNvSpPr>
            <p:nvPr userDrawn="1"/>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sp>
          <p:nvSpPr>
            <p:cNvPr id="99" name="Freeform 98"/>
            <p:cNvSpPr>
              <a:spLocks/>
            </p:cNvSpPr>
            <p:nvPr userDrawn="1"/>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GB" dirty="0">
                <a:solidFill>
                  <a:srgbClr val="222223"/>
                </a:solidFill>
              </a:endParaRPr>
            </a:p>
          </p:txBody>
        </p:sp>
      </p:grpSp>
    </p:spTree>
    <p:extLst>
      <p:ext uri="{BB962C8B-B14F-4D97-AF65-F5344CB8AC3E}">
        <p14:creationId xmlns:p14="http://schemas.microsoft.com/office/powerpoint/2010/main" val="237741346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1_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85411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Divider Black">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7" y="283"/>
            <a:ext cx="9143245" cy="6857434"/>
          </a:xfrm>
          <a:prstGeom prst="rect">
            <a:avLst/>
          </a:prstGeom>
        </p:spPr>
      </p:pic>
      <p:sp>
        <p:nvSpPr>
          <p:cNvPr id="12" name="Slide Number Placeholder 14"/>
          <p:cNvSpPr txBox="1">
            <a:spLocks/>
          </p:cNvSpPr>
          <p:nvPr userDrawn="1"/>
        </p:nvSpPr>
        <p:spPr>
          <a:xfrm>
            <a:off x="8577263" y="6484071"/>
            <a:ext cx="493149" cy="365125"/>
          </a:xfrm>
          <a:prstGeom prst="rect">
            <a:avLst/>
          </a:prstGeom>
        </p:spPr>
        <p:txBody>
          <a:bodyPr>
            <a:noAutofit/>
          </a:bodyPr>
          <a:lstStyle>
            <a:defPPr>
              <a:defRPr lang="en-US"/>
            </a:defPPr>
            <a:lvl1pPr algn="r" rtl="0" fontAlgn="base">
              <a:spcBef>
                <a:spcPct val="0"/>
              </a:spcBef>
              <a:spcAft>
                <a:spcPct val="0"/>
              </a:spcAft>
              <a:defRPr sz="1200" b="0" kern="1200" smtClean="0">
                <a:solidFill>
                  <a:srgbClr val="595959"/>
                </a:solidFill>
                <a:latin typeface="+mj-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fld id="{4D28396D-908F-404C-BE95-849AA43C2B17}" type="slidenum">
              <a:rPr lang="en-US">
                <a:solidFill>
                  <a:srgbClr val="FFFFFF"/>
                </a:solidFill>
              </a:rPr>
              <a:pPr>
                <a:defRPr/>
              </a:pPr>
              <a:t>‹#›</a:t>
            </a:fld>
            <a:endParaRPr lang="en-US" dirty="0">
              <a:solidFill>
                <a:srgbClr val="FFFFFF"/>
              </a:solidFill>
            </a:endParaRP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00634" y="6543533"/>
            <a:ext cx="703196" cy="205099"/>
          </a:xfrm>
          <a:prstGeom prst="rect">
            <a:avLst/>
          </a:prstGeom>
        </p:spPr>
      </p:pic>
      <p:pic>
        <p:nvPicPr>
          <p:cNvPr id="14" name="Picture 13" descr="Pantone ipsos.png"/>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66766" y="152400"/>
            <a:ext cx="520700" cy="477838"/>
          </a:xfrm>
          <a:prstGeom prst="rect">
            <a:avLst/>
          </a:prstGeom>
          <a:noFill/>
          <a:ln w="9525">
            <a:noFill/>
            <a:miter lim="800000"/>
            <a:headEnd/>
            <a:tailEnd/>
          </a:ln>
        </p:spPr>
      </p:pic>
      <p:sp>
        <p:nvSpPr>
          <p:cNvPr id="7" name="Freeform 2"/>
          <p:cNvSpPr>
            <a:spLocks/>
          </p:cNvSpPr>
          <p:nvPr userDrawn="1"/>
        </p:nvSpPr>
        <p:spPr bwMode="auto">
          <a:xfrm>
            <a:off x="0" y="950913"/>
            <a:ext cx="4760913" cy="5003800"/>
          </a:xfrm>
          <a:custGeom>
            <a:avLst/>
            <a:gdLst>
              <a:gd name="T0" fmla="*/ 692 w 1492"/>
              <a:gd name="T1" fmla="*/ 0 h 1600"/>
              <a:gd name="T2" fmla="*/ 0 w 1492"/>
              <a:gd name="T3" fmla="*/ 399 h 1600"/>
              <a:gd name="T4" fmla="*/ 0 w 1492"/>
              <a:gd name="T5" fmla="*/ 1202 h 1600"/>
              <a:gd name="T6" fmla="*/ 692 w 1492"/>
              <a:gd name="T7" fmla="*/ 1600 h 1600"/>
              <a:gd name="T8" fmla="*/ 1492 w 1492"/>
              <a:gd name="T9" fmla="*/ 800 h 1600"/>
              <a:gd name="T10" fmla="*/ 692 w 1492"/>
              <a:gd name="T11" fmla="*/ 0 h 1600"/>
            </a:gdLst>
            <a:ahLst/>
            <a:cxnLst>
              <a:cxn ang="0">
                <a:pos x="T0" y="T1"/>
              </a:cxn>
              <a:cxn ang="0">
                <a:pos x="T2" y="T3"/>
              </a:cxn>
              <a:cxn ang="0">
                <a:pos x="T4" y="T5"/>
              </a:cxn>
              <a:cxn ang="0">
                <a:pos x="T6" y="T7"/>
              </a:cxn>
              <a:cxn ang="0">
                <a:pos x="T8" y="T9"/>
              </a:cxn>
              <a:cxn ang="0">
                <a:pos x="T10" y="T11"/>
              </a:cxn>
            </a:cxnLst>
            <a:rect l="0" t="0" r="r" b="b"/>
            <a:pathLst>
              <a:path w="1492" h="1600">
                <a:moveTo>
                  <a:pt x="692" y="0"/>
                </a:moveTo>
                <a:cubicBezTo>
                  <a:pt x="397" y="0"/>
                  <a:pt x="139" y="161"/>
                  <a:pt x="0" y="399"/>
                </a:cubicBezTo>
                <a:cubicBezTo>
                  <a:pt x="0" y="1202"/>
                  <a:pt x="0" y="1202"/>
                  <a:pt x="0" y="1202"/>
                </a:cubicBezTo>
                <a:cubicBezTo>
                  <a:pt x="139" y="1440"/>
                  <a:pt x="397" y="1600"/>
                  <a:pt x="692" y="1600"/>
                </a:cubicBezTo>
                <a:cubicBezTo>
                  <a:pt x="1134" y="1600"/>
                  <a:pt x="1492" y="1242"/>
                  <a:pt x="1492" y="800"/>
                </a:cubicBezTo>
                <a:cubicBezTo>
                  <a:pt x="1492" y="359"/>
                  <a:pt x="1134" y="0"/>
                  <a:pt x="69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 name="Freeform 6"/>
          <p:cNvSpPr>
            <a:spLocks/>
          </p:cNvSpPr>
          <p:nvPr userDrawn="1"/>
        </p:nvSpPr>
        <p:spPr bwMode="auto">
          <a:xfrm>
            <a:off x="-3175" y="6272213"/>
            <a:ext cx="641350" cy="592137"/>
          </a:xfrm>
          <a:custGeom>
            <a:avLst/>
            <a:gdLst>
              <a:gd name="T0" fmla="*/ 189 w 191"/>
              <a:gd name="T1" fmla="*/ 183 h 183"/>
              <a:gd name="T2" fmla="*/ 191 w 191"/>
              <a:gd name="T3" fmla="*/ 160 h 183"/>
              <a:gd name="T4" fmla="*/ 31 w 191"/>
              <a:gd name="T5" fmla="*/ 0 h 183"/>
              <a:gd name="T6" fmla="*/ 0 w 191"/>
              <a:gd name="T7" fmla="*/ 3 h 183"/>
              <a:gd name="T8" fmla="*/ 0 w 191"/>
              <a:gd name="T9" fmla="*/ 183 h 183"/>
              <a:gd name="T10" fmla="*/ 189 w 191"/>
              <a:gd name="T11" fmla="*/ 183 h 183"/>
            </a:gdLst>
            <a:ahLst/>
            <a:cxnLst>
              <a:cxn ang="0">
                <a:pos x="T0" y="T1"/>
              </a:cxn>
              <a:cxn ang="0">
                <a:pos x="T2" y="T3"/>
              </a:cxn>
              <a:cxn ang="0">
                <a:pos x="T4" y="T5"/>
              </a:cxn>
              <a:cxn ang="0">
                <a:pos x="T6" y="T7"/>
              </a:cxn>
              <a:cxn ang="0">
                <a:pos x="T8" y="T9"/>
              </a:cxn>
              <a:cxn ang="0">
                <a:pos x="T10" y="T11"/>
              </a:cxn>
            </a:cxnLst>
            <a:rect l="0" t="0" r="r" b="b"/>
            <a:pathLst>
              <a:path w="191" h="183">
                <a:moveTo>
                  <a:pt x="189" y="183"/>
                </a:moveTo>
                <a:cubicBezTo>
                  <a:pt x="190" y="175"/>
                  <a:pt x="191" y="168"/>
                  <a:pt x="191" y="160"/>
                </a:cubicBezTo>
                <a:cubicBezTo>
                  <a:pt x="191" y="72"/>
                  <a:pt x="119" y="0"/>
                  <a:pt x="31" y="0"/>
                </a:cubicBezTo>
                <a:cubicBezTo>
                  <a:pt x="21" y="0"/>
                  <a:pt x="10" y="1"/>
                  <a:pt x="0" y="3"/>
                </a:cubicBezTo>
                <a:cubicBezTo>
                  <a:pt x="0" y="183"/>
                  <a:pt x="0" y="183"/>
                  <a:pt x="0" y="183"/>
                </a:cubicBezTo>
                <a:lnTo>
                  <a:pt x="189" y="18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31" name="Freeform 5"/>
          <p:cNvSpPr>
            <a:spLocks/>
          </p:cNvSpPr>
          <p:nvPr userDrawn="1"/>
        </p:nvSpPr>
        <p:spPr bwMode="ltGray">
          <a:xfrm>
            <a:off x="584200" y="5846763"/>
            <a:ext cx="917575" cy="746125"/>
          </a:xfrm>
          <a:custGeom>
            <a:avLst/>
            <a:gdLst>
              <a:gd name="T0" fmla="*/ 0 w 578"/>
              <a:gd name="T1" fmla="*/ 470 h 470"/>
              <a:gd name="T2" fmla="*/ 286 w 578"/>
              <a:gd name="T3" fmla="*/ 270 h 470"/>
              <a:gd name="T4" fmla="*/ 578 w 578"/>
              <a:gd name="T5" fmla="*/ 0 h 470"/>
            </a:gdLst>
            <a:ahLst/>
            <a:cxnLst>
              <a:cxn ang="0">
                <a:pos x="T0" y="T1"/>
              </a:cxn>
              <a:cxn ang="0">
                <a:pos x="T2" y="T3"/>
              </a:cxn>
              <a:cxn ang="0">
                <a:pos x="T4" y="T5"/>
              </a:cxn>
            </a:cxnLst>
            <a:rect l="0" t="0" r="r" b="b"/>
            <a:pathLst>
              <a:path w="578" h="470">
                <a:moveTo>
                  <a:pt x="0" y="470"/>
                </a:moveTo>
                <a:cubicBezTo>
                  <a:pt x="95" y="409"/>
                  <a:pt x="190" y="348"/>
                  <a:pt x="286" y="270"/>
                </a:cubicBezTo>
                <a:cubicBezTo>
                  <a:pt x="382" y="192"/>
                  <a:pt x="529" y="45"/>
                  <a:pt x="578" y="0"/>
                </a:cubicBezTo>
              </a:path>
            </a:pathLst>
          </a:custGeom>
          <a:noFill/>
          <a:ln w="12700" cmpd="sng">
            <a:solidFill>
              <a:srgbClr val="FFFFFF">
                <a:alpha val="49804"/>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 name="Titel 1"/>
          <p:cNvSpPr>
            <a:spLocks noGrp="1"/>
          </p:cNvSpPr>
          <p:nvPr>
            <p:ph type="ctrTitle"/>
          </p:nvPr>
        </p:nvSpPr>
        <p:spPr>
          <a:xfrm>
            <a:off x="216595" y="3184497"/>
            <a:ext cx="4000406" cy="498598"/>
          </a:xfrm>
          <a:prstGeom prst="rect">
            <a:avLst/>
          </a:prstGeom>
        </p:spPr>
        <p:txBody>
          <a:bodyPr wrap="square" lIns="0" tIns="0" rIns="0" bIns="0" anchor="ctr" anchorCtr="0">
            <a:spAutoFit/>
          </a:bodyPr>
          <a:lstStyle>
            <a:lvl1pPr algn="ctr">
              <a:lnSpc>
                <a:spcPct val="90000"/>
              </a:lnSpc>
              <a:defRPr sz="3600" b="1">
                <a:solidFill>
                  <a:srgbClr val="C00000"/>
                </a:solidFill>
              </a:defRPr>
            </a:lvl1pPr>
          </a:lstStyle>
          <a:p>
            <a:endParaRPr lang="en-US" noProof="0" dirty="0"/>
          </a:p>
        </p:txBody>
      </p:sp>
      <p:sp>
        <p:nvSpPr>
          <p:cNvPr id="44" name="Freeform 3"/>
          <p:cNvSpPr>
            <a:spLocks/>
          </p:cNvSpPr>
          <p:nvPr userDrawn="1"/>
        </p:nvSpPr>
        <p:spPr bwMode="auto">
          <a:xfrm>
            <a:off x="7435850" y="1541463"/>
            <a:ext cx="1711325" cy="2360612"/>
          </a:xfrm>
          <a:custGeom>
            <a:avLst/>
            <a:gdLst>
              <a:gd name="T0" fmla="*/ 520 w 520"/>
              <a:gd name="T1" fmla="*/ 32 h 740"/>
              <a:gd name="T2" fmla="*/ 370 w 520"/>
              <a:gd name="T3" fmla="*/ 0 h 740"/>
              <a:gd name="T4" fmla="*/ 0 w 520"/>
              <a:gd name="T5" fmla="*/ 370 h 740"/>
              <a:gd name="T6" fmla="*/ 370 w 520"/>
              <a:gd name="T7" fmla="*/ 740 h 740"/>
              <a:gd name="T8" fmla="*/ 520 w 520"/>
              <a:gd name="T9" fmla="*/ 709 h 740"/>
              <a:gd name="T10" fmla="*/ 520 w 520"/>
              <a:gd name="T11" fmla="*/ 32 h 740"/>
            </a:gdLst>
            <a:ahLst/>
            <a:cxnLst>
              <a:cxn ang="0">
                <a:pos x="T0" y="T1"/>
              </a:cxn>
              <a:cxn ang="0">
                <a:pos x="T2" y="T3"/>
              </a:cxn>
              <a:cxn ang="0">
                <a:pos x="T4" y="T5"/>
              </a:cxn>
              <a:cxn ang="0">
                <a:pos x="T6" y="T7"/>
              </a:cxn>
              <a:cxn ang="0">
                <a:pos x="T8" y="T9"/>
              </a:cxn>
              <a:cxn ang="0">
                <a:pos x="T10" y="T11"/>
              </a:cxn>
            </a:cxnLst>
            <a:rect l="0" t="0" r="r" b="b"/>
            <a:pathLst>
              <a:path w="520" h="740">
                <a:moveTo>
                  <a:pt x="520" y="32"/>
                </a:moveTo>
                <a:cubicBezTo>
                  <a:pt x="474" y="12"/>
                  <a:pt x="423" y="0"/>
                  <a:pt x="370" y="0"/>
                </a:cubicBezTo>
                <a:cubicBezTo>
                  <a:pt x="166" y="0"/>
                  <a:pt x="0" y="166"/>
                  <a:pt x="0" y="370"/>
                </a:cubicBezTo>
                <a:cubicBezTo>
                  <a:pt x="0" y="575"/>
                  <a:pt x="166" y="740"/>
                  <a:pt x="370" y="740"/>
                </a:cubicBezTo>
                <a:cubicBezTo>
                  <a:pt x="423" y="740"/>
                  <a:pt x="474" y="729"/>
                  <a:pt x="520" y="709"/>
                </a:cubicBezTo>
                <a:lnTo>
                  <a:pt x="520" y="3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3" name="Freeform 2"/>
          <p:cNvSpPr/>
          <p:nvPr userDrawn="1"/>
        </p:nvSpPr>
        <p:spPr>
          <a:xfrm>
            <a:off x="4722607" y="2297593"/>
            <a:ext cx="2732442" cy="650002"/>
          </a:xfrm>
          <a:custGeom>
            <a:avLst/>
            <a:gdLst>
              <a:gd name="connsiteX0" fmla="*/ 0 w 2732442"/>
              <a:gd name="connsiteY0" fmla="*/ 650002 h 650002"/>
              <a:gd name="connsiteX1" fmla="*/ 1247887 w 2732442"/>
              <a:gd name="connsiteY1" fmla="*/ 26059 h 650002"/>
              <a:gd name="connsiteX2" fmla="*/ 2732442 w 2732442"/>
              <a:gd name="connsiteY2" fmla="*/ 176666 h 650002"/>
            </a:gdLst>
            <a:ahLst/>
            <a:cxnLst>
              <a:cxn ang="0">
                <a:pos x="connsiteX0" y="connsiteY0"/>
              </a:cxn>
              <a:cxn ang="0">
                <a:pos x="connsiteX1" y="connsiteY1"/>
              </a:cxn>
              <a:cxn ang="0">
                <a:pos x="connsiteX2" y="connsiteY2"/>
              </a:cxn>
            </a:cxnLst>
            <a:rect l="l" t="t" r="r" b="b"/>
            <a:pathLst>
              <a:path w="2732442" h="650002">
                <a:moveTo>
                  <a:pt x="0" y="650002"/>
                </a:moveTo>
                <a:cubicBezTo>
                  <a:pt x="396240" y="377475"/>
                  <a:pt x="792480" y="104948"/>
                  <a:pt x="1247887" y="26059"/>
                </a:cubicBezTo>
                <a:cubicBezTo>
                  <a:pt x="1703294" y="-52830"/>
                  <a:pt x="2217868" y="61918"/>
                  <a:pt x="2732442" y="176666"/>
                </a:cubicBezTo>
              </a:path>
            </a:pathLst>
          </a:custGeom>
          <a:noFill/>
          <a:ln w="127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Tree>
    <p:extLst>
      <p:ext uri="{BB962C8B-B14F-4D97-AF65-F5344CB8AC3E}">
        <p14:creationId xmlns:p14="http://schemas.microsoft.com/office/powerpoint/2010/main" val="350072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Subdivider Red">
    <p:spTree>
      <p:nvGrpSpPr>
        <p:cNvPr id="1" name=""/>
        <p:cNvGrpSpPr/>
        <p:nvPr/>
      </p:nvGrpSpPr>
      <p:grpSpPr>
        <a:xfrm>
          <a:off x="0" y="0"/>
          <a:ext cx="0" cy="0"/>
          <a:chOff x="0" y="0"/>
          <a:chExt cx="0" cy="0"/>
        </a:xfrm>
      </p:grpSpPr>
      <p:pic>
        <p:nvPicPr>
          <p:cNvPr id="25" name="Picture 24"/>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4912" y="907923"/>
            <a:ext cx="4754880" cy="5102352"/>
          </a:xfrm>
          <a:prstGeom prst="rect">
            <a:avLst/>
          </a:prstGeom>
        </p:spPr>
      </p:pic>
      <p:grpSp>
        <p:nvGrpSpPr>
          <p:cNvPr id="17" name="Group 16"/>
          <p:cNvGrpSpPr/>
          <p:nvPr userDrawn="1"/>
        </p:nvGrpSpPr>
        <p:grpSpPr>
          <a:xfrm>
            <a:off x="-4912" y="-6764"/>
            <a:ext cx="9154758" cy="6879516"/>
            <a:chOff x="0" y="-21516"/>
            <a:chExt cx="9154758" cy="6879516"/>
          </a:xfrm>
        </p:grpSpPr>
        <p:sp>
          <p:nvSpPr>
            <p:cNvPr id="18" name="Freeform 34"/>
            <p:cNvSpPr>
              <a:spLocks/>
            </p:cNvSpPr>
            <p:nvPr/>
          </p:nvSpPr>
          <p:spPr bwMode="auto">
            <a:xfrm>
              <a:off x="8203846" y="1311275"/>
              <a:ext cx="950912" cy="1949450"/>
            </a:xfrm>
            <a:custGeom>
              <a:avLst/>
              <a:gdLst>
                <a:gd name="T0" fmla="*/ 304 w 304"/>
                <a:gd name="T1" fmla="*/ 1 h 588"/>
                <a:gd name="T2" fmla="*/ 294 w 304"/>
                <a:gd name="T3" fmla="*/ 0 h 588"/>
                <a:gd name="T4" fmla="*/ 0 w 304"/>
                <a:gd name="T5" fmla="*/ 294 h 588"/>
                <a:gd name="T6" fmla="*/ 294 w 304"/>
                <a:gd name="T7" fmla="*/ 588 h 588"/>
                <a:gd name="T8" fmla="*/ 304 w 304"/>
                <a:gd name="T9" fmla="*/ 588 h 588"/>
                <a:gd name="T10" fmla="*/ 304 w 304"/>
                <a:gd name="T11" fmla="*/ 1 h 588"/>
              </a:gdLst>
              <a:ahLst/>
              <a:cxnLst>
                <a:cxn ang="0">
                  <a:pos x="T0" y="T1"/>
                </a:cxn>
                <a:cxn ang="0">
                  <a:pos x="T2" y="T3"/>
                </a:cxn>
                <a:cxn ang="0">
                  <a:pos x="T4" y="T5"/>
                </a:cxn>
                <a:cxn ang="0">
                  <a:pos x="T6" y="T7"/>
                </a:cxn>
                <a:cxn ang="0">
                  <a:pos x="T8" y="T9"/>
                </a:cxn>
                <a:cxn ang="0">
                  <a:pos x="T10" y="T11"/>
                </a:cxn>
              </a:cxnLst>
              <a:rect l="0" t="0" r="r" b="b"/>
              <a:pathLst>
                <a:path w="304" h="588">
                  <a:moveTo>
                    <a:pt x="304" y="1"/>
                  </a:moveTo>
                  <a:cubicBezTo>
                    <a:pt x="301" y="1"/>
                    <a:pt x="298" y="0"/>
                    <a:pt x="294" y="0"/>
                  </a:cubicBezTo>
                  <a:cubicBezTo>
                    <a:pt x="132" y="0"/>
                    <a:pt x="0" y="132"/>
                    <a:pt x="0" y="294"/>
                  </a:cubicBezTo>
                  <a:cubicBezTo>
                    <a:pt x="0" y="457"/>
                    <a:pt x="132" y="588"/>
                    <a:pt x="294" y="588"/>
                  </a:cubicBezTo>
                  <a:cubicBezTo>
                    <a:pt x="298" y="588"/>
                    <a:pt x="301" y="588"/>
                    <a:pt x="304" y="588"/>
                  </a:cubicBezTo>
                  <a:lnTo>
                    <a:pt x="304" y="1"/>
                  </a:ln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9" name="Freeform 35"/>
            <p:cNvSpPr>
              <a:spLocks/>
            </p:cNvSpPr>
            <p:nvPr/>
          </p:nvSpPr>
          <p:spPr bwMode="auto">
            <a:xfrm>
              <a:off x="8856308" y="803275"/>
              <a:ext cx="298450" cy="584200"/>
            </a:xfrm>
            <a:custGeom>
              <a:avLst/>
              <a:gdLst>
                <a:gd name="T0" fmla="*/ 104 w 104"/>
                <a:gd name="T1" fmla="*/ 0 h 193"/>
                <a:gd name="T2" fmla="*/ 0 w 104"/>
                <a:gd name="T3" fmla="*/ 144 h 193"/>
                <a:gd name="T4" fmla="*/ 8 w 104"/>
                <a:gd name="T5" fmla="*/ 193 h 193"/>
                <a:gd name="T6" fmla="*/ 94 w 104"/>
                <a:gd name="T7" fmla="*/ 180 h 193"/>
                <a:gd name="T8" fmla="*/ 104 w 104"/>
                <a:gd name="T9" fmla="*/ 181 h 193"/>
                <a:gd name="T10" fmla="*/ 104 w 104"/>
                <a:gd name="T11" fmla="*/ 0 h 193"/>
              </a:gdLst>
              <a:ahLst/>
              <a:cxnLst>
                <a:cxn ang="0">
                  <a:pos x="T0" y="T1"/>
                </a:cxn>
                <a:cxn ang="0">
                  <a:pos x="T2" y="T3"/>
                </a:cxn>
                <a:cxn ang="0">
                  <a:pos x="T4" y="T5"/>
                </a:cxn>
                <a:cxn ang="0">
                  <a:pos x="T6" y="T7"/>
                </a:cxn>
                <a:cxn ang="0">
                  <a:pos x="T8" y="T9"/>
                </a:cxn>
                <a:cxn ang="0">
                  <a:pos x="T10" y="T11"/>
                </a:cxn>
              </a:cxnLst>
              <a:rect l="0" t="0" r="r" b="b"/>
              <a:pathLst>
                <a:path w="104" h="193">
                  <a:moveTo>
                    <a:pt x="104" y="0"/>
                  </a:moveTo>
                  <a:cubicBezTo>
                    <a:pt x="44" y="21"/>
                    <a:pt x="0" y="77"/>
                    <a:pt x="0" y="144"/>
                  </a:cubicBezTo>
                  <a:cubicBezTo>
                    <a:pt x="0" y="162"/>
                    <a:pt x="3" y="178"/>
                    <a:pt x="8" y="193"/>
                  </a:cubicBezTo>
                  <a:cubicBezTo>
                    <a:pt x="36" y="185"/>
                    <a:pt x="65" y="180"/>
                    <a:pt x="94" y="180"/>
                  </a:cubicBezTo>
                  <a:cubicBezTo>
                    <a:pt x="98" y="180"/>
                    <a:pt x="101" y="181"/>
                    <a:pt x="104" y="181"/>
                  </a:cubicBezTo>
                  <a:lnTo>
                    <a:pt x="104" y="0"/>
                  </a:ln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0" name="Freeform 36"/>
            <p:cNvSpPr>
              <a:spLocks/>
            </p:cNvSpPr>
            <p:nvPr/>
          </p:nvSpPr>
          <p:spPr bwMode="auto">
            <a:xfrm>
              <a:off x="5637213" y="-21516"/>
              <a:ext cx="3216275" cy="1200150"/>
            </a:xfrm>
            <a:custGeom>
              <a:avLst/>
              <a:gdLst>
                <a:gd name="T0" fmla="*/ 2026 w 2026"/>
                <a:gd name="T1" fmla="*/ 756 h 756"/>
                <a:gd name="T2" fmla="*/ 1054 w 2026"/>
                <a:gd name="T3" fmla="*/ 272 h 756"/>
                <a:gd name="T4" fmla="*/ 0 w 2026"/>
                <a:gd name="T5" fmla="*/ 0 h 756"/>
              </a:gdLst>
              <a:ahLst/>
              <a:cxnLst>
                <a:cxn ang="0">
                  <a:pos x="T0" y="T1"/>
                </a:cxn>
                <a:cxn ang="0">
                  <a:pos x="T2" y="T3"/>
                </a:cxn>
                <a:cxn ang="0">
                  <a:pos x="T4" y="T5"/>
                </a:cxn>
              </a:cxnLst>
              <a:rect l="0" t="0" r="r" b="b"/>
              <a:pathLst>
                <a:path w="2026" h="756">
                  <a:moveTo>
                    <a:pt x="2026" y="756"/>
                  </a:moveTo>
                  <a:cubicBezTo>
                    <a:pt x="1709" y="577"/>
                    <a:pt x="1392" y="398"/>
                    <a:pt x="1054" y="272"/>
                  </a:cubicBezTo>
                  <a:cubicBezTo>
                    <a:pt x="716" y="146"/>
                    <a:pt x="358" y="73"/>
                    <a:pt x="0" y="0"/>
                  </a:cubicBezTo>
                </a:path>
              </a:pathLst>
            </a:custGeom>
            <a:noFill/>
            <a:ln w="12700" cmpd="sng">
              <a:solidFill>
                <a:schemeClr val="tx1">
                  <a:alpha val="30196"/>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1" name="Freeform 37"/>
            <p:cNvSpPr>
              <a:spLocks/>
            </p:cNvSpPr>
            <p:nvPr/>
          </p:nvSpPr>
          <p:spPr bwMode="auto">
            <a:xfrm>
              <a:off x="1152525" y="6553200"/>
              <a:ext cx="1198563" cy="304800"/>
            </a:xfrm>
            <a:custGeom>
              <a:avLst/>
              <a:gdLst>
                <a:gd name="T0" fmla="*/ 368 w 368"/>
                <a:gd name="T1" fmla="*/ 104 h 104"/>
                <a:gd name="T2" fmla="*/ 184 w 368"/>
                <a:gd name="T3" fmla="*/ 0 h 104"/>
                <a:gd name="T4" fmla="*/ 0 w 368"/>
                <a:gd name="T5" fmla="*/ 104 h 104"/>
                <a:gd name="T6" fmla="*/ 368 w 368"/>
                <a:gd name="T7" fmla="*/ 104 h 104"/>
              </a:gdLst>
              <a:ahLst/>
              <a:cxnLst>
                <a:cxn ang="0">
                  <a:pos x="T0" y="T1"/>
                </a:cxn>
                <a:cxn ang="0">
                  <a:pos x="T2" y="T3"/>
                </a:cxn>
                <a:cxn ang="0">
                  <a:pos x="T4" y="T5"/>
                </a:cxn>
                <a:cxn ang="0">
                  <a:pos x="T6" y="T7"/>
                </a:cxn>
              </a:cxnLst>
              <a:rect l="0" t="0" r="r" b="b"/>
              <a:pathLst>
                <a:path w="368" h="104">
                  <a:moveTo>
                    <a:pt x="368" y="104"/>
                  </a:moveTo>
                  <a:cubicBezTo>
                    <a:pt x="330" y="42"/>
                    <a:pt x="262" y="0"/>
                    <a:pt x="184" y="0"/>
                  </a:cubicBezTo>
                  <a:cubicBezTo>
                    <a:pt x="106" y="0"/>
                    <a:pt x="38" y="42"/>
                    <a:pt x="0" y="104"/>
                  </a:cubicBezTo>
                  <a:lnTo>
                    <a:pt x="368" y="104"/>
                  </a:ln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2" name="Freeform 38"/>
            <p:cNvSpPr>
              <a:spLocks/>
            </p:cNvSpPr>
            <p:nvPr/>
          </p:nvSpPr>
          <p:spPr bwMode="auto">
            <a:xfrm>
              <a:off x="0" y="4794250"/>
              <a:ext cx="1177925" cy="2019300"/>
            </a:xfrm>
            <a:custGeom>
              <a:avLst/>
              <a:gdLst>
                <a:gd name="T0" fmla="*/ 742 w 742"/>
                <a:gd name="T1" fmla="*/ 1272 h 1272"/>
                <a:gd name="T2" fmla="*/ 684 w 742"/>
                <a:gd name="T3" fmla="*/ 1220 h 1272"/>
                <a:gd name="T4" fmla="*/ 576 w 742"/>
                <a:gd name="T5" fmla="*/ 1110 h 1272"/>
                <a:gd name="T6" fmla="*/ 454 w 742"/>
                <a:gd name="T7" fmla="*/ 970 h 1272"/>
                <a:gd name="T8" fmla="*/ 356 w 742"/>
                <a:gd name="T9" fmla="*/ 826 h 1272"/>
                <a:gd name="T10" fmla="*/ 266 w 742"/>
                <a:gd name="T11" fmla="*/ 674 h 1272"/>
                <a:gd name="T12" fmla="*/ 186 w 742"/>
                <a:gd name="T13" fmla="*/ 512 h 1272"/>
                <a:gd name="T14" fmla="*/ 112 w 742"/>
                <a:gd name="T15" fmla="*/ 330 h 1272"/>
                <a:gd name="T16" fmla="*/ 0 w 742"/>
                <a:gd name="T17"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2" h="1272">
                  <a:moveTo>
                    <a:pt x="742" y="1272"/>
                  </a:moveTo>
                  <a:cubicBezTo>
                    <a:pt x="727" y="1259"/>
                    <a:pt x="712" y="1247"/>
                    <a:pt x="684" y="1220"/>
                  </a:cubicBezTo>
                  <a:cubicBezTo>
                    <a:pt x="656" y="1193"/>
                    <a:pt x="614" y="1152"/>
                    <a:pt x="576" y="1110"/>
                  </a:cubicBezTo>
                  <a:cubicBezTo>
                    <a:pt x="538" y="1068"/>
                    <a:pt x="491" y="1017"/>
                    <a:pt x="454" y="970"/>
                  </a:cubicBezTo>
                  <a:cubicBezTo>
                    <a:pt x="417" y="923"/>
                    <a:pt x="387" y="875"/>
                    <a:pt x="356" y="826"/>
                  </a:cubicBezTo>
                  <a:cubicBezTo>
                    <a:pt x="325" y="777"/>
                    <a:pt x="294" y="726"/>
                    <a:pt x="266" y="674"/>
                  </a:cubicBezTo>
                  <a:cubicBezTo>
                    <a:pt x="238" y="622"/>
                    <a:pt x="212" y="569"/>
                    <a:pt x="186" y="512"/>
                  </a:cubicBezTo>
                  <a:cubicBezTo>
                    <a:pt x="160" y="455"/>
                    <a:pt x="143" y="415"/>
                    <a:pt x="112" y="330"/>
                  </a:cubicBezTo>
                  <a:cubicBezTo>
                    <a:pt x="81" y="245"/>
                    <a:pt x="19" y="55"/>
                    <a:pt x="0" y="0"/>
                  </a:cubicBezTo>
                </a:path>
              </a:pathLst>
            </a:custGeom>
            <a:noFill/>
            <a:ln w="12700" cmpd="sng">
              <a:solidFill>
                <a:schemeClr val="tx1">
                  <a:alpha val="30196"/>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grpSp>
      <p:sp>
        <p:nvSpPr>
          <p:cNvPr id="30" name="Title 6"/>
          <p:cNvSpPr>
            <a:spLocks noGrp="1"/>
          </p:cNvSpPr>
          <p:nvPr>
            <p:ph type="title"/>
          </p:nvPr>
        </p:nvSpPr>
        <p:spPr bwMode="gray">
          <a:xfrm>
            <a:off x="228600" y="2286000"/>
            <a:ext cx="3962400" cy="2286000"/>
          </a:xfrm>
          <a:prstGeom prst="rect">
            <a:avLst/>
          </a:prstGeom>
        </p:spPr>
        <p:txBody>
          <a:bodyPr anchor="ctr"/>
          <a:lstStyle>
            <a:lvl1pPr algn="ctr">
              <a:lnSpc>
                <a:spcPct val="80000"/>
              </a:lnSpc>
              <a:defRPr sz="3600" b="1" cap="all">
                <a:solidFill>
                  <a:srgbClr val="FFFFFF"/>
                </a:solidFill>
              </a:defRPr>
            </a:lvl1pPr>
          </a:lstStyle>
          <a:p>
            <a:endParaRPr lang="en-US" dirty="0"/>
          </a:p>
        </p:txBody>
      </p:sp>
      <p:pic>
        <p:nvPicPr>
          <p:cNvPr id="13" name="Picture 5" descr="Pantone ipso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2"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spTree>
    <p:extLst>
      <p:ext uri="{BB962C8B-B14F-4D97-AF65-F5344CB8AC3E}">
        <p14:creationId xmlns:p14="http://schemas.microsoft.com/office/powerpoint/2010/main" val="1691570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Subdivider Dark Gray">
    <p:spTree>
      <p:nvGrpSpPr>
        <p:cNvPr id="1" name=""/>
        <p:cNvGrpSpPr/>
        <p:nvPr/>
      </p:nvGrpSpPr>
      <p:grpSpPr>
        <a:xfrm>
          <a:off x="0" y="0"/>
          <a:ext cx="0" cy="0"/>
          <a:chOff x="0" y="0"/>
          <a:chExt cx="0" cy="0"/>
        </a:xfrm>
      </p:grpSpPr>
      <p:pic>
        <p:nvPicPr>
          <p:cNvPr id="4" name="Picture 4" descr="Slide2_GrayDark.jpg"/>
          <p:cNvPicPr>
            <a:picLocks noChangeAspect="1"/>
          </p:cNvPicPr>
          <p:nvPr userDrawn="1"/>
        </p:nvPicPr>
        <p:blipFill>
          <a:blip r:embed="rId2" cstate="email"/>
          <a:srcRect/>
          <a:stretch>
            <a:fillRect/>
          </a:stretch>
        </p:blipFill>
        <p:spPr bwMode="auto">
          <a:xfrm>
            <a:off x="0" y="0"/>
            <a:ext cx="9144000" cy="6867525"/>
          </a:xfrm>
          <a:prstGeom prst="rect">
            <a:avLst/>
          </a:prstGeom>
          <a:noFill/>
          <a:ln w="9525">
            <a:noFill/>
            <a:miter lim="800000"/>
            <a:headEnd/>
            <a:tailEnd/>
          </a:ln>
        </p:spPr>
      </p:pic>
      <p:pic>
        <p:nvPicPr>
          <p:cNvPr id="5" name="Picture 5" descr="Pantone ipso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pic>
        <p:nvPicPr>
          <p:cNvPr id="8" name="Picture 3"/>
          <p:cNvPicPr>
            <a:picLocks noChangeAspect="1" noChangeArrowheads="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904875"/>
            <a:ext cx="4752975"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6"/>
          <p:cNvSpPr>
            <a:spLocks noGrp="1"/>
          </p:cNvSpPr>
          <p:nvPr>
            <p:ph type="title"/>
          </p:nvPr>
        </p:nvSpPr>
        <p:spPr bwMode="gray">
          <a:xfrm>
            <a:off x="228600" y="2286000"/>
            <a:ext cx="3962400" cy="2286000"/>
          </a:xfrm>
          <a:prstGeom prst="rect">
            <a:avLst/>
          </a:prstGeom>
        </p:spPr>
        <p:txBody>
          <a:bodyPr anchor="ctr"/>
          <a:lstStyle>
            <a:lvl1pPr algn="ctr">
              <a:lnSpc>
                <a:spcPct val="80000"/>
              </a:lnSpc>
              <a:defRPr sz="3600" b="1" cap="all">
                <a:solidFill>
                  <a:srgbClr val="FFFFFF"/>
                </a:solidFill>
              </a:defRPr>
            </a:lvl1pPr>
          </a:lstStyle>
          <a:p>
            <a:r>
              <a:rPr lang="en-US" dirty="0"/>
              <a:t>Click to edit Master title style</a:t>
            </a:r>
          </a:p>
        </p:txBody>
      </p:sp>
      <p:sp>
        <p:nvSpPr>
          <p:cNvPr id="7"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pic>
        <p:nvPicPr>
          <p:cNvPr id="11" name="Picture 1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spTree>
    <p:extLst>
      <p:ext uri="{BB962C8B-B14F-4D97-AF65-F5344CB8AC3E}">
        <p14:creationId xmlns:p14="http://schemas.microsoft.com/office/powerpoint/2010/main" val="420238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ion 5">
    <p:spTree>
      <p:nvGrpSpPr>
        <p:cNvPr id="1" name=""/>
        <p:cNvGrpSpPr/>
        <p:nvPr/>
      </p:nvGrpSpPr>
      <p:grpSpPr>
        <a:xfrm>
          <a:off x="0" y="0"/>
          <a:ext cx="0" cy="0"/>
          <a:chOff x="0" y="0"/>
          <a:chExt cx="0" cy="0"/>
        </a:xfrm>
      </p:grpSpPr>
      <p:sp>
        <p:nvSpPr>
          <p:cNvPr id="23" name="Title 22"/>
          <p:cNvSpPr>
            <a:spLocks noGrp="1"/>
          </p:cNvSpPr>
          <p:nvPr>
            <p:ph type="title"/>
          </p:nvPr>
        </p:nvSpPr>
        <p:spPr>
          <a:xfrm>
            <a:off x="226002" y="2497591"/>
            <a:ext cx="5249640" cy="1143000"/>
          </a:xfrm>
          <a:prstGeom prst="rect">
            <a:avLst/>
          </a:prstGeom>
        </p:spPr>
        <p:txBody>
          <a:bodyPr anchor="ctr"/>
          <a:lstStyle/>
          <a:p>
            <a:r>
              <a:rPr lang="en-US" dirty="0"/>
              <a:t>Click to edit Master title style</a:t>
            </a:r>
          </a:p>
        </p:txBody>
      </p:sp>
      <p:grpSp>
        <p:nvGrpSpPr>
          <p:cNvPr id="2" name="Group 4"/>
          <p:cNvGrpSpPr>
            <a:grpSpLocks noChangeAspect="1"/>
          </p:cNvGrpSpPr>
          <p:nvPr userDrawn="1"/>
        </p:nvGrpSpPr>
        <p:grpSpPr bwMode="gray">
          <a:xfrm>
            <a:off x="394739" y="230196"/>
            <a:ext cx="1079500" cy="968375"/>
            <a:chOff x="1352" y="681"/>
            <a:chExt cx="3519" cy="3153"/>
          </a:xfrm>
        </p:grpSpPr>
        <p:sp>
          <p:nvSpPr>
            <p:cNvPr id="3"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4"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5"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6"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7"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8"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9"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0"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1"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2"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3"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4"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5"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6"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7"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grpSp>
      <p:sp>
        <p:nvSpPr>
          <p:cNvPr id="18" name="Text Box 22"/>
          <p:cNvSpPr txBox="1">
            <a:spLocks noChangeArrowheads="1"/>
          </p:cNvSpPr>
          <p:nvPr userDrawn="1"/>
        </p:nvSpPr>
        <p:spPr bwMode="gray">
          <a:xfrm>
            <a:off x="344340" y="6404610"/>
            <a:ext cx="43164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r>
              <a:rPr lang="en-GB" sz="800" dirty="0">
                <a:solidFill>
                  <a:srgbClr val="595959"/>
                </a:solidFill>
                <a:latin typeface="Calibri" pitchFamily="34" charset="0"/>
                <a:cs typeface="Arial" pitchFamily="34" charset="0"/>
              </a:rPr>
              <a:t>© 2014 Ipsos.  All rights reserved. Contains Ipsos' Confidential and Proprietary information </a:t>
            </a:r>
            <a:br>
              <a:rPr lang="en-GB" sz="800" dirty="0">
                <a:solidFill>
                  <a:srgbClr val="595959"/>
                </a:solidFill>
                <a:latin typeface="Calibri" pitchFamily="34" charset="0"/>
                <a:cs typeface="Arial" pitchFamily="34" charset="0"/>
              </a:rPr>
            </a:br>
            <a:r>
              <a:rPr lang="en-GB" sz="800" dirty="0">
                <a:solidFill>
                  <a:srgbClr val="595959"/>
                </a:solidFill>
                <a:latin typeface="Calibri" pitchFamily="34" charset="0"/>
                <a:cs typeface="Arial" pitchFamily="34" charset="0"/>
              </a:rPr>
              <a:t>and may not be disclosed or reproduced without the prior written consent of Ipsos.</a:t>
            </a:r>
            <a:endParaRPr lang="de-DE" dirty="0">
              <a:solidFill>
                <a:srgbClr val="595959"/>
              </a:solidFill>
              <a:cs typeface="Arial" pitchFamily="34" charset="0"/>
            </a:endParaRPr>
          </a:p>
        </p:txBody>
      </p:sp>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12701" y="333227"/>
            <a:ext cx="3176727" cy="6552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 Placeholder 24"/>
          <p:cNvSpPr>
            <a:spLocks noGrp="1"/>
          </p:cNvSpPr>
          <p:nvPr>
            <p:ph type="body" sz="quarter" idx="10"/>
          </p:nvPr>
        </p:nvSpPr>
        <p:spPr>
          <a:xfrm>
            <a:off x="225425" y="3427413"/>
            <a:ext cx="5250217" cy="617462"/>
          </a:xfrm>
        </p:spPr>
        <p:txBody>
          <a:bodyPr/>
          <a:lstStyle>
            <a:lvl1pPr>
              <a:defRPr sz="2800"/>
            </a:lvl1pPr>
            <a:lvl5pPr>
              <a:defRPr/>
            </a:lvl5pPr>
          </a:lstStyle>
          <a:p>
            <a:pPr lvl="0"/>
            <a:endParaRPr lang="en-US" dirty="0"/>
          </a:p>
        </p:txBody>
      </p:sp>
      <p:pic>
        <p:nvPicPr>
          <p:cNvPr id="24" name="Picture 23"/>
          <p:cNvPicPr>
            <a:picLocks noChangeAspect="1"/>
          </p:cNvPicPr>
          <p:nvPr userDrawn="1"/>
        </p:nvPicPr>
        <p:blipFill rotWithShape="1">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l="-540"/>
          <a:stretch/>
        </p:blipFill>
        <p:spPr>
          <a:xfrm>
            <a:off x="5818725" y="1752600"/>
            <a:ext cx="3337975" cy="5124757"/>
          </a:xfrm>
          <a:prstGeom prst="rect">
            <a:avLst/>
          </a:prstGeom>
        </p:spPr>
      </p:pic>
    </p:spTree>
    <p:extLst>
      <p:ext uri="{BB962C8B-B14F-4D97-AF65-F5344CB8AC3E}">
        <p14:creationId xmlns:p14="http://schemas.microsoft.com/office/powerpoint/2010/main" val="250040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Subdivider Light Gray">
    <p:spTree>
      <p:nvGrpSpPr>
        <p:cNvPr id="1" name=""/>
        <p:cNvGrpSpPr/>
        <p:nvPr/>
      </p:nvGrpSpPr>
      <p:grpSpPr>
        <a:xfrm>
          <a:off x="0" y="0"/>
          <a:ext cx="0" cy="0"/>
          <a:chOff x="0" y="0"/>
          <a:chExt cx="0" cy="0"/>
        </a:xfrm>
      </p:grpSpPr>
      <p:pic>
        <p:nvPicPr>
          <p:cNvPr id="11" name="Picture 4" descr="Slide2_GrayLight.jpg"/>
          <p:cNvPicPr>
            <a:picLocks noChangeAspect="1"/>
          </p:cNvPicPr>
          <p:nvPr userDrawn="1"/>
        </p:nvPicPr>
        <p:blipFill>
          <a:blip r:embed="rId2" cstate="print"/>
          <a:srcRect/>
          <a:stretch>
            <a:fillRect/>
          </a:stretch>
        </p:blipFill>
        <p:spPr bwMode="auto">
          <a:xfrm>
            <a:off x="8398" y="-3944"/>
            <a:ext cx="9135601" cy="6867525"/>
          </a:xfrm>
          <a:prstGeom prst="rect">
            <a:avLst/>
          </a:prstGeom>
          <a:noFill/>
          <a:ln w="9525">
            <a:noFill/>
            <a:miter lim="800000"/>
            <a:headEnd/>
            <a:tailEnd/>
          </a:ln>
        </p:spPr>
      </p:pic>
      <p:pic>
        <p:nvPicPr>
          <p:cNvPr id="14" name="Picture 13"/>
          <p:cNvPicPr>
            <a:picLocks/>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904875"/>
            <a:ext cx="4754880" cy="5105400"/>
          </a:xfrm>
          <a:prstGeom prst="rect">
            <a:avLst/>
          </a:prstGeom>
        </p:spPr>
      </p:pic>
      <p:pic>
        <p:nvPicPr>
          <p:cNvPr id="5" name="Picture 5" descr="Pantone ipsos.png"/>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5" name="Title 6"/>
          <p:cNvSpPr>
            <a:spLocks noGrp="1"/>
          </p:cNvSpPr>
          <p:nvPr>
            <p:ph type="title"/>
          </p:nvPr>
        </p:nvSpPr>
        <p:spPr bwMode="gray">
          <a:xfrm>
            <a:off x="228600" y="2286000"/>
            <a:ext cx="3962400" cy="2286000"/>
          </a:xfrm>
          <a:prstGeom prst="rect">
            <a:avLst/>
          </a:prstGeom>
        </p:spPr>
        <p:txBody>
          <a:bodyPr anchor="ctr"/>
          <a:lstStyle>
            <a:lvl1pPr algn="ctr">
              <a:lnSpc>
                <a:spcPct val="80000"/>
              </a:lnSpc>
              <a:defRPr sz="3600" b="1" cap="all">
                <a:solidFill>
                  <a:srgbClr val="FFFFFF"/>
                </a:solidFill>
              </a:defRPr>
            </a:lvl1pPr>
          </a:lstStyle>
          <a:p>
            <a:r>
              <a:rPr lang="en-US" dirty="0"/>
              <a:t>Click to edit Master title style</a:t>
            </a:r>
          </a:p>
        </p:txBody>
      </p:sp>
      <p:sp>
        <p:nvSpPr>
          <p:cNvPr id="7"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pic>
        <p:nvPicPr>
          <p:cNvPr id="9" name="Picture 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spTree>
    <p:extLst>
      <p:ext uri="{BB962C8B-B14F-4D97-AF65-F5344CB8AC3E}">
        <p14:creationId xmlns:p14="http://schemas.microsoft.com/office/powerpoint/2010/main" val="93213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Subdivider Black">
    <p:spTree>
      <p:nvGrpSpPr>
        <p:cNvPr id="1" name=""/>
        <p:cNvGrpSpPr/>
        <p:nvPr/>
      </p:nvGrpSpPr>
      <p:grpSpPr>
        <a:xfrm>
          <a:off x="0" y="0"/>
          <a:ext cx="0" cy="0"/>
          <a:chOff x="0" y="0"/>
          <a:chExt cx="0" cy="0"/>
        </a:xfrm>
      </p:grpSpPr>
      <p:pic>
        <p:nvPicPr>
          <p:cNvPr id="25" name="Picture 24"/>
          <p:cNvPicPr>
            <a:picLocks/>
          </p:cNvPicPr>
          <p:nvPr userDrawn="1"/>
        </p:nvPicPr>
        <p:blipFill rotWithShape="1">
          <a:blip r:embed="rId2" cstate="email">
            <a:duotone>
              <a:prstClr val="black"/>
              <a:srgbClr val="D9C3A5">
                <a:tint val="50000"/>
                <a:satMod val="180000"/>
              </a:srgbClr>
            </a:duotone>
            <a:extLst>
              <a:ext uri="{28A0092B-C50C-407E-A947-70E740481C1C}">
                <a14:useLocalDpi xmlns:a14="http://schemas.microsoft.com/office/drawing/2010/main"/>
              </a:ext>
            </a:extLst>
          </a:blip>
          <a:srcRect/>
          <a:stretch/>
        </p:blipFill>
        <p:spPr>
          <a:xfrm>
            <a:off x="-4912" y="907923"/>
            <a:ext cx="4754880" cy="5102352"/>
          </a:xfrm>
          <a:prstGeom prst="rect">
            <a:avLst/>
          </a:prstGeom>
        </p:spPr>
      </p:pic>
      <p:grpSp>
        <p:nvGrpSpPr>
          <p:cNvPr id="17" name="Group 16"/>
          <p:cNvGrpSpPr/>
          <p:nvPr userDrawn="1"/>
        </p:nvGrpSpPr>
        <p:grpSpPr>
          <a:xfrm>
            <a:off x="-4912" y="-6764"/>
            <a:ext cx="9154758" cy="6879516"/>
            <a:chOff x="0" y="-21516"/>
            <a:chExt cx="9154758" cy="6879516"/>
          </a:xfrm>
        </p:grpSpPr>
        <p:sp>
          <p:nvSpPr>
            <p:cNvPr id="18" name="Freeform 34"/>
            <p:cNvSpPr>
              <a:spLocks/>
            </p:cNvSpPr>
            <p:nvPr/>
          </p:nvSpPr>
          <p:spPr bwMode="auto">
            <a:xfrm>
              <a:off x="8203846" y="1311275"/>
              <a:ext cx="950912" cy="1949450"/>
            </a:xfrm>
            <a:custGeom>
              <a:avLst/>
              <a:gdLst>
                <a:gd name="T0" fmla="*/ 304 w 304"/>
                <a:gd name="T1" fmla="*/ 1 h 588"/>
                <a:gd name="T2" fmla="*/ 294 w 304"/>
                <a:gd name="T3" fmla="*/ 0 h 588"/>
                <a:gd name="T4" fmla="*/ 0 w 304"/>
                <a:gd name="T5" fmla="*/ 294 h 588"/>
                <a:gd name="T6" fmla="*/ 294 w 304"/>
                <a:gd name="T7" fmla="*/ 588 h 588"/>
                <a:gd name="T8" fmla="*/ 304 w 304"/>
                <a:gd name="T9" fmla="*/ 588 h 588"/>
                <a:gd name="T10" fmla="*/ 304 w 304"/>
                <a:gd name="T11" fmla="*/ 1 h 588"/>
              </a:gdLst>
              <a:ahLst/>
              <a:cxnLst>
                <a:cxn ang="0">
                  <a:pos x="T0" y="T1"/>
                </a:cxn>
                <a:cxn ang="0">
                  <a:pos x="T2" y="T3"/>
                </a:cxn>
                <a:cxn ang="0">
                  <a:pos x="T4" y="T5"/>
                </a:cxn>
                <a:cxn ang="0">
                  <a:pos x="T6" y="T7"/>
                </a:cxn>
                <a:cxn ang="0">
                  <a:pos x="T8" y="T9"/>
                </a:cxn>
                <a:cxn ang="0">
                  <a:pos x="T10" y="T11"/>
                </a:cxn>
              </a:cxnLst>
              <a:rect l="0" t="0" r="r" b="b"/>
              <a:pathLst>
                <a:path w="304" h="588">
                  <a:moveTo>
                    <a:pt x="304" y="1"/>
                  </a:moveTo>
                  <a:cubicBezTo>
                    <a:pt x="301" y="1"/>
                    <a:pt x="298" y="0"/>
                    <a:pt x="294" y="0"/>
                  </a:cubicBezTo>
                  <a:cubicBezTo>
                    <a:pt x="132" y="0"/>
                    <a:pt x="0" y="132"/>
                    <a:pt x="0" y="294"/>
                  </a:cubicBezTo>
                  <a:cubicBezTo>
                    <a:pt x="0" y="457"/>
                    <a:pt x="132" y="588"/>
                    <a:pt x="294" y="588"/>
                  </a:cubicBezTo>
                  <a:cubicBezTo>
                    <a:pt x="298" y="588"/>
                    <a:pt x="301" y="588"/>
                    <a:pt x="304" y="588"/>
                  </a:cubicBezTo>
                  <a:lnTo>
                    <a:pt x="304" y="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9" name="Freeform 35"/>
            <p:cNvSpPr>
              <a:spLocks/>
            </p:cNvSpPr>
            <p:nvPr/>
          </p:nvSpPr>
          <p:spPr bwMode="auto">
            <a:xfrm>
              <a:off x="8856308" y="803275"/>
              <a:ext cx="298450" cy="584200"/>
            </a:xfrm>
            <a:custGeom>
              <a:avLst/>
              <a:gdLst>
                <a:gd name="T0" fmla="*/ 104 w 104"/>
                <a:gd name="T1" fmla="*/ 0 h 193"/>
                <a:gd name="T2" fmla="*/ 0 w 104"/>
                <a:gd name="T3" fmla="*/ 144 h 193"/>
                <a:gd name="T4" fmla="*/ 8 w 104"/>
                <a:gd name="T5" fmla="*/ 193 h 193"/>
                <a:gd name="T6" fmla="*/ 94 w 104"/>
                <a:gd name="T7" fmla="*/ 180 h 193"/>
                <a:gd name="T8" fmla="*/ 104 w 104"/>
                <a:gd name="T9" fmla="*/ 181 h 193"/>
                <a:gd name="T10" fmla="*/ 104 w 104"/>
                <a:gd name="T11" fmla="*/ 0 h 193"/>
              </a:gdLst>
              <a:ahLst/>
              <a:cxnLst>
                <a:cxn ang="0">
                  <a:pos x="T0" y="T1"/>
                </a:cxn>
                <a:cxn ang="0">
                  <a:pos x="T2" y="T3"/>
                </a:cxn>
                <a:cxn ang="0">
                  <a:pos x="T4" y="T5"/>
                </a:cxn>
                <a:cxn ang="0">
                  <a:pos x="T6" y="T7"/>
                </a:cxn>
                <a:cxn ang="0">
                  <a:pos x="T8" y="T9"/>
                </a:cxn>
                <a:cxn ang="0">
                  <a:pos x="T10" y="T11"/>
                </a:cxn>
              </a:cxnLst>
              <a:rect l="0" t="0" r="r" b="b"/>
              <a:pathLst>
                <a:path w="104" h="193">
                  <a:moveTo>
                    <a:pt x="104" y="0"/>
                  </a:moveTo>
                  <a:cubicBezTo>
                    <a:pt x="44" y="21"/>
                    <a:pt x="0" y="77"/>
                    <a:pt x="0" y="144"/>
                  </a:cubicBezTo>
                  <a:cubicBezTo>
                    <a:pt x="0" y="162"/>
                    <a:pt x="3" y="178"/>
                    <a:pt x="8" y="193"/>
                  </a:cubicBezTo>
                  <a:cubicBezTo>
                    <a:pt x="36" y="185"/>
                    <a:pt x="65" y="180"/>
                    <a:pt x="94" y="180"/>
                  </a:cubicBezTo>
                  <a:cubicBezTo>
                    <a:pt x="98" y="180"/>
                    <a:pt x="101" y="181"/>
                    <a:pt x="104" y="181"/>
                  </a:cubicBezTo>
                  <a:lnTo>
                    <a:pt x="104"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0" name="Freeform 36"/>
            <p:cNvSpPr>
              <a:spLocks/>
            </p:cNvSpPr>
            <p:nvPr/>
          </p:nvSpPr>
          <p:spPr bwMode="auto">
            <a:xfrm>
              <a:off x="5637213" y="-21516"/>
              <a:ext cx="3216275" cy="1200150"/>
            </a:xfrm>
            <a:custGeom>
              <a:avLst/>
              <a:gdLst>
                <a:gd name="T0" fmla="*/ 2026 w 2026"/>
                <a:gd name="T1" fmla="*/ 756 h 756"/>
                <a:gd name="T2" fmla="*/ 1054 w 2026"/>
                <a:gd name="T3" fmla="*/ 272 h 756"/>
                <a:gd name="T4" fmla="*/ 0 w 2026"/>
                <a:gd name="T5" fmla="*/ 0 h 756"/>
              </a:gdLst>
              <a:ahLst/>
              <a:cxnLst>
                <a:cxn ang="0">
                  <a:pos x="T0" y="T1"/>
                </a:cxn>
                <a:cxn ang="0">
                  <a:pos x="T2" y="T3"/>
                </a:cxn>
                <a:cxn ang="0">
                  <a:pos x="T4" y="T5"/>
                </a:cxn>
              </a:cxnLst>
              <a:rect l="0" t="0" r="r" b="b"/>
              <a:pathLst>
                <a:path w="2026" h="756">
                  <a:moveTo>
                    <a:pt x="2026" y="756"/>
                  </a:moveTo>
                  <a:cubicBezTo>
                    <a:pt x="1709" y="577"/>
                    <a:pt x="1392" y="398"/>
                    <a:pt x="1054" y="272"/>
                  </a:cubicBezTo>
                  <a:cubicBezTo>
                    <a:pt x="716" y="146"/>
                    <a:pt x="358" y="73"/>
                    <a:pt x="0" y="0"/>
                  </a:cubicBezTo>
                </a:path>
              </a:pathLst>
            </a:custGeom>
            <a:noFill/>
            <a:ln w="12700" cmpd="sng">
              <a:solidFill>
                <a:schemeClr val="tx1">
                  <a:alpha val="30196"/>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1" name="Freeform 37"/>
            <p:cNvSpPr>
              <a:spLocks/>
            </p:cNvSpPr>
            <p:nvPr/>
          </p:nvSpPr>
          <p:spPr bwMode="auto">
            <a:xfrm>
              <a:off x="1152525" y="6553200"/>
              <a:ext cx="1198563" cy="304800"/>
            </a:xfrm>
            <a:custGeom>
              <a:avLst/>
              <a:gdLst>
                <a:gd name="T0" fmla="*/ 368 w 368"/>
                <a:gd name="T1" fmla="*/ 104 h 104"/>
                <a:gd name="T2" fmla="*/ 184 w 368"/>
                <a:gd name="T3" fmla="*/ 0 h 104"/>
                <a:gd name="T4" fmla="*/ 0 w 368"/>
                <a:gd name="T5" fmla="*/ 104 h 104"/>
                <a:gd name="T6" fmla="*/ 368 w 368"/>
                <a:gd name="T7" fmla="*/ 104 h 104"/>
              </a:gdLst>
              <a:ahLst/>
              <a:cxnLst>
                <a:cxn ang="0">
                  <a:pos x="T0" y="T1"/>
                </a:cxn>
                <a:cxn ang="0">
                  <a:pos x="T2" y="T3"/>
                </a:cxn>
                <a:cxn ang="0">
                  <a:pos x="T4" y="T5"/>
                </a:cxn>
                <a:cxn ang="0">
                  <a:pos x="T6" y="T7"/>
                </a:cxn>
              </a:cxnLst>
              <a:rect l="0" t="0" r="r" b="b"/>
              <a:pathLst>
                <a:path w="368" h="104">
                  <a:moveTo>
                    <a:pt x="368" y="104"/>
                  </a:moveTo>
                  <a:cubicBezTo>
                    <a:pt x="330" y="42"/>
                    <a:pt x="262" y="0"/>
                    <a:pt x="184" y="0"/>
                  </a:cubicBezTo>
                  <a:cubicBezTo>
                    <a:pt x="106" y="0"/>
                    <a:pt x="38" y="42"/>
                    <a:pt x="0" y="104"/>
                  </a:cubicBezTo>
                  <a:lnTo>
                    <a:pt x="368" y="104"/>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2" name="Freeform 38"/>
            <p:cNvSpPr>
              <a:spLocks/>
            </p:cNvSpPr>
            <p:nvPr/>
          </p:nvSpPr>
          <p:spPr bwMode="auto">
            <a:xfrm>
              <a:off x="0" y="4794250"/>
              <a:ext cx="1177925" cy="2019300"/>
            </a:xfrm>
            <a:custGeom>
              <a:avLst/>
              <a:gdLst>
                <a:gd name="T0" fmla="*/ 742 w 742"/>
                <a:gd name="T1" fmla="*/ 1272 h 1272"/>
                <a:gd name="T2" fmla="*/ 684 w 742"/>
                <a:gd name="T3" fmla="*/ 1220 h 1272"/>
                <a:gd name="T4" fmla="*/ 576 w 742"/>
                <a:gd name="T5" fmla="*/ 1110 h 1272"/>
                <a:gd name="T6" fmla="*/ 454 w 742"/>
                <a:gd name="T7" fmla="*/ 970 h 1272"/>
                <a:gd name="T8" fmla="*/ 356 w 742"/>
                <a:gd name="T9" fmla="*/ 826 h 1272"/>
                <a:gd name="T10" fmla="*/ 266 w 742"/>
                <a:gd name="T11" fmla="*/ 674 h 1272"/>
                <a:gd name="T12" fmla="*/ 186 w 742"/>
                <a:gd name="T13" fmla="*/ 512 h 1272"/>
                <a:gd name="T14" fmla="*/ 112 w 742"/>
                <a:gd name="T15" fmla="*/ 330 h 1272"/>
                <a:gd name="T16" fmla="*/ 0 w 742"/>
                <a:gd name="T17"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2" h="1272">
                  <a:moveTo>
                    <a:pt x="742" y="1272"/>
                  </a:moveTo>
                  <a:cubicBezTo>
                    <a:pt x="727" y="1259"/>
                    <a:pt x="712" y="1247"/>
                    <a:pt x="684" y="1220"/>
                  </a:cubicBezTo>
                  <a:cubicBezTo>
                    <a:pt x="656" y="1193"/>
                    <a:pt x="614" y="1152"/>
                    <a:pt x="576" y="1110"/>
                  </a:cubicBezTo>
                  <a:cubicBezTo>
                    <a:pt x="538" y="1068"/>
                    <a:pt x="491" y="1017"/>
                    <a:pt x="454" y="970"/>
                  </a:cubicBezTo>
                  <a:cubicBezTo>
                    <a:pt x="417" y="923"/>
                    <a:pt x="387" y="875"/>
                    <a:pt x="356" y="826"/>
                  </a:cubicBezTo>
                  <a:cubicBezTo>
                    <a:pt x="325" y="777"/>
                    <a:pt x="294" y="726"/>
                    <a:pt x="266" y="674"/>
                  </a:cubicBezTo>
                  <a:cubicBezTo>
                    <a:pt x="238" y="622"/>
                    <a:pt x="212" y="569"/>
                    <a:pt x="186" y="512"/>
                  </a:cubicBezTo>
                  <a:cubicBezTo>
                    <a:pt x="160" y="455"/>
                    <a:pt x="143" y="415"/>
                    <a:pt x="112" y="330"/>
                  </a:cubicBezTo>
                  <a:cubicBezTo>
                    <a:pt x="81" y="245"/>
                    <a:pt x="19" y="55"/>
                    <a:pt x="0" y="0"/>
                  </a:cubicBezTo>
                </a:path>
              </a:pathLst>
            </a:custGeom>
            <a:noFill/>
            <a:ln w="12700" cmpd="sng">
              <a:solidFill>
                <a:schemeClr val="tx1">
                  <a:alpha val="30196"/>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grpSp>
      <p:sp>
        <p:nvSpPr>
          <p:cNvPr id="30" name="Title 6"/>
          <p:cNvSpPr>
            <a:spLocks noGrp="1"/>
          </p:cNvSpPr>
          <p:nvPr>
            <p:ph type="title"/>
          </p:nvPr>
        </p:nvSpPr>
        <p:spPr bwMode="gray">
          <a:xfrm>
            <a:off x="228600" y="2286000"/>
            <a:ext cx="3962400" cy="2286000"/>
          </a:xfrm>
          <a:prstGeom prst="rect">
            <a:avLst/>
          </a:prstGeom>
        </p:spPr>
        <p:txBody>
          <a:bodyPr anchor="ctr"/>
          <a:lstStyle>
            <a:lvl1pPr algn="ctr">
              <a:lnSpc>
                <a:spcPct val="80000"/>
              </a:lnSpc>
              <a:defRPr sz="3600" b="1" cap="all">
                <a:solidFill>
                  <a:srgbClr val="FFFFFF"/>
                </a:solidFill>
              </a:defRPr>
            </a:lvl1pPr>
          </a:lstStyle>
          <a:p>
            <a:endParaRPr lang="en-US" dirty="0"/>
          </a:p>
        </p:txBody>
      </p:sp>
      <p:pic>
        <p:nvPicPr>
          <p:cNvPr id="13" name="Picture 5" descr="Pantone ipso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2"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spTree>
    <p:extLst>
      <p:ext uri="{BB962C8B-B14F-4D97-AF65-F5344CB8AC3E}">
        <p14:creationId xmlns:p14="http://schemas.microsoft.com/office/powerpoint/2010/main" val="363124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lternate Slide Red">
    <p:bg>
      <p:bgPr>
        <a:solidFill>
          <a:srgbClr val="C00000"/>
        </a:solidFill>
        <a:effectLst/>
      </p:bgPr>
    </p:bg>
    <p:spTree>
      <p:nvGrpSpPr>
        <p:cNvPr id="1" name=""/>
        <p:cNvGrpSpPr/>
        <p:nvPr/>
      </p:nvGrpSpPr>
      <p:grpSpPr>
        <a:xfrm>
          <a:off x="0" y="0"/>
          <a:ext cx="0" cy="0"/>
          <a:chOff x="0" y="0"/>
          <a:chExt cx="0" cy="0"/>
        </a:xfrm>
      </p:grpSpPr>
      <p:grpSp>
        <p:nvGrpSpPr>
          <p:cNvPr id="12" name="Group 18"/>
          <p:cNvGrpSpPr>
            <a:grpSpLocks noChangeAspect="1"/>
          </p:cNvGrpSpPr>
          <p:nvPr/>
        </p:nvGrpSpPr>
        <p:grpSpPr bwMode="auto">
          <a:xfrm>
            <a:off x="151200" y="151200"/>
            <a:ext cx="522287" cy="468312"/>
            <a:chOff x="1352" y="681"/>
            <a:chExt cx="3519" cy="3153"/>
          </a:xfrm>
        </p:grpSpPr>
        <p:sp>
          <p:nvSpPr>
            <p:cNvPr id="13" name="Freeform 19"/>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4" name="Freeform 20"/>
            <p:cNvSpPr>
              <a:spLocks noChangeAspect="1"/>
            </p:cNvSpPr>
            <p:nvPr/>
          </p:nvSpPr>
          <p:spPr bwMode="auto">
            <a:xfrm>
              <a:off x="2708" y="1843"/>
              <a:ext cx="75" cy="54"/>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5" name="Freeform 21"/>
            <p:cNvSpPr>
              <a:spLocks noChangeAspect="1"/>
            </p:cNvSpPr>
            <p:nvPr/>
          </p:nvSpPr>
          <p:spPr bwMode="auto">
            <a:xfrm>
              <a:off x="2869" y="1972"/>
              <a:ext cx="65" cy="54"/>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6" name="Freeform 22"/>
            <p:cNvSpPr>
              <a:spLocks noChangeAspect="1"/>
            </p:cNvSpPr>
            <p:nvPr/>
          </p:nvSpPr>
          <p:spPr bwMode="auto">
            <a:xfrm>
              <a:off x="2622" y="1413"/>
              <a:ext cx="86" cy="75"/>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7" name="Freeform 23"/>
            <p:cNvSpPr>
              <a:spLocks noChangeAspect="1"/>
            </p:cNvSpPr>
            <p:nvPr/>
          </p:nvSpPr>
          <p:spPr bwMode="auto">
            <a:xfrm>
              <a:off x="2568" y="1563"/>
              <a:ext cx="75" cy="76"/>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8" name="Freeform 24"/>
            <p:cNvSpPr>
              <a:spLocks noChangeAspect="1"/>
            </p:cNvSpPr>
            <p:nvPr/>
          </p:nvSpPr>
          <p:spPr bwMode="auto">
            <a:xfrm>
              <a:off x="2547" y="1725"/>
              <a:ext cx="86" cy="64"/>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9" name="Freeform 25"/>
            <p:cNvSpPr>
              <a:spLocks noChangeAspect="1"/>
            </p:cNvSpPr>
            <p:nvPr/>
          </p:nvSpPr>
          <p:spPr bwMode="auto">
            <a:xfrm>
              <a:off x="2773" y="1176"/>
              <a:ext cx="86" cy="75"/>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0" name="Freeform 26"/>
            <p:cNvSpPr>
              <a:spLocks noChangeAspect="1"/>
            </p:cNvSpPr>
            <p:nvPr/>
          </p:nvSpPr>
          <p:spPr bwMode="auto">
            <a:xfrm>
              <a:off x="2955" y="1111"/>
              <a:ext cx="76" cy="87"/>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1" name="Freeform 27"/>
            <p:cNvSpPr>
              <a:spLocks noChangeAspect="1" noEditPoints="1"/>
            </p:cNvSpPr>
            <p:nvPr/>
          </p:nvSpPr>
          <p:spPr bwMode="auto">
            <a:xfrm>
              <a:off x="3149" y="929"/>
              <a:ext cx="667" cy="1678"/>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2" name="Freeform 28"/>
            <p:cNvSpPr>
              <a:spLocks noChangeAspect="1"/>
            </p:cNvSpPr>
            <p:nvPr/>
          </p:nvSpPr>
          <p:spPr bwMode="auto">
            <a:xfrm>
              <a:off x="1352" y="681"/>
              <a:ext cx="1829"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3" name="Freeform 29"/>
            <p:cNvSpPr>
              <a:spLocks noChangeAspect="1" noEditPoints="1"/>
            </p:cNvSpPr>
            <p:nvPr/>
          </p:nvSpPr>
          <p:spPr bwMode="auto">
            <a:xfrm>
              <a:off x="3235" y="2758"/>
              <a:ext cx="581" cy="570"/>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4" name="Freeform 30"/>
            <p:cNvSpPr>
              <a:spLocks noChangeAspect="1"/>
            </p:cNvSpPr>
            <p:nvPr/>
          </p:nvSpPr>
          <p:spPr bwMode="auto">
            <a:xfrm>
              <a:off x="3892" y="2758"/>
              <a:ext cx="409" cy="570"/>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5" name="Freeform 31"/>
            <p:cNvSpPr>
              <a:spLocks noChangeAspect="1"/>
            </p:cNvSpPr>
            <p:nvPr/>
          </p:nvSpPr>
          <p:spPr bwMode="auto">
            <a:xfrm>
              <a:off x="1772" y="2564"/>
              <a:ext cx="215" cy="743"/>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6" name="Freeform 32"/>
            <p:cNvSpPr>
              <a:spLocks noChangeAspect="1" noEditPoints="1"/>
            </p:cNvSpPr>
            <p:nvPr/>
          </p:nvSpPr>
          <p:spPr bwMode="auto">
            <a:xfrm>
              <a:off x="2095" y="2758"/>
              <a:ext cx="602" cy="785"/>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7" name="Freeform 33"/>
            <p:cNvSpPr>
              <a:spLocks noChangeAspect="1"/>
            </p:cNvSpPr>
            <p:nvPr/>
          </p:nvSpPr>
          <p:spPr bwMode="auto">
            <a:xfrm>
              <a:off x="2773" y="2758"/>
              <a:ext cx="398" cy="570"/>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grpSp>
      <p:grpSp>
        <p:nvGrpSpPr>
          <p:cNvPr id="49" name="Group 4"/>
          <p:cNvGrpSpPr>
            <a:grpSpLocks noChangeAspect="1"/>
          </p:cNvGrpSpPr>
          <p:nvPr userDrawn="1"/>
        </p:nvGrpSpPr>
        <p:grpSpPr bwMode="gray">
          <a:xfrm>
            <a:off x="151200" y="151200"/>
            <a:ext cx="521705" cy="468000"/>
            <a:chOff x="1352" y="681"/>
            <a:chExt cx="3519" cy="3153"/>
          </a:xfrm>
        </p:grpSpPr>
        <p:sp>
          <p:nvSpPr>
            <p:cNvPr id="50"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1"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2"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3"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4"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5"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6"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7"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8"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9"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60"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61"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62"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63"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64"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grpSp>
      <p:sp>
        <p:nvSpPr>
          <p:cNvPr id="42" name="Freeform 2"/>
          <p:cNvSpPr>
            <a:spLocks/>
          </p:cNvSpPr>
          <p:nvPr userDrawn="1"/>
        </p:nvSpPr>
        <p:spPr bwMode="grayWhite">
          <a:xfrm>
            <a:off x="6581775" y="0"/>
            <a:ext cx="2562225" cy="1905000"/>
          </a:xfrm>
          <a:custGeom>
            <a:avLst/>
            <a:gdLst>
              <a:gd name="T0" fmla="*/ 4304 w 4304"/>
              <a:gd name="T1" fmla="*/ 0 h 3200"/>
              <a:gd name="T2" fmla="*/ 13 w 4304"/>
              <a:gd name="T3" fmla="*/ 0 h 3200"/>
              <a:gd name="T4" fmla="*/ 0 w 4304"/>
              <a:gd name="T5" fmla="*/ 252 h 3200"/>
              <a:gd name="T6" fmla="*/ 2945 w 4304"/>
              <a:gd name="T7" fmla="*/ 3200 h 3200"/>
              <a:gd name="T8" fmla="*/ 4304 w 4304"/>
              <a:gd name="T9" fmla="*/ 2867 h 3200"/>
              <a:gd name="T10" fmla="*/ 4304 w 4304"/>
              <a:gd name="T11" fmla="*/ 0 h 3200"/>
            </a:gdLst>
            <a:ahLst/>
            <a:cxnLst>
              <a:cxn ang="0">
                <a:pos x="T0" y="T1"/>
              </a:cxn>
              <a:cxn ang="0">
                <a:pos x="T2" y="T3"/>
              </a:cxn>
              <a:cxn ang="0">
                <a:pos x="T4" y="T5"/>
              </a:cxn>
              <a:cxn ang="0">
                <a:pos x="T6" y="T7"/>
              </a:cxn>
              <a:cxn ang="0">
                <a:pos x="T8" y="T9"/>
              </a:cxn>
              <a:cxn ang="0">
                <a:pos x="T10" y="T11"/>
              </a:cxn>
            </a:cxnLst>
            <a:rect l="0" t="0" r="r" b="b"/>
            <a:pathLst>
              <a:path w="4304" h="3200">
                <a:moveTo>
                  <a:pt x="4304" y="0"/>
                </a:moveTo>
                <a:cubicBezTo>
                  <a:pt x="13" y="0"/>
                  <a:pt x="13" y="0"/>
                  <a:pt x="13" y="0"/>
                </a:cubicBezTo>
                <a:cubicBezTo>
                  <a:pt x="7" y="82"/>
                  <a:pt x="0" y="164"/>
                  <a:pt x="0" y="252"/>
                </a:cubicBezTo>
                <a:cubicBezTo>
                  <a:pt x="0" y="1878"/>
                  <a:pt x="1322" y="3200"/>
                  <a:pt x="2945" y="3200"/>
                </a:cubicBezTo>
                <a:cubicBezTo>
                  <a:pt x="3436" y="3200"/>
                  <a:pt x="3895" y="3081"/>
                  <a:pt x="4304" y="2867"/>
                </a:cubicBezTo>
                <a:lnTo>
                  <a:pt x="4304" y="0"/>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95959"/>
              </a:solidFill>
            </a:endParaRPr>
          </a:p>
        </p:txBody>
      </p:sp>
      <p:sp>
        <p:nvSpPr>
          <p:cNvPr id="43" name="Oval 3"/>
          <p:cNvSpPr>
            <a:spLocks noChangeArrowheads="1"/>
          </p:cNvSpPr>
          <p:nvPr userDrawn="1"/>
        </p:nvSpPr>
        <p:spPr bwMode="grayWhite">
          <a:xfrm>
            <a:off x="730250" y="1889125"/>
            <a:ext cx="1522413" cy="1522413"/>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en-US" dirty="0">
              <a:solidFill>
                <a:srgbClr val="595959"/>
              </a:solidFill>
            </a:endParaRPr>
          </a:p>
        </p:txBody>
      </p:sp>
      <p:sp>
        <p:nvSpPr>
          <p:cNvPr id="44" name="Line 4"/>
          <p:cNvSpPr>
            <a:spLocks noChangeShapeType="1"/>
          </p:cNvSpPr>
          <p:nvPr userDrawn="1"/>
        </p:nvSpPr>
        <p:spPr bwMode="grayWhite">
          <a:xfrm flipH="1" flipV="1">
            <a:off x="3792538" y="0"/>
            <a:ext cx="2847975" cy="468313"/>
          </a:xfrm>
          <a:prstGeom prst="line">
            <a:avLst/>
          </a:prstGeom>
          <a:noFill/>
          <a:ln w="12700">
            <a:solidFill>
              <a:srgbClr val="FFFFFF">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solidFill>
                <a:srgbClr val="595959"/>
              </a:solidFill>
            </a:endParaRPr>
          </a:p>
        </p:txBody>
      </p:sp>
      <p:sp>
        <p:nvSpPr>
          <p:cNvPr id="45" name="Line 5"/>
          <p:cNvSpPr>
            <a:spLocks noChangeShapeType="1"/>
          </p:cNvSpPr>
          <p:nvPr userDrawn="1"/>
        </p:nvSpPr>
        <p:spPr bwMode="grayWhite">
          <a:xfrm flipH="1" flipV="1">
            <a:off x="1911350" y="0"/>
            <a:ext cx="4729163" cy="601663"/>
          </a:xfrm>
          <a:prstGeom prst="line">
            <a:avLst/>
          </a:prstGeom>
          <a:noFill/>
          <a:ln w="12700">
            <a:solidFill>
              <a:srgbClr val="FFFFFF">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solidFill>
                <a:srgbClr val="595959"/>
              </a:solidFill>
            </a:endParaRPr>
          </a:p>
        </p:txBody>
      </p:sp>
      <p:sp>
        <p:nvSpPr>
          <p:cNvPr id="46" name="Freeform 6"/>
          <p:cNvSpPr>
            <a:spLocks/>
          </p:cNvSpPr>
          <p:nvPr userDrawn="1"/>
        </p:nvSpPr>
        <p:spPr bwMode="grayWhite">
          <a:xfrm>
            <a:off x="2209800" y="1136650"/>
            <a:ext cx="4697413" cy="1312863"/>
          </a:xfrm>
          <a:custGeom>
            <a:avLst/>
            <a:gdLst>
              <a:gd name="T0" fmla="*/ 0 w 2959"/>
              <a:gd name="T1" fmla="*/ 827 h 827"/>
              <a:gd name="T2" fmla="*/ 1432 w 2959"/>
              <a:gd name="T3" fmla="*/ 279 h 827"/>
              <a:gd name="T4" fmla="*/ 2959 w 2959"/>
              <a:gd name="T5" fmla="*/ 0 h 827"/>
            </a:gdLst>
            <a:ahLst/>
            <a:cxnLst>
              <a:cxn ang="0">
                <a:pos x="T0" y="T1"/>
              </a:cxn>
              <a:cxn ang="0">
                <a:pos x="T2" y="T3"/>
              </a:cxn>
              <a:cxn ang="0">
                <a:pos x="T4" y="T5"/>
              </a:cxn>
            </a:cxnLst>
            <a:rect l="0" t="0" r="r" b="b"/>
            <a:pathLst>
              <a:path w="2959" h="827">
                <a:moveTo>
                  <a:pt x="0" y="827"/>
                </a:moveTo>
                <a:cubicBezTo>
                  <a:pt x="239" y="736"/>
                  <a:pt x="939" y="417"/>
                  <a:pt x="1432" y="279"/>
                </a:cubicBezTo>
                <a:cubicBezTo>
                  <a:pt x="1925" y="141"/>
                  <a:pt x="2641" y="58"/>
                  <a:pt x="2959" y="0"/>
                </a:cubicBezTo>
              </a:path>
            </a:pathLst>
          </a:custGeom>
          <a:noFill/>
          <a:ln w="12700" cmpd="sng">
            <a:solidFill>
              <a:srgbClr val="FFFFFF">
                <a:alpha val="49804"/>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solidFill>
                <a:srgbClr val="595959"/>
              </a:solidFill>
            </a:endParaRPr>
          </a:p>
        </p:txBody>
      </p:sp>
      <p:sp>
        <p:nvSpPr>
          <p:cNvPr id="47" name="Title 22"/>
          <p:cNvSpPr>
            <a:spLocks noGrp="1"/>
          </p:cNvSpPr>
          <p:nvPr>
            <p:ph type="title"/>
          </p:nvPr>
        </p:nvSpPr>
        <p:spPr bwMode="gray">
          <a:xfrm>
            <a:off x="838200" y="304800"/>
            <a:ext cx="6019800" cy="1447800"/>
          </a:xfrm>
          <a:prstGeom prst="rect">
            <a:avLst/>
          </a:prstGeom>
        </p:spPr>
        <p:txBody>
          <a:bodyPr>
            <a:noAutofit/>
          </a:bodyPr>
          <a:lstStyle>
            <a:lvl1pPr>
              <a:lnSpc>
                <a:spcPct val="80000"/>
              </a:lnSpc>
              <a:defRPr>
                <a:solidFill>
                  <a:srgbClr val="FFFFFF"/>
                </a:solidFill>
              </a:defRPr>
            </a:lvl1pPr>
          </a:lstStyle>
          <a:p>
            <a:r>
              <a:rPr lang="en-US" dirty="0"/>
              <a:t>Click to edit Master title style</a:t>
            </a:r>
          </a:p>
        </p:txBody>
      </p:sp>
      <p:sp>
        <p:nvSpPr>
          <p:cNvPr id="48" name="Text Placeholder 8"/>
          <p:cNvSpPr>
            <a:spLocks noGrp="1"/>
          </p:cNvSpPr>
          <p:nvPr>
            <p:ph type="body" sz="quarter" idx="11"/>
          </p:nvPr>
        </p:nvSpPr>
        <p:spPr bwMode="white">
          <a:xfrm>
            <a:off x="838200" y="3962400"/>
            <a:ext cx="6951663" cy="2667000"/>
          </a:xfrm>
          <a:prstGeom prst="rect">
            <a:avLst/>
          </a:prstGeom>
        </p:spPr>
        <p:txBody>
          <a:bodyPr>
            <a:noAutofit/>
          </a:bodyPr>
          <a:lstStyle>
            <a:lvl1pPr marL="0" indent="0">
              <a:lnSpc>
                <a:spcPct val="110000"/>
              </a:lnSpc>
              <a:spcBef>
                <a:spcPts val="0"/>
              </a:spcBef>
              <a:buFont typeface="Arial"/>
              <a:buNone/>
              <a:defRPr sz="1600" b="0" cap="none" baseline="0">
                <a:solidFill>
                  <a:srgbClr val="FFFFFF"/>
                </a:solidFill>
                <a:latin typeface="+mn-lt"/>
                <a:cs typeface="Arial" pitchFamily="34" charset="0"/>
              </a:defRPr>
            </a:lvl1pPr>
            <a:lvl2pPr>
              <a:lnSpc>
                <a:spcPct val="110000"/>
              </a:lnSpc>
              <a:spcBef>
                <a:spcPts val="0"/>
              </a:spcBef>
              <a:buFont typeface="Arial"/>
              <a:buChar char="•"/>
              <a:defRPr sz="1600" cap="none" baseline="0">
                <a:solidFill>
                  <a:srgbClr val="FFFFFF"/>
                </a:solidFill>
                <a:latin typeface="+mn-lt"/>
              </a:defRPr>
            </a:lvl2pPr>
            <a:lvl3pPr>
              <a:lnSpc>
                <a:spcPct val="110000"/>
              </a:lnSpc>
              <a:spcBef>
                <a:spcPts val="0"/>
              </a:spcBef>
              <a:buFont typeface="Lucida Grande"/>
              <a:buChar char="–"/>
              <a:defRPr sz="1600" cap="none" baseline="0">
                <a:solidFill>
                  <a:srgbClr val="FFFFFF"/>
                </a:solidFill>
                <a:latin typeface="+mn-lt"/>
              </a:defRPr>
            </a:lvl3pPr>
            <a:lvl4pPr>
              <a:lnSpc>
                <a:spcPct val="150000"/>
              </a:lnSpc>
              <a:buFont typeface="Arial"/>
              <a:buChar char="•"/>
              <a:defRPr sz="1400" cap="none" baseline="0">
                <a:solidFill>
                  <a:srgbClr val="FFFFFF"/>
                </a:solidFill>
                <a:latin typeface="Arial"/>
              </a:defRPr>
            </a:lvl4pPr>
            <a:lvl5pPr>
              <a:lnSpc>
                <a:spcPct val="150000"/>
              </a:lnSpc>
              <a:defRPr sz="1400" cap="none" baseline="0">
                <a:solidFill>
                  <a:srgbClr val="FFFFFF"/>
                </a:solidFill>
                <a:latin typeface="Arial"/>
              </a:defRPr>
            </a:lvl5pPr>
          </a:lstStyle>
          <a:p>
            <a:pPr lvl="0"/>
            <a:r>
              <a:rPr lang="en-US" dirty="0"/>
              <a:t>Click to edit Master text styles</a:t>
            </a:r>
          </a:p>
          <a:p>
            <a:pPr lvl="1"/>
            <a:r>
              <a:rPr lang="en-US" dirty="0"/>
              <a:t>Second level</a:t>
            </a:r>
          </a:p>
          <a:p>
            <a:pPr lvl="2"/>
            <a:r>
              <a:rPr lang="en-US"/>
              <a:t>Third level</a:t>
            </a:r>
          </a:p>
        </p:txBody>
      </p:sp>
      <p:sp>
        <p:nvSpPr>
          <p:cNvPr id="65" name="Slide Number Placeholder 14"/>
          <p:cNvSpPr>
            <a:spLocks noGrp="1"/>
          </p:cNvSpPr>
          <p:nvPr>
            <p:ph type="sldNum" sz="quarter" idx="12"/>
          </p:nvPr>
        </p:nvSpPr>
        <p:spPr>
          <a:xfrm>
            <a:off x="8577263" y="6484071"/>
            <a:ext cx="493149" cy="365125"/>
          </a:xfrm>
          <a:prstGeom prst="rect">
            <a:avLst/>
          </a:prstGeom>
        </p:spPr>
        <p:txBody>
          <a:bodyPr>
            <a:noAutofit/>
          </a:bodyPr>
          <a:lstStyle>
            <a:lvl1pPr algn="r">
              <a:defRPr sz="1200" b="0" smtClean="0">
                <a:solidFill>
                  <a:schemeClr val="bg1"/>
                </a:solidFill>
                <a:latin typeface="+mj-lt"/>
              </a:defRPr>
            </a:lvl1pPr>
          </a:lstStyle>
          <a:p>
            <a:pPr>
              <a:defRPr/>
            </a:pPr>
            <a:fld id="{4D28396D-908F-404C-BE95-849AA43C2B17}" type="slidenum">
              <a:rPr lang="en-US">
                <a:solidFill>
                  <a:srgbClr val="FFFFFF"/>
                </a:solidFill>
              </a:rPr>
              <a:pPr>
                <a:defRPr/>
              </a:pPr>
              <a:t>‹#›</a:t>
            </a:fld>
            <a:endParaRPr lang="en-US" dirty="0">
              <a:solidFill>
                <a:srgbClr val="FFFFFF"/>
              </a:solidFill>
            </a:endParaRPr>
          </a:p>
        </p:txBody>
      </p:sp>
      <p:pic>
        <p:nvPicPr>
          <p:cNvPr id="67" name="Picture 6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00634" y="6543533"/>
            <a:ext cx="703196" cy="205099"/>
          </a:xfrm>
          <a:prstGeom prst="rect">
            <a:avLst/>
          </a:prstGeom>
        </p:spPr>
      </p:pic>
    </p:spTree>
    <p:extLst>
      <p:ext uri="{BB962C8B-B14F-4D97-AF65-F5344CB8AC3E}">
        <p14:creationId xmlns:p14="http://schemas.microsoft.com/office/powerpoint/2010/main" val="2294251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lternate Slide Dark Gray">
    <p:bg>
      <p:bgPr>
        <a:solidFill>
          <a:schemeClr val="tx1"/>
        </a:solidFill>
        <a:effectLst/>
      </p:bgPr>
    </p:bg>
    <p:spTree>
      <p:nvGrpSpPr>
        <p:cNvPr id="1" name=""/>
        <p:cNvGrpSpPr/>
        <p:nvPr/>
      </p:nvGrpSpPr>
      <p:grpSpPr>
        <a:xfrm>
          <a:off x="0" y="0"/>
          <a:ext cx="0" cy="0"/>
          <a:chOff x="0" y="0"/>
          <a:chExt cx="0" cy="0"/>
        </a:xfrm>
      </p:grpSpPr>
      <p:grpSp>
        <p:nvGrpSpPr>
          <p:cNvPr id="12" name="Group 18"/>
          <p:cNvGrpSpPr>
            <a:grpSpLocks noChangeAspect="1"/>
          </p:cNvGrpSpPr>
          <p:nvPr/>
        </p:nvGrpSpPr>
        <p:grpSpPr bwMode="auto">
          <a:xfrm>
            <a:off x="151200" y="151200"/>
            <a:ext cx="522287" cy="468312"/>
            <a:chOff x="1352" y="681"/>
            <a:chExt cx="3519" cy="3153"/>
          </a:xfrm>
        </p:grpSpPr>
        <p:sp>
          <p:nvSpPr>
            <p:cNvPr id="13" name="Freeform 19"/>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4" name="Freeform 20"/>
            <p:cNvSpPr>
              <a:spLocks noChangeAspect="1"/>
            </p:cNvSpPr>
            <p:nvPr/>
          </p:nvSpPr>
          <p:spPr bwMode="auto">
            <a:xfrm>
              <a:off x="2708" y="1843"/>
              <a:ext cx="75" cy="54"/>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5" name="Freeform 21"/>
            <p:cNvSpPr>
              <a:spLocks noChangeAspect="1"/>
            </p:cNvSpPr>
            <p:nvPr/>
          </p:nvSpPr>
          <p:spPr bwMode="auto">
            <a:xfrm>
              <a:off x="2869" y="1972"/>
              <a:ext cx="65" cy="54"/>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6" name="Freeform 22"/>
            <p:cNvSpPr>
              <a:spLocks noChangeAspect="1"/>
            </p:cNvSpPr>
            <p:nvPr/>
          </p:nvSpPr>
          <p:spPr bwMode="auto">
            <a:xfrm>
              <a:off x="2622" y="1413"/>
              <a:ext cx="86" cy="75"/>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7" name="Freeform 23"/>
            <p:cNvSpPr>
              <a:spLocks noChangeAspect="1"/>
            </p:cNvSpPr>
            <p:nvPr/>
          </p:nvSpPr>
          <p:spPr bwMode="auto">
            <a:xfrm>
              <a:off x="2568" y="1563"/>
              <a:ext cx="75" cy="76"/>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8" name="Freeform 24"/>
            <p:cNvSpPr>
              <a:spLocks noChangeAspect="1"/>
            </p:cNvSpPr>
            <p:nvPr/>
          </p:nvSpPr>
          <p:spPr bwMode="auto">
            <a:xfrm>
              <a:off x="2547" y="1725"/>
              <a:ext cx="86" cy="64"/>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9" name="Freeform 25"/>
            <p:cNvSpPr>
              <a:spLocks noChangeAspect="1"/>
            </p:cNvSpPr>
            <p:nvPr/>
          </p:nvSpPr>
          <p:spPr bwMode="auto">
            <a:xfrm>
              <a:off x="2773" y="1176"/>
              <a:ext cx="86" cy="75"/>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0" name="Freeform 26"/>
            <p:cNvSpPr>
              <a:spLocks noChangeAspect="1"/>
            </p:cNvSpPr>
            <p:nvPr/>
          </p:nvSpPr>
          <p:spPr bwMode="auto">
            <a:xfrm>
              <a:off x="2955" y="1111"/>
              <a:ext cx="76" cy="87"/>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1" name="Freeform 27"/>
            <p:cNvSpPr>
              <a:spLocks noChangeAspect="1" noEditPoints="1"/>
            </p:cNvSpPr>
            <p:nvPr/>
          </p:nvSpPr>
          <p:spPr bwMode="auto">
            <a:xfrm>
              <a:off x="3149" y="929"/>
              <a:ext cx="667" cy="1678"/>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2" name="Freeform 28"/>
            <p:cNvSpPr>
              <a:spLocks noChangeAspect="1"/>
            </p:cNvSpPr>
            <p:nvPr/>
          </p:nvSpPr>
          <p:spPr bwMode="auto">
            <a:xfrm>
              <a:off x="1352" y="681"/>
              <a:ext cx="1829"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3" name="Freeform 29"/>
            <p:cNvSpPr>
              <a:spLocks noChangeAspect="1" noEditPoints="1"/>
            </p:cNvSpPr>
            <p:nvPr/>
          </p:nvSpPr>
          <p:spPr bwMode="auto">
            <a:xfrm>
              <a:off x="3235" y="2758"/>
              <a:ext cx="581" cy="570"/>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4" name="Freeform 30"/>
            <p:cNvSpPr>
              <a:spLocks noChangeAspect="1"/>
            </p:cNvSpPr>
            <p:nvPr/>
          </p:nvSpPr>
          <p:spPr bwMode="auto">
            <a:xfrm>
              <a:off x="3892" y="2758"/>
              <a:ext cx="409" cy="570"/>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5" name="Freeform 31"/>
            <p:cNvSpPr>
              <a:spLocks noChangeAspect="1"/>
            </p:cNvSpPr>
            <p:nvPr/>
          </p:nvSpPr>
          <p:spPr bwMode="auto">
            <a:xfrm>
              <a:off x="1772" y="2564"/>
              <a:ext cx="215" cy="743"/>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6" name="Freeform 32"/>
            <p:cNvSpPr>
              <a:spLocks noChangeAspect="1" noEditPoints="1"/>
            </p:cNvSpPr>
            <p:nvPr/>
          </p:nvSpPr>
          <p:spPr bwMode="auto">
            <a:xfrm>
              <a:off x="2095" y="2758"/>
              <a:ext cx="602" cy="785"/>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7" name="Freeform 33"/>
            <p:cNvSpPr>
              <a:spLocks noChangeAspect="1"/>
            </p:cNvSpPr>
            <p:nvPr/>
          </p:nvSpPr>
          <p:spPr bwMode="auto">
            <a:xfrm>
              <a:off x="2773" y="2758"/>
              <a:ext cx="398" cy="570"/>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grpSp>
      <p:grpSp>
        <p:nvGrpSpPr>
          <p:cNvPr id="49" name="Group 4"/>
          <p:cNvGrpSpPr>
            <a:grpSpLocks noChangeAspect="1"/>
          </p:cNvGrpSpPr>
          <p:nvPr userDrawn="1"/>
        </p:nvGrpSpPr>
        <p:grpSpPr bwMode="gray">
          <a:xfrm>
            <a:off x="151200" y="151200"/>
            <a:ext cx="521705" cy="468000"/>
            <a:chOff x="1352" y="681"/>
            <a:chExt cx="3519" cy="3153"/>
          </a:xfrm>
        </p:grpSpPr>
        <p:sp>
          <p:nvSpPr>
            <p:cNvPr id="50"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1"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2"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3"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4"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5"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6"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7"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8"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9"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60"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61"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62"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63"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64"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grpSp>
      <p:sp>
        <p:nvSpPr>
          <p:cNvPr id="42" name="Freeform 2"/>
          <p:cNvSpPr>
            <a:spLocks/>
          </p:cNvSpPr>
          <p:nvPr userDrawn="1"/>
        </p:nvSpPr>
        <p:spPr bwMode="grayWhite">
          <a:xfrm>
            <a:off x="6581775" y="0"/>
            <a:ext cx="2562225" cy="1905000"/>
          </a:xfrm>
          <a:custGeom>
            <a:avLst/>
            <a:gdLst>
              <a:gd name="T0" fmla="*/ 4304 w 4304"/>
              <a:gd name="T1" fmla="*/ 0 h 3200"/>
              <a:gd name="T2" fmla="*/ 13 w 4304"/>
              <a:gd name="T3" fmla="*/ 0 h 3200"/>
              <a:gd name="T4" fmla="*/ 0 w 4304"/>
              <a:gd name="T5" fmla="*/ 252 h 3200"/>
              <a:gd name="T6" fmla="*/ 2945 w 4304"/>
              <a:gd name="T7" fmla="*/ 3200 h 3200"/>
              <a:gd name="T8" fmla="*/ 4304 w 4304"/>
              <a:gd name="T9" fmla="*/ 2867 h 3200"/>
              <a:gd name="T10" fmla="*/ 4304 w 4304"/>
              <a:gd name="T11" fmla="*/ 0 h 3200"/>
            </a:gdLst>
            <a:ahLst/>
            <a:cxnLst>
              <a:cxn ang="0">
                <a:pos x="T0" y="T1"/>
              </a:cxn>
              <a:cxn ang="0">
                <a:pos x="T2" y="T3"/>
              </a:cxn>
              <a:cxn ang="0">
                <a:pos x="T4" y="T5"/>
              </a:cxn>
              <a:cxn ang="0">
                <a:pos x="T6" y="T7"/>
              </a:cxn>
              <a:cxn ang="0">
                <a:pos x="T8" y="T9"/>
              </a:cxn>
              <a:cxn ang="0">
                <a:pos x="T10" y="T11"/>
              </a:cxn>
            </a:cxnLst>
            <a:rect l="0" t="0" r="r" b="b"/>
            <a:pathLst>
              <a:path w="4304" h="3200">
                <a:moveTo>
                  <a:pt x="4304" y="0"/>
                </a:moveTo>
                <a:cubicBezTo>
                  <a:pt x="13" y="0"/>
                  <a:pt x="13" y="0"/>
                  <a:pt x="13" y="0"/>
                </a:cubicBezTo>
                <a:cubicBezTo>
                  <a:pt x="7" y="82"/>
                  <a:pt x="0" y="164"/>
                  <a:pt x="0" y="252"/>
                </a:cubicBezTo>
                <a:cubicBezTo>
                  <a:pt x="0" y="1878"/>
                  <a:pt x="1322" y="3200"/>
                  <a:pt x="2945" y="3200"/>
                </a:cubicBezTo>
                <a:cubicBezTo>
                  <a:pt x="3436" y="3200"/>
                  <a:pt x="3895" y="3081"/>
                  <a:pt x="4304" y="2867"/>
                </a:cubicBezTo>
                <a:lnTo>
                  <a:pt x="4304" y="0"/>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95959"/>
              </a:solidFill>
            </a:endParaRPr>
          </a:p>
        </p:txBody>
      </p:sp>
      <p:sp>
        <p:nvSpPr>
          <p:cNvPr id="43" name="Oval 3"/>
          <p:cNvSpPr>
            <a:spLocks noChangeArrowheads="1"/>
          </p:cNvSpPr>
          <p:nvPr userDrawn="1"/>
        </p:nvSpPr>
        <p:spPr bwMode="grayWhite">
          <a:xfrm>
            <a:off x="730250" y="1889125"/>
            <a:ext cx="1522413" cy="1522413"/>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en-US" dirty="0">
              <a:solidFill>
                <a:srgbClr val="595959"/>
              </a:solidFill>
            </a:endParaRPr>
          </a:p>
        </p:txBody>
      </p:sp>
      <p:sp>
        <p:nvSpPr>
          <p:cNvPr id="44" name="Line 4"/>
          <p:cNvSpPr>
            <a:spLocks noChangeShapeType="1"/>
          </p:cNvSpPr>
          <p:nvPr userDrawn="1"/>
        </p:nvSpPr>
        <p:spPr bwMode="grayWhite">
          <a:xfrm flipH="1" flipV="1">
            <a:off x="3792538" y="0"/>
            <a:ext cx="2847975" cy="468313"/>
          </a:xfrm>
          <a:prstGeom prst="line">
            <a:avLst/>
          </a:prstGeom>
          <a:noFill/>
          <a:ln w="12700">
            <a:solidFill>
              <a:srgbClr val="FFFFFF">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solidFill>
                <a:srgbClr val="595959"/>
              </a:solidFill>
            </a:endParaRPr>
          </a:p>
        </p:txBody>
      </p:sp>
      <p:sp>
        <p:nvSpPr>
          <p:cNvPr id="45" name="Line 5"/>
          <p:cNvSpPr>
            <a:spLocks noChangeShapeType="1"/>
          </p:cNvSpPr>
          <p:nvPr userDrawn="1"/>
        </p:nvSpPr>
        <p:spPr bwMode="grayWhite">
          <a:xfrm flipH="1" flipV="1">
            <a:off x="1911350" y="0"/>
            <a:ext cx="4729163" cy="601663"/>
          </a:xfrm>
          <a:prstGeom prst="line">
            <a:avLst/>
          </a:prstGeom>
          <a:noFill/>
          <a:ln w="12700">
            <a:solidFill>
              <a:srgbClr val="FFFFFF">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solidFill>
                <a:srgbClr val="595959"/>
              </a:solidFill>
            </a:endParaRPr>
          </a:p>
        </p:txBody>
      </p:sp>
      <p:sp>
        <p:nvSpPr>
          <p:cNvPr id="46" name="Freeform 6"/>
          <p:cNvSpPr>
            <a:spLocks/>
          </p:cNvSpPr>
          <p:nvPr userDrawn="1"/>
        </p:nvSpPr>
        <p:spPr bwMode="grayWhite">
          <a:xfrm>
            <a:off x="2209800" y="1136650"/>
            <a:ext cx="4697413" cy="1312863"/>
          </a:xfrm>
          <a:custGeom>
            <a:avLst/>
            <a:gdLst>
              <a:gd name="T0" fmla="*/ 0 w 2959"/>
              <a:gd name="T1" fmla="*/ 827 h 827"/>
              <a:gd name="T2" fmla="*/ 1432 w 2959"/>
              <a:gd name="T3" fmla="*/ 279 h 827"/>
              <a:gd name="T4" fmla="*/ 2959 w 2959"/>
              <a:gd name="T5" fmla="*/ 0 h 827"/>
            </a:gdLst>
            <a:ahLst/>
            <a:cxnLst>
              <a:cxn ang="0">
                <a:pos x="T0" y="T1"/>
              </a:cxn>
              <a:cxn ang="0">
                <a:pos x="T2" y="T3"/>
              </a:cxn>
              <a:cxn ang="0">
                <a:pos x="T4" y="T5"/>
              </a:cxn>
            </a:cxnLst>
            <a:rect l="0" t="0" r="r" b="b"/>
            <a:pathLst>
              <a:path w="2959" h="827">
                <a:moveTo>
                  <a:pt x="0" y="827"/>
                </a:moveTo>
                <a:cubicBezTo>
                  <a:pt x="239" y="736"/>
                  <a:pt x="939" y="417"/>
                  <a:pt x="1432" y="279"/>
                </a:cubicBezTo>
                <a:cubicBezTo>
                  <a:pt x="1925" y="141"/>
                  <a:pt x="2641" y="58"/>
                  <a:pt x="2959" y="0"/>
                </a:cubicBezTo>
              </a:path>
            </a:pathLst>
          </a:custGeom>
          <a:noFill/>
          <a:ln w="12700" cmpd="sng">
            <a:solidFill>
              <a:srgbClr val="FFFFFF">
                <a:alpha val="49804"/>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solidFill>
                <a:srgbClr val="595959"/>
              </a:solidFill>
            </a:endParaRPr>
          </a:p>
        </p:txBody>
      </p:sp>
      <p:sp>
        <p:nvSpPr>
          <p:cNvPr id="47" name="Title 22"/>
          <p:cNvSpPr>
            <a:spLocks noGrp="1"/>
          </p:cNvSpPr>
          <p:nvPr>
            <p:ph type="title"/>
          </p:nvPr>
        </p:nvSpPr>
        <p:spPr bwMode="gray">
          <a:xfrm>
            <a:off x="838200" y="304800"/>
            <a:ext cx="6019800" cy="1447800"/>
          </a:xfrm>
          <a:prstGeom prst="rect">
            <a:avLst/>
          </a:prstGeom>
        </p:spPr>
        <p:txBody>
          <a:bodyPr>
            <a:noAutofit/>
          </a:bodyPr>
          <a:lstStyle>
            <a:lvl1pPr>
              <a:lnSpc>
                <a:spcPct val="80000"/>
              </a:lnSpc>
              <a:defRPr>
                <a:solidFill>
                  <a:srgbClr val="FFFFFF"/>
                </a:solidFill>
              </a:defRPr>
            </a:lvl1pPr>
          </a:lstStyle>
          <a:p>
            <a:r>
              <a:rPr lang="en-US" dirty="0"/>
              <a:t>Click to edit Master title style</a:t>
            </a:r>
          </a:p>
        </p:txBody>
      </p:sp>
      <p:sp>
        <p:nvSpPr>
          <p:cNvPr id="48" name="Text Placeholder 8"/>
          <p:cNvSpPr>
            <a:spLocks noGrp="1"/>
          </p:cNvSpPr>
          <p:nvPr>
            <p:ph type="body" sz="quarter" idx="11"/>
          </p:nvPr>
        </p:nvSpPr>
        <p:spPr bwMode="white">
          <a:xfrm>
            <a:off x="838200" y="3962400"/>
            <a:ext cx="6951663" cy="2667000"/>
          </a:xfrm>
          <a:prstGeom prst="rect">
            <a:avLst/>
          </a:prstGeom>
        </p:spPr>
        <p:txBody>
          <a:bodyPr>
            <a:noAutofit/>
          </a:bodyPr>
          <a:lstStyle>
            <a:lvl1pPr marL="0" indent="0">
              <a:lnSpc>
                <a:spcPct val="110000"/>
              </a:lnSpc>
              <a:spcBef>
                <a:spcPts val="0"/>
              </a:spcBef>
              <a:buFont typeface="Arial"/>
              <a:buNone/>
              <a:defRPr sz="1600" b="0" cap="none" baseline="0">
                <a:solidFill>
                  <a:srgbClr val="FFFFFF"/>
                </a:solidFill>
                <a:latin typeface="+mn-lt"/>
                <a:cs typeface="Arial" pitchFamily="34" charset="0"/>
              </a:defRPr>
            </a:lvl1pPr>
            <a:lvl2pPr>
              <a:lnSpc>
                <a:spcPct val="110000"/>
              </a:lnSpc>
              <a:spcBef>
                <a:spcPts val="0"/>
              </a:spcBef>
              <a:buFont typeface="Arial"/>
              <a:buChar char="•"/>
              <a:defRPr sz="1600" cap="none" baseline="0">
                <a:solidFill>
                  <a:srgbClr val="FFFFFF"/>
                </a:solidFill>
                <a:latin typeface="+mn-lt"/>
              </a:defRPr>
            </a:lvl2pPr>
            <a:lvl3pPr>
              <a:lnSpc>
                <a:spcPct val="110000"/>
              </a:lnSpc>
              <a:spcBef>
                <a:spcPts val="0"/>
              </a:spcBef>
              <a:buFont typeface="Lucida Grande"/>
              <a:buChar char="–"/>
              <a:defRPr sz="1600" cap="none" baseline="0">
                <a:solidFill>
                  <a:srgbClr val="FFFFFF"/>
                </a:solidFill>
                <a:latin typeface="+mn-lt"/>
              </a:defRPr>
            </a:lvl3pPr>
            <a:lvl4pPr>
              <a:lnSpc>
                <a:spcPct val="150000"/>
              </a:lnSpc>
              <a:buFont typeface="Arial"/>
              <a:buChar char="•"/>
              <a:defRPr sz="1400" cap="none" baseline="0">
                <a:solidFill>
                  <a:srgbClr val="FFFFFF"/>
                </a:solidFill>
                <a:latin typeface="Arial"/>
              </a:defRPr>
            </a:lvl4pPr>
            <a:lvl5pPr>
              <a:lnSpc>
                <a:spcPct val="150000"/>
              </a:lnSpc>
              <a:defRPr sz="1400" cap="none" baseline="0">
                <a:solidFill>
                  <a:srgbClr val="FFFFFF"/>
                </a:solidFill>
                <a:latin typeface="Arial"/>
              </a:defRPr>
            </a:lvl5pPr>
          </a:lstStyle>
          <a:p>
            <a:pPr lvl="0"/>
            <a:r>
              <a:rPr lang="en-US" dirty="0"/>
              <a:t>Click to edit Master text styles</a:t>
            </a:r>
          </a:p>
          <a:p>
            <a:pPr lvl="1"/>
            <a:r>
              <a:rPr lang="en-US" dirty="0"/>
              <a:t>Second level</a:t>
            </a:r>
          </a:p>
          <a:p>
            <a:pPr lvl="2"/>
            <a:r>
              <a:rPr lang="en-US"/>
              <a:t>Third level</a:t>
            </a:r>
          </a:p>
        </p:txBody>
      </p:sp>
      <p:sp>
        <p:nvSpPr>
          <p:cNvPr id="65" name="Slide Number Placeholder 14"/>
          <p:cNvSpPr>
            <a:spLocks noGrp="1"/>
          </p:cNvSpPr>
          <p:nvPr>
            <p:ph type="sldNum" sz="quarter" idx="12"/>
          </p:nvPr>
        </p:nvSpPr>
        <p:spPr>
          <a:xfrm>
            <a:off x="8577263" y="6484071"/>
            <a:ext cx="493149" cy="365125"/>
          </a:xfrm>
          <a:prstGeom prst="rect">
            <a:avLst/>
          </a:prstGeom>
        </p:spPr>
        <p:txBody>
          <a:bodyPr>
            <a:noAutofit/>
          </a:bodyPr>
          <a:lstStyle>
            <a:lvl1pPr algn="r">
              <a:defRPr sz="1200" b="0" smtClean="0">
                <a:solidFill>
                  <a:schemeClr val="bg1"/>
                </a:solidFill>
                <a:latin typeface="+mj-lt"/>
              </a:defRPr>
            </a:lvl1pPr>
          </a:lstStyle>
          <a:p>
            <a:pPr>
              <a:defRPr/>
            </a:pPr>
            <a:fld id="{4D28396D-908F-404C-BE95-849AA43C2B17}" type="slidenum">
              <a:rPr lang="en-US">
                <a:solidFill>
                  <a:srgbClr val="FFFFFF"/>
                </a:solidFill>
              </a:rPr>
              <a:pPr>
                <a:defRPr/>
              </a:pPr>
              <a:t>‹#›</a:t>
            </a:fld>
            <a:endParaRPr lang="en-US" dirty="0">
              <a:solidFill>
                <a:srgbClr val="FFFFFF"/>
              </a:solidFill>
            </a:endParaRPr>
          </a:p>
        </p:txBody>
      </p:sp>
      <p:pic>
        <p:nvPicPr>
          <p:cNvPr id="67" name="Picture 6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00634" y="6543533"/>
            <a:ext cx="703196" cy="205098"/>
          </a:xfrm>
          <a:prstGeom prst="rect">
            <a:avLst/>
          </a:prstGeom>
        </p:spPr>
      </p:pic>
    </p:spTree>
    <p:extLst>
      <p:ext uri="{BB962C8B-B14F-4D97-AF65-F5344CB8AC3E}">
        <p14:creationId xmlns:p14="http://schemas.microsoft.com/office/powerpoint/2010/main" val="40553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lternate Slide Light Gray">
    <p:bg>
      <p:bgPr>
        <a:solidFill>
          <a:schemeClr val="bg2"/>
        </a:solidFill>
        <a:effectLst/>
      </p:bgPr>
    </p:bg>
    <p:spTree>
      <p:nvGrpSpPr>
        <p:cNvPr id="1" name=""/>
        <p:cNvGrpSpPr/>
        <p:nvPr/>
      </p:nvGrpSpPr>
      <p:grpSpPr>
        <a:xfrm>
          <a:off x="0" y="0"/>
          <a:ext cx="0" cy="0"/>
          <a:chOff x="0" y="0"/>
          <a:chExt cx="0" cy="0"/>
        </a:xfrm>
      </p:grpSpPr>
      <p:grpSp>
        <p:nvGrpSpPr>
          <p:cNvPr id="12" name="Group 18"/>
          <p:cNvGrpSpPr>
            <a:grpSpLocks noChangeAspect="1"/>
          </p:cNvGrpSpPr>
          <p:nvPr/>
        </p:nvGrpSpPr>
        <p:grpSpPr bwMode="auto">
          <a:xfrm>
            <a:off x="151200" y="151200"/>
            <a:ext cx="522287" cy="468312"/>
            <a:chOff x="1352" y="681"/>
            <a:chExt cx="3519" cy="3153"/>
          </a:xfrm>
        </p:grpSpPr>
        <p:sp>
          <p:nvSpPr>
            <p:cNvPr id="13" name="Freeform 19"/>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4" name="Freeform 20"/>
            <p:cNvSpPr>
              <a:spLocks noChangeAspect="1"/>
            </p:cNvSpPr>
            <p:nvPr/>
          </p:nvSpPr>
          <p:spPr bwMode="auto">
            <a:xfrm>
              <a:off x="2708" y="1843"/>
              <a:ext cx="75" cy="54"/>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5" name="Freeform 21"/>
            <p:cNvSpPr>
              <a:spLocks noChangeAspect="1"/>
            </p:cNvSpPr>
            <p:nvPr/>
          </p:nvSpPr>
          <p:spPr bwMode="auto">
            <a:xfrm>
              <a:off x="2869" y="1972"/>
              <a:ext cx="65" cy="54"/>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6" name="Freeform 22"/>
            <p:cNvSpPr>
              <a:spLocks noChangeAspect="1"/>
            </p:cNvSpPr>
            <p:nvPr/>
          </p:nvSpPr>
          <p:spPr bwMode="auto">
            <a:xfrm>
              <a:off x="2622" y="1413"/>
              <a:ext cx="86" cy="75"/>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7" name="Freeform 23"/>
            <p:cNvSpPr>
              <a:spLocks noChangeAspect="1"/>
            </p:cNvSpPr>
            <p:nvPr/>
          </p:nvSpPr>
          <p:spPr bwMode="auto">
            <a:xfrm>
              <a:off x="2568" y="1563"/>
              <a:ext cx="75" cy="76"/>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8" name="Freeform 24"/>
            <p:cNvSpPr>
              <a:spLocks noChangeAspect="1"/>
            </p:cNvSpPr>
            <p:nvPr/>
          </p:nvSpPr>
          <p:spPr bwMode="auto">
            <a:xfrm>
              <a:off x="2547" y="1725"/>
              <a:ext cx="86" cy="64"/>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9" name="Freeform 25"/>
            <p:cNvSpPr>
              <a:spLocks noChangeAspect="1"/>
            </p:cNvSpPr>
            <p:nvPr/>
          </p:nvSpPr>
          <p:spPr bwMode="auto">
            <a:xfrm>
              <a:off x="2773" y="1176"/>
              <a:ext cx="86" cy="75"/>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0" name="Freeform 26"/>
            <p:cNvSpPr>
              <a:spLocks noChangeAspect="1"/>
            </p:cNvSpPr>
            <p:nvPr/>
          </p:nvSpPr>
          <p:spPr bwMode="auto">
            <a:xfrm>
              <a:off x="2955" y="1111"/>
              <a:ext cx="76" cy="87"/>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1" name="Freeform 27"/>
            <p:cNvSpPr>
              <a:spLocks noChangeAspect="1" noEditPoints="1"/>
            </p:cNvSpPr>
            <p:nvPr/>
          </p:nvSpPr>
          <p:spPr bwMode="auto">
            <a:xfrm>
              <a:off x="3149" y="929"/>
              <a:ext cx="667" cy="1678"/>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2" name="Freeform 28"/>
            <p:cNvSpPr>
              <a:spLocks noChangeAspect="1"/>
            </p:cNvSpPr>
            <p:nvPr/>
          </p:nvSpPr>
          <p:spPr bwMode="auto">
            <a:xfrm>
              <a:off x="1352" y="681"/>
              <a:ext cx="1829"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3" name="Freeform 29"/>
            <p:cNvSpPr>
              <a:spLocks noChangeAspect="1" noEditPoints="1"/>
            </p:cNvSpPr>
            <p:nvPr/>
          </p:nvSpPr>
          <p:spPr bwMode="auto">
            <a:xfrm>
              <a:off x="3235" y="2758"/>
              <a:ext cx="581" cy="570"/>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4" name="Freeform 30"/>
            <p:cNvSpPr>
              <a:spLocks noChangeAspect="1"/>
            </p:cNvSpPr>
            <p:nvPr/>
          </p:nvSpPr>
          <p:spPr bwMode="auto">
            <a:xfrm>
              <a:off x="3892" y="2758"/>
              <a:ext cx="409" cy="570"/>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5" name="Freeform 31"/>
            <p:cNvSpPr>
              <a:spLocks noChangeAspect="1"/>
            </p:cNvSpPr>
            <p:nvPr/>
          </p:nvSpPr>
          <p:spPr bwMode="auto">
            <a:xfrm>
              <a:off x="1772" y="2564"/>
              <a:ext cx="215" cy="743"/>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6" name="Freeform 32"/>
            <p:cNvSpPr>
              <a:spLocks noChangeAspect="1" noEditPoints="1"/>
            </p:cNvSpPr>
            <p:nvPr/>
          </p:nvSpPr>
          <p:spPr bwMode="auto">
            <a:xfrm>
              <a:off x="2095" y="2758"/>
              <a:ext cx="602" cy="785"/>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7" name="Freeform 33"/>
            <p:cNvSpPr>
              <a:spLocks noChangeAspect="1"/>
            </p:cNvSpPr>
            <p:nvPr/>
          </p:nvSpPr>
          <p:spPr bwMode="auto">
            <a:xfrm>
              <a:off x="2773" y="2758"/>
              <a:ext cx="398" cy="570"/>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grpSp>
      <p:grpSp>
        <p:nvGrpSpPr>
          <p:cNvPr id="49" name="Group 4"/>
          <p:cNvGrpSpPr>
            <a:grpSpLocks noChangeAspect="1"/>
          </p:cNvGrpSpPr>
          <p:nvPr userDrawn="1"/>
        </p:nvGrpSpPr>
        <p:grpSpPr bwMode="gray">
          <a:xfrm>
            <a:off x="151200" y="151200"/>
            <a:ext cx="521705" cy="468000"/>
            <a:chOff x="1352" y="681"/>
            <a:chExt cx="3519" cy="3153"/>
          </a:xfrm>
        </p:grpSpPr>
        <p:sp>
          <p:nvSpPr>
            <p:cNvPr id="50"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1"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2"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3"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4"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5"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6"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7"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8"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9"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60"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61"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62"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63"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64"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grpSp>
      <p:sp>
        <p:nvSpPr>
          <p:cNvPr id="42" name="Freeform 2"/>
          <p:cNvSpPr>
            <a:spLocks/>
          </p:cNvSpPr>
          <p:nvPr userDrawn="1"/>
        </p:nvSpPr>
        <p:spPr bwMode="grayWhite">
          <a:xfrm>
            <a:off x="6581775" y="0"/>
            <a:ext cx="2562225" cy="1905000"/>
          </a:xfrm>
          <a:custGeom>
            <a:avLst/>
            <a:gdLst>
              <a:gd name="T0" fmla="*/ 4304 w 4304"/>
              <a:gd name="T1" fmla="*/ 0 h 3200"/>
              <a:gd name="T2" fmla="*/ 13 w 4304"/>
              <a:gd name="T3" fmla="*/ 0 h 3200"/>
              <a:gd name="T4" fmla="*/ 0 w 4304"/>
              <a:gd name="T5" fmla="*/ 252 h 3200"/>
              <a:gd name="T6" fmla="*/ 2945 w 4304"/>
              <a:gd name="T7" fmla="*/ 3200 h 3200"/>
              <a:gd name="T8" fmla="*/ 4304 w 4304"/>
              <a:gd name="T9" fmla="*/ 2867 h 3200"/>
              <a:gd name="T10" fmla="*/ 4304 w 4304"/>
              <a:gd name="T11" fmla="*/ 0 h 3200"/>
            </a:gdLst>
            <a:ahLst/>
            <a:cxnLst>
              <a:cxn ang="0">
                <a:pos x="T0" y="T1"/>
              </a:cxn>
              <a:cxn ang="0">
                <a:pos x="T2" y="T3"/>
              </a:cxn>
              <a:cxn ang="0">
                <a:pos x="T4" y="T5"/>
              </a:cxn>
              <a:cxn ang="0">
                <a:pos x="T6" y="T7"/>
              </a:cxn>
              <a:cxn ang="0">
                <a:pos x="T8" y="T9"/>
              </a:cxn>
              <a:cxn ang="0">
                <a:pos x="T10" y="T11"/>
              </a:cxn>
            </a:cxnLst>
            <a:rect l="0" t="0" r="r" b="b"/>
            <a:pathLst>
              <a:path w="4304" h="3200">
                <a:moveTo>
                  <a:pt x="4304" y="0"/>
                </a:moveTo>
                <a:cubicBezTo>
                  <a:pt x="13" y="0"/>
                  <a:pt x="13" y="0"/>
                  <a:pt x="13" y="0"/>
                </a:cubicBezTo>
                <a:cubicBezTo>
                  <a:pt x="7" y="82"/>
                  <a:pt x="0" y="164"/>
                  <a:pt x="0" y="252"/>
                </a:cubicBezTo>
                <a:cubicBezTo>
                  <a:pt x="0" y="1878"/>
                  <a:pt x="1322" y="3200"/>
                  <a:pt x="2945" y="3200"/>
                </a:cubicBezTo>
                <a:cubicBezTo>
                  <a:pt x="3436" y="3200"/>
                  <a:pt x="3895" y="3081"/>
                  <a:pt x="4304" y="2867"/>
                </a:cubicBezTo>
                <a:lnTo>
                  <a:pt x="4304" y="0"/>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95959"/>
              </a:solidFill>
            </a:endParaRPr>
          </a:p>
        </p:txBody>
      </p:sp>
      <p:sp>
        <p:nvSpPr>
          <p:cNvPr id="43" name="Oval 3"/>
          <p:cNvSpPr>
            <a:spLocks noChangeArrowheads="1"/>
          </p:cNvSpPr>
          <p:nvPr userDrawn="1"/>
        </p:nvSpPr>
        <p:spPr bwMode="grayWhite">
          <a:xfrm>
            <a:off x="730250" y="1889125"/>
            <a:ext cx="1522413" cy="1522413"/>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en-US" dirty="0">
              <a:solidFill>
                <a:srgbClr val="595959"/>
              </a:solidFill>
            </a:endParaRPr>
          </a:p>
        </p:txBody>
      </p:sp>
      <p:sp>
        <p:nvSpPr>
          <p:cNvPr id="44" name="Line 4"/>
          <p:cNvSpPr>
            <a:spLocks noChangeShapeType="1"/>
          </p:cNvSpPr>
          <p:nvPr userDrawn="1"/>
        </p:nvSpPr>
        <p:spPr bwMode="grayWhite">
          <a:xfrm flipH="1" flipV="1">
            <a:off x="3792538" y="0"/>
            <a:ext cx="2847975" cy="468313"/>
          </a:xfrm>
          <a:prstGeom prst="line">
            <a:avLst/>
          </a:prstGeom>
          <a:noFill/>
          <a:ln w="12700">
            <a:solidFill>
              <a:srgbClr val="FFFFFF">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solidFill>
                <a:srgbClr val="595959"/>
              </a:solidFill>
            </a:endParaRPr>
          </a:p>
        </p:txBody>
      </p:sp>
      <p:sp>
        <p:nvSpPr>
          <p:cNvPr id="45" name="Line 5"/>
          <p:cNvSpPr>
            <a:spLocks noChangeShapeType="1"/>
          </p:cNvSpPr>
          <p:nvPr userDrawn="1"/>
        </p:nvSpPr>
        <p:spPr bwMode="grayWhite">
          <a:xfrm flipH="1" flipV="1">
            <a:off x="1911350" y="0"/>
            <a:ext cx="4729163" cy="601663"/>
          </a:xfrm>
          <a:prstGeom prst="line">
            <a:avLst/>
          </a:prstGeom>
          <a:noFill/>
          <a:ln w="12700">
            <a:solidFill>
              <a:srgbClr val="FFFFFF">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solidFill>
                <a:srgbClr val="595959"/>
              </a:solidFill>
            </a:endParaRPr>
          </a:p>
        </p:txBody>
      </p:sp>
      <p:sp>
        <p:nvSpPr>
          <p:cNvPr id="46" name="Freeform 6"/>
          <p:cNvSpPr>
            <a:spLocks/>
          </p:cNvSpPr>
          <p:nvPr userDrawn="1"/>
        </p:nvSpPr>
        <p:spPr bwMode="grayWhite">
          <a:xfrm>
            <a:off x="2209800" y="1136650"/>
            <a:ext cx="4697413" cy="1312863"/>
          </a:xfrm>
          <a:custGeom>
            <a:avLst/>
            <a:gdLst>
              <a:gd name="T0" fmla="*/ 0 w 2959"/>
              <a:gd name="T1" fmla="*/ 827 h 827"/>
              <a:gd name="T2" fmla="*/ 1432 w 2959"/>
              <a:gd name="T3" fmla="*/ 279 h 827"/>
              <a:gd name="T4" fmla="*/ 2959 w 2959"/>
              <a:gd name="T5" fmla="*/ 0 h 827"/>
            </a:gdLst>
            <a:ahLst/>
            <a:cxnLst>
              <a:cxn ang="0">
                <a:pos x="T0" y="T1"/>
              </a:cxn>
              <a:cxn ang="0">
                <a:pos x="T2" y="T3"/>
              </a:cxn>
              <a:cxn ang="0">
                <a:pos x="T4" y="T5"/>
              </a:cxn>
            </a:cxnLst>
            <a:rect l="0" t="0" r="r" b="b"/>
            <a:pathLst>
              <a:path w="2959" h="827">
                <a:moveTo>
                  <a:pt x="0" y="827"/>
                </a:moveTo>
                <a:cubicBezTo>
                  <a:pt x="239" y="736"/>
                  <a:pt x="939" y="417"/>
                  <a:pt x="1432" y="279"/>
                </a:cubicBezTo>
                <a:cubicBezTo>
                  <a:pt x="1925" y="141"/>
                  <a:pt x="2641" y="58"/>
                  <a:pt x="2959" y="0"/>
                </a:cubicBezTo>
              </a:path>
            </a:pathLst>
          </a:custGeom>
          <a:noFill/>
          <a:ln w="12700" cmpd="sng">
            <a:solidFill>
              <a:srgbClr val="FFFFFF">
                <a:alpha val="49804"/>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solidFill>
                <a:srgbClr val="595959"/>
              </a:solidFill>
            </a:endParaRPr>
          </a:p>
        </p:txBody>
      </p:sp>
      <p:sp>
        <p:nvSpPr>
          <p:cNvPr id="47" name="Title 22"/>
          <p:cNvSpPr>
            <a:spLocks noGrp="1"/>
          </p:cNvSpPr>
          <p:nvPr>
            <p:ph type="title"/>
          </p:nvPr>
        </p:nvSpPr>
        <p:spPr bwMode="gray">
          <a:xfrm>
            <a:off x="838200" y="304800"/>
            <a:ext cx="6019800" cy="1447800"/>
          </a:xfrm>
          <a:prstGeom prst="rect">
            <a:avLst/>
          </a:prstGeom>
        </p:spPr>
        <p:txBody>
          <a:bodyPr>
            <a:noAutofit/>
          </a:bodyPr>
          <a:lstStyle>
            <a:lvl1pPr>
              <a:lnSpc>
                <a:spcPct val="80000"/>
              </a:lnSpc>
              <a:defRPr>
                <a:solidFill>
                  <a:srgbClr val="FFFFFF"/>
                </a:solidFill>
              </a:defRPr>
            </a:lvl1pPr>
          </a:lstStyle>
          <a:p>
            <a:r>
              <a:rPr lang="en-US" dirty="0"/>
              <a:t>Click to edit Master title style</a:t>
            </a:r>
          </a:p>
        </p:txBody>
      </p:sp>
      <p:sp>
        <p:nvSpPr>
          <p:cNvPr id="48" name="Text Placeholder 8"/>
          <p:cNvSpPr>
            <a:spLocks noGrp="1"/>
          </p:cNvSpPr>
          <p:nvPr>
            <p:ph type="body" sz="quarter" idx="11"/>
          </p:nvPr>
        </p:nvSpPr>
        <p:spPr bwMode="white">
          <a:xfrm>
            <a:off x="838200" y="3962400"/>
            <a:ext cx="6951663" cy="2667000"/>
          </a:xfrm>
          <a:prstGeom prst="rect">
            <a:avLst/>
          </a:prstGeom>
        </p:spPr>
        <p:txBody>
          <a:bodyPr>
            <a:noAutofit/>
          </a:bodyPr>
          <a:lstStyle>
            <a:lvl1pPr marL="0" indent="0">
              <a:lnSpc>
                <a:spcPct val="110000"/>
              </a:lnSpc>
              <a:spcBef>
                <a:spcPts val="0"/>
              </a:spcBef>
              <a:buFont typeface="Arial"/>
              <a:buNone/>
              <a:defRPr sz="1600" b="0" cap="none" baseline="0">
                <a:solidFill>
                  <a:srgbClr val="FFFFFF"/>
                </a:solidFill>
                <a:latin typeface="+mn-lt"/>
                <a:cs typeface="Arial" pitchFamily="34" charset="0"/>
              </a:defRPr>
            </a:lvl1pPr>
            <a:lvl2pPr>
              <a:lnSpc>
                <a:spcPct val="110000"/>
              </a:lnSpc>
              <a:spcBef>
                <a:spcPts val="0"/>
              </a:spcBef>
              <a:buFont typeface="Arial"/>
              <a:buChar char="•"/>
              <a:defRPr sz="1600" cap="none" baseline="0">
                <a:solidFill>
                  <a:srgbClr val="FFFFFF"/>
                </a:solidFill>
                <a:latin typeface="+mn-lt"/>
              </a:defRPr>
            </a:lvl2pPr>
            <a:lvl3pPr>
              <a:lnSpc>
                <a:spcPct val="110000"/>
              </a:lnSpc>
              <a:spcBef>
                <a:spcPts val="0"/>
              </a:spcBef>
              <a:buFont typeface="Lucida Grande"/>
              <a:buChar char="–"/>
              <a:defRPr sz="1600" cap="none" baseline="0">
                <a:solidFill>
                  <a:srgbClr val="FFFFFF"/>
                </a:solidFill>
                <a:latin typeface="+mn-lt"/>
              </a:defRPr>
            </a:lvl3pPr>
            <a:lvl4pPr>
              <a:lnSpc>
                <a:spcPct val="150000"/>
              </a:lnSpc>
              <a:buFont typeface="Arial"/>
              <a:buChar char="•"/>
              <a:defRPr sz="1400" cap="none" baseline="0">
                <a:solidFill>
                  <a:srgbClr val="FFFFFF"/>
                </a:solidFill>
                <a:latin typeface="Arial"/>
              </a:defRPr>
            </a:lvl4pPr>
            <a:lvl5pPr>
              <a:lnSpc>
                <a:spcPct val="150000"/>
              </a:lnSpc>
              <a:defRPr sz="1400" cap="none" baseline="0">
                <a:solidFill>
                  <a:srgbClr val="FFFFFF"/>
                </a:solidFill>
                <a:latin typeface="Arial"/>
              </a:defRPr>
            </a:lvl5pPr>
          </a:lstStyle>
          <a:p>
            <a:pPr lvl="0"/>
            <a:r>
              <a:rPr lang="en-US" dirty="0"/>
              <a:t>Click to edit Master text styles</a:t>
            </a:r>
          </a:p>
          <a:p>
            <a:pPr lvl="1"/>
            <a:r>
              <a:rPr lang="en-US" dirty="0"/>
              <a:t>Second level</a:t>
            </a:r>
          </a:p>
          <a:p>
            <a:pPr lvl="2"/>
            <a:r>
              <a:rPr lang="en-US" dirty="0"/>
              <a:t>Third level</a:t>
            </a:r>
          </a:p>
        </p:txBody>
      </p:sp>
      <p:sp>
        <p:nvSpPr>
          <p:cNvPr id="65" name="Slide Number Placeholder 14"/>
          <p:cNvSpPr>
            <a:spLocks noGrp="1"/>
          </p:cNvSpPr>
          <p:nvPr>
            <p:ph type="sldNum" sz="quarter" idx="12"/>
          </p:nvPr>
        </p:nvSpPr>
        <p:spPr>
          <a:xfrm>
            <a:off x="8577263" y="6484071"/>
            <a:ext cx="493149" cy="365125"/>
          </a:xfrm>
          <a:prstGeom prst="rect">
            <a:avLst/>
          </a:prstGeom>
        </p:spPr>
        <p:txBody>
          <a:bodyPr>
            <a:noAutofit/>
          </a:bodyPr>
          <a:lstStyle>
            <a:lvl1pPr algn="r">
              <a:defRPr sz="1200" b="0" smtClean="0">
                <a:solidFill>
                  <a:schemeClr val="bg1"/>
                </a:solidFill>
                <a:latin typeface="+mj-lt"/>
              </a:defRPr>
            </a:lvl1pPr>
          </a:lstStyle>
          <a:p>
            <a:pPr>
              <a:defRPr/>
            </a:pPr>
            <a:fld id="{4D28396D-908F-404C-BE95-849AA43C2B17}" type="slidenum">
              <a:rPr lang="en-US">
                <a:solidFill>
                  <a:srgbClr val="FFFFFF"/>
                </a:solidFill>
              </a:rPr>
              <a:pPr>
                <a:defRPr/>
              </a:pPr>
              <a:t>‹#›</a:t>
            </a:fld>
            <a:endParaRPr lang="en-US" dirty="0">
              <a:solidFill>
                <a:srgbClr val="FFFFFF"/>
              </a:solidFill>
            </a:endParaRPr>
          </a:p>
        </p:txBody>
      </p:sp>
      <p:pic>
        <p:nvPicPr>
          <p:cNvPr id="67" name="Picture 6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00634" y="6543533"/>
            <a:ext cx="703196" cy="205098"/>
          </a:xfrm>
          <a:prstGeom prst="rect">
            <a:avLst/>
          </a:prstGeom>
        </p:spPr>
      </p:pic>
    </p:spTree>
    <p:extLst>
      <p:ext uri="{BB962C8B-B14F-4D97-AF65-F5344CB8AC3E}">
        <p14:creationId xmlns:p14="http://schemas.microsoft.com/office/powerpoint/2010/main" val="299227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lternate Slide Black">
    <p:bg>
      <p:bgPr>
        <a:solidFill>
          <a:srgbClr val="000000"/>
        </a:solidFill>
        <a:effectLst/>
      </p:bgPr>
    </p:bg>
    <p:spTree>
      <p:nvGrpSpPr>
        <p:cNvPr id="1" name=""/>
        <p:cNvGrpSpPr/>
        <p:nvPr/>
      </p:nvGrpSpPr>
      <p:grpSpPr>
        <a:xfrm>
          <a:off x="0" y="0"/>
          <a:ext cx="0" cy="0"/>
          <a:chOff x="0" y="0"/>
          <a:chExt cx="0" cy="0"/>
        </a:xfrm>
      </p:grpSpPr>
      <p:grpSp>
        <p:nvGrpSpPr>
          <p:cNvPr id="12" name="Group 18"/>
          <p:cNvGrpSpPr>
            <a:grpSpLocks noChangeAspect="1"/>
          </p:cNvGrpSpPr>
          <p:nvPr/>
        </p:nvGrpSpPr>
        <p:grpSpPr bwMode="auto">
          <a:xfrm>
            <a:off x="151200" y="151200"/>
            <a:ext cx="522287" cy="468312"/>
            <a:chOff x="1352" y="681"/>
            <a:chExt cx="3519" cy="3153"/>
          </a:xfrm>
        </p:grpSpPr>
        <p:sp>
          <p:nvSpPr>
            <p:cNvPr id="13" name="Freeform 19"/>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4" name="Freeform 20"/>
            <p:cNvSpPr>
              <a:spLocks noChangeAspect="1"/>
            </p:cNvSpPr>
            <p:nvPr/>
          </p:nvSpPr>
          <p:spPr bwMode="auto">
            <a:xfrm>
              <a:off x="2708" y="1843"/>
              <a:ext cx="75" cy="54"/>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5" name="Freeform 21"/>
            <p:cNvSpPr>
              <a:spLocks noChangeAspect="1"/>
            </p:cNvSpPr>
            <p:nvPr/>
          </p:nvSpPr>
          <p:spPr bwMode="auto">
            <a:xfrm>
              <a:off x="2869" y="1972"/>
              <a:ext cx="65" cy="54"/>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6" name="Freeform 22"/>
            <p:cNvSpPr>
              <a:spLocks noChangeAspect="1"/>
            </p:cNvSpPr>
            <p:nvPr/>
          </p:nvSpPr>
          <p:spPr bwMode="auto">
            <a:xfrm>
              <a:off x="2622" y="1413"/>
              <a:ext cx="86" cy="75"/>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7" name="Freeform 23"/>
            <p:cNvSpPr>
              <a:spLocks noChangeAspect="1"/>
            </p:cNvSpPr>
            <p:nvPr/>
          </p:nvSpPr>
          <p:spPr bwMode="auto">
            <a:xfrm>
              <a:off x="2568" y="1563"/>
              <a:ext cx="75" cy="76"/>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8" name="Freeform 24"/>
            <p:cNvSpPr>
              <a:spLocks noChangeAspect="1"/>
            </p:cNvSpPr>
            <p:nvPr/>
          </p:nvSpPr>
          <p:spPr bwMode="auto">
            <a:xfrm>
              <a:off x="2547" y="1725"/>
              <a:ext cx="86" cy="64"/>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9" name="Freeform 25"/>
            <p:cNvSpPr>
              <a:spLocks noChangeAspect="1"/>
            </p:cNvSpPr>
            <p:nvPr/>
          </p:nvSpPr>
          <p:spPr bwMode="auto">
            <a:xfrm>
              <a:off x="2773" y="1176"/>
              <a:ext cx="86" cy="75"/>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0" name="Freeform 26"/>
            <p:cNvSpPr>
              <a:spLocks noChangeAspect="1"/>
            </p:cNvSpPr>
            <p:nvPr/>
          </p:nvSpPr>
          <p:spPr bwMode="auto">
            <a:xfrm>
              <a:off x="2955" y="1111"/>
              <a:ext cx="76" cy="87"/>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1" name="Freeform 27"/>
            <p:cNvSpPr>
              <a:spLocks noChangeAspect="1" noEditPoints="1"/>
            </p:cNvSpPr>
            <p:nvPr/>
          </p:nvSpPr>
          <p:spPr bwMode="auto">
            <a:xfrm>
              <a:off x="3149" y="929"/>
              <a:ext cx="667" cy="1678"/>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2" name="Freeform 28"/>
            <p:cNvSpPr>
              <a:spLocks noChangeAspect="1"/>
            </p:cNvSpPr>
            <p:nvPr/>
          </p:nvSpPr>
          <p:spPr bwMode="auto">
            <a:xfrm>
              <a:off x="1352" y="681"/>
              <a:ext cx="1829"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3" name="Freeform 29"/>
            <p:cNvSpPr>
              <a:spLocks noChangeAspect="1" noEditPoints="1"/>
            </p:cNvSpPr>
            <p:nvPr/>
          </p:nvSpPr>
          <p:spPr bwMode="auto">
            <a:xfrm>
              <a:off x="3235" y="2758"/>
              <a:ext cx="581" cy="570"/>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4" name="Freeform 30"/>
            <p:cNvSpPr>
              <a:spLocks noChangeAspect="1"/>
            </p:cNvSpPr>
            <p:nvPr/>
          </p:nvSpPr>
          <p:spPr bwMode="auto">
            <a:xfrm>
              <a:off x="3892" y="2758"/>
              <a:ext cx="409" cy="570"/>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5" name="Freeform 31"/>
            <p:cNvSpPr>
              <a:spLocks noChangeAspect="1"/>
            </p:cNvSpPr>
            <p:nvPr/>
          </p:nvSpPr>
          <p:spPr bwMode="auto">
            <a:xfrm>
              <a:off x="1772" y="2564"/>
              <a:ext cx="215" cy="743"/>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6" name="Freeform 32"/>
            <p:cNvSpPr>
              <a:spLocks noChangeAspect="1" noEditPoints="1"/>
            </p:cNvSpPr>
            <p:nvPr/>
          </p:nvSpPr>
          <p:spPr bwMode="auto">
            <a:xfrm>
              <a:off x="2095" y="2758"/>
              <a:ext cx="602" cy="785"/>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7" name="Freeform 33"/>
            <p:cNvSpPr>
              <a:spLocks noChangeAspect="1"/>
            </p:cNvSpPr>
            <p:nvPr/>
          </p:nvSpPr>
          <p:spPr bwMode="auto">
            <a:xfrm>
              <a:off x="2773" y="2758"/>
              <a:ext cx="398" cy="570"/>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grpSp>
      <p:grpSp>
        <p:nvGrpSpPr>
          <p:cNvPr id="49" name="Group 4"/>
          <p:cNvGrpSpPr>
            <a:grpSpLocks noChangeAspect="1"/>
          </p:cNvGrpSpPr>
          <p:nvPr userDrawn="1"/>
        </p:nvGrpSpPr>
        <p:grpSpPr bwMode="gray">
          <a:xfrm>
            <a:off x="151200" y="151200"/>
            <a:ext cx="521705" cy="468000"/>
            <a:chOff x="1352" y="681"/>
            <a:chExt cx="3519" cy="3153"/>
          </a:xfrm>
        </p:grpSpPr>
        <p:sp>
          <p:nvSpPr>
            <p:cNvPr id="50"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1"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2"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3"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4"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5"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6"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7"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8"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59"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60"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61"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62"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63"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sp>
          <p:nvSpPr>
            <p:cNvPr id="64"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1F497D"/>
                </a:solidFill>
                <a:latin typeface="Calibri"/>
              </a:endParaRPr>
            </a:p>
          </p:txBody>
        </p:sp>
      </p:grpSp>
      <p:sp>
        <p:nvSpPr>
          <p:cNvPr id="42" name="Freeform 2"/>
          <p:cNvSpPr>
            <a:spLocks/>
          </p:cNvSpPr>
          <p:nvPr userDrawn="1"/>
        </p:nvSpPr>
        <p:spPr bwMode="grayWhite">
          <a:xfrm>
            <a:off x="6581775" y="0"/>
            <a:ext cx="2562225" cy="1905000"/>
          </a:xfrm>
          <a:custGeom>
            <a:avLst/>
            <a:gdLst>
              <a:gd name="T0" fmla="*/ 4304 w 4304"/>
              <a:gd name="T1" fmla="*/ 0 h 3200"/>
              <a:gd name="T2" fmla="*/ 13 w 4304"/>
              <a:gd name="T3" fmla="*/ 0 h 3200"/>
              <a:gd name="T4" fmla="*/ 0 w 4304"/>
              <a:gd name="T5" fmla="*/ 252 h 3200"/>
              <a:gd name="T6" fmla="*/ 2945 w 4304"/>
              <a:gd name="T7" fmla="*/ 3200 h 3200"/>
              <a:gd name="T8" fmla="*/ 4304 w 4304"/>
              <a:gd name="T9" fmla="*/ 2867 h 3200"/>
              <a:gd name="T10" fmla="*/ 4304 w 4304"/>
              <a:gd name="T11" fmla="*/ 0 h 3200"/>
            </a:gdLst>
            <a:ahLst/>
            <a:cxnLst>
              <a:cxn ang="0">
                <a:pos x="T0" y="T1"/>
              </a:cxn>
              <a:cxn ang="0">
                <a:pos x="T2" y="T3"/>
              </a:cxn>
              <a:cxn ang="0">
                <a:pos x="T4" y="T5"/>
              </a:cxn>
              <a:cxn ang="0">
                <a:pos x="T6" y="T7"/>
              </a:cxn>
              <a:cxn ang="0">
                <a:pos x="T8" y="T9"/>
              </a:cxn>
              <a:cxn ang="0">
                <a:pos x="T10" y="T11"/>
              </a:cxn>
            </a:cxnLst>
            <a:rect l="0" t="0" r="r" b="b"/>
            <a:pathLst>
              <a:path w="4304" h="3200">
                <a:moveTo>
                  <a:pt x="4304" y="0"/>
                </a:moveTo>
                <a:cubicBezTo>
                  <a:pt x="13" y="0"/>
                  <a:pt x="13" y="0"/>
                  <a:pt x="13" y="0"/>
                </a:cubicBezTo>
                <a:cubicBezTo>
                  <a:pt x="7" y="82"/>
                  <a:pt x="0" y="164"/>
                  <a:pt x="0" y="252"/>
                </a:cubicBezTo>
                <a:cubicBezTo>
                  <a:pt x="0" y="1878"/>
                  <a:pt x="1322" y="3200"/>
                  <a:pt x="2945" y="3200"/>
                </a:cubicBezTo>
                <a:cubicBezTo>
                  <a:pt x="3436" y="3200"/>
                  <a:pt x="3895" y="3081"/>
                  <a:pt x="4304" y="2867"/>
                </a:cubicBezTo>
                <a:lnTo>
                  <a:pt x="4304" y="0"/>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95959"/>
              </a:solidFill>
            </a:endParaRPr>
          </a:p>
        </p:txBody>
      </p:sp>
      <p:sp>
        <p:nvSpPr>
          <p:cNvPr id="43" name="Oval 3"/>
          <p:cNvSpPr>
            <a:spLocks noChangeArrowheads="1"/>
          </p:cNvSpPr>
          <p:nvPr userDrawn="1"/>
        </p:nvSpPr>
        <p:spPr bwMode="grayWhite">
          <a:xfrm>
            <a:off x="730250" y="1889125"/>
            <a:ext cx="1522413" cy="1522413"/>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en-US" dirty="0">
              <a:solidFill>
                <a:srgbClr val="595959"/>
              </a:solidFill>
            </a:endParaRPr>
          </a:p>
        </p:txBody>
      </p:sp>
      <p:sp>
        <p:nvSpPr>
          <p:cNvPr id="44" name="Line 4"/>
          <p:cNvSpPr>
            <a:spLocks noChangeShapeType="1"/>
          </p:cNvSpPr>
          <p:nvPr userDrawn="1"/>
        </p:nvSpPr>
        <p:spPr bwMode="grayWhite">
          <a:xfrm flipH="1" flipV="1">
            <a:off x="3792538" y="0"/>
            <a:ext cx="2847975" cy="468313"/>
          </a:xfrm>
          <a:prstGeom prst="line">
            <a:avLst/>
          </a:prstGeom>
          <a:noFill/>
          <a:ln w="12700">
            <a:solidFill>
              <a:srgbClr val="FFFFFF">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solidFill>
                <a:srgbClr val="595959"/>
              </a:solidFill>
            </a:endParaRPr>
          </a:p>
        </p:txBody>
      </p:sp>
      <p:sp>
        <p:nvSpPr>
          <p:cNvPr id="45" name="Line 5"/>
          <p:cNvSpPr>
            <a:spLocks noChangeShapeType="1"/>
          </p:cNvSpPr>
          <p:nvPr userDrawn="1"/>
        </p:nvSpPr>
        <p:spPr bwMode="grayWhite">
          <a:xfrm flipH="1" flipV="1">
            <a:off x="1911350" y="0"/>
            <a:ext cx="4729163" cy="601663"/>
          </a:xfrm>
          <a:prstGeom prst="line">
            <a:avLst/>
          </a:prstGeom>
          <a:noFill/>
          <a:ln w="12700">
            <a:solidFill>
              <a:srgbClr val="FFFFFF">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solidFill>
                <a:srgbClr val="595959"/>
              </a:solidFill>
            </a:endParaRPr>
          </a:p>
        </p:txBody>
      </p:sp>
      <p:sp>
        <p:nvSpPr>
          <p:cNvPr id="46" name="Freeform 6"/>
          <p:cNvSpPr>
            <a:spLocks/>
          </p:cNvSpPr>
          <p:nvPr userDrawn="1"/>
        </p:nvSpPr>
        <p:spPr bwMode="grayWhite">
          <a:xfrm>
            <a:off x="2209800" y="1136650"/>
            <a:ext cx="4697413" cy="1312863"/>
          </a:xfrm>
          <a:custGeom>
            <a:avLst/>
            <a:gdLst>
              <a:gd name="T0" fmla="*/ 0 w 2959"/>
              <a:gd name="T1" fmla="*/ 827 h 827"/>
              <a:gd name="T2" fmla="*/ 1432 w 2959"/>
              <a:gd name="T3" fmla="*/ 279 h 827"/>
              <a:gd name="T4" fmla="*/ 2959 w 2959"/>
              <a:gd name="T5" fmla="*/ 0 h 827"/>
            </a:gdLst>
            <a:ahLst/>
            <a:cxnLst>
              <a:cxn ang="0">
                <a:pos x="T0" y="T1"/>
              </a:cxn>
              <a:cxn ang="0">
                <a:pos x="T2" y="T3"/>
              </a:cxn>
              <a:cxn ang="0">
                <a:pos x="T4" y="T5"/>
              </a:cxn>
            </a:cxnLst>
            <a:rect l="0" t="0" r="r" b="b"/>
            <a:pathLst>
              <a:path w="2959" h="827">
                <a:moveTo>
                  <a:pt x="0" y="827"/>
                </a:moveTo>
                <a:cubicBezTo>
                  <a:pt x="239" y="736"/>
                  <a:pt x="939" y="417"/>
                  <a:pt x="1432" y="279"/>
                </a:cubicBezTo>
                <a:cubicBezTo>
                  <a:pt x="1925" y="141"/>
                  <a:pt x="2641" y="58"/>
                  <a:pt x="2959" y="0"/>
                </a:cubicBezTo>
              </a:path>
            </a:pathLst>
          </a:custGeom>
          <a:noFill/>
          <a:ln w="12700" cmpd="sng">
            <a:solidFill>
              <a:srgbClr val="FFFFFF">
                <a:alpha val="49804"/>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solidFill>
                <a:srgbClr val="595959"/>
              </a:solidFill>
            </a:endParaRPr>
          </a:p>
        </p:txBody>
      </p:sp>
      <p:sp>
        <p:nvSpPr>
          <p:cNvPr id="47" name="Title 22"/>
          <p:cNvSpPr>
            <a:spLocks noGrp="1"/>
          </p:cNvSpPr>
          <p:nvPr>
            <p:ph type="title"/>
          </p:nvPr>
        </p:nvSpPr>
        <p:spPr bwMode="gray">
          <a:xfrm>
            <a:off x="838200" y="304800"/>
            <a:ext cx="6019800" cy="1447800"/>
          </a:xfrm>
          <a:prstGeom prst="rect">
            <a:avLst/>
          </a:prstGeom>
        </p:spPr>
        <p:txBody>
          <a:bodyPr>
            <a:noAutofit/>
          </a:bodyPr>
          <a:lstStyle>
            <a:lvl1pPr>
              <a:lnSpc>
                <a:spcPct val="80000"/>
              </a:lnSpc>
              <a:defRPr>
                <a:solidFill>
                  <a:srgbClr val="FFFFFF"/>
                </a:solidFill>
              </a:defRPr>
            </a:lvl1pPr>
          </a:lstStyle>
          <a:p>
            <a:r>
              <a:rPr lang="en-US" dirty="0"/>
              <a:t>Click to edit Master title style</a:t>
            </a:r>
          </a:p>
        </p:txBody>
      </p:sp>
      <p:sp>
        <p:nvSpPr>
          <p:cNvPr id="48" name="Text Placeholder 8"/>
          <p:cNvSpPr>
            <a:spLocks noGrp="1"/>
          </p:cNvSpPr>
          <p:nvPr>
            <p:ph type="body" sz="quarter" idx="11"/>
          </p:nvPr>
        </p:nvSpPr>
        <p:spPr bwMode="white">
          <a:xfrm>
            <a:off x="838200" y="3962400"/>
            <a:ext cx="6951663" cy="2667000"/>
          </a:xfrm>
          <a:prstGeom prst="rect">
            <a:avLst/>
          </a:prstGeom>
        </p:spPr>
        <p:txBody>
          <a:bodyPr>
            <a:noAutofit/>
          </a:bodyPr>
          <a:lstStyle>
            <a:lvl1pPr marL="0" indent="0">
              <a:lnSpc>
                <a:spcPct val="110000"/>
              </a:lnSpc>
              <a:spcBef>
                <a:spcPts val="0"/>
              </a:spcBef>
              <a:buFont typeface="Arial"/>
              <a:buNone/>
              <a:defRPr sz="1600" b="0" cap="none" baseline="0">
                <a:solidFill>
                  <a:srgbClr val="FFFFFF"/>
                </a:solidFill>
                <a:latin typeface="+mn-lt"/>
                <a:cs typeface="Arial" pitchFamily="34" charset="0"/>
              </a:defRPr>
            </a:lvl1pPr>
            <a:lvl2pPr>
              <a:lnSpc>
                <a:spcPct val="110000"/>
              </a:lnSpc>
              <a:spcBef>
                <a:spcPts val="0"/>
              </a:spcBef>
              <a:buFont typeface="Arial"/>
              <a:buChar char="•"/>
              <a:defRPr sz="1600" cap="none" baseline="0">
                <a:solidFill>
                  <a:srgbClr val="FFFFFF"/>
                </a:solidFill>
                <a:latin typeface="+mn-lt"/>
              </a:defRPr>
            </a:lvl2pPr>
            <a:lvl3pPr>
              <a:lnSpc>
                <a:spcPct val="110000"/>
              </a:lnSpc>
              <a:spcBef>
                <a:spcPts val="0"/>
              </a:spcBef>
              <a:buFont typeface="Lucida Grande"/>
              <a:buChar char="–"/>
              <a:defRPr sz="1600" cap="none" baseline="0">
                <a:solidFill>
                  <a:srgbClr val="FFFFFF"/>
                </a:solidFill>
                <a:latin typeface="+mn-lt"/>
              </a:defRPr>
            </a:lvl3pPr>
            <a:lvl4pPr>
              <a:lnSpc>
                <a:spcPct val="150000"/>
              </a:lnSpc>
              <a:buFont typeface="Arial"/>
              <a:buChar char="•"/>
              <a:defRPr sz="1400" cap="none" baseline="0">
                <a:solidFill>
                  <a:srgbClr val="FFFFFF"/>
                </a:solidFill>
                <a:latin typeface="Arial"/>
              </a:defRPr>
            </a:lvl4pPr>
            <a:lvl5pPr>
              <a:lnSpc>
                <a:spcPct val="150000"/>
              </a:lnSpc>
              <a:defRPr sz="1400" cap="none" baseline="0">
                <a:solidFill>
                  <a:srgbClr val="FFFFFF"/>
                </a:solidFill>
                <a:latin typeface="Arial"/>
              </a:defRPr>
            </a:lvl5pPr>
          </a:lstStyle>
          <a:p>
            <a:pPr lvl="0"/>
            <a:r>
              <a:rPr lang="en-US" dirty="0"/>
              <a:t>Click to edit Master text styles</a:t>
            </a:r>
          </a:p>
          <a:p>
            <a:pPr lvl="1"/>
            <a:r>
              <a:rPr lang="en-US" dirty="0"/>
              <a:t>Second level</a:t>
            </a:r>
          </a:p>
          <a:p>
            <a:pPr lvl="2"/>
            <a:r>
              <a:rPr lang="en-US" dirty="0"/>
              <a:t>Third level</a:t>
            </a:r>
          </a:p>
        </p:txBody>
      </p:sp>
      <p:sp>
        <p:nvSpPr>
          <p:cNvPr id="65" name="Slide Number Placeholder 14"/>
          <p:cNvSpPr>
            <a:spLocks noGrp="1"/>
          </p:cNvSpPr>
          <p:nvPr>
            <p:ph type="sldNum" sz="quarter" idx="12"/>
          </p:nvPr>
        </p:nvSpPr>
        <p:spPr>
          <a:xfrm>
            <a:off x="8577263" y="6484071"/>
            <a:ext cx="493149" cy="365125"/>
          </a:xfrm>
          <a:prstGeom prst="rect">
            <a:avLst/>
          </a:prstGeom>
        </p:spPr>
        <p:txBody>
          <a:bodyPr>
            <a:noAutofit/>
          </a:bodyPr>
          <a:lstStyle>
            <a:lvl1pPr algn="r">
              <a:defRPr sz="1200" b="0" smtClean="0">
                <a:solidFill>
                  <a:schemeClr val="bg1"/>
                </a:solidFill>
                <a:latin typeface="+mj-lt"/>
              </a:defRPr>
            </a:lvl1pPr>
          </a:lstStyle>
          <a:p>
            <a:pPr>
              <a:defRPr/>
            </a:pPr>
            <a:fld id="{4D28396D-908F-404C-BE95-849AA43C2B17}" type="slidenum">
              <a:rPr lang="en-US">
                <a:solidFill>
                  <a:srgbClr val="FFFFFF"/>
                </a:solidFill>
              </a:rPr>
              <a:pPr>
                <a:defRPr/>
              </a:pPr>
              <a:t>‹#›</a:t>
            </a:fld>
            <a:endParaRPr lang="en-US" dirty="0">
              <a:solidFill>
                <a:srgbClr val="FFFFFF"/>
              </a:solidFill>
            </a:endParaRPr>
          </a:p>
        </p:txBody>
      </p:sp>
      <p:pic>
        <p:nvPicPr>
          <p:cNvPr id="67" name="Picture 6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00635" y="6543533"/>
            <a:ext cx="703193" cy="205098"/>
          </a:xfrm>
          <a:prstGeom prst="rect">
            <a:avLst/>
          </a:prstGeom>
        </p:spPr>
      </p:pic>
    </p:spTree>
    <p:extLst>
      <p:ext uri="{BB962C8B-B14F-4D97-AF65-F5344CB8AC3E}">
        <p14:creationId xmlns:p14="http://schemas.microsoft.com/office/powerpoint/2010/main" val="261369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Whit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29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D Title Slide Option 2">
    <p:spTree>
      <p:nvGrpSpPr>
        <p:cNvPr id="1" name=""/>
        <p:cNvGrpSpPr/>
        <p:nvPr/>
      </p:nvGrpSpPr>
      <p:grpSpPr>
        <a:xfrm>
          <a:off x="0" y="0"/>
          <a:ext cx="0" cy="0"/>
          <a:chOff x="0" y="0"/>
          <a:chExt cx="0" cy="0"/>
        </a:xfrm>
      </p:grpSpPr>
      <p:sp>
        <p:nvSpPr>
          <p:cNvPr id="3" name="Title 22"/>
          <p:cNvSpPr>
            <a:spLocks noGrp="1"/>
          </p:cNvSpPr>
          <p:nvPr>
            <p:ph type="title"/>
          </p:nvPr>
        </p:nvSpPr>
        <p:spPr>
          <a:xfrm>
            <a:off x="226002" y="2497591"/>
            <a:ext cx="5249640" cy="1143000"/>
          </a:xfrm>
          <a:prstGeom prst="rect">
            <a:avLst/>
          </a:prstGeom>
        </p:spPr>
        <p:txBody>
          <a:bodyPr anchor="ctr"/>
          <a:lstStyle/>
          <a:p>
            <a:r>
              <a:rPr lang="en-US" dirty="0"/>
              <a:t>Click to edit Master title style</a:t>
            </a:r>
          </a:p>
        </p:txBody>
      </p:sp>
      <p:grpSp>
        <p:nvGrpSpPr>
          <p:cNvPr id="4" name="Group 4"/>
          <p:cNvGrpSpPr>
            <a:grpSpLocks noChangeAspect="1"/>
          </p:cNvGrpSpPr>
          <p:nvPr userDrawn="1"/>
        </p:nvGrpSpPr>
        <p:grpSpPr bwMode="gray">
          <a:xfrm>
            <a:off x="394739" y="230196"/>
            <a:ext cx="1079500" cy="968375"/>
            <a:chOff x="1352" y="681"/>
            <a:chExt cx="3519" cy="3153"/>
          </a:xfrm>
        </p:grpSpPr>
        <p:sp>
          <p:nvSpPr>
            <p:cNvPr id="5"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6"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7"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8"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9"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0"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1"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2"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3"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4"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5"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6"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7"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8"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9"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grpSp>
      <p:sp>
        <p:nvSpPr>
          <p:cNvPr id="20" name="Text Box 22"/>
          <p:cNvSpPr txBox="1">
            <a:spLocks noChangeArrowheads="1"/>
          </p:cNvSpPr>
          <p:nvPr userDrawn="1"/>
        </p:nvSpPr>
        <p:spPr bwMode="gray">
          <a:xfrm>
            <a:off x="344340" y="6404610"/>
            <a:ext cx="43164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r>
              <a:rPr lang="en-GB" sz="800" dirty="0">
                <a:solidFill>
                  <a:srgbClr val="595959"/>
                </a:solidFill>
                <a:latin typeface="Calibri" pitchFamily="34" charset="0"/>
                <a:cs typeface="Arial" pitchFamily="34" charset="0"/>
              </a:rPr>
              <a:t>© 2014 Ipsos.  All rights reserved. Contains Ipsos' Confidential and Proprietary information </a:t>
            </a:r>
            <a:br>
              <a:rPr lang="en-GB" sz="800" dirty="0">
                <a:solidFill>
                  <a:srgbClr val="595959"/>
                </a:solidFill>
                <a:latin typeface="Calibri" pitchFamily="34" charset="0"/>
                <a:cs typeface="Arial" pitchFamily="34" charset="0"/>
              </a:rPr>
            </a:br>
            <a:r>
              <a:rPr lang="en-GB" sz="800" dirty="0">
                <a:solidFill>
                  <a:srgbClr val="595959"/>
                </a:solidFill>
                <a:latin typeface="Calibri" pitchFamily="34" charset="0"/>
                <a:cs typeface="Arial" pitchFamily="34" charset="0"/>
              </a:rPr>
              <a:t>and may not be disclosed or reproduced without the prior written consent of Ipsos.</a:t>
            </a:r>
            <a:endParaRPr lang="de-DE" dirty="0">
              <a:solidFill>
                <a:srgbClr val="595959"/>
              </a:solidFill>
              <a:cs typeface="Arial" pitchFamily="34" charset="0"/>
            </a:endParaRPr>
          </a:p>
        </p:txBody>
      </p:sp>
      <p:pic>
        <p:nvPicPr>
          <p:cNvPr id="21"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12701" y="333227"/>
            <a:ext cx="3176727" cy="6552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24"/>
          <p:cNvSpPr>
            <a:spLocks noGrp="1"/>
          </p:cNvSpPr>
          <p:nvPr>
            <p:ph type="body" sz="quarter" idx="10"/>
          </p:nvPr>
        </p:nvSpPr>
        <p:spPr>
          <a:xfrm>
            <a:off x="225425" y="3427413"/>
            <a:ext cx="5250217" cy="617462"/>
          </a:xfrm>
        </p:spPr>
        <p:txBody>
          <a:bodyPr/>
          <a:lstStyle>
            <a:lvl1pPr>
              <a:defRPr sz="2800"/>
            </a:lvl1pPr>
            <a:lvl5pPr>
              <a:defRPr/>
            </a:lvl5pPr>
          </a:lstStyle>
          <a:p>
            <a:pPr lvl="0"/>
            <a:endParaRPr lang="en-US" dirty="0"/>
          </a:p>
        </p:txBody>
      </p:sp>
      <p:pic>
        <p:nvPicPr>
          <p:cNvPr id="24" name="Picture 23"/>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983891" y="1916935"/>
            <a:ext cx="7160109" cy="4941065"/>
          </a:xfrm>
          <a:prstGeom prst="rect">
            <a:avLst/>
          </a:prstGeom>
        </p:spPr>
      </p:pic>
    </p:spTree>
    <p:extLst>
      <p:ext uri="{BB962C8B-B14F-4D97-AF65-F5344CB8AC3E}">
        <p14:creationId xmlns:p14="http://schemas.microsoft.com/office/powerpoint/2010/main" val="23565082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D Title Slide Option 3">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794337" y="-1"/>
            <a:ext cx="5349663" cy="6858001"/>
          </a:xfrm>
          <a:prstGeom prst="rect">
            <a:avLst/>
          </a:prstGeom>
        </p:spPr>
      </p:pic>
      <p:sp>
        <p:nvSpPr>
          <p:cNvPr id="3" name="Title 22"/>
          <p:cNvSpPr>
            <a:spLocks noGrp="1"/>
          </p:cNvSpPr>
          <p:nvPr>
            <p:ph type="title"/>
          </p:nvPr>
        </p:nvSpPr>
        <p:spPr>
          <a:xfrm>
            <a:off x="226002" y="2497591"/>
            <a:ext cx="5249640" cy="1143000"/>
          </a:xfrm>
          <a:prstGeom prst="rect">
            <a:avLst/>
          </a:prstGeom>
        </p:spPr>
        <p:txBody>
          <a:bodyPr anchor="ctr"/>
          <a:lstStyle/>
          <a:p>
            <a:r>
              <a:rPr lang="en-US" dirty="0"/>
              <a:t>Click to edit Master title style</a:t>
            </a:r>
          </a:p>
        </p:txBody>
      </p:sp>
      <p:grpSp>
        <p:nvGrpSpPr>
          <p:cNvPr id="4" name="Group 4"/>
          <p:cNvGrpSpPr>
            <a:grpSpLocks noChangeAspect="1"/>
          </p:cNvGrpSpPr>
          <p:nvPr userDrawn="1"/>
        </p:nvGrpSpPr>
        <p:grpSpPr bwMode="gray">
          <a:xfrm>
            <a:off x="394739" y="230196"/>
            <a:ext cx="1079500" cy="968375"/>
            <a:chOff x="1352" y="681"/>
            <a:chExt cx="3519" cy="3153"/>
          </a:xfrm>
        </p:grpSpPr>
        <p:sp>
          <p:nvSpPr>
            <p:cNvPr id="5"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6"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7"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8"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9"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0"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1"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2"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3"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4"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5"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6"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7"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8"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9"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grpSp>
      <p:sp>
        <p:nvSpPr>
          <p:cNvPr id="20" name="Text Box 22"/>
          <p:cNvSpPr txBox="1">
            <a:spLocks noChangeArrowheads="1"/>
          </p:cNvSpPr>
          <p:nvPr userDrawn="1"/>
        </p:nvSpPr>
        <p:spPr bwMode="gray">
          <a:xfrm>
            <a:off x="344340" y="6404610"/>
            <a:ext cx="43164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r>
              <a:rPr lang="en-GB" sz="800" dirty="0">
                <a:solidFill>
                  <a:srgbClr val="595959"/>
                </a:solidFill>
                <a:latin typeface="Calibri" pitchFamily="34" charset="0"/>
                <a:cs typeface="Arial" pitchFamily="34" charset="0"/>
              </a:rPr>
              <a:t>© 2014 Ipsos.  All rights reserved. Contains Ipsos' Confidential and Proprietary information </a:t>
            </a:r>
            <a:br>
              <a:rPr lang="en-GB" sz="800" dirty="0">
                <a:solidFill>
                  <a:srgbClr val="595959"/>
                </a:solidFill>
                <a:latin typeface="Calibri" pitchFamily="34" charset="0"/>
                <a:cs typeface="Arial" pitchFamily="34" charset="0"/>
              </a:rPr>
            </a:br>
            <a:r>
              <a:rPr lang="en-GB" sz="800" dirty="0">
                <a:solidFill>
                  <a:srgbClr val="595959"/>
                </a:solidFill>
                <a:latin typeface="Calibri" pitchFamily="34" charset="0"/>
                <a:cs typeface="Arial" pitchFamily="34" charset="0"/>
              </a:rPr>
              <a:t>and may not be disclosed or reproduced without the prior written consent of Ipsos.</a:t>
            </a:r>
            <a:endParaRPr lang="de-DE" dirty="0">
              <a:solidFill>
                <a:srgbClr val="595959"/>
              </a:solidFill>
              <a:cs typeface="Arial" pitchFamily="34" charset="0"/>
            </a:endParaRPr>
          </a:p>
        </p:txBody>
      </p:sp>
      <p:pic>
        <p:nvPicPr>
          <p:cNvPr id="21"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5712701" y="333227"/>
            <a:ext cx="3176727" cy="6552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24"/>
          <p:cNvSpPr>
            <a:spLocks noGrp="1"/>
          </p:cNvSpPr>
          <p:nvPr>
            <p:ph type="body" sz="quarter" idx="10"/>
          </p:nvPr>
        </p:nvSpPr>
        <p:spPr>
          <a:xfrm>
            <a:off x="225425" y="3427413"/>
            <a:ext cx="5250217" cy="617462"/>
          </a:xfrm>
        </p:spPr>
        <p:txBody>
          <a:bodyPr/>
          <a:lstStyle>
            <a:lvl1pPr>
              <a:defRPr sz="2800"/>
            </a:lvl1pPr>
            <a:lvl5pPr>
              <a:defRPr/>
            </a:lvl5pPr>
          </a:lstStyle>
          <a:p>
            <a:pPr lvl="0"/>
            <a:endParaRPr lang="en-US" dirty="0"/>
          </a:p>
        </p:txBody>
      </p:sp>
    </p:spTree>
    <p:extLst>
      <p:ext uri="{BB962C8B-B14F-4D97-AF65-F5344CB8AC3E}">
        <p14:creationId xmlns:p14="http://schemas.microsoft.com/office/powerpoint/2010/main" val="296931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D Title/Content Option 1">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39543" y="1"/>
            <a:ext cx="3004457" cy="6857999"/>
          </a:xfrm>
          <a:prstGeom prst="rect">
            <a:avLst/>
          </a:prstGeom>
        </p:spPr>
      </p:pic>
      <p:pic>
        <p:nvPicPr>
          <p:cNvPr id="5" name="Picture 5" descr="Pantone ipso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7302287"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6" y="589749"/>
            <a:ext cx="6761997" cy="528638"/>
          </a:xfrm>
          <a:prstGeom prst="rect">
            <a:avLst/>
          </a:prstGeom>
        </p:spPr>
        <p:txBody>
          <a:bodyPr l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sp>
        <p:nvSpPr>
          <p:cNvPr id="14" name="Text Placeholder 8"/>
          <p:cNvSpPr>
            <a:spLocks noGrp="1"/>
          </p:cNvSpPr>
          <p:nvPr>
            <p:ph type="body" sz="quarter" idx="10"/>
          </p:nvPr>
        </p:nvSpPr>
        <p:spPr bwMode="gray">
          <a:xfrm>
            <a:off x="698346" y="1236863"/>
            <a:ext cx="6079825" cy="4987725"/>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spTree>
    <p:extLst>
      <p:ext uri="{BB962C8B-B14F-4D97-AF65-F5344CB8AC3E}">
        <p14:creationId xmlns:p14="http://schemas.microsoft.com/office/powerpoint/2010/main" val="200516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email">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l="-540"/>
          <a:stretch/>
        </p:blipFill>
        <p:spPr>
          <a:xfrm>
            <a:off x="5818725" y="1752600"/>
            <a:ext cx="3337975" cy="5124757"/>
          </a:xfrm>
          <a:prstGeom prst="rect">
            <a:avLst/>
          </a:prstGeom>
        </p:spPr>
      </p:pic>
      <p:sp>
        <p:nvSpPr>
          <p:cNvPr id="23" name="Title 22"/>
          <p:cNvSpPr>
            <a:spLocks noGrp="1"/>
          </p:cNvSpPr>
          <p:nvPr>
            <p:ph type="title"/>
          </p:nvPr>
        </p:nvSpPr>
        <p:spPr>
          <a:xfrm>
            <a:off x="226002" y="2497591"/>
            <a:ext cx="5249640" cy="1143000"/>
          </a:xfrm>
          <a:prstGeom prst="rect">
            <a:avLst/>
          </a:prstGeom>
        </p:spPr>
        <p:txBody>
          <a:bodyPr anchor="ctr"/>
          <a:lstStyle/>
          <a:p>
            <a:r>
              <a:rPr lang="en-US" dirty="0"/>
              <a:t>Click to edit Master title style</a:t>
            </a:r>
          </a:p>
        </p:txBody>
      </p:sp>
      <p:grpSp>
        <p:nvGrpSpPr>
          <p:cNvPr id="2" name="Group 4"/>
          <p:cNvGrpSpPr>
            <a:grpSpLocks noChangeAspect="1"/>
          </p:cNvGrpSpPr>
          <p:nvPr userDrawn="1"/>
        </p:nvGrpSpPr>
        <p:grpSpPr bwMode="gray">
          <a:xfrm>
            <a:off x="394739" y="230196"/>
            <a:ext cx="1079500" cy="968375"/>
            <a:chOff x="1352" y="681"/>
            <a:chExt cx="3519" cy="3153"/>
          </a:xfrm>
        </p:grpSpPr>
        <p:sp>
          <p:nvSpPr>
            <p:cNvPr id="3"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4"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5"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6"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7"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8"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9"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0"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1"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2"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3"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4"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5"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6"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7"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grpSp>
      <p:sp>
        <p:nvSpPr>
          <p:cNvPr id="18" name="Text Box 22"/>
          <p:cNvSpPr txBox="1">
            <a:spLocks noChangeArrowheads="1"/>
          </p:cNvSpPr>
          <p:nvPr userDrawn="1"/>
        </p:nvSpPr>
        <p:spPr bwMode="gray">
          <a:xfrm>
            <a:off x="344340" y="6404610"/>
            <a:ext cx="43164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r>
              <a:rPr lang="en-GB" sz="800" dirty="0">
                <a:solidFill>
                  <a:srgbClr val="595959"/>
                </a:solidFill>
                <a:latin typeface="Calibri" pitchFamily="34" charset="0"/>
                <a:cs typeface="Arial" pitchFamily="34" charset="0"/>
              </a:rPr>
              <a:t>© 2014 Ipsos.  All rights reserved. Contains Ipsos' Confidential and Proprietary information </a:t>
            </a:r>
            <a:br>
              <a:rPr lang="en-GB" sz="800" dirty="0">
                <a:solidFill>
                  <a:srgbClr val="595959"/>
                </a:solidFill>
                <a:latin typeface="Calibri" pitchFamily="34" charset="0"/>
                <a:cs typeface="Arial" pitchFamily="34" charset="0"/>
              </a:rPr>
            </a:br>
            <a:r>
              <a:rPr lang="en-GB" sz="800" dirty="0">
                <a:solidFill>
                  <a:srgbClr val="595959"/>
                </a:solidFill>
                <a:latin typeface="Calibri" pitchFamily="34" charset="0"/>
                <a:cs typeface="Arial" pitchFamily="34" charset="0"/>
              </a:rPr>
              <a:t>and may not be disclosed or reproduced without the prior written consent of Ipsos.</a:t>
            </a:r>
            <a:endParaRPr lang="de-DE" dirty="0">
              <a:solidFill>
                <a:srgbClr val="595959"/>
              </a:solidFill>
              <a:cs typeface="Arial" pitchFamily="34" charset="0"/>
            </a:endParaRPr>
          </a:p>
        </p:txBody>
      </p:sp>
      <p:pic>
        <p:nvPicPr>
          <p:cNvPr id="22" name="Picture 2"/>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5712701" y="333227"/>
            <a:ext cx="3176727" cy="6552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 Placeholder 24"/>
          <p:cNvSpPr>
            <a:spLocks noGrp="1"/>
          </p:cNvSpPr>
          <p:nvPr>
            <p:ph type="body" sz="quarter" idx="10"/>
          </p:nvPr>
        </p:nvSpPr>
        <p:spPr>
          <a:xfrm>
            <a:off x="225425" y="3427413"/>
            <a:ext cx="5250217" cy="617462"/>
          </a:xfrm>
        </p:spPr>
        <p:txBody>
          <a:bodyPr/>
          <a:lstStyle>
            <a:lvl1pPr>
              <a:defRPr sz="2800"/>
            </a:lvl1pPr>
            <a:lvl5pPr>
              <a:defRPr/>
            </a:lvl5pPr>
          </a:lstStyle>
          <a:p>
            <a:pPr lvl="0"/>
            <a:endParaRPr lang="en-US" dirty="0"/>
          </a:p>
        </p:txBody>
      </p:sp>
    </p:spTree>
    <p:extLst>
      <p:ext uri="{BB962C8B-B14F-4D97-AF65-F5344CB8AC3E}">
        <p14:creationId xmlns:p14="http://schemas.microsoft.com/office/powerpoint/2010/main" val="348965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D Title/Content Option 2">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4775468"/>
            <a:ext cx="9144000" cy="2082532"/>
          </a:xfrm>
          <a:prstGeom prst="rect">
            <a:avLst/>
          </a:prstGeom>
        </p:spPr>
      </p:pic>
      <p:pic>
        <p:nvPicPr>
          <p:cNvPr id="5" name="Picture 5" descr="Pantone ipso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242454"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6" y="589749"/>
            <a:ext cx="8242454" cy="528638"/>
          </a:xfrm>
          <a:prstGeom prst="rect">
            <a:avLst/>
          </a:prstGeom>
        </p:spPr>
        <p:txBody>
          <a:bodyPr l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sp>
        <p:nvSpPr>
          <p:cNvPr id="14" name="Text Placeholder 8"/>
          <p:cNvSpPr>
            <a:spLocks noGrp="1"/>
          </p:cNvSpPr>
          <p:nvPr>
            <p:ph type="body" sz="quarter" idx="10"/>
          </p:nvPr>
        </p:nvSpPr>
        <p:spPr bwMode="gray">
          <a:xfrm>
            <a:off x="698346" y="1236863"/>
            <a:ext cx="8242454" cy="4987725"/>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spTree>
    <p:extLst>
      <p:ext uri="{BB962C8B-B14F-4D97-AF65-F5344CB8AC3E}">
        <p14:creationId xmlns:p14="http://schemas.microsoft.com/office/powerpoint/2010/main" val="37342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D Title/Content Option 3">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921829" y="-1"/>
            <a:ext cx="3222172" cy="6858001"/>
          </a:xfrm>
          <a:prstGeom prst="rect">
            <a:avLst/>
          </a:prstGeom>
        </p:spPr>
      </p:pic>
      <p:pic>
        <p:nvPicPr>
          <p:cNvPr id="5" name="Picture 5" descr="Pantone ipso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7302287"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6" y="589749"/>
            <a:ext cx="7302287" cy="528638"/>
          </a:xfrm>
          <a:prstGeom prst="rect">
            <a:avLst/>
          </a:prstGeom>
        </p:spPr>
        <p:txBody>
          <a:bodyPr l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sp>
        <p:nvSpPr>
          <p:cNvPr id="14" name="Text Placeholder 8"/>
          <p:cNvSpPr>
            <a:spLocks noGrp="1"/>
          </p:cNvSpPr>
          <p:nvPr>
            <p:ph type="body" sz="quarter" idx="10"/>
          </p:nvPr>
        </p:nvSpPr>
        <p:spPr bwMode="gray">
          <a:xfrm>
            <a:off x="698346" y="1236863"/>
            <a:ext cx="6471711" cy="4987725"/>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spTree>
    <p:extLst>
      <p:ext uri="{BB962C8B-B14F-4D97-AF65-F5344CB8AC3E}">
        <p14:creationId xmlns:p14="http://schemas.microsoft.com/office/powerpoint/2010/main" val="149402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D Title/Content Option 4">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23429" y="4791289"/>
            <a:ext cx="3120571" cy="2057907"/>
          </a:xfrm>
          <a:prstGeom prst="rect">
            <a:avLst/>
          </a:prstGeom>
        </p:spPr>
      </p:pic>
      <p:sp>
        <p:nvSpPr>
          <p:cNvPr id="10" name="Freeform 9"/>
          <p:cNvSpPr/>
          <p:nvPr userDrawn="1"/>
        </p:nvSpPr>
        <p:spPr>
          <a:xfrm rot="5233777">
            <a:off x="3600220" y="3234998"/>
            <a:ext cx="980422" cy="6590862"/>
          </a:xfrm>
          <a:custGeom>
            <a:avLst/>
            <a:gdLst>
              <a:gd name="connsiteX0" fmla="*/ 416396 w 2909225"/>
              <a:gd name="connsiteY0" fmla="*/ 6041571 h 6041571"/>
              <a:gd name="connsiteX1" fmla="*/ 198682 w 2909225"/>
              <a:gd name="connsiteY1" fmla="*/ 3385457 h 6041571"/>
              <a:gd name="connsiteX2" fmla="*/ 2909225 w 2909225"/>
              <a:gd name="connsiteY2" fmla="*/ 0 h 6041571"/>
            </a:gdLst>
            <a:ahLst/>
            <a:cxnLst>
              <a:cxn ang="0">
                <a:pos x="connsiteX0" y="connsiteY0"/>
              </a:cxn>
              <a:cxn ang="0">
                <a:pos x="connsiteX1" y="connsiteY1"/>
              </a:cxn>
              <a:cxn ang="0">
                <a:pos x="connsiteX2" y="connsiteY2"/>
              </a:cxn>
            </a:cxnLst>
            <a:rect l="l" t="t" r="r" b="b"/>
            <a:pathLst>
              <a:path w="2909225" h="6041571">
                <a:moveTo>
                  <a:pt x="416396" y="6041571"/>
                </a:moveTo>
                <a:cubicBezTo>
                  <a:pt x="99803" y="5216978"/>
                  <a:pt x="-216790" y="4392386"/>
                  <a:pt x="198682" y="3385457"/>
                </a:cubicBezTo>
                <a:cubicBezTo>
                  <a:pt x="614154" y="2378528"/>
                  <a:pt x="1761689" y="1189264"/>
                  <a:pt x="2909225" y="0"/>
                </a:cubicBezTo>
              </a:path>
            </a:pathLst>
          </a:custGeom>
          <a:noFill/>
          <a:ln w="9525" cap="flat" cmpd="sng" algn="ctr">
            <a:solidFill>
              <a:srgbClr val="FFFFFF">
                <a:lumMod val="85000"/>
              </a:srgbClr>
            </a:solidFill>
            <a:prstDash val="solid"/>
          </a:ln>
          <a:effectLst/>
        </p:spPr>
        <p:txBody>
          <a:bodyPr rtlCol="0" anchor="ctr"/>
          <a:lstStyle/>
          <a:p>
            <a:pPr algn="ctr" defTabSz="457200" fontAlgn="auto">
              <a:spcBef>
                <a:spcPts val="0"/>
              </a:spcBef>
              <a:spcAft>
                <a:spcPts val="0"/>
              </a:spcAft>
              <a:defRPr/>
            </a:pPr>
            <a:endParaRPr lang="en-US" kern="0" dirty="0">
              <a:solidFill>
                <a:srgbClr val="6C6C6C"/>
              </a:solidFill>
              <a:latin typeface="Century Gothic"/>
            </a:endParaRPr>
          </a:p>
        </p:txBody>
      </p:sp>
      <p:pic>
        <p:nvPicPr>
          <p:cNvPr id="13" name="Picture 12"/>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5568133"/>
            <a:ext cx="629316" cy="1289867"/>
          </a:xfrm>
          <a:prstGeom prst="rect">
            <a:avLst/>
          </a:prstGeom>
        </p:spPr>
      </p:pic>
      <p:pic>
        <p:nvPicPr>
          <p:cNvPr id="15" name="Picture 14"/>
          <p:cNvPicPr>
            <a:picLocks noChangeAspect="1"/>
          </p:cNvPicPr>
          <p:nvPr userDrawn="1"/>
        </p:nvPicPr>
        <p:blipFill rotWithShape="1">
          <a:blip r:embed="rId4" cstate="email">
            <a:duotone>
              <a:prstClr val="black"/>
              <a:srgbClr val="464646">
                <a:tint val="45000"/>
                <a:satMod val="400000"/>
              </a:srgbClr>
            </a:duotone>
            <a:extLst>
              <a:ext uri="{28A0092B-C50C-407E-A947-70E740481C1C}">
                <a14:useLocalDpi xmlns:a14="http://schemas.microsoft.com/office/drawing/2010/main"/>
              </a:ext>
            </a:extLst>
          </a:blip>
          <a:srcRect/>
          <a:stretch/>
        </p:blipFill>
        <p:spPr>
          <a:xfrm>
            <a:off x="207203" y="6250829"/>
            <a:ext cx="844226" cy="607171"/>
          </a:xfrm>
          <a:prstGeom prst="rect">
            <a:avLst/>
          </a:prstGeom>
        </p:spPr>
      </p:pic>
      <p:pic>
        <p:nvPicPr>
          <p:cNvPr id="5" name="Picture 5" descr="Pantone ipsos.png"/>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6" y="589749"/>
            <a:ext cx="8155142" cy="528638"/>
          </a:xfrm>
          <a:prstGeom prst="rect">
            <a:avLst/>
          </a:prstGeom>
        </p:spPr>
        <p:txBody>
          <a:bodyPr l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sp>
        <p:nvSpPr>
          <p:cNvPr id="14" name="Text Placeholder 8"/>
          <p:cNvSpPr>
            <a:spLocks noGrp="1"/>
          </p:cNvSpPr>
          <p:nvPr>
            <p:ph type="body" sz="quarter" idx="10"/>
          </p:nvPr>
        </p:nvSpPr>
        <p:spPr bwMode="gray">
          <a:xfrm>
            <a:off x="698346" y="1236863"/>
            <a:ext cx="8147204" cy="4819692"/>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pic>
        <p:nvPicPr>
          <p:cNvPr id="11" name="Picture 10"/>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spTree>
    <p:extLst>
      <p:ext uri="{BB962C8B-B14F-4D97-AF65-F5344CB8AC3E}">
        <p14:creationId xmlns:p14="http://schemas.microsoft.com/office/powerpoint/2010/main" val="32875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D Title/Content Option 5">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741247" y="0"/>
            <a:ext cx="3402753" cy="6858000"/>
          </a:xfrm>
          <a:prstGeom prst="rect">
            <a:avLst/>
          </a:prstGeom>
        </p:spPr>
      </p:pic>
      <p:pic>
        <p:nvPicPr>
          <p:cNvPr id="5" name="Picture 5" descr="Pantone ipso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7516740"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6" y="589749"/>
            <a:ext cx="7516740" cy="528638"/>
          </a:xfrm>
          <a:prstGeom prst="rect">
            <a:avLst/>
          </a:prstGeom>
        </p:spPr>
        <p:txBody>
          <a:bodyPr l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sp>
        <p:nvSpPr>
          <p:cNvPr id="14" name="Text Placeholder 8"/>
          <p:cNvSpPr>
            <a:spLocks noGrp="1"/>
          </p:cNvSpPr>
          <p:nvPr>
            <p:ph type="body" sz="quarter" idx="10"/>
          </p:nvPr>
        </p:nvSpPr>
        <p:spPr bwMode="gray">
          <a:xfrm>
            <a:off x="698346" y="1236863"/>
            <a:ext cx="6500740" cy="5207902"/>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spTree>
    <p:extLst>
      <p:ext uri="{BB962C8B-B14F-4D97-AF65-F5344CB8AC3E}">
        <p14:creationId xmlns:p14="http://schemas.microsoft.com/office/powerpoint/2010/main" val="190431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D Title/Content Option 6">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462468" y="-1"/>
            <a:ext cx="2681533" cy="6858001"/>
          </a:xfrm>
          <a:prstGeom prst="rect">
            <a:avLst/>
          </a:prstGeom>
        </p:spPr>
      </p:pic>
      <p:pic>
        <p:nvPicPr>
          <p:cNvPr id="5" name="Picture 5" descr="Pantone ipso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5" y="175704"/>
            <a:ext cx="7835099"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5" y="589749"/>
            <a:ext cx="7675323" cy="528638"/>
          </a:xfrm>
          <a:prstGeom prst="rect">
            <a:avLst/>
          </a:prstGeom>
        </p:spPr>
        <p:txBody>
          <a:bodyPr l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sp>
        <p:nvSpPr>
          <p:cNvPr id="14" name="Text Placeholder 8"/>
          <p:cNvSpPr>
            <a:spLocks noGrp="1"/>
          </p:cNvSpPr>
          <p:nvPr>
            <p:ph type="body" sz="quarter" idx="10"/>
          </p:nvPr>
        </p:nvSpPr>
        <p:spPr bwMode="gray">
          <a:xfrm>
            <a:off x="698346" y="1236863"/>
            <a:ext cx="7653886" cy="5207902"/>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pic>
        <p:nvPicPr>
          <p:cNvPr id="10" name="Picture 9"/>
          <p:cNvPicPr>
            <a:picLocks noChangeAspect="1"/>
          </p:cNvPicPr>
          <p:nvPr userDrawn="1"/>
        </p:nvPicPr>
        <p:blipFill rotWithShape="1">
          <a:blip r:embed="rId5"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8533445" y="0"/>
            <a:ext cx="610556" cy="702875"/>
          </a:xfrm>
          <a:prstGeom prst="rect">
            <a:avLst/>
          </a:prstGeom>
        </p:spPr>
      </p:pic>
      <p:pic>
        <p:nvPicPr>
          <p:cNvPr id="12" name="Picture 11"/>
          <p:cNvPicPr>
            <a:picLocks noChangeAspect="1"/>
          </p:cNvPicPr>
          <p:nvPr userDrawn="1"/>
        </p:nvPicPr>
        <p:blipFill rotWithShape="1">
          <a:blip r:embed="rId6" cstate="email">
            <a:extLst>
              <a:ext uri="{28A0092B-C50C-407E-A947-70E740481C1C}">
                <a14:useLocalDpi xmlns:a14="http://schemas.microsoft.com/office/drawing/2010/main"/>
              </a:ext>
            </a:extLst>
          </a:blip>
          <a:srcRect t="-41045" b="-1"/>
          <a:stretch/>
        </p:blipFill>
        <p:spPr>
          <a:xfrm>
            <a:off x="8966727" y="4572000"/>
            <a:ext cx="177274" cy="663843"/>
          </a:xfrm>
          <a:prstGeom prst="rect">
            <a:avLst/>
          </a:prstGeom>
          <a:noFill/>
          <a:ln>
            <a:noFill/>
          </a:ln>
        </p:spPr>
      </p:pic>
      <p:pic>
        <p:nvPicPr>
          <p:cNvPr id="13" name="Picture 12"/>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8373669" y="823512"/>
            <a:ext cx="589749" cy="589749"/>
          </a:xfrm>
          <a:prstGeom prst="rect">
            <a:avLst/>
          </a:prstGeom>
        </p:spPr>
      </p:pic>
      <p:pic>
        <p:nvPicPr>
          <p:cNvPr id="15" name="Picture 14"/>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713788" y="5846374"/>
            <a:ext cx="279400" cy="279400"/>
          </a:xfrm>
          <a:prstGeom prst="rect">
            <a:avLst/>
          </a:prstGeom>
        </p:spPr>
      </p:pic>
    </p:spTree>
    <p:extLst>
      <p:ext uri="{BB962C8B-B14F-4D97-AF65-F5344CB8AC3E}">
        <p14:creationId xmlns:p14="http://schemas.microsoft.com/office/powerpoint/2010/main" val="271090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D Title/Content Option 7">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1"/>
            <a:ext cx="9144000" cy="6858001"/>
          </a:xfrm>
          <a:prstGeom prst="rect">
            <a:avLst/>
          </a:prstGeom>
        </p:spPr>
      </p:pic>
      <p:pic>
        <p:nvPicPr>
          <p:cNvPr id="13" name="Picture 12"/>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5678113"/>
            <a:ext cx="953856" cy="1179887"/>
          </a:xfrm>
          <a:prstGeom prst="rect">
            <a:avLst/>
          </a:prstGeom>
        </p:spPr>
      </p:pic>
      <p:pic>
        <p:nvPicPr>
          <p:cNvPr id="5" name="Picture 5" descr="Pantone ipsos.png"/>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6" y="589749"/>
            <a:ext cx="8155142" cy="528638"/>
          </a:xfrm>
          <a:prstGeom prst="rect">
            <a:avLst/>
          </a:prstGeom>
        </p:spPr>
        <p:txBody>
          <a:bodyPr l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sp>
        <p:nvSpPr>
          <p:cNvPr id="14" name="Text Placeholder 8"/>
          <p:cNvSpPr>
            <a:spLocks noGrp="1"/>
          </p:cNvSpPr>
          <p:nvPr>
            <p:ph type="body" sz="quarter" idx="10"/>
          </p:nvPr>
        </p:nvSpPr>
        <p:spPr bwMode="gray">
          <a:xfrm>
            <a:off x="698346" y="1236863"/>
            <a:ext cx="8147204" cy="5207902"/>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pic>
        <p:nvPicPr>
          <p:cNvPr id="10" name="Picture 9"/>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spTree>
    <p:extLst>
      <p:ext uri="{BB962C8B-B14F-4D97-AF65-F5344CB8AC3E}">
        <p14:creationId xmlns:p14="http://schemas.microsoft.com/office/powerpoint/2010/main" val="414491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D Title/Content Option 8">
    <p:spTree>
      <p:nvGrpSpPr>
        <p:cNvPr id="1" name=""/>
        <p:cNvGrpSpPr/>
        <p:nvPr/>
      </p:nvGrpSpPr>
      <p:grpSpPr>
        <a:xfrm>
          <a:off x="0" y="0"/>
          <a:ext cx="0" cy="0"/>
          <a:chOff x="0" y="0"/>
          <a:chExt cx="0" cy="0"/>
        </a:xfrm>
      </p:grpSpPr>
      <p:pic>
        <p:nvPicPr>
          <p:cNvPr id="5" name="Picture 5" descr="Pantone ipso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grpSp>
        <p:nvGrpSpPr>
          <p:cNvPr id="9" name="Group 8"/>
          <p:cNvGrpSpPr/>
          <p:nvPr userDrawn="1"/>
        </p:nvGrpSpPr>
        <p:grpSpPr>
          <a:xfrm>
            <a:off x="0" y="0"/>
            <a:ext cx="9144000" cy="6858000"/>
            <a:chOff x="0" y="0"/>
            <a:chExt cx="9144000" cy="6858000"/>
          </a:xfrm>
        </p:grpSpPr>
        <p:sp>
          <p:nvSpPr>
            <p:cNvPr id="11" name="Freeform 35"/>
            <p:cNvSpPr>
              <a:spLocks/>
            </p:cNvSpPr>
            <p:nvPr/>
          </p:nvSpPr>
          <p:spPr bwMode="auto">
            <a:xfrm>
              <a:off x="8845550" y="803275"/>
              <a:ext cx="298450" cy="584200"/>
            </a:xfrm>
            <a:custGeom>
              <a:avLst/>
              <a:gdLst>
                <a:gd name="T0" fmla="*/ 104 w 104"/>
                <a:gd name="T1" fmla="*/ 0 h 193"/>
                <a:gd name="T2" fmla="*/ 0 w 104"/>
                <a:gd name="T3" fmla="*/ 144 h 193"/>
                <a:gd name="T4" fmla="*/ 8 w 104"/>
                <a:gd name="T5" fmla="*/ 193 h 193"/>
                <a:gd name="T6" fmla="*/ 94 w 104"/>
                <a:gd name="T7" fmla="*/ 180 h 193"/>
                <a:gd name="T8" fmla="*/ 104 w 104"/>
                <a:gd name="T9" fmla="*/ 181 h 193"/>
                <a:gd name="T10" fmla="*/ 104 w 104"/>
                <a:gd name="T11" fmla="*/ 0 h 193"/>
              </a:gdLst>
              <a:ahLst/>
              <a:cxnLst>
                <a:cxn ang="0">
                  <a:pos x="T0" y="T1"/>
                </a:cxn>
                <a:cxn ang="0">
                  <a:pos x="T2" y="T3"/>
                </a:cxn>
                <a:cxn ang="0">
                  <a:pos x="T4" y="T5"/>
                </a:cxn>
                <a:cxn ang="0">
                  <a:pos x="T6" y="T7"/>
                </a:cxn>
                <a:cxn ang="0">
                  <a:pos x="T8" y="T9"/>
                </a:cxn>
                <a:cxn ang="0">
                  <a:pos x="T10" y="T11"/>
                </a:cxn>
              </a:cxnLst>
              <a:rect l="0" t="0" r="r" b="b"/>
              <a:pathLst>
                <a:path w="104" h="193">
                  <a:moveTo>
                    <a:pt x="104" y="0"/>
                  </a:moveTo>
                  <a:cubicBezTo>
                    <a:pt x="44" y="21"/>
                    <a:pt x="0" y="77"/>
                    <a:pt x="0" y="144"/>
                  </a:cubicBezTo>
                  <a:cubicBezTo>
                    <a:pt x="0" y="162"/>
                    <a:pt x="3" y="178"/>
                    <a:pt x="8" y="193"/>
                  </a:cubicBezTo>
                  <a:cubicBezTo>
                    <a:pt x="36" y="185"/>
                    <a:pt x="65" y="180"/>
                    <a:pt x="94" y="180"/>
                  </a:cubicBezTo>
                  <a:cubicBezTo>
                    <a:pt x="98" y="180"/>
                    <a:pt x="101" y="181"/>
                    <a:pt x="104" y="181"/>
                  </a:cubicBezTo>
                  <a:lnTo>
                    <a:pt x="104" y="0"/>
                  </a:ln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2" name="Freeform 36"/>
            <p:cNvSpPr>
              <a:spLocks/>
            </p:cNvSpPr>
            <p:nvPr/>
          </p:nvSpPr>
          <p:spPr bwMode="auto">
            <a:xfrm>
              <a:off x="5637213" y="0"/>
              <a:ext cx="3216275" cy="1200150"/>
            </a:xfrm>
            <a:custGeom>
              <a:avLst/>
              <a:gdLst>
                <a:gd name="T0" fmla="*/ 2026 w 2026"/>
                <a:gd name="T1" fmla="*/ 756 h 756"/>
                <a:gd name="T2" fmla="*/ 1054 w 2026"/>
                <a:gd name="T3" fmla="*/ 272 h 756"/>
                <a:gd name="T4" fmla="*/ 0 w 2026"/>
                <a:gd name="T5" fmla="*/ 0 h 756"/>
              </a:gdLst>
              <a:ahLst/>
              <a:cxnLst>
                <a:cxn ang="0">
                  <a:pos x="T0" y="T1"/>
                </a:cxn>
                <a:cxn ang="0">
                  <a:pos x="T2" y="T3"/>
                </a:cxn>
                <a:cxn ang="0">
                  <a:pos x="T4" y="T5"/>
                </a:cxn>
              </a:cxnLst>
              <a:rect l="0" t="0" r="r" b="b"/>
              <a:pathLst>
                <a:path w="2026" h="756">
                  <a:moveTo>
                    <a:pt x="2026" y="756"/>
                  </a:moveTo>
                  <a:cubicBezTo>
                    <a:pt x="1709" y="577"/>
                    <a:pt x="1392" y="398"/>
                    <a:pt x="1054" y="272"/>
                  </a:cubicBezTo>
                  <a:cubicBezTo>
                    <a:pt x="716" y="146"/>
                    <a:pt x="358" y="73"/>
                    <a:pt x="0" y="0"/>
                  </a:cubicBezTo>
                </a:path>
              </a:pathLst>
            </a:custGeom>
            <a:noFill/>
            <a:ln w="12700" cmpd="sng">
              <a:solidFill>
                <a:schemeClr val="tx1">
                  <a:alpha val="30196"/>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3" name="Freeform 37"/>
            <p:cNvSpPr>
              <a:spLocks/>
            </p:cNvSpPr>
            <p:nvPr/>
          </p:nvSpPr>
          <p:spPr bwMode="auto">
            <a:xfrm>
              <a:off x="1152525" y="6553200"/>
              <a:ext cx="1198563" cy="304800"/>
            </a:xfrm>
            <a:custGeom>
              <a:avLst/>
              <a:gdLst>
                <a:gd name="T0" fmla="*/ 368 w 368"/>
                <a:gd name="T1" fmla="*/ 104 h 104"/>
                <a:gd name="T2" fmla="*/ 184 w 368"/>
                <a:gd name="T3" fmla="*/ 0 h 104"/>
                <a:gd name="T4" fmla="*/ 0 w 368"/>
                <a:gd name="T5" fmla="*/ 104 h 104"/>
                <a:gd name="T6" fmla="*/ 368 w 368"/>
                <a:gd name="T7" fmla="*/ 104 h 104"/>
              </a:gdLst>
              <a:ahLst/>
              <a:cxnLst>
                <a:cxn ang="0">
                  <a:pos x="T0" y="T1"/>
                </a:cxn>
                <a:cxn ang="0">
                  <a:pos x="T2" y="T3"/>
                </a:cxn>
                <a:cxn ang="0">
                  <a:pos x="T4" y="T5"/>
                </a:cxn>
                <a:cxn ang="0">
                  <a:pos x="T6" y="T7"/>
                </a:cxn>
              </a:cxnLst>
              <a:rect l="0" t="0" r="r" b="b"/>
              <a:pathLst>
                <a:path w="368" h="104">
                  <a:moveTo>
                    <a:pt x="368" y="104"/>
                  </a:moveTo>
                  <a:cubicBezTo>
                    <a:pt x="330" y="42"/>
                    <a:pt x="262" y="0"/>
                    <a:pt x="184" y="0"/>
                  </a:cubicBezTo>
                  <a:cubicBezTo>
                    <a:pt x="106" y="0"/>
                    <a:pt x="38" y="42"/>
                    <a:pt x="0" y="104"/>
                  </a:cubicBezTo>
                  <a:lnTo>
                    <a:pt x="368" y="104"/>
                  </a:ln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5" name="Freeform 38"/>
            <p:cNvSpPr>
              <a:spLocks/>
            </p:cNvSpPr>
            <p:nvPr/>
          </p:nvSpPr>
          <p:spPr bwMode="auto">
            <a:xfrm>
              <a:off x="0" y="4794250"/>
              <a:ext cx="1177925" cy="2019300"/>
            </a:xfrm>
            <a:custGeom>
              <a:avLst/>
              <a:gdLst>
                <a:gd name="T0" fmla="*/ 742 w 742"/>
                <a:gd name="T1" fmla="*/ 1272 h 1272"/>
                <a:gd name="T2" fmla="*/ 684 w 742"/>
                <a:gd name="T3" fmla="*/ 1220 h 1272"/>
                <a:gd name="T4" fmla="*/ 576 w 742"/>
                <a:gd name="T5" fmla="*/ 1110 h 1272"/>
                <a:gd name="T6" fmla="*/ 454 w 742"/>
                <a:gd name="T7" fmla="*/ 970 h 1272"/>
                <a:gd name="T8" fmla="*/ 356 w 742"/>
                <a:gd name="T9" fmla="*/ 826 h 1272"/>
                <a:gd name="T10" fmla="*/ 266 w 742"/>
                <a:gd name="T11" fmla="*/ 674 h 1272"/>
                <a:gd name="T12" fmla="*/ 186 w 742"/>
                <a:gd name="T13" fmla="*/ 512 h 1272"/>
                <a:gd name="T14" fmla="*/ 112 w 742"/>
                <a:gd name="T15" fmla="*/ 330 h 1272"/>
                <a:gd name="T16" fmla="*/ 0 w 742"/>
                <a:gd name="T17"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2" h="1272">
                  <a:moveTo>
                    <a:pt x="742" y="1272"/>
                  </a:moveTo>
                  <a:cubicBezTo>
                    <a:pt x="727" y="1259"/>
                    <a:pt x="712" y="1247"/>
                    <a:pt x="684" y="1220"/>
                  </a:cubicBezTo>
                  <a:cubicBezTo>
                    <a:pt x="656" y="1193"/>
                    <a:pt x="614" y="1152"/>
                    <a:pt x="576" y="1110"/>
                  </a:cubicBezTo>
                  <a:cubicBezTo>
                    <a:pt x="538" y="1068"/>
                    <a:pt x="491" y="1017"/>
                    <a:pt x="454" y="970"/>
                  </a:cubicBezTo>
                  <a:cubicBezTo>
                    <a:pt x="417" y="923"/>
                    <a:pt x="387" y="875"/>
                    <a:pt x="356" y="826"/>
                  </a:cubicBezTo>
                  <a:cubicBezTo>
                    <a:pt x="325" y="777"/>
                    <a:pt x="294" y="726"/>
                    <a:pt x="266" y="674"/>
                  </a:cubicBezTo>
                  <a:cubicBezTo>
                    <a:pt x="238" y="622"/>
                    <a:pt x="212" y="569"/>
                    <a:pt x="186" y="512"/>
                  </a:cubicBezTo>
                  <a:cubicBezTo>
                    <a:pt x="160" y="455"/>
                    <a:pt x="143" y="415"/>
                    <a:pt x="112" y="330"/>
                  </a:cubicBezTo>
                  <a:cubicBezTo>
                    <a:pt x="81" y="245"/>
                    <a:pt x="19" y="55"/>
                    <a:pt x="0" y="0"/>
                  </a:cubicBezTo>
                </a:path>
              </a:pathLst>
            </a:custGeom>
            <a:noFill/>
            <a:ln w="12700" cmpd="sng">
              <a:solidFill>
                <a:schemeClr val="tx1">
                  <a:alpha val="30196"/>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gr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6" y="589749"/>
            <a:ext cx="8155142" cy="528638"/>
          </a:xfrm>
          <a:prstGeom prst="rect">
            <a:avLst/>
          </a:prstGeom>
        </p:spPr>
        <p:txBody>
          <a:bodyPr r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sp>
        <p:nvSpPr>
          <p:cNvPr id="14" name="Text Placeholder 8"/>
          <p:cNvSpPr>
            <a:spLocks noGrp="1"/>
          </p:cNvSpPr>
          <p:nvPr>
            <p:ph type="body" sz="quarter" idx="10"/>
          </p:nvPr>
        </p:nvSpPr>
        <p:spPr bwMode="gray">
          <a:xfrm>
            <a:off x="698346" y="1236863"/>
            <a:ext cx="7552769" cy="5207902"/>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pic>
        <p:nvPicPr>
          <p:cNvPr id="17" name="Picture 16"/>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341817" y="1318661"/>
            <a:ext cx="802183" cy="1278925"/>
          </a:xfrm>
          <a:prstGeom prst="rect">
            <a:avLst/>
          </a:prstGeom>
        </p:spPr>
      </p:pic>
    </p:spTree>
    <p:extLst>
      <p:ext uri="{BB962C8B-B14F-4D97-AF65-F5344CB8AC3E}">
        <p14:creationId xmlns:p14="http://schemas.microsoft.com/office/powerpoint/2010/main" val="106963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D Title/Content Option 9">
    <p:spTree>
      <p:nvGrpSpPr>
        <p:cNvPr id="1" name=""/>
        <p:cNvGrpSpPr/>
        <p:nvPr/>
      </p:nvGrpSpPr>
      <p:grpSpPr>
        <a:xfrm>
          <a:off x="0" y="0"/>
          <a:ext cx="0" cy="0"/>
          <a:chOff x="0" y="0"/>
          <a:chExt cx="0" cy="0"/>
        </a:xfrm>
      </p:grpSpPr>
      <p:pic>
        <p:nvPicPr>
          <p:cNvPr id="5" name="Picture 5" descr="Pantone ipso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grpSp>
        <p:nvGrpSpPr>
          <p:cNvPr id="9" name="Group 8"/>
          <p:cNvGrpSpPr/>
          <p:nvPr userDrawn="1"/>
        </p:nvGrpSpPr>
        <p:grpSpPr>
          <a:xfrm>
            <a:off x="0" y="0"/>
            <a:ext cx="9144000" cy="6858000"/>
            <a:chOff x="0" y="0"/>
            <a:chExt cx="9144000" cy="6858000"/>
          </a:xfrm>
        </p:grpSpPr>
        <p:sp>
          <p:nvSpPr>
            <p:cNvPr id="11" name="Freeform 35"/>
            <p:cNvSpPr>
              <a:spLocks/>
            </p:cNvSpPr>
            <p:nvPr/>
          </p:nvSpPr>
          <p:spPr bwMode="auto">
            <a:xfrm>
              <a:off x="8845550" y="867823"/>
              <a:ext cx="298450" cy="584200"/>
            </a:xfrm>
            <a:custGeom>
              <a:avLst/>
              <a:gdLst>
                <a:gd name="T0" fmla="*/ 104 w 104"/>
                <a:gd name="T1" fmla="*/ 0 h 193"/>
                <a:gd name="T2" fmla="*/ 0 w 104"/>
                <a:gd name="T3" fmla="*/ 144 h 193"/>
                <a:gd name="T4" fmla="*/ 8 w 104"/>
                <a:gd name="T5" fmla="*/ 193 h 193"/>
                <a:gd name="T6" fmla="*/ 94 w 104"/>
                <a:gd name="T7" fmla="*/ 180 h 193"/>
                <a:gd name="T8" fmla="*/ 104 w 104"/>
                <a:gd name="T9" fmla="*/ 181 h 193"/>
                <a:gd name="T10" fmla="*/ 104 w 104"/>
                <a:gd name="T11" fmla="*/ 0 h 193"/>
              </a:gdLst>
              <a:ahLst/>
              <a:cxnLst>
                <a:cxn ang="0">
                  <a:pos x="T0" y="T1"/>
                </a:cxn>
                <a:cxn ang="0">
                  <a:pos x="T2" y="T3"/>
                </a:cxn>
                <a:cxn ang="0">
                  <a:pos x="T4" y="T5"/>
                </a:cxn>
                <a:cxn ang="0">
                  <a:pos x="T6" y="T7"/>
                </a:cxn>
                <a:cxn ang="0">
                  <a:pos x="T8" y="T9"/>
                </a:cxn>
                <a:cxn ang="0">
                  <a:pos x="T10" y="T11"/>
                </a:cxn>
              </a:cxnLst>
              <a:rect l="0" t="0" r="r" b="b"/>
              <a:pathLst>
                <a:path w="104" h="193">
                  <a:moveTo>
                    <a:pt x="104" y="0"/>
                  </a:moveTo>
                  <a:cubicBezTo>
                    <a:pt x="44" y="21"/>
                    <a:pt x="0" y="77"/>
                    <a:pt x="0" y="144"/>
                  </a:cubicBezTo>
                  <a:cubicBezTo>
                    <a:pt x="0" y="162"/>
                    <a:pt x="3" y="178"/>
                    <a:pt x="8" y="193"/>
                  </a:cubicBezTo>
                  <a:cubicBezTo>
                    <a:pt x="36" y="185"/>
                    <a:pt x="65" y="180"/>
                    <a:pt x="94" y="180"/>
                  </a:cubicBezTo>
                  <a:cubicBezTo>
                    <a:pt x="98" y="180"/>
                    <a:pt x="101" y="181"/>
                    <a:pt x="104" y="181"/>
                  </a:cubicBezTo>
                  <a:lnTo>
                    <a:pt x="10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2" name="Freeform 36"/>
            <p:cNvSpPr>
              <a:spLocks/>
            </p:cNvSpPr>
            <p:nvPr/>
          </p:nvSpPr>
          <p:spPr bwMode="auto">
            <a:xfrm>
              <a:off x="5637213" y="0"/>
              <a:ext cx="3216275" cy="1200150"/>
            </a:xfrm>
            <a:custGeom>
              <a:avLst/>
              <a:gdLst>
                <a:gd name="T0" fmla="*/ 2026 w 2026"/>
                <a:gd name="T1" fmla="*/ 756 h 756"/>
                <a:gd name="T2" fmla="*/ 1054 w 2026"/>
                <a:gd name="T3" fmla="*/ 272 h 756"/>
                <a:gd name="T4" fmla="*/ 0 w 2026"/>
                <a:gd name="T5" fmla="*/ 0 h 756"/>
              </a:gdLst>
              <a:ahLst/>
              <a:cxnLst>
                <a:cxn ang="0">
                  <a:pos x="T0" y="T1"/>
                </a:cxn>
                <a:cxn ang="0">
                  <a:pos x="T2" y="T3"/>
                </a:cxn>
                <a:cxn ang="0">
                  <a:pos x="T4" y="T5"/>
                </a:cxn>
              </a:cxnLst>
              <a:rect l="0" t="0" r="r" b="b"/>
              <a:pathLst>
                <a:path w="2026" h="756">
                  <a:moveTo>
                    <a:pt x="2026" y="756"/>
                  </a:moveTo>
                  <a:cubicBezTo>
                    <a:pt x="1709" y="577"/>
                    <a:pt x="1392" y="398"/>
                    <a:pt x="1054" y="272"/>
                  </a:cubicBezTo>
                  <a:cubicBezTo>
                    <a:pt x="716" y="146"/>
                    <a:pt x="358" y="73"/>
                    <a:pt x="0" y="0"/>
                  </a:cubicBezTo>
                </a:path>
              </a:pathLst>
            </a:custGeom>
            <a:noFill/>
            <a:ln w="12700" cmpd="sng">
              <a:solidFill>
                <a:schemeClr val="tx1">
                  <a:alpha val="30196"/>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3" name="Freeform 37"/>
            <p:cNvSpPr>
              <a:spLocks/>
            </p:cNvSpPr>
            <p:nvPr/>
          </p:nvSpPr>
          <p:spPr bwMode="auto">
            <a:xfrm>
              <a:off x="1152525" y="6553200"/>
              <a:ext cx="1198563" cy="304800"/>
            </a:xfrm>
            <a:custGeom>
              <a:avLst/>
              <a:gdLst>
                <a:gd name="T0" fmla="*/ 368 w 368"/>
                <a:gd name="T1" fmla="*/ 104 h 104"/>
                <a:gd name="T2" fmla="*/ 184 w 368"/>
                <a:gd name="T3" fmla="*/ 0 h 104"/>
                <a:gd name="T4" fmla="*/ 0 w 368"/>
                <a:gd name="T5" fmla="*/ 104 h 104"/>
                <a:gd name="T6" fmla="*/ 368 w 368"/>
                <a:gd name="T7" fmla="*/ 104 h 104"/>
              </a:gdLst>
              <a:ahLst/>
              <a:cxnLst>
                <a:cxn ang="0">
                  <a:pos x="T0" y="T1"/>
                </a:cxn>
                <a:cxn ang="0">
                  <a:pos x="T2" y="T3"/>
                </a:cxn>
                <a:cxn ang="0">
                  <a:pos x="T4" y="T5"/>
                </a:cxn>
                <a:cxn ang="0">
                  <a:pos x="T6" y="T7"/>
                </a:cxn>
              </a:cxnLst>
              <a:rect l="0" t="0" r="r" b="b"/>
              <a:pathLst>
                <a:path w="368" h="104">
                  <a:moveTo>
                    <a:pt x="368" y="104"/>
                  </a:moveTo>
                  <a:cubicBezTo>
                    <a:pt x="330" y="42"/>
                    <a:pt x="262" y="0"/>
                    <a:pt x="184" y="0"/>
                  </a:cubicBezTo>
                  <a:cubicBezTo>
                    <a:pt x="106" y="0"/>
                    <a:pt x="38" y="42"/>
                    <a:pt x="0" y="104"/>
                  </a:cubicBezTo>
                  <a:lnTo>
                    <a:pt x="368" y="10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5" name="Freeform 38"/>
            <p:cNvSpPr>
              <a:spLocks/>
            </p:cNvSpPr>
            <p:nvPr/>
          </p:nvSpPr>
          <p:spPr bwMode="auto">
            <a:xfrm>
              <a:off x="0" y="4794250"/>
              <a:ext cx="1177925" cy="2019300"/>
            </a:xfrm>
            <a:custGeom>
              <a:avLst/>
              <a:gdLst>
                <a:gd name="T0" fmla="*/ 742 w 742"/>
                <a:gd name="T1" fmla="*/ 1272 h 1272"/>
                <a:gd name="T2" fmla="*/ 684 w 742"/>
                <a:gd name="T3" fmla="*/ 1220 h 1272"/>
                <a:gd name="T4" fmla="*/ 576 w 742"/>
                <a:gd name="T5" fmla="*/ 1110 h 1272"/>
                <a:gd name="T6" fmla="*/ 454 w 742"/>
                <a:gd name="T7" fmla="*/ 970 h 1272"/>
                <a:gd name="T8" fmla="*/ 356 w 742"/>
                <a:gd name="T9" fmla="*/ 826 h 1272"/>
                <a:gd name="T10" fmla="*/ 266 w 742"/>
                <a:gd name="T11" fmla="*/ 674 h 1272"/>
                <a:gd name="T12" fmla="*/ 186 w 742"/>
                <a:gd name="T13" fmla="*/ 512 h 1272"/>
                <a:gd name="T14" fmla="*/ 112 w 742"/>
                <a:gd name="T15" fmla="*/ 330 h 1272"/>
                <a:gd name="T16" fmla="*/ 0 w 742"/>
                <a:gd name="T17"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2" h="1272">
                  <a:moveTo>
                    <a:pt x="742" y="1272"/>
                  </a:moveTo>
                  <a:cubicBezTo>
                    <a:pt x="727" y="1259"/>
                    <a:pt x="712" y="1247"/>
                    <a:pt x="684" y="1220"/>
                  </a:cubicBezTo>
                  <a:cubicBezTo>
                    <a:pt x="656" y="1193"/>
                    <a:pt x="614" y="1152"/>
                    <a:pt x="576" y="1110"/>
                  </a:cubicBezTo>
                  <a:cubicBezTo>
                    <a:pt x="538" y="1068"/>
                    <a:pt x="491" y="1017"/>
                    <a:pt x="454" y="970"/>
                  </a:cubicBezTo>
                  <a:cubicBezTo>
                    <a:pt x="417" y="923"/>
                    <a:pt x="387" y="875"/>
                    <a:pt x="356" y="826"/>
                  </a:cubicBezTo>
                  <a:cubicBezTo>
                    <a:pt x="325" y="777"/>
                    <a:pt x="294" y="726"/>
                    <a:pt x="266" y="674"/>
                  </a:cubicBezTo>
                  <a:cubicBezTo>
                    <a:pt x="238" y="622"/>
                    <a:pt x="212" y="569"/>
                    <a:pt x="186" y="512"/>
                  </a:cubicBezTo>
                  <a:cubicBezTo>
                    <a:pt x="160" y="455"/>
                    <a:pt x="143" y="415"/>
                    <a:pt x="112" y="330"/>
                  </a:cubicBezTo>
                  <a:cubicBezTo>
                    <a:pt x="81" y="245"/>
                    <a:pt x="19" y="55"/>
                    <a:pt x="0" y="0"/>
                  </a:cubicBezTo>
                </a:path>
              </a:pathLst>
            </a:custGeom>
            <a:noFill/>
            <a:ln w="12700" cmpd="sng">
              <a:solidFill>
                <a:schemeClr val="tx1">
                  <a:alpha val="30196"/>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gr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6" y="589749"/>
            <a:ext cx="8155142" cy="528638"/>
          </a:xfrm>
          <a:prstGeom prst="rect">
            <a:avLst/>
          </a:prstGeom>
        </p:spPr>
        <p:txBody>
          <a:bodyPr r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sp>
        <p:nvSpPr>
          <p:cNvPr id="14" name="Text Placeholder 8"/>
          <p:cNvSpPr>
            <a:spLocks noGrp="1"/>
          </p:cNvSpPr>
          <p:nvPr>
            <p:ph type="body" sz="quarter" idx="10"/>
          </p:nvPr>
        </p:nvSpPr>
        <p:spPr bwMode="gray">
          <a:xfrm>
            <a:off x="698346" y="1236863"/>
            <a:ext cx="7520496" cy="5207902"/>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pic>
        <p:nvPicPr>
          <p:cNvPr id="17" name="Picture 16"/>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330717" y="1339297"/>
            <a:ext cx="813284" cy="1269047"/>
          </a:xfrm>
          <a:prstGeom prst="rect">
            <a:avLst/>
          </a:prstGeom>
        </p:spPr>
      </p:pic>
    </p:spTree>
    <p:extLst>
      <p:ext uri="{BB962C8B-B14F-4D97-AF65-F5344CB8AC3E}">
        <p14:creationId xmlns:p14="http://schemas.microsoft.com/office/powerpoint/2010/main" val="291221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D Title/Content Option 10">
    <p:spTree>
      <p:nvGrpSpPr>
        <p:cNvPr id="1" name=""/>
        <p:cNvGrpSpPr/>
        <p:nvPr/>
      </p:nvGrpSpPr>
      <p:grpSpPr>
        <a:xfrm>
          <a:off x="0" y="0"/>
          <a:ext cx="0" cy="0"/>
          <a:chOff x="0" y="0"/>
          <a:chExt cx="0" cy="0"/>
        </a:xfrm>
      </p:grpSpPr>
      <p:pic>
        <p:nvPicPr>
          <p:cNvPr id="5" name="Picture 5" descr="Pantone ipso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grpSp>
        <p:nvGrpSpPr>
          <p:cNvPr id="9" name="Group 8"/>
          <p:cNvGrpSpPr/>
          <p:nvPr userDrawn="1"/>
        </p:nvGrpSpPr>
        <p:grpSpPr>
          <a:xfrm>
            <a:off x="0" y="0"/>
            <a:ext cx="9144000" cy="6858000"/>
            <a:chOff x="0" y="0"/>
            <a:chExt cx="9144000" cy="6858000"/>
          </a:xfrm>
        </p:grpSpPr>
        <p:sp>
          <p:nvSpPr>
            <p:cNvPr id="11" name="Freeform 35"/>
            <p:cNvSpPr>
              <a:spLocks/>
            </p:cNvSpPr>
            <p:nvPr/>
          </p:nvSpPr>
          <p:spPr bwMode="auto">
            <a:xfrm>
              <a:off x="8845550" y="835549"/>
              <a:ext cx="298450" cy="584200"/>
            </a:xfrm>
            <a:custGeom>
              <a:avLst/>
              <a:gdLst>
                <a:gd name="T0" fmla="*/ 104 w 104"/>
                <a:gd name="T1" fmla="*/ 0 h 193"/>
                <a:gd name="T2" fmla="*/ 0 w 104"/>
                <a:gd name="T3" fmla="*/ 144 h 193"/>
                <a:gd name="T4" fmla="*/ 8 w 104"/>
                <a:gd name="T5" fmla="*/ 193 h 193"/>
                <a:gd name="T6" fmla="*/ 94 w 104"/>
                <a:gd name="T7" fmla="*/ 180 h 193"/>
                <a:gd name="T8" fmla="*/ 104 w 104"/>
                <a:gd name="T9" fmla="*/ 181 h 193"/>
                <a:gd name="T10" fmla="*/ 104 w 104"/>
                <a:gd name="T11" fmla="*/ 0 h 193"/>
              </a:gdLst>
              <a:ahLst/>
              <a:cxnLst>
                <a:cxn ang="0">
                  <a:pos x="T0" y="T1"/>
                </a:cxn>
                <a:cxn ang="0">
                  <a:pos x="T2" y="T3"/>
                </a:cxn>
                <a:cxn ang="0">
                  <a:pos x="T4" y="T5"/>
                </a:cxn>
                <a:cxn ang="0">
                  <a:pos x="T6" y="T7"/>
                </a:cxn>
                <a:cxn ang="0">
                  <a:pos x="T8" y="T9"/>
                </a:cxn>
                <a:cxn ang="0">
                  <a:pos x="T10" y="T11"/>
                </a:cxn>
              </a:cxnLst>
              <a:rect l="0" t="0" r="r" b="b"/>
              <a:pathLst>
                <a:path w="104" h="193">
                  <a:moveTo>
                    <a:pt x="104" y="0"/>
                  </a:moveTo>
                  <a:cubicBezTo>
                    <a:pt x="44" y="21"/>
                    <a:pt x="0" y="77"/>
                    <a:pt x="0" y="144"/>
                  </a:cubicBezTo>
                  <a:cubicBezTo>
                    <a:pt x="0" y="162"/>
                    <a:pt x="3" y="178"/>
                    <a:pt x="8" y="193"/>
                  </a:cubicBezTo>
                  <a:cubicBezTo>
                    <a:pt x="36" y="185"/>
                    <a:pt x="65" y="180"/>
                    <a:pt x="94" y="180"/>
                  </a:cubicBezTo>
                  <a:cubicBezTo>
                    <a:pt x="98" y="180"/>
                    <a:pt x="101" y="181"/>
                    <a:pt x="104" y="181"/>
                  </a:cubicBezTo>
                  <a:lnTo>
                    <a:pt x="104"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2" name="Freeform 36"/>
            <p:cNvSpPr>
              <a:spLocks/>
            </p:cNvSpPr>
            <p:nvPr/>
          </p:nvSpPr>
          <p:spPr bwMode="auto">
            <a:xfrm>
              <a:off x="5637213" y="0"/>
              <a:ext cx="3216275" cy="1200150"/>
            </a:xfrm>
            <a:custGeom>
              <a:avLst/>
              <a:gdLst>
                <a:gd name="T0" fmla="*/ 2026 w 2026"/>
                <a:gd name="T1" fmla="*/ 756 h 756"/>
                <a:gd name="T2" fmla="*/ 1054 w 2026"/>
                <a:gd name="T3" fmla="*/ 272 h 756"/>
                <a:gd name="T4" fmla="*/ 0 w 2026"/>
                <a:gd name="T5" fmla="*/ 0 h 756"/>
              </a:gdLst>
              <a:ahLst/>
              <a:cxnLst>
                <a:cxn ang="0">
                  <a:pos x="T0" y="T1"/>
                </a:cxn>
                <a:cxn ang="0">
                  <a:pos x="T2" y="T3"/>
                </a:cxn>
                <a:cxn ang="0">
                  <a:pos x="T4" y="T5"/>
                </a:cxn>
              </a:cxnLst>
              <a:rect l="0" t="0" r="r" b="b"/>
              <a:pathLst>
                <a:path w="2026" h="756">
                  <a:moveTo>
                    <a:pt x="2026" y="756"/>
                  </a:moveTo>
                  <a:cubicBezTo>
                    <a:pt x="1709" y="577"/>
                    <a:pt x="1392" y="398"/>
                    <a:pt x="1054" y="272"/>
                  </a:cubicBezTo>
                  <a:cubicBezTo>
                    <a:pt x="716" y="146"/>
                    <a:pt x="358" y="73"/>
                    <a:pt x="0" y="0"/>
                  </a:cubicBezTo>
                </a:path>
              </a:pathLst>
            </a:custGeom>
            <a:noFill/>
            <a:ln w="12700" cmpd="sng">
              <a:solidFill>
                <a:schemeClr val="tx1">
                  <a:alpha val="30196"/>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3" name="Freeform 37"/>
            <p:cNvSpPr>
              <a:spLocks/>
            </p:cNvSpPr>
            <p:nvPr/>
          </p:nvSpPr>
          <p:spPr bwMode="auto">
            <a:xfrm>
              <a:off x="1152525" y="6553200"/>
              <a:ext cx="1198563" cy="304800"/>
            </a:xfrm>
            <a:custGeom>
              <a:avLst/>
              <a:gdLst>
                <a:gd name="T0" fmla="*/ 368 w 368"/>
                <a:gd name="T1" fmla="*/ 104 h 104"/>
                <a:gd name="T2" fmla="*/ 184 w 368"/>
                <a:gd name="T3" fmla="*/ 0 h 104"/>
                <a:gd name="T4" fmla="*/ 0 w 368"/>
                <a:gd name="T5" fmla="*/ 104 h 104"/>
                <a:gd name="T6" fmla="*/ 368 w 368"/>
                <a:gd name="T7" fmla="*/ 104 h 104"/>
              </a:gdLst>
              <a:ahLst/>
              <a:cxnLst>
                <a:cxn ang="0">
                  <a:pos x="T0" y="T1"/>
                </a:cxn>
                <a:cxn ang="0">
                  <a:pos x="T2" y="T3"/>
                </a:cxn>
                <a:cxn ang="0">
                  <a:pos x="T4" y="T5"/>
                </a:cxn>
                <a:cxn ang="0">
                  <a:pos x="T6" y="T7"/>
                </a:cxn>
              </a:cxnLst>
              <a:rect l="0" t="0" r="r" b="b"/>
              <a:pathLst>
                <a:path w="368" h="104">
                  <a:moveTo>
                    <a:pt x="368" y="104"/>
                  </a:moveTo>
                  <a:cubicBezTo>
                    <a:pt x="330" y="42"/>
                    <a:pt x="262" y="0"/>
                    <a:pt x="184" y="0"/>
                  </a:cubicBezTo>
                  <a:cubicBezTo>
                    <a:pt x="106" y="0"/>
                    <a:pt x="38" y="42"/>
                    <a:pt x="0" y="104"/>
                  </a:cubicBezTo>
                  <a:lnTo>
                    <a:pt x="368" y="104"/>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5" name="Freeform 38"/>
            <p:cNvSpPr>
              <a:spLocks/>
            </p:cNvSpPr>
            <p:nvPr/>
          </p:nvSpPr>
          <p:spPr bwMode="auto">
            <a:xfrm>
              <a:off x="0" y="4794250"/>
              <a:ext cx="1177925" cy="2019300"/>
            </a:xfrm>
            <a:custGeom>
              <a:avLst/>
              <a:gdLst>
                <a:gd name="T0" fmla="*/ 742 w 742"/>
                <a:gd name="T1" fmla="*/ 1272 h 1272"/>
                <a:gd name="T2" fmla="*/ 684 w 742"/>
                <a:gd name="T3" fmla="*/ 1220 h 1272"/>
                <a:gd name="T4" fmla="*/ 576 w 742"/>
                <a:gd name="T5" fmla="*/ 1110 h 1272"/>
                <a:gd name="T6" fmla="*/ 454 w 742"/>
                <a:gd name="T7" fmla="*/ 970 h 1272"/>
                <a:gd name="T8" fmla="*/ 356 w 742"/>
                <a:gd name="T9" fmla="*/ 826 h 1272"/>
                <a:gd name="T10" fmla="*/ 266 w 742"/>
                <a:gd name="T11" fmla="*/ 674 h 1272"/>
                <a:gd name="T12" fmla="*/ 186 w 742"/>
                <a:gd name="T13" fmla="*/ 512 h 1272"/>
                <a:gd name="T14" fmla="*/ 112 w 742"/>
                <a:gd name="T15" fmla="*/ 330 h 1272"/>
                <a:gd name="T16" fmla="*/ 0 w 742"/>
                <a:gd name="T17"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2" h="1272">
                  <a:moveTo>
                    <a:pt x="742" y="1272"/>
                  </a:moveTo>
                  <a:cubicBezTo>
                    <a:pt x="727" y="1259"/>
                    <a:pt x="712" y="1247"/>
                    <a:pt x="684" y="1220"/>
                  </a:cubicBezTo>
                  <a:cubicBezTo>
                    <a:pt x="656" y="1193"/>
                    <a:pt x="614" y="1152"/>
                    <a:pt x="576" y="1110"/>
                  </a:cubicBezTo>
                  <a:cubicBezTo>
                    <a:pt x="538" y="1068"/>
                    <a:pt x="491" y="1017"/>
                    <a:pt x="454" y="970"/>
                  </a:cubicBezTo>
                  <a:cubicBezTo>
                    <a:pt x="417" y="923"/>
                    <a:pt x="387" y="875"/>
                    <a:pt x="356" y="826"/>
                  </a:cubicBezTo>
                  <a:cubicBezTo>
                    <a:pt x="325" y="777"/>
                    <a:pt x="294" y="726"/>
                    <a:pt x="266" y="674"/>
                  </a:cubicBezTo>
                  <a:cubicBezTo>
                    <a:pt x="238" y="622"/>
                    <a:pt x="212" y="569"/>
                    <a:pt x="186" y="512"/>
                  </a:cubicBezTo>
                  <a:cubicBezTo>
                    <a:pt x="160" y="455"/>
                    <a:pt x="143" y="415"/>
                    <a:pt x="112" y="330"/>
                  </a:cubicBezTo>
                  <a:cubicBezTo>
                    <a:pt x="81" y="245"/>
                    <a:pt x="19" y="55"/>
                    <a:pt x="0" y="0"/>
                  </a:cubicBezTo>
                </a:path>
              </a:pathLst>
            </a:custGeom>
            <a:noFill/>
            <a:ln w="12700" cmpd="sng">
              <a:solidFill>
                <a:schemeClr val="tx1">
                  <a:alpha val="30196"/>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gr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6" y="589749"/>
            <a:ext cx="8155142" cy="528638"/>
          </a:xfrm>
          <a:prstGeom prst="rect">
            <a:avLst/>
          </a:prstGeom>
        </p:spPr>
        <p:txBody>
          <a:bodyPr l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sp>
        <p:nvSpPr>
          <p:cNvPr id="14" name="Text Placeholder 8"/>
          <p:cNvSpPr>
            <a:spLocks noGrp="1"/>
          </p:cNvSpPr>
          <p:nvPr>
            <p:ph type="body" sz="quarter" idx="10"/>
          </p:nvPr>
        </p:nvSpPr>
        <p:spPr bwMode="gray">
          <a:xfrm>
            <a:off x="698346" y="1236863"/>
            <a:ext cx="7509739" cy="5207902"/>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pic>
        <p:nvPicPr>
          <p:cNvPr id="16" name="Picture 15"/>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330717" y="1296265"/>
            <a:ext cx="813284" cy="1269047"/>
          </a:xfrm>
          <a:prstGeom prst="rect">
            <a:avLst/>
          </a:prstGeom>
        </p:spPr>
      </p:pic>
    </p:spTree>
    <p:extLst>
      <p:ext uri="{BB962C8B-B14F-4D97-AF65-F5344CB8AC3E}">
        <p14:creationId xmlns:p14="http://schemas.microsoft.com/office/powerpoint/2010/main" val="308421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D Title/Content Option 11">
    <p:spTree>
      <p:nvGrpSpPr>
        <p:cNvPr id="1" name=""/>
        <p:cNvGrpSpPr/>
        <p:nvPr/>
      </p:nvGrpSpPr>
      <p:grpSpPr>
        <a:xfrm>
          <a:off x="0" y="0"/>
          <a:ext cx="0" cy="0"/>
          <a:chOff x="0" y="0"/>
          <a:chExt cx="0" cy="0"/>
        </a:xfrm>
      </p:grpSpPr>
      <p:pic>
        <p:nvPicPr>
          <p:cNvPr id="5" name="Picture 5" descr="Pantone ipso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grpSp>
        <p:nvGrpSpPr>
          <p:cNvPr id="9" name="Group 8"/>
          <p:cNvGrpSpPr/>
          <p:nvPr userDrawn="1"/>
        </p:nvGrpSpPr>
        <p:grpSpPr>
          <a:xfrm>
            <a:off x="0" y="0"/>
            <a:ext cx="9144000" cy="6858000"/>
            <a:chOff x="0" y="0"/>
            <a:chExt cx="9144000" cy="6858000"/>
          </a:xfrm>
        </p:grpSpPr>
        <p:sp>
          <p:nvSpPr>
            <p:cNvPr id="11" name="Freeform 35"/>
            <p:cNvSpPr>
              <a:spLocks/>
            </p:cNvSpPr>
            <p:nvPr/>
          </p:nvSpPr>
          <p:spPr bwMode="auto">
            <a:xfrm>
              <a:off x="8845550" y="803275"/>
              <a:ext cx="298450" cy="584200"/>
            </a:xfrm>
            <a:custGeom>
              <a:avLst/>
              <a:gdLst>
                <a:gd name="T0" fmla="*/ 104 w 104"/>
                <a:gd name="T1" fmla="*/ 0 h 193"/>
                <a:gd name="T2" fmla="*/ 0 w 104"/>
                <a:gd name="T3" fmla="*/ 144 h 193"/>
                <a:gd name="T4" fmla="*/ 8 w 104"/>
                <a:gd name="T5" fmla="*/ 193 h 193"/>
                <a:gd name="T6" fmla="*/ 94 w 104"/>
                <a:gd name="T7" fmla="*/ 180 h 193"/>
                <a:gd name="T8" fmla="*/ 104 w 104"/>
                <a:gd name="T9" fmla="*/ 181 h 193"/>
                <a:gd name="T10" fmla="*/ 104 w 104"/>
                <a:gd name="T11" fmla="*/ 0 h 193"/>
              </a:gdLst>
              <a:ahLst/>
              <a:cxnLst>
                <a:cxn ang="0">
                  <a:pos x="T0" y="T1"/>
                </a:cxn>
                <a:cxn ang="0">
                  <a:pos x="T2" y="T3"/>
                </a:cxn>
                <a:cxn ang="0">
                  <a:pos x="T4" y="T5"/>
                </a:cxn>
                <a:cxn ang="0">
                  <a:pos x="T6" y="T7"/>
                </a:cxn>
                <a:cxn ang="0">
                  <a:pos x="T8" y="T9"/>
                </a:cxn>
                <a:cxn ang="0">
                  <a:pos x="T10" y="T11"/>
                </a:cxn>
              </a:cxnLst>
              <a:rect l="0" t="0" r="r" b="b"/>
              <a:pathLst>
                <a:path w="104" h="193">
                  <a:moveTo>
                    <a:pt x="104" y="0"/>
                  </a:moveTo>
                  <a:cubicBezTo>
                    <a:pt x="44" y="21"/>
                    <a:pt x="0" y="77"/>
                    <a:pt x="0" y="144"/>
                  </a:cubicBezTo>
                  <a:cubicBezTo>
                    <a:pt x="0" y="162"/>
                    <a:pt x="3" y="178"/>
                    <a:pt x="8" y="193"/>
                  </a:cubicBezTo>
                  <a:cubicBezTo>
                    <a:pt x="36" y="185"/>
                    <a:pt x="65" y="180"/>
                    <a:pt x="94" y="180"/>
                  </a:cubicBezTo>
                  <a:cubicBezTo>
                    <a:pt x="98" y="180"/>
                    <a:pt x="101" y="181"/>
                    <a:pt x="104" y="181"/>
                  </a:cubicBezTo>
                  <a:lnTo>
                    <a:pt x="104"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2" name="Freeform 36"/>
            <p:cNvSpPr>
              <a:spLocks/>
            </p:cNvSpPr>
            <p:nvPr/>
          </p:nvSpPr>
          <p:spPr bwMode="auto">
            <a:xfrm>
              <a:off x="5637213" y="0"/>
              <a:ext cx="3216275" cy="1200150"/>
            </a:xfrm>
            <a:custGeom>
              <a:avLst/>
              <a:gdLst>
                <a:gd name="T0" fmla="*/ 2026 w 2026"/>
                <a:gd name="T1" fmla="*/ 756 h 756"/>
                <a:gd name="T2" fmla="*/ 1054 w 2026"/>
                <a:gd name="T3" fmla="*/ 272 h 756"/>
                <a:gd name="T4" fmla="*/ 0 w 2026"/>
                <a:gd name="T5" fmla="*/ 0 h 756"/>
              </a:gdLst>
              <a:ahLst/>
              <a:cxnLst>
                <a:cxn ang="0">
                  <a:pos x="T0" y="T1"/>
                </a:cxn>
                <a:cxn ang="0">
                  <a:pos x="T2" y="T3"/>
                </a:cxn>
                <a:cxn ang="0">
                  <a:pos x="T4" y="T5"/>
                </a:cxn>
              </a:cxnLst>
              <a:rect l="0" t="0" r="r" b="b"/>
              <a:pathLst>
                <a:path w="2026" h="756">
                  <a:moveTo>
                    <a:pt x="2026" y="756"/>
                  </a:moveTo>
                  <a:cubicBezTo>
                    <a:pt x="1709" y="577"/>
                    <a:pt x="1392" y="398"/>
                    <a:pt x="1054" y="272"/>
                  </a:cubicBezTo>
                  <a:cubicBezTo>
                    <a:pt x="716" y="146"/>
                    <a:pt x="358" y="73"/>
                    <a:pt x="0" y="0"/>
                  </a:cubicBezTo>
                </a:path>
              </a:pathLst>
            </a:custGeom>
            <a:noFill/>
            <a:ln w="12700" cmpd="sng">
              <a:solidFill>
                <a:schemeClr val="tx1">
                  <a:alpha val="30196"/>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3" name="Freeform 37"/>
            <p:cNvSpPr>
              <a:spLocks/>
            </p:cNvSpPr>
            <p:nvPr/>
          </p:nvSpPr>
          <p:spPr bwMode="auto">
            <a:xfrm>
              <a:off x="1152525" y="6553200"/>
              <a:ext cx="1198563" cy="304800"/>
            </a:xfrm>
            <a:custGeom>
              <a:avLst/>
              <a:gdLst>
                <a:gd name="T0" fmla="*/ 368 w 368"/>
                <a:gd name="T1" fmla="*/ 104 h 104"/>
                <a:gd name="T2" fmla="*/ 184 w 368"/>
                <a:gd name="T3" fmla="*/ 0 h 104"/>
                <a:gd name="T4" fmla="*/ 0 w 368"/>
                <a:gd name="T5" fmla="*/ 104 h 104"/>
                <a:gd name="T6" fmla="*/ 368 w 368"/>
                <a:gd name="T7" fmla="*/ 104 h 104"/>
              </a:gdLst>
              <a:ahLst/>
              <a:cxnLst>
                <a:cxn ang="0">
                  <a:pos x="T0" y="T1"/>
                </a:cxn>
                <a:cxn ang="0">
                  <a:pos x="T2" y="T3"/>
                </a:cxn>
                <a:cxn ang="0">
                  <a:pos x="T4" y="T5"/>
                </a:cxn>
                <a:cxn ang="0">
                  <a:pos x="T6" y="T7"/>
                </a:cxn>
              </a:cxnLst>
              <a:rect l="0" t="0" r="r" b="b"/>
              <a:pathLst>
                <a:path w="368" h="104">
                  <a:moveTo>
                    <a:pt x="368" y="104"/>
                  </a:moveTo>
                  <a:cubicBezTo>
                    <a:pt x="330" y="42"/>
                    <a:pt x="262" y="0"/>
                    <a:pt x="184" y="0"/>
                  </a:cubicBezTo>
                  <a:cubicBezTo>
                    <a:pt x="106" y="0"/>
                    <a:pt x="38" y="42"/>
                    <a:pt x="0" y="104"/>
                  </a:cubicBezTo>
                  <a:lnTo>
                    <a:pt x="368" y="104"/>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5" name="Freeform 38"/>
            <p:cNvSpPr>
              <a:spLocks/>
            </p:cNvSpPr>
            <p:nvPr/>
          </p:nvSpPr>
          <p:spPr bwMode="auto">
            <a:xfrm>
              <a:off x="0" y="4794250"/>
              <a:ext cx="1177925" cy="2019300"/>
            </a:xfrm>
            <a:custGeom>
              <a:avLst/>
              <a:gdLst>
                <a:gd name="T0" fmla="*/ 742 w 742"/>
                <a:gd name="T1" fmla="*/ 1272 h 1272"/>
                <a:gd name="T2" fmla="*/ 684 w 742"/>
                <a:gd name="T3" fmla="*/ 1220 h 1272"/>
                <a:gd name="T4" fmla="*/ 576 w 742"/>
                <a:gd name="T5" fmla="*/ 1110 h 1272"/>
                <a:gd name="T6" fmla="*/ 454 w 742"/>
                <a:gd name="T7" fmla="*/ 970 h 1272"/>
                <a:gd name="T8" fmla="*/ 356 w 742"/>
                <a:gd name="T9" fmla="*/ 826 h 1272"/>
                <a:gd name="T10" fmla="*/ 266 w 742"/>
                <a:gd name="T11" fmla="*/ 674 h 1272"/>
                <a:gd name="T12" fmla="*/ 186 w 742"/>
                <a:gd name="T13" fmla="*/ 512 h 1272"/>
                <a:gd name="T14" fmla="*/ 112 w 742"/>
                <a:gd name="T15" fmla="*/ 330 h 1272"/>
                <a:gd name="T16" fmla="*/ 0 w 742"/>
                <a:gd name="T17"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2" h="1272">
                  <a:moveTo>
                    <a:pt x="742" y="1272"/>
                  </a:moveTo>
                  <a:cubicBezTo>
                    <a:pt x="727" y="1259"/>
                    <a:pt x="712" y="1247"/>
                    <a:pt x="684" y="1220"/>
                  </a:cubicBezTo>
                  <a:cubicBezTo>
                    <a:pt x="656" y="1193"/>
                    <a:pt x="614" y="1152"/>
                    <a:pt x="576" y="1110"/>
                  </a:cubicBezTo>
                  <a:cubicBezTo>
                    <a:pt x="538" y="1068"/>
                    <a:pt x="491" y="1017"/>
                    <a:pt x="454" y="970"/>
                  </a:cubicBezTo>
                  <a:cubicBezTo>
                    <a:pt x="417" y="923"/>
                    <a:pt x="387" y="875"/>
                    <a:pt x="356" y="826"/>
                  </a:cubicBezTo>
                  <a:cubicBezTo>
                    <a:pt x="325" y="777"/>
                    <a:pt x="294" y="726"/>
                    <a:pt x="266" y="674"/>
                  </a:cubicBezTo>
                  <a:cubicBezTo>
                    <a:pt x="238" y="622"/>
                    <a:pt x="212" y="569"/>
                    <a:pt x="186" y="512"/>
                  </a:cubicBezTo>
                  <a:cubicBezTo>
                    <a:pt x="160" y="455"/>
                    <a:pt x="143" y="415"/>
                    <a:pt x="112" y="330"/>
                  </a:cubicBezTo>
                  <a:cubicBezTo>
                    <a:pt x="81" y="245"/>
                    <a:pt x="19" y="55"/>
                    <a:pt x="0" y="0"/>
                  </a:cubicBezTo>
                </a:path>
              </a:pathLst>
            </a:custGeom>
            <a:noFill/>
            <a:ln w="12700" cmpd="sng">
              <a:solidFill>
                <a:schemeClr val="tx1">
                  <a:alpha val="30196"/>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gr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6" y="589749"/>
            <a:ext cx="8155142" cy="528638"/>
          </a:xfrm>
          <a:prstGeom prst="rect">
            <a:avLst/>
          </a:prstGeom>
        </p:spPr>
        <p:txBody>
          <a:bodyPr l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sp>
        <p:nvSpPr>
          <p:cNvPr id="14" name="Text Placeholder 8"/>
          <p:cNvSpPr>
            <a:spLocks noGrp="1"/>
          </p:cNvSpPr>
          <p:nvPr>
            <p:ph type="body" sz="quarter" idx="10"/>
          </p:nvPr>
        </p:nvSpPr>
        <p:spPr bwMode="gray">
          <a:xfrm>
            <a:off x="698346" y="1236863"/>
            <a:ext cx="7520496" cy="5207902"/>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pic>
        <p:nvPicPr>
          <p:cNvPr id="16" name="Picture 15"/>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330717" y="1263991"/>
            <a:ext cx="813284" cy="1269047"/>
          </a:xfrm>
          <a:prstGeom prst="rect">
            <a:avLst/>
          </a:prstGeom>
        </p:spPr>
      </p:pic>
    </p:spTree>
    <p:extLst>
      <p:ext uri="{BB962C8B-B14F-4D97-AF65-F5344CB8AC3E}">
        <p14:creationId xmlns:p14="http://schemas.microsoft.com/office/powerpoint/2010/main" val="278721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Content Option 1">
    <p:spTree>
      <p:nvGrpSpPr>
        <p:cNvPr id="1" name=""/>
        <p:cNvGrpSpPr/>
        <p:nvPr/>
      </p:nvGrpSpPr>
      <p:grpSpPr>
        <a:xfrm>
          <a:off x="0" y="0"/>
          <a:ext cx="0" cy="0"/>
          <a:chOff x="0" y="0"/>
          <a:chExt cx="0" cy="0"/>
        </a:xfrm>
      </p:grpSpPr>
      <p:pic>
        <p:nvPicPr>
          <p:cNvPr id="5" name="Picture 5" descr="Pantone ipso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grpSp>
        <p:nvGrpSpPr>
          <p:cNvPr id="9" name="Group 8"/>
          <p:cNvGrpSpPr/>
          <p:nvPr userDrawn="1"/>
        </p:nvGrpSpPr>
        <p:grpSpPr>
          <a:xfrm>
            <a:off x="0" y="0"/>
            <a:ext cx="9144000" cy="6858000"/>
            <a:chOff x="0" y="0"/>
            <a:chExt cx="9144000" cy="6858000"/>
          </a:xfrm>
        </p:grpSpPr>
        <p:sp>
          <p:nvSpPr>
            <p:cNvPr id="10" name="Freeform 34"/>
            <p:cNvSpPr>
              <a:spLocks/>
            </p:cNvSpPr>
            <p:nvPr/>
          </p:nvSpPr>
          <p:spPr bwMode="auto">
            <a:xfrm>
              <a:off x="8193088" y="1311275"/>
              <a:ext cx="950912" cy="1949450"/>
            </a:xfrm>
            <a:custGeom>
              <a:avLst/>
              <a:gdLst>
                <a:gd name="T0" fmla="*/ 304 w 304"/>
                <a:gd name="T1" fmla="*/ 1 h 588"/>
                <a:gd name="T2" fmla="*/ 294 w 304"/>
                <a:gd name="T3" fmla="*/ 0 h 588"/>
                <a:gd name="T4" fmla="*/ 0 w 304"/>
                <a:gd name="T5" fmla="*/ 294 h 588"/>
                <a:gd name="T6" fmla="*/ 294 w 304"/>
                <a:gd name="T7" fmla="*/ 588 h 588"/>
                <a:gd name="T8" fmla="*/ 304 w 304"/>
                <a:gd name="T9" fmla="*/ 588 h 588"/>
                <a:gd name="T10" fmla="*/ 304 w 304"/>
                <a:gd name="T11" fmla="*/ 1 h 588"/>
              </a:gdLst>
              <a:ahLst/>
              <a:cxnLst>
                <a:cxn ang="0">
                  <a:pos x="T0" y="T1"/>
                </a:cxn>
                <a:cxn ang="0">
                  <a:pos x="T2" y="T3"/>
                </a:cxn>
                <a:cxn ang="0">
                  <a:pos x="T4" y="T5"/>
                </a:cxn>
                <a:cxn ang="0">
                  <a:pos x="T6" y="T7"/>
                </a:cxn>
                <a:cxn ang="0">
                  <a:pos x="T8" y="T9"/>
                </a:cxn>
                <a:cxn ang="0">
                  <a:pos x="T10" y="T11"/>
                </a:cxn>
              </a:cxnLst>
              <a:rect l="0" t="0" r="r" b="b"/>
              <a:pathLst>
                <a:path w="304" h="588">
                  <a:moveTo>
                    <a:pt x="304" y="1"/>
                  </a:moveTo>
                  <a:cubicBezTo>
                    <a:pt x="301" y="1"/>
                    <a:pt x="298" y="0"/>
                    <a:pt x="294" y="0"/>
                  </a:cubicBezTo>
                  <a:cubicBezTo>
                    <a:pt x="132" y="0"/>
                    <a:pt x="0" y="132"/>
                    <a:pt x="0" y="294"/>
                  </a:cubicBezTo>
                  <a:cubicBezTo>
                    <a:pt x="0" y="457"/>
                    <a:pt x="132" y="588"/>
                    <a:pt x="294" y="588"/>
                  </a:cubicBezTo>
                  <a:cubicBezTo>
                    <a:pt x="298" y="588"/>
                    <a:pt x="301" y="588"/>
                    <a:pt x="304" y="588"/>
                  </a:cubicBezTo>
                  <a:lnTo>
                    <a:pt x="304" y="1"/>
                  </a:ln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 name="Freeform 35"/>
            <p:cNvSpPr>
              <a:spLocks/>
            </p:cNvSpPr>
            <p:nvPr/>
          </p:nvSpPr>
          <p:spPr bwMode="auto">
            <a:xfrm>
              <a:off x="8845550" y="803275"/>
              <a:ext cx="298450" cy="584200"/>
            </a:xfrm>
            <a:custGeom>
              <a:avLst/>
              <a:gdLst>
                <a:gd name="T0" fmla="*/ 104 w 104"/>
                <a:gd name="T1" fmla="*/ 0 h 193"/>
                <a:gd name="T2" fmla="*/ 0 w 104"/>
                <a:gd name="T3" fmla="*/ 144 h 193"/>
                <a:gd name="T4" fmla="*/ 8 w 104"/>
                <a:gd name="T5" fmla="*/ 193 h 193"/>
                <a:gd name="T6" fmla="*/ 94 w 104"/>
                <a:gd name="T7" fmla="*/ 180 h 193"/>
                <a:gd name="T8" fmla="*/ 104 w 104"/>
                <a:gd name="T9" fmla="*/ 181 h 193"/>
                <a:gd name="T10" fmla="*/ 104 w 104"/>
                <a:gd name="T11" fmla="*/ 0 h 193"/>
              </a:gdLst>
              <a:ahLst/>
              <a:cxnLst>
                <a:cxn ang="0">
                  <a:pos x="T0" y="T1"/>
                </a:cxn>
                <a:cxn ang="0">
                  <a:pos x="T2" y="T3"/>
                </a:cxn>
                <a:cxn ang="0">
                  <a:pos x="T4" y="T5"/>
                </a:cxn>
                <a:cxn ang="0">
                  <a:pos x="T6" y="T7"/>
                </a:cxn>
                <a:cxn ang="0">
                  <a:pos x="T8" y="T9"/>
                </a:cxn>
                <a:cxn ang="0">
                  <a:pos x="T10" y="T11"/>
                </a:cxn>
              </a:cxnLst>
              <a:rect l="0" t="0" r="r" b="b"/>
              <a:pathLst>
                <a:path w="104" h="193">
                  <a:moveTo>
                    <a:pt x="104" y="0"/>
                  </a:moveTo>
                  <a:cubicBezTo>
                    <a:pt x="44" y="21"/>
                    <a:pt x="0" y="77"/>
                    <a:pt x="0" y="144"/>
                  </a:cubicBezTo>
                  <a:cubicBezTo>
                    <a:pt x="0" y="162"/>
                    <a:pt x="3" y="178"/>
                    <a:pt x="8" y="193"/>
                  </a:cubicBezTo>
                  <a:cubicBezTo>
                    <a:pt x="36" y="185"/>
                    <a:pt x="65" y="180"/>
                    <a:pt x="94" y="180"/>
                  </a:cubicBezTo>
                  <a:cubicBezTo>
                    <a:pt x="98" y="180"/>
                    <a:pt x="101" y="181"/>
                    <a:pt x="104" y="181"/>
                  </a:cubicBezTo>
                  <a:lnTo>
                    <a:pt x="104" y="0"/>
                  </a:ln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2" name="Freeform 36"/>
            <p:cNvSpPr>
              <a:spLocks/>
            </p:cNvSpPr>
            <p:nvPr/>
          </p:nvSpPr>
          <p:spPr bwMode="auto">
            <a:xfrm>
              <a:off x="5637213" y="0"/>
              <a:ext cx="3216275" cy="1200150"/>
            </a:xfrm>
            <a:custGeom>
              <a:avLst/>
              <a:gdLst>
                <a:gd name="T0" fmla="*/ 2026 w 2026"/>
                <a:gd name="T1" fmla="*/ 756 h 756"/>
                <a:gd name="T2" fmla="*/ 1054 w 2026"/>
                <a:gd name="T3" fmla="*/ 272 h 756"/>
                <a:gd name="T4" fmla="*/ 0 w 2026"/>
                <a:gd name="T5" fmla="*/ 0 h 756"/>
              </a:gdLst>
              <a:ahLst/>
              <a:cxnLst>
                <a:cxn ang="0">
                  <a:pos x="T0" y="T1"/>
                </a:cxn>
                <a:cxn ang="0">
                  <a:pos x="T2" y="T3"/>
                </a:cxn>
                <a:cxn ang="0">
                  <a:pos x="T4" y="T5"/>
                </a:cxn>
              </a:cxnLst>
              <a:rect l="0" t="0" r="r" b="b"/>
              <a:pathLst>
                <a:path w="2026" h="756">
                  <a:moveTo>
                    <a:pt x="2026" y="756"/>
                  </a:moveTo>
                  <a:cubicBezTo>
                    <a:pt x="1709" y="577"/>
                    <a:pt x="1392" y="398"/>
                    <a:pt x="1054" y="272"/>
                  </a:cubicBezTo>
                  <a:cubicBezTo>
                    <a:pt x="716" y="146"/>
                    <a:pt x="358" y="73"/>
                    <a:pt x="0" y="0"/>
                  </a:cubicBezTo>
                </a:path>
              </a:pathLst>
            </a:custGeom>
            <a:noFill/>
            <a:ln w="12700" cmpd="sng">
              <a:solidFill>
                <a:schemeClr val="tx1">
                  <a:alpha val="30196"/>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3" name="Freeform 37"/>
            <p:cNvSpPr>
              <a:spLocks/>
            </p:cNvSpPr>
            <p:nvPr/>
          </p:nvSpPr>
          <p:spPr bwMode="auto">
            <a:xfrm>
              <a:off x="1152525" y="6553200"/>
              <a:ext cx="1198563" cy="304800"/>
            </a:xfrm>
            <a:custGeom>
              <a:avLst/>
              <a:gdLst>
                <a:gd name="T0" fmla="*/ 368 w 368"/>
                <a:gd name="T1" fmla="*/ 104 h 104"/>
                <a:gd name="T2" fmla="*/ 184 w 368"/>
                <a:gd name="T3" fmla="*/ 0 h 104"/>
                <a:gd name="T4" fmla="*/ 0 w 368"/>
                <a:gd name="T5" fmla="*/ 104 h 104"/>
                <a:gd name="T6" fmla="*/ 368 w 368"/>
                <a:gd name="T7" fmla="*/ 104 h 104"/>
              </a:gdLst>
              <a:ahLst/>
              <a:cxnLst>
                <a:cxn ang="0">
                  <a:pos x="T0" y="T1"/>
                </a:cxn>
                <a:cxn ang="0">
                  <a:pos x="T2" y="T3"/>
                </a:cxn>
                <a:cxn ang="0">
                  <a:pos x="T4" y="T5"/>
                </a:cxn>
                <a:cxn ang="0">
                  <a:pos x="T6" y="T7"/>
                </a:cxn>
              </a:cxnLst>
              <a:rect l="0" t="0" r="r" b="b"/>
              <a:pathLst>
                <a:path w="368" h="104">
                  <a:moveTo>
                    <a:pt x="368" y="104"/>
                  </a:moveTo>
                  <a:cubicBezTo>
                    <a:pt x="330" y="42"/>
                    <a:pt x="262" y="0"/>
                    <a:pt x="184" y="0"/>
                  </a:cubicBezTo>
                  <a:cubicBezTo>
                    <a:pt x="106" y="0"/>
                    <a:pt x="38" y="42"/>
                    <a:pt x="0" y="104"/>
                  </a:cubicBezTo>
                  <a:lnTo>
                    <a:pt x="368" y="104"/>
                  </a:ln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5" name="Freeform 38"/>
            <p:cNvSpPr>
              <a:spLocks/>
            </p:cNvSpPr>
            <p:nvPr/>
          </p:nvSpPr>
          <p:spPr bwMode="auto">
            <a:xfrm>
              <a:off x="0" y="4794250"/>
              <a:ext cx="1177925" cy="2019300"/>
            </a:xfrm>
            <a:custGeom>
              <a:avLst/>
              <a:gdLst>
                <a:gd name="T0" fmla="*/ 742 w 742"/>
                <a:gd name="T1" fmla="*/ 1272 h 1272"/>
                <a:gd name="T2" fmla="*/ 684 w 742"/>
                <a:gd name="T3" fmla="*/ 1220 h 1272"/>
                <a:gd name="T4" fmla="*/ 576 w 742"/>
                <a:gd name="T5" fmla="*/ 1110 h 1272"/>
                <a:gd name="T6" fmla="*/ 454 w 742"/>
                <a:gd name="T7" fmla="*/ 970 h 1272"/>
                <a:gd name="T8" fmla="*/ 356 w 742"/>
                <a:gd name="T9" fmla="*/ 826 h 1272"/>
                <a:gd name="T10" fmla="*/ 266 w 742"/>
                <a:gd name="T11" fmla="*/ 674 h 1272"/>
                <a:gd name="T12" fmla="*/ 186 w 742"/>
                <a:gd name="T13" fmla="*/ 512 h 1272"/>
                <a:gd name="T14" fmla="*/ 112 w 742"/>
                <a:gd name="T15" fmla="*/ 330 h 1272"/>
                <a:gd name="T16" fmla="*/ 0 w 742"/>
                <a:gd name="T17"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2" h="1272">
                  <a:moveTo>
                    <a:pt x="742" y="1272"/>
                  </a:moveTo>
                  <a:cubicBezTo>
                    <a:pt x="727" y="1259"/>
                    <a:pt x="712" y="1247"/>
                    <a:pt x="684" y="1220"/>
                  </a:cubicBezTo>
                  <a:cubicBezTo>
                    <a:pt x="656" y="1193"/>
                    <a:pt x="614" y="1152"/>
                    <a:pt x="576" y="1110"/>
                  </a:cubicBezTo>
                  <a:cubicBezTo>
                    <a:pt x="538" y="1068"/>
                    <a:pt x="491" y="1017"/>
                    <a:pt x="454" y="970"/>
                  </a:cubicBezTo>
                  <a:cubicBezTo>
                    <a:pt x="417" y="923"/>
                    <a:pt x="387" y="875"/>
                    <a:pt x="356" y="826"/>
                  </a:cubicBezTo>
                  <a:cubicBezTo>
                    <a:pt x="325" y="777"/>
                    <a:pt x="294" y="726"/>
                    <a:pt x="266" y="674"/>
                  </a:cubicBezTo>
                  <a:cubicBezTo>
                    <a:pt x="238" y="622"/>
                    <a:pt x="212" y="569"/>
                    <a:pt x="186" y="512"/>
                  </a:cubicBezTo>
                  <a:cubicBezTo>
                    <a:pt x="160" y="455"/>
                    <a:pt x="143" y="415"/>
                    <a:pt x="112" y="330"/>
                  </a:cubicBezTo>
                  <a:cubicBezTo>
                    <a:pt x="81" y="245"/>
                    <a:pt x="19" y="55"/>
                    <a:pt x="0" y="0"/>
                  </a:cubicBezTo>
                </a:path>
              </a:pathLst>
            </a:custGeom>
            <a:noFill/>
            <a:ln w="12700" cmpd="sng">
              <a:solidFill>
                <a:schemeClr val="tx1">
                  <a:alpha val="30196"/>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gr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6" y="589749"/>
            <a:ext cx="8155142" cy="528638"/>
          </a:xfrm>
          <a:prstGeom prst="rect">
            <a:avLst/>
          </a:prstGeom>
        </p:spPr>
        <p:txBody>
          <a:bodyPr l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sp>
        <p:nvSpPr>
          <p:cNvPr id="14" name="Text Placeholder 8"/>
          <p:cNvSpPr>
            <a:spLocks noGrp="1"/>
          </p:cNvSpPr>
          <p:nvPr>
            <p:ph type="body" sz="quarter" idx="10"/>
          </p:nvPr>
        </p:nvSpPr>
        <p:spPr bwMode="gray">
          <a:xfrm>
            <a:off x="698346" y="1236863"/>
            <a:ext cx="7302287" cy="5207902"/>
          </a:xfrm>
          <a:prstGeom prst="rect">
            <a:avLst/>
          </a:prstGeom>
        </p:spPr>
        <p:txBody>
          <a:bodyPr lIns="91440">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spTree>
    <p:extLst>
      <p:ext uri="{BB962C8B-B14F-4D97-AF65-F5344CB8AC3E}">
        <p14:creationId xmlns:p14="http://schemas.microsoft.com/office/powerpoint/2010/main" val="282782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D Title/Content Option 12">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572000" y="6207162"/>
            <a:ext cx="1169988" cy="650838"/>
          </a:xfrm>
          <a:prstGeom prst="rect">
            <a:avLst/>
          </a:prstGeom>
        </p:spPr>
      </p:pic>
      <p:sp>
        <p:nvSpPr>
          <p:cNvPr id="16" name="Freihandform 50"/>
          <p:cNvSpPr/>
          <p:nvPr userDrawn="1"/>
        </p:nvSpPr>
        <p:spPr bwMode="ltGray">
          <a:xfrm>
            <a:off x="140755" y="8626"/>
            <a:ext cx="2104845" cy="4929134"/>
          </a:xfrm>
          <a:custGeom>
            <a:avLst/>
            <a:gdLst>
              <a:gd name="connsiteX0" fmla="*/ 0 w 2717320"/>
              <a:gd name="connsiteY0" fmla="*/ 4097548 h 4097548"/>
              <a:gd name="connsiteX1" fmla="*/ 543464 w 2717320"/>
              <a:gd name="connsiteY1" fmla="*/ 1673525 h 4097548"/>
              <a:gd name="connsiteX2" fmla="*/ 2717320 w 2717320"/>
              <a:gd name="connsiteY2" fmla="*/ 0 h 4097548"/>
              <a:gd name="connsiteX3" fmla="*/ 2717320 w 2717320"/>
              <a:gd name="connsiteY3" fmla="*/ 0 h 4097548"/>
              <a:gd name="connsiteX0" fmla="*/ 0 w 2717320"/>
              <a:gd name="connsiteY0" fmla="*/ 4097548 h 4097548"/>
              <a:gd name="connsiteX1" fmla="*/ 724619 w 2717320"/>
              <a:gd name="connsiteY1" fmla="*/ 1639019 h 4097548"/>
              <a:gd name="connsiteX2" fmla="*/ 2717320 w 2717320"/>
              <a:gd name="connsiteY2" fmla="*/ 0 h 4097548"/>
              <a:gd name="connsiteX3" fmla="*/ 2717320 w 2717320"/>
              <a:gd name="connsiteY3" fmla="*/ 0 h 4097548"/>
              <a:gd name="connsiteX0" fmla="*/ 0 w 2717320"/>
              <a:gd name="connsiteY0" fmla="*/ 4097548 h 4097548"/>
              <a:gd name="connsiteX1" fmla="*/ 869393 w 2717320"/>
              <a:gd name="connsiteY1" fmla="*/ 1708030 h 4097548"/>
              <a:gd name="connsiteX2" fmla="*/ 2717320 w 2717320"/>
              <a:gd name="connsiteY2" fmla="*/ 0 h 4097548"/>
              <a:gd name="connsiteX3" fmla="*/ 2717320 w 2717320"/>
              <a:gd name="connsiteY3" fmla="*/ 0 h 4097548"/>
            </a:gdLst>
            <a:ahLst/>
            <a:cxnLst>
              <a:cxn ang="0">
                <a:pos x="connsiteX0" y="connsiteY0"/>
              </a:cxn>
              <a:cxn ang="0">
                <a:pos x="connsiteX1" y="connsiteY1"/>
              </a:cxn>
              <a:cxn ang="0">
                <a:pos x="connsiteX2" y="connsiteY2"/>
              </a:cxn>
              <a:cxn ang="0">
                <a:pos x="connsiteX3" y="connsiteY3"/>
              </a:cxn>
            </a:cxnLst>
            <a:rect l="l" t="t" r="r" b="b"/>
            <a:pathLst>
              <a:path w="2717320" h="4097548">
                <a:moveTo>
                  <a:pt x="0" y="4097548"/>
                </a:moveTo>
                <a:cubicBezTo>
                  <a:pt x="45288" y="3226999"/>
                  <a:pt x="416506" y="2390955"/>
                  <a:pt x="869393" y="1708030"/>
                </a:cubicBezTo>
                <a:cubicBezTo>
                  <a:pt x="1322280" y="1025105"/>
                  <a:pt x="2409332" y="284672"/>
                  <a:pt x="2717320" y="0"/>
                </a:cubicBezTo>
                <a:lnTo>
                  <a:pt x="2717320" y="0"/>
                </a:lnTo>
              </a:path>
            </a:pathLst>
          </a:custGeom>
          <a:noFill/>
          <a:ln w="12700">
            <a:solidFill>
              <a:schemeClr val="bg2">
                <a:alpha val="3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 name="Freeform 14"/>
          <p:cNvSpPr>
            <a:spLocks/>
          </p:cNvSpPr>
          <p:nvPr userDrawn="1"/>
        </p:nvSpPr>
        <p:spPr bwMode="auto">
          <a:xfrm>
            <a:off x="0" y="4367605"/>
            <a:ext cx="644995" cy="2490395"/>
          </a:xfrm>
          <a:custGeom>
            <a:avLst/>
            <a:gdLst>
              <a:gd name="T0" fmla="*/ 0 w 322"/>
              <a:gd name="T1" fmla="*/ 0 h 1016"/>
              <a:gd name="T2" fmla="*/ 0 w 322"/>
              <a:gd name="T3" fmla="*/ 1016 h 1016"/>
              <a:gd name="T4" fmla="*/ 140 w 322"/>
              <a:gd name="T5" fmla="*/ 1016 h 1016"/>
              <a:gd name="T6" fmla="*/ 322 w 322"/>
              <a:gd name="T7" fmla="*/ 564 h 1016"/>
              <a:gd name="T8" fmla="*/ 0 w 322"/>
              <a:gd name="T9" fmla="*/ 0 h 1016"/>
            </a:gdLst>
            <a:ahLst/>
            <a:cxnLst>
              <a:cxn ang="0">
                <a:pos x="T0" y="T1"/>
              </a:cxn>
              <a:cxn ang="0">
                <a:pos x="T2" y="T3"/>
              </a:cxn>
              <a:cxn ang="0">
                <a:pos x="T4" y="T5"/>
              </a:cxn>
              <a:cxn ang="0">
                <a:pos x="T6" y="T7"/>
              </a:cxn>
              <a:cxn ang="0">
                <a:pos x="T8" y="T9"/>
              </a:cxn>
            </a:cxnLst>
            <a:rect l="0" t="0" r="r" b="b"/>
            <a:pathLst>
              <a:path w="322" h="1016">
                <a:moveTo>
                  <a:pt x="0" y="0"/>
                </a:moveTo>
                <a:cubicBezTo>
                  <a:pt x="0" y="1016"/>
                  <a:pt x="0" y="1016"/>
                  <a:pt x="0" y="1016"/>
                </a:cubicBezTo>
                <a:cubicBezTo>
                  <a:pt x="140" y="1016"/>
                  <a:pt x="140" y="1016"/>
                  <a:pt x="140" y="1016"/>
                </a:cubicBezTo>
                <a:cubicBezTo>
                  <a:pt x="253" y="899"/>
                  <a:pt x="322" y="739"/>
                  <a:pt x="322" y="564"/>
                </a:cubicBezTo>
                <a:cubicBezTo>
                  <a:pt x="322" y="324"/>
                  <a:pt x="193" y="114"/>
                  <a:pt x="0" y="0"/>
                </a:cubicBezTo>
                <a:close/>
              </a:path>
            </a:pathLst>
          </a:custGeom>
          <a:solidFill>
            <a:srgbClr val="C00000"/>
          </a:solidFill>
          <a:ln>
            <a:noFill/>
          </a:ln>
        </p:spPr>
        <p:txBody>
          <a:bodyPr/>
          <a:lstStyle/>
          <a:p>
            <a:endParaRPr lang="en-US" dirty="0">
              <a:solidFill>
                <a:srgbClr val="595959"/>
              </a:solidFill>
            </a:endParaRPr>
          </a:p>
        </p:txBody>
      </p:sp>
      <p:pic>
        <p:nvPicPr>
          <p:cNvPr id="5" name="Picture 5" descr="Pantone ipso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6" y="589749"/>
            <a:ext cx="8155142" cy="528638"/>
          </a:xfrm>
          <a:prstGeom prst="rect">
            <a:avLst/>
          </a:prstGeom>
        </p:spPr>
        <p:txBody>
          <a:bodyPr l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sp>
        <p:nvSpPr>
          <p:cNvPr id="14" name="Text Placeholder 8"/>
          <p:cNvSpPr>
            <a:spLocks noGrp="1"/>
          </p:cNvSpPr>
          <p:nvPr>
            <p:ph type="body" sz="quarter" idx="10"/>
          </p:nvPr>
        </p:nvSpPr>
        <p:spPr bwMode="gray">
          <a:xfrm>
            <a:off x="698346" y="1236863"/>
            <a:ext cx="8147204" cy="4970299"/>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spTree>
    <p:extLst>
      <p:ext uri="{BB962C8B-B14F-4D97-AF65-F5344CB8AC3E}">
        <p14:creationId xmlns:p14="http://schemas.microsoft.com/office/powerpoint/2010/main" val="42368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D Title/Content Option 13">
    <p:spTree>
      <p:nvGrpSpPr>
        <p:cNvPr id="1" name=""/>
        <p:cNvGrpSpPr/>
        <p:nvPr/>
      </p:nvGrpSpPr>
      <p:grpSpPr>
        <a:xfrm>
          <a:off x="0" y="0"/>
          <a:ext cx="0" cy="0"/>
          <a:chOff x="0" y="0"/>
          <a:chExt cx="0" cy="0"/>
        </a:xfrm>
      </p:grpSpPr>
      <p:sp>
        <p:nvSpPr>
          <p:cNvPr id="16" name="Freihandform 50"/>
          <p:cNvSpPr/>
          <p:nvPr userDrawn="1"/>
        </p:nvSpPr>
        <p:spPr bwMode="ltGray">
          <a:xfrm>
            <a:off x="140755" y="8626"/>
            <a:ext cx="2104845" cy="4929134"/>
          </a:xfrm>
          <a:custGeom>
            <a:avLst/>
            <a:gdLst>
              <a:gd name="connsiteX0" fmla="*/ 0 w 2717320"/>
              <a:gd name="connsiteY0" fmla="*/ 4097548 h 4097548"/>
              <a:gd name="connsiteX1" fmla="*/ 543464 w 2717320"/>
              <a:gd name="connsiteY1" fmla="*/ 1673525 h 4097548"/>
              <a:gd name="connsiteX2" fmla="*/ 2717320 w 2717320"/>
              <a:gd name="connsiteY2" fmla="*/ 0 h 4097548"/>
              <a:gd name="connsiteX3" fmla="*/ 2717320 w 2717320"/>
              <a:gd name="connsiteY3" fmla="*/ 0 h 4097548"/>
              <a:gd name="connsiteX0" fmla="*/ 0 w 2717320"/>
              <a:gd name="connsiteY0" fmla="*/ 4097548 h 4097548"/>
              <a:gd name="connsiteX1" fmla="*/ 724619 w 2717320"/>
              <a:gd name="connsiteY1" fmla="*/ 1639019 h 4097548"/>
              <a:gd name="connsiteX2" fmla="*/ 2717320 w 2717320"/>
              <a:gd name="connsiteY2" fmla="*/ 0 h 4097548"/>
              <a:gd name="connsiteX3" fmla="*/ 2717320 w 2717320"/>
              <a:gd name="connsiteY3" fmla="*/ 0 h 4097548"/>
              <a:gd name="connsiteX0" fmla="*/ 0 w 2717320"/>
              <a:gd name="connsiteY0" fmla="*/ 4097548 h 4097548"/>
              <a:gd name="connsiteX1" fmla="*/ 869393 w 2717320"/>
              <a:gd name="connsiteY1" fmla="*/ 1708030 h 4097548"/>
              <a:gd name="connsiteX2" fmla="*/ 2717320 w 2717320"/>
              <a:gd name="connsiteY2" fmla="*/ 0 h 4097548"/>
              <a:gd name="connsiteX3" fmla="*/ 2717320 w 2717320"/>
              <a:gd name="connsiteY3" fmla="*/ 0 h 4097548"/>
            </a:gdLst>
            <a:ahLst/>
            <a:cxnLst>
              <a:cxn ang="0">
                <a:pos x="connsiteX0" y="connsiteY0"/>
              </a:cxn>
              <a:cxn ang="0">
                <a:pos x="connsiteX1" y="connsiteY1"/>
              </a:cxn>
              <a:cxn ang="0">
                <a:pos x="connsiteX2" y="connsiteY2"/>
              </a:cxn>
              <a:cxn ang="0">
                <a:pos x="connsiteX3" y="connsiteY3"/>
              </a:cxn>
            </a:cxnLst>
            <a:rect l="l" t="t" r="r" b="b"/>
            <a:pathLst>
              <a:path w="2717320" h="4097548">
                <a:moveTo>
                  <a:pt x="0" y="4097548"/>
                </a:moveTo>
                <a:cubicBezTo>
                  <a:pt x="45288" y="3226999"/>
                  <a:pt x="416506" y="2390955"/>
                  <a:pt x="869393" y="1708030"/>
                </a:cubicBezTo>
                <a:cubicBezTo>
                  <a:pt x="1322280" y="1025105"/>
                  <a:pt x="2409332" y="284672"/>
                  <a:pt x="2717320" y="0"/>
                </a:cubicBezTo>
                <a:lnTo>
                  <a:pt x="2717320" y="0"/>
                </a:lnTo>
              </a:path>
            </a:pathLst>
          </a:custGeom>
          <a:noFill/>
          <a:ln w="12700">
            <a:solidFill>
              <a:schemeClr val="bg2">
                <a:alpha val="3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 name="Freeform 14"/>
          <p:cNvSpPr>
            <a:spLocks/>
          </p:cNvSpPr>
          <p:nvPr userDrawn="1"/>
        </p:nvSpPr>
        <p:spPr bwMode="auto">
          <a:xfrm>
            <a:off x="0" y="4367605"/>
            <a:ext cx="644995" cy="2490395"/>
          </a:xfrm>
          <a:custGeom>
            <a:avLst/>
            <a:gdLst>
              <a:gd name="T0" fmla="*/ 0 w 322"/>
              <a:gd name="T1" fmla="*/ 0 h 1016"/>
              <a:gd name="T2" fmla="*/ 0 w 322"/>
              <a:gd name="T3" fmla="*/ 1016 h 1016"/>
              <a:gd name="T4" fmla="*/ 140 w 322"/>
              <a:gd name="T5" fmla="*/ 1016 h 1016"/>
              <a:gd name="T6" fmla="*/ 322 w 322"/>
              <a:gd name="T7" fmla="*/ 564 h 1016"/>
              <a:gd name="T8" fmla="*/ 0 w 322"/>
              <a:gd name="T9" fmla="*/ 0 h 1016"/>
            </a:gdLst>
            <a:ahLst/>
            <a:cxnLst>
              <a:cxn ang="0">
                <a:pos x="T0" y="T1"/>
              </a:cxn>
              <a:cxn ang="0">
                <a:pos x="T2" y="T3"/>
              </a:cxn>
              <a:cxn ang="0">
                <a:pos x="T4" y="T5"/>
              </a:cxn>
              <a:cxn ang="0">
                <a:pos x="T6" y="T7"/>
              </a:cxn>
              <a:cxn ang="0">
                <a:pos x="T8" y="T9"/>
              </a:cxn>
            </a:cxnLst>
            <a:rect l="0" t="0" r="r" b="b"/>
            <a:pathLst>
              <a:path w="322" h="1016">
                <a:moveTo>
                  <a:pt x="0" y="0"/>
                </a:moveTo>
                <a:cubicBezTo>
                  <a:pt x="0" y="1016"/>
                  <a:pt x="0" y="1016"/>
                  <a:pt x="0" y="1016"/>
                </a:cubicBezTo>
                <a:cubicBezTo>
                  <a:pt x="140" y="1016"/>
                  <a:pt x="140" y="1016"/>
                  <a:pt x="140" y="1016"/>
                </a:cubicBezTo>
                <a:cubicBezTo>
                  <a:pt x="253" y="899"/>
                  <a:pt x="322" y="739"/>
                  <a:pt x="322" y="564"/>
                </a:cubicBezTo>
                <a:cubicBezTo>
                  <a:pt x="322" y="324"/>
                  <a:pt x="193" y="114"/>
                  <a:pt x="0" y="0"/>
                </a:cubicBezTo>
                <a:close/>
              </a:path>
            </a:pathLst>
          </a:custGeom>
          <a:solidFill>
            <a:schemeClr val="tx1"/>
          </a:solidFill>
          <a:ln>
            <a:noFill/>
          </a:ln>
        </p:spPr>
        <p:txBody>
          <a:bodyPr/>
          <a:lstStyle/>
          <a:p>
            <a:endParaRPr lang="en-US" dirty="0">
              <a:solidFill>
                <a:srgbClr val="595959"/>
              </a:solidFill>
            </a:endParaRPr>
          </a:p>
        </p:txBody>
      </p:sp>
      <p:pic>
        <p:nvPicPr>
          <p:cNvPr id="5" name="Picture 5" descr="Pantone ipso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6" y="589749"/>
            <a:ext cx="8155142" cy="528638"/>
          </a:xfrm>
          <a:prstGeom prst="rect">
            <a:avLst/>
          </a:prstGeom>
        </p:spPr>
        <p:txBody>
          <a:bodyPr l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sp>
        <p:nvSpPr>
          <p:cNvPr id="14" name="Text Placeholder 8"/>
          <p:cNvSpPr>
            <a:spLocks noGrp="1"/>
          </p:cNvSpPr>
          <p:nvPr>
            <p:ph type="body" sz="quarter" idx="10"/>
          </p:nvPr>
        </p:nvSpPr>
        <p:spPr bwMode="gray">
          <a:xfrm>
            <a:off x="698346" y="1236863"/>
            <a:ext cx="8147204" cy="4981057"/>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pic>
        <p:nvPicPr>
          <p:cNvPr id="12" name="Picture 11"/>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572000" y="6207162"/>
            <a:ext cx="1169988" cy="650838"/>
          </a:xfrm>
          <a:prstGeom prst="rect">
            <a:avLst/>
          </a:prstGeom>
        </p:spPr>
      </p:pic>
    </p:spTree>
    <p:extLst>
      <p:ext uri="{BB962C8B-B14F-4D97-AF65-F5344CB8AC3E}">
        <p14:creationId xmlns:p14="http://schemas.microsoft.com/office/powerpoint/2010/main" val="190037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D Title/Content Option 14">
    <p:spTree>
      <p:nvGrpSpPr>
        <p:cNvPr id="1" name=""/>
        <p:cNvGrpSpPr/>
        <p:nvPr/>
      </p:nvGrpSpPr>
      <p:grpSpPr>
        <a:xfrm>
          <a:off x="0" y="0"/>
          <a:ext cx="0" cy="0"/>
          <a:chOff x="0" y="0"/>
          <a:chExt cx="0" cy="0"/>
        </a:xfrm>
      </p:grpSpPr>
      <p:sp>
        <p:nvSpPr>
          <p:cNvPr id="16" name="Freihandform 50"/>
          <p:cNvSpPr/>
          <p:nvPr userDrawn="1"/>
        </p:nvSpPr>
        <p:spPr bwMode="ltGray">
          <a:xfrm>
            <a:off x="140755" y="8626"/>
            <a:ext cx="2104845" cy="4929134"/>
          </a:xfrm>
          <a:custGeom>
            <a:avLst/>
            <a:gdLst>
              <a:gd name="connsiteX0" fmla="*/ 0 w 2717320"/>
              <a:gd name="connsiteY0" fmla="*/ 4097548 h 4097548"/>
              <a:gd name="connsiteX1" fmla="*/ 543464 w 2717320"/>
              <a:gd name="connsiteY1" fmla="*/ 1673525 h 4097548"/>
              <a:gd name="connsiteX2" fmla="*/ 2717320 w 2717320"/>
              <a:gd name="connsiteY2" fmla="*/ 0 h 4097548"/>
              <a:gd name="connsiteX3" fmla="*/ 2717320 w 2717320"/>
              <a:gd name="connsiteY3" fmla="*/ 0 h 4097548"/>
              <a:gd name="connsiteX0" fmla="*/ 0 w 2717320"/>
              <a:gd name="connsiteY0" fmla="*/ 4097548 h 4097548"/>
              <a:gd name="connsiteX1" fmla="*/ 724619 w 2717320"/>
              <a:gd name="connsiteY1" fmla="*/ 1639019 h 4097548"/>
              <a:gd name="connsiteX2" fmla="*/ 2717320 w 2717320"/>
              <a:gd name="connsiteY2" fmla="*/ 0 h 4097548"/>
              <a:gd name="connsiteX3" fmla="*/ 2717320 w 2717320"/>
              <a:gd name="connsiteY3" fmla="*/ 0 h 4097548"/>
              <a:gd name="connsiteX0" fmla="*/ 0 w 2717320"/>
              <a:gd name="connsiteY0" fmla="*/ 4097548 h 4097548"/>
              <a:gd name="connsiteX1" fmla="*/ 869393 w 2717320"/>
              <a:gd name="connsiteY1" fmla="*/ 1708030 h 4097548"/>
              <a:gd name="connsiteX2" fmla="*/ 2717320 w 2717320"/>
              <a:gd name="connsiteY2" fmla="*/ 0 h 4097548"/>
              <a:gd name="connsiteX3" fmla="*/ 2717320 w 2717320"/>
              <a:gd name="connsiteY3" fmla="*/ 0 h 4097548"/>
            </a:gdLst>
            <a:ahLst/>
            <a:cxnLst>
              <a:cxn ang="0">
                <a:pos x="connsiteX0" y="connsiteY0"/>
              </a:cxn>
              <a:cxn ang="0">
                <a:pos x="connsiteX1" y="connsiteY1"/>
              </a:cxn>
              <a:cxn ang="0">
                <a:pos x="connsiteX2" y="connsiteY2"/>
              </a:cxn>
              <a:cxn ang="0">
                <a:pos x="connsiteX3" y="connsiteY3"/>
              </a:cxn>
            </a:cxnLst>
            <a:rect l="l" t="t" r="r" b="b"/>
            <a:pathLst>
              <a:path w="2717320" h="4097548">
                <a:moveTo>
                  <a:pt x="0" y="4097548"/>
                </a:moveTo>
                <a:cubicBezTo>
                  <a:pt x="45288" y="3226999"/>
                  <a:pt x="416506" y="2390955"/>
                  <a:pt x="869393" y="1708030"/>
                </a:cubicBezTo>
                <a:cubicBezTo>
                  <a:pt x="1322280" y="1025105"/>
                  <a:pt x="2409332" y="284672"/>
                  <a:pt x="2717320" y="0"/>
                </a:cubicBezTo>
                <a:lnTo>
                  <a:pt x="2717320" y="0"/>
                </a:lnTo>
              </a:path>
            </a:pathLst>
          </a:custGeom>
          <a:noFill/>
          <a:ln w="12700">
            <a:solidFill>
              <a:schemeClr val="bg2">
                <a:alpha val="3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 name="Freeform 14"/>
          <p:cNvSpPr>
            <a:spLocks/>
          </p:cNvSpPr>
          <p:nvPr userDrawn="1"/>
        </p:nvSpPr>
        <p:spPr bwMode="auto">
          <a:xfrm>
            <a:off x="0" y="4367605"/>
            <a:ext cx="644995" cy="2490395"/>
          </a:xfrm>
          <a:custGeom>
            <a:avLst/>
            <a:gdLst>
              <a:gd name="T0" fmla="*/ 0 w 322"/>
              <a:gd name="T1" fmla="*/ 0 h 1016"/>
              <a:gd name="T2" fmla="*/ 0 w 322"/>
              <a:gd name="T3" fmla="*/ 1016 h 1016"/>
              <a:gd name="T4" fmla="*/ 140 w 322"/>
              <a:gd name="T5" fmla="*/ 1016 h 1016"/>
              <a:gd name="T6" fmla="*/ 322 w 322"/>
              <a:gd name="T7" fmla="*/ 564 h 1016"/>
              <a:gd name="T8" fmla="*/ 0 w 322"/>
              <a:gd name="T9" fmla="*/ 0 h 1016"/>
            </a:gdLst>
            <a:ahLst/>
            <a:cxnLst>
              <a:cxn ang="0">
                <a:pos x="T0" y="T1"/>
              </a:cxn>
              <a:cxn ang="0">
                <a:pos x="T2" y="T3"/>
              </a:cxn>
              <a:cxn ang="0">
                <a:pos x="T4" y="T5"/>
              </a:cxn>
              <a:cxn ang="0">
                <a:pos x="T6" y="T7"/>
              </a:cxn>
              <a:cxn ang="0">
                <a:pos x="T8" y="T9"/>
              </a:cxn>
            </a:cxnLst>
            <a:rect l="0" t="0" r="r" b="b"/>
            <a:pathLst>
              <a:path w="322" h="1016">
                <a:moveTo>
                  <a:pt x="0" y="0"/>
                </a:moveTo>
                <a:cubicBezTo>
                  <a:pt x="0" y="1016"/>
                  <a:pt x="0" y="1016"/>
                  <a:pt x="0" y="1016"/>
                </a:cubicBezTo>
                <a:cubicBezTo>
                  <a:pt x="140" y="1016"/>
                  <a:pt x="140" y="1016"/>
                  <a:pt x="140" y="1016"/>
                </a:cubicBezTo>
                <a:cubicBezTo>
                  <a:pt x="253" y="899"/>
                  <a:pt x="322" y="739"/>
                  <a:pt x="322" y="564"/>
                </a:cubicBezTo>
                <a:cubicBezTo>
                  <a:pt x="322" y="324"/>
                  <a:pt x="193" y="114"/>
                  <a:pt x="0" y="0"/>
                </a:cubicBezTo>
                <a:close/>
              </a:path>
            </a:pathLst>
          </a:custGeom>
          <a:solidFill>
            <a:schemeClr val="bg2"/>
          </a:solidFill>
          <a:ln>
            <a:noFill/>
          </a:ln>
        </p:spPr>
        <p:txBody>
          <a:bodyPr/>
          <a:lstStyle/>
          <a:p>
            <a:endParaRPr lang="en-US" dirty="0">
              <a:solidFill>
                <a:srgbClr val="595959"/>
              </a:solidFill>
            </a:endParaRPr>
          </a:p>
        </p:txBody>
      </p:sp>
      <p:pic>
        <p:nvPicPr>
          <p:cNvPr id="5" name="Picture 5" descr="Pantone ipso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6" y="589749"/>
            <a:ext cx="8155142" cy="528638"/>
          </a:xfrm>
          <a:prstGeom prst="rect">
            <a:avLst/>
          </a:prstGeom>
        </p:spPr>
        <p:txBody>
          <a:bodyPr l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sp>
        <p:nvSpPr>
          <p:cNvPr id="14" name="Text Placeholder 8"/>
          <p:cNvSpPr>
            <a:spLocks noGrp="1"/>
          </p:cNvSpPr>
          <p:nvPr>
            <p:ph type="body" sz="quarter" idx="10"/>
          </p:nvPr>
        </p:nvSpPr>
        <p:spPr bwMode="gray">
          <a:xfrm>
            <a:off x="698346" y="1236863"/>
            <a:ext cx="8147204" cy="4987725"/>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pic>
        <p:nvPicPr>
          <p:cNvPr id="12" name="Picture 11"/>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572000" y="6207162"/>
            <a:ext cx="1169988" cy="650838"/>
          </a:xfrm>
          <a:prstGeom prst="rect">
            <a:avLst/>
          </a:prstGeom>
        </p:spPr>
      </p:pic>
    </p:spTree>
    <p:extLst>
      <p:ext uri="{BB962C8B-B14F-4D97-AF65-F5344CB8AC3E}">
        <p14:creationId xmlns:p14="http://schemas.microsoft.com/office/powerpoint/2010/main" val="238290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D Title/Content Option 15">
    <p:spTree>
      <p:nvGrpSpPr>
        <p:cNvPr id="1" name=""/>
        <p:cNvGrpSpPr/>
        <p:nvPr/>
      </p:nvGrpSpPr>
      <p:grpSpPr>
        <a:xfrm>
          <a:off x="0" y="0"/>
          <a:ext cx="0" cy="0"/>
          <a:chOff x="0" y="0"/>
          <a:chExt cx="0" cy="0"/>
        </a:xfrm>
      </p:grpSpPr>
      <p:sp>
        <p:nvSpPr>
          <p:cNvPr id="16" name="Freihandform 50"/>
          <p:cNvSpPr/>
          <p:nvPr userDrawn="1"/>
        </p:nvSpPr>
        <p:spPr bwMode="ltGray">
          <a:xfrm>
            <a:off x="140755" y="8626"/>
            <a:ext cx="2104845" cy="4929134"/>
          </a:xfrm>
          <a:custGeom>
            <a:avLst/>
            <a:gdLst>
              <a:gd name="connsiteX0" fmla="*/ 0 w 2717320"/>
              <a:gd name="connsiteY0" fmla="*/ 4097548 h 4097548"/>
              <a:gd name="connsiteX1" fmla="*/ 543464 w 2717320"/>
              <a:gd name="connsiteY1" fmla="*/ 1673525 h 4097548"/>
              <a:gd name="connsiteX2" fmla="*/ 2717320 w 2717320"/>
              <a:gd name="connsiteY2" fmla="*/ 0 h 4097548"/>
              <a:gd name="connsiteX3" fmla="*/ 2717320 w 2717320"/>
              <a:gd name="connsiteY3" fmla="*/ 0 h 4097548"/>
              <a:gd name="connsiteX0" fmla="*/ 0 w 2717320"/>
              <a:gd name="connsiteY0" fmla="*/ 4097548 h 4097548"/>
              <a:gd name="connsiteX1" fmla="*/ 724619 w 2717320"/>
              <a:gd name="connsiteY1" fmla="*/ 1639019 h 4097548"/>
              <a:gd name="connsiteX2" fmla="*/ 2717320 w 2717320"/>
              <a:gd name="connsiteY2" fmla="*/ 0 h 4097548"/>
              <a:gd name="connsiteX3" fmla="*/ 2717320 w 2717320"/>
              <a:gd name="connsiteY3" fmla="*/ 0 h 4097548"/>
              <a:gd name="connsiteX0" fmla="*/ 0 w 2717320"/>
              <a:gd name="connsiteY0" fmla="*/ 4097548 h 4097548"/>
              <a:gd name="connsiteX1" fmla="*/ 869393 w 2717320"/>
              <a:gd name="connsiteY1" fmla="*/ 1708030 h 4097548"/>
              <a:gd name="connsiteX2" fmla="*/ 2717320 w 2717320"/>
              <a:gd name="connsiteY2" fmla="*/ 0 h 4097548"/>
              <a:gd name="connsiteX3" fmla="*/ 2717320 w 2717320"/>
              <a:gd name="connsiteY3" fmla="*/ 0 h 4097548"/>
            </a:gdLst>
            <a:ahLst/>
            <a:cxnLst>
              <a:cxn ang="0">
                <a:pos x="connsiteX0" y="connsiteY0"/>
              </a:cxn>
              <a:cxn ang="0">
                <a:pos x="connsiteX1" y="connsiteY1"/>
              </a:cxn>
              <a:cxn ang="0">
                <a:pos x="connsiteX2" y="connsiteY2"/>
              </a:cxn>
              <a:cxn ang="0">
                <a:pos x="connsiteX3" y="connsiteY3"/>
              </a:cxn>
            </a:cxnLst>
            <a:rect l="l" t="t" r="r" b="b"/>
            <a:pathLst>
              <a:path w="2717320" h="4097548">
                <a:moveTo>
                  <a:pt x="0" y="4097548"/>
                </a:moveTo>
                <a:cubicBezTo>
                  <a:pt x="45288" y="3226999"/>
                  <a:pt x="416506" y="2390955"/>
                  <a:pt x="869393" y="1708030"/>
                </a:cubicBezTo>
                <a:cubicBezTo>
                  <a:pt x="1322280" y="1025105"/>
                  <a:pt x="2409332" y="284672"/>
                  <a:pt x="2717320" y="0"/>
                </a:cubicBezTo>
                <a:lnTo>
                  <a:pt x="2717320" y="0"/>
                </a:lnTo>
              </a:path>
            </a:pathLst>
          </a:custGeom>
          <a:noFill/>
          <a:ln w="12700">
            <a:solidFill>
              <a:schemeClr val="bg2">
                <a:alpha val="3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 name="Freeform 14"/>
          <p:cNvSpPr>
            <a:spLocks/>
          </p:cNvSpPr>
          <p:nvPr userDrawn="1"/>
        </p:nvSpPr>
        <p:spPr bwMode="auto">
          <a:xfrm>
            <a:off x="0" y="4367605"/>
            <a:ext cx="644995" cy="2490395"/>
          </a:xfrm>
          <a:custGeom>
            <a:avLst/>
            <a:gdLst>
              <a:gd name="T0" fmla="*/ 0 w 322"/>
              <a:gd name="T1" fmla="*/ 0 h 1016"/>
              <a:gd name="T2" fmla="*/ 0 w 322"/>
              <a:gd name="T3" fmla="*/ 1016 h 1016"/>
              <a:gd name="T4" fmla="*/ 140 w 322"/>
              <a:gd name="T5" fmla="*/ 1016 h 1016"/>
              <a:gd name="T6" fmla="*/ 322 w 322"/>
              <a:gd name="T7" fmla="*/ 564 h 1016"/>
              <a:gd name="T8" fmla="*/ 0 w 322"/>
              <a:gd name="T9" fmla="*/ 0 h 1016"/>
            </a:gdLst>
            <a:ahLst/>
            <a:cxnLst>
              <a:cxn ang="0">
                <a:pos x="T0" y="T1"/>
              </a:cxn>
              <a:cxn ang="0">
                <a:pos x="T2" y="T3"/>
              </a:cxn>
              <a:cxn ang="0">
                <a:pos x="T4" y="T5"/>
              </a:cxn>
              <a:cxn ang="0">
                <a:pos x="T6" y="T7"/>
              </a:cxn>
              <a:cxn ang="0">
                <a:pos x="T8" y="T9"/>
              </a:cxn>
            </a:cxnLst>
            <a:rect l="0" t="0" r="r" b="b"/>
            <a:pathLst>
              <a:path w="322" h="1016">
                <a:moveTo>
                  <a:pt x="0" y="0"/>
                </a:moveTo>
                <a:cubicBezTo>
                  <a:pt x="0" y="1016"/>
                  <a:pt x="0" y="1016"/>
                  <a:pt x="0" y="1016"/>
                </a:cubicBezTo>
                <a:cubicBezTo>
                  <a:pt x="140" y="1016"/>
                  <a:pt x="140" y="1016"/>
                  <a:pt x="140" y="1016"/>
                </a:cubicBezTo>
                <a:cubicBezTo>
                  <a:pt x="253" y="899"/>
                  <a:pt x="322" y="739"/>
                  <a:pt x="322" y="564"/>
                </a:cubicBezTo>
                <a:cubicBezTo>
                  <a:pt x="322" y="324"/>
                  <a:pt x="193" y="114"/>
                  <a:pt x="0" y="0"/>
                </a:cubicBezTo>
                <a:close/>
              </a:path>
            </a:pathLst>
          </a:custGeom>
          <a:solidFill>
            <a:srgbClr val="000000"/>
          </a:solidFill>
          <a:ln>
            <a:noFill/>
          </a:ln>
        </p:spPr>
        <p:txBody>
          <a:bodyPr/>
          <a:lstStyle/>
          <a:p>
            <a:endParaRPr lang="en-US" dirty="0">
              <a:solidFill>
                <a:srgbClr val="595959"/>
              </a:solidFill>
            </a:endParaRPr>
          </a:p>
        </p:txBody>
      </p:sp>
      <p:pic>
        <p:nvPicPr>
          <p:cNvPr id="5" name="Picture 5" descr="Pantone ipso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6" y="589749"/>
            <a:ext cx="8155142" cy="528638"/>
          </a:xfrm>
          <a:prstGeom prst="rect">
            <a:avLst/>
          </a:prstGeom>
        </p:spPr>
        <p:txBody>
          <a:bodyPr l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sp>
        <p:nvSpPr>
          <p:cNvPr id="14" name="Text Placeholder 8"/>
          <p:cNvSpPr>
            <a:spLocks noGrp="1"/>
          </p:cNvSpPr>
          <p:nvPr>
            <p:ph type="body" sz="quarter" idx="10"/>
          </p:nvPr>
        </p:nvSpPr>
        <p:spPr bwMode="gray">
          <a:xfrm>
            <a:off x="698346" y="1236863"/>
            <a:ext cx="8147204" cy="4987725"/>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pic>
        <p:nvPicPr>
          <p:cNvPr id="12" name="Picture 11"/>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572000" y="6207162"/>
            <a:ext cx="1169988" cy="650838"/>
          </a:xfrm>
          <a:prstGeom prst="rect">
            <a:avLst/>
          </a:prstGeom>
        </p:spPr>
      </p:pic>
    </p:spTree>
    <p:extLst>
      <p:ext uri="{BB962C8B-B14F-4D97-AF65-F5344CB8AC3E}">
        <p14:creationId xmlns:p14="http://schemas.microsoft.com/office/powerpoint/2010/main" val="140277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D Title/Content Option 16">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918266"/>
            <a:ext cx="9144000" cy="5021468"/>
          </a:xfrm>
          <a:prstGeom prst="rect">
            <a:avLst/>
          </a:prstGeom>
        </p:spPr>
      </p:pic>
      <p:pic>
        <p:nvPicPr>
          <p:cNvPr id="12" name="Picture 1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735067" y="0"/>
            <a:ext cx="1408934" cy="1621971"/>
          </a:xfrm>
          <a:prstGeom prst="rect">
            <a:avLst/>
          </a:prstGeom>
        </p:spPr>
      </p:pic>
      <p:pic>
        <p:nvPicPr>
          <p:cNvPr id="5" name="Picture 5" descr="Pantone ipsos.png"/>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7036721"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sp>
        <p:nvSpPr>
          <p:cNvPr id="6" name="Slide Number Placeholder 14"/>
          <p:cNvSpPr>
            <a:spLocks noGrp="1"/>
          </p:cNvSpPr>
          <p:nvPr>
            <p:ph type="sldNum" sz="quarter" idx="11"/>
          </p:nvPr>
        </p:nvSpPr>
        <p:spPr>
          <a:xfrm>
            <a:off x="8577264" y="6484071"/>
            <a:ext cx="493148"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6" y="589749"/>
            <a:ext cx="6961099" cy="528638"/>
          </a:xfrm>
          <a:prstGeom prst="rect">
            <a:avLst/>
          </a:prstGeom>
        </p:spPr>
        <p:txBody>
          <a:bodyPr l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pic>
        <p:nvPicPr>
          <p:cNvPr id="16" name="Picture 15"/>
          <p:cNvPicPr>
            <a:picLocks noChangeAspect="1"/>
          </p:cNvPicPr>
          <p:nvPr userDrawn="1"/>
        </p:nvPicPr>
        <p:blipFill rotWithShape="1">
          <a:blip r:embed="rId5" cstate="email">
            <a:duotone>
              <a:prstClr val="black"/>
              <a:srgbClr val="464646">
                <a:tint val="45000"/>
                <a:satMod val="400000"/>
              </a:srgbClr>
            </a:duotone>
            <a:extLst>
              <a:ext uri="{28A0092B-C50C-407E-A947-70E740481C1C}">
                <a14:useLocalDpi xmlns:a14="http://schemas.microsoft.com/office/drawing/2010/main"/>
              </a:ext>
            </a:extLst>
          </a:blip>
          <a:srcRect/>
          <a:stretch/>
        </p:blipFill>
        <p:spPr>
          <a:xfrm>
            <a:off x="0" y="5441689"/>
            <a:ext cx="1102977" cy="1416311"/>
          </a:xfrm>
          <a:prstGeom prst="rect">
            <a:avLst/>
          </a:prstGeom>
        </p:spPr>
      </p:pic>
      <p:pic>
        <p:nvPicPr>
          <p:cNvPr id="15" name="Picture 14"/>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pic>
        <p:nvPicPr>
          <p:cNvPr id="13" name="Picture 12"/>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258184" y="6207162"/>
            <a:ext cx="1169988" cy="650838"/>
          </a:xfrm>
          <a:prstGeom prst="rect">
            <a:avLst/>
          </a:prstGeom>
        </p:spPr>
      </p:pic>
      <p:sp>
        <p:nvSpPr>
          <p:cNvPr id="14" name="Text Placeholder 8"/>
          <p:cNvSpPr>
            <a:spLocks noGrp="1"/>
          </p:cNvSpPr>
          <p:nvPr>
            <p:ph type="body" sz="quarter" idx="10"/>
          </p:nvPr>
        </p:nvSpPr>
        <p:spPr bwMode="gray">
          <a:xfrm>
            <a:off x="698345" y="1236863"/>
            <a:ext cx="8147205" cy="5247208"/>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spTree>
    <p:extLst>
      <p:ext uri="{BB962C8B-B14F-4D97-AF65-F5344CB8AC3E}">
        <p14:creationId xmlns:p14="http://schemas.microsoft.com/office/powerpoint/2010/main" val="43036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D Title/Content Option 17">
    <p:spTree>
      <p:nvGrpSpPr>
        <p:cNvPr id="1" name=""/>
        <p:cNvGrpSpPr/>
        <p:nvPr/>
      </p:nvGrpSpPr>
      <p:grpSpPr>
        <a:xfrm>
          <a:off x="0" y="0"/>
          <a:ext cx="0" cy="0"/>
          <a:chOff x="0" y="0"/>
          <a:chExt cx="0" cy="0"/>
        </a:xfrm>
      </p:grpSpPr>
      <p:sp>
        <p:nvSpPr>
          <p:cNvPr id="13" name="Freeform 12"/>
          <p:cNvSpPr/>
          <p:nvPr userDrawn="1"/>
        </p:nvSpPr>
        <p:spPr>
          <a:xfrm>
            <a:off x="117004" y="0"/>
            <a:ext cx="2909225" cy="5943600"/>
          </a:xfrm>
          <a:custGeom>
            <a:avLst/>
            <a:gdLst>
              <a:gd name="connsiteX0" fmla="*/ 416396 w 2909225"/>
              <a:gd name="connsiteY0" fmla="*/ 6041571 h 6041571"/>
              <a:gd name="connsiteX1" fmla="*/ 198682 w 2909225"/>
              <a:gd name="connsiteY1" fmla="*/ 3385457 h 6041571"/>
              <a:gd name="connsiteX2" fmla="*/ 2909225 w 2909225"/>
              <a:gd name="connsiteY2" fmla="*/ 0 h 6041571"/>
            </a:gdLst>
            <a:ahLst/>
            <a:cxnLst>
              <a:cxn ang="0">
                <a:pos x="connsiteX0" y="connsiteY0"/>
              </a:cxn>
              <a:cxn ang="0">
                <a:pos x="connsiteX1" y="connsiteY1"/>
              </a:cxn>
              <a:cxn ang="0">
                <a:pos x="connsiteX2" y="connsiteY2"/>
              </a:cxn>
            </a:cxnLst>
            <a:rect l="l" t="t" r="r" b="b"/>
            <a:pathLst>
              <a:path w="2909225" h="6041571">
                <a:moveTo>
                  <a:pt x="416396" y="6041571"/>
                </a:moveTo>
                <a:cubicBezTo>
                  <a:pt x="99803" y="5216978"/>
                  <a:pt x="-216790" y="4392386"/>
                  <a:pt x="198682" y="3385457"/>
                </a:cubicBezTo>
                <a:cubicBezTo>
                  <a:pt x="614154" y="2378528"/>
                  <a:pt x="1761689" y="1189264"/>
                  <a:pt x="2909225" y="0"/>
                </a:cubicBezTo>
              </a:path>
            </a:pathLst>
          </a:custGeom>
          <a:noFill/>
          <a:ln w="9525" cap="flat" cmpd="sng" algn="ctr">
            <a:solidFill>
              <a:srgbClr val="FFFFFF">
                <a:lumMod val="85000"/>
              </a:srgbClr>
            </a:solidFill>
            <a:prstDash val="solid"/>
          </a:ln>
          <a:effectLst/>
        </p:spPr>
        <p:txBody>
          <a:bodyPr rtlCol="0" anchor="ctr"/>
          <a:lstStyle/>
          <a:p>
            <a:pPr algn="ctr" defTabSz="457200" fontAlgn="auto">
              <a:spcBef>
                <a:spcPts val="0"/>
              </a:spcBef>
              <a:spcAft>
                <a:spcPts val="0"/>
              </a:spcAft>
              <a:defRPr/>
            </a:pPr>
            <a:endParaRPr lang="en-US" kern="0" dirty="0">
              <a:solidFill>
                <a:srgbClr val="6C6C6C"/>
              </a:solidFill>
              <a:latin typeface="Century Gothic"/>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18714" y="0"/>
            <a:ext cx="925287" cy="887644"/>
          </a:xfrm>
          <a:prstGeom prst="rect">
            <a:avLst/>
          </a:prstGeom>
        </p:spPr>
      </p:pic>
      <p:pic>
        <p:nvPicPr>
          <p:cNvPr id="20" name="Picture 19"/>
          <p:cNvPicPr>
            <a:picLocks noChangeAspect="1"/>
          </p:cNvPicPr>
          <p:nvPr userDrawn="1"/>
        </p:nvPicPr>
        <p:blipFill rotWithShape="1">
          <a:blip r:embed="rId3" cstate="email">
            <a:duotone>
              <a:srgbClr val="464646">
                <a:shade val="45000"/>
                <a:satMod val="135000"/>
              </a:srgbClr>
              <a:prstClr val="white"/>
            </a:duotone>
            <a:extLst>
              <a:ext uri="{28A0092B-C50C-407E-A947-70E740481C1C}">
                <a14:useLocalDpi xmlns:a14="http://schemas.microsoft.com/office/drawing/2010/main"/>
              </a:ext>
            </a:extLst>
          </a:blip>
          <a:srcRect/>
          <a:stretch/>
        </p:blipFill>
        <p:spPr>
          <a:xfrm>
            <a:off x="0" y="5519057"/>
            <a:ext cx="1382485" cy="1338943"/>
          </a:xfrm>
          <a:prstGeom prst="rect">
            <a:avLst/>
          </a:prstGeom>
        </p:spPr>
      </p:pic>
      <p:pic>
        <p:nvPicPr>
          <p:cNvPr id="5" name="Picture 5" descr="Pantone ipsos.png"/>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7402162"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6" y="589749"/>
            <a:ext cx="7520368" cy="528638"/>
          </a:xfrm>
          <a:prstGeom prst="rect">
            <a:avLst/>
          </a:prstGeom>
        </p:spPr>
        <p:txBody>
          <a:bodyPr l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pic>
        <p:nvPicPr>
          <p:cNvPr id="12" name="Picture 1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pic>
        <p:nvPicPr>
          <p:cNvPr id="16" name="Picture 15"/>
          <p:cNvPicPr>
            <a:picLocks noChangeAspect="1"/>
          </p:cNvPicPr>
          <p:nvPr userDrawn="1"/>
        </p:nvPicPr>
        <p:blipFill rotWithShape="1">
          <a:blip r:embed="rId6" cstate="email">
            <a:extLst>
              <a:ext uri="{28A0092B-C50C-407E-A947-70E740481C1C}">
                <a14:useLocalDpi xmlns:a14="http://schemas.microsoft.com/office/drawing/2010/main"/>
              </a:ext>
            </a:extLst>
          </a:blip>
          <a:srcRect b="-4149"/>
          <a:stretch/>
        </p:blipFill>
        <p:spPr>
          <a:xfrm>
            <a:off x="8629594" y="470433"/>
            <a:ext cx="514407" cy="939082"/>
          </a:xfrm>
          <a:prstGeom prst="rect">
            <a:avLst/>
          </a:prstGeom>
        </p:spPr>
      </p:pic>
      <p:sp>
        <p:nvSpPr>
          <p:cNvPr id="14" name="Text Placeholder 8"/>
          <p:cNvSpPr>
            <a:spLocks noGrp="1"/>
          </p:cNvSpPr>
          <p:nvPr>
            <p:ph type="body" sz="quarter" idx="10"/>
          </p:nvPr>
        </p:nvSpPr>
        <p:spPr bwMode="gray">
          <a:xfrm>
            <a:off x="698346" y="1236863"/>
            <a:ext cx="8155142" cy="4706737"/>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spTree>
    <p:extLst>
      <p:ext uri="{BB962C8B-B14F-4D97-AF65-F5344CB8AC3E}">
        <p14:creationId xmlns:p14="http://schemas.microsoft.com/office/powerpoint/2010/main" val="348496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D Title/Content Option 18">
    <p:spTree>
      <p:nvGrpSpPr>
        <p:cNvPr id="1" name=""/>
        <p:cNvGrpSpPr/>
        <p:nvPr/>
      </p:nvGrpSpPr>
      <p:grpSpPr>
        <a:xfrm>
          <a:off x="0" y="0"/>
          <a:ext cx="0" cy="0"/>
          <a:chOff x="0" y="0"/>
          <a:chExt cx="0" cy="0"/>
        </a:xfrm>
      </p:grpSpPr>
      <p:sp>
        <p:nvSpPr>
          <p:cNvPr id="13" name="Freeform 12"/>
          <p:cNvSpPr/>
          <p:nvPr userDrawn="1"/>
        </p:nvSpPr>
        <p:spPr>
          <a:xfrm>
            <a:off x="117004" y="0"/>
            <a:ext cx="2909225" cy="5943600"/>
          </a:xfrm>
          <a:custGeom>
            <a:avLst/>
            <a:gdLst>
              <a:gd name="connsiteX0" fmla="*/ 416396 w 2909225"/>
              <a:gd name="connsiteY0" fmla="*/ 6041571 h 6041571"/>
              <a:gd name="connsiteX1" fmla="*/ 198682 w 2909225"/>
              <a:gd name="connsiteY1" fmla="*/ 3385457 h 6041571"/>
              <a:gd name="connsiteX2" fmla="*/ 2909225 w 2909225"/>
              <a:gd name="connsiteY2" fmla="*/ 0 h 6041571"/>
            </a:gdLst>
            <a:ahLst/>
            <a:cxnLst>
              <a:cxn ang="0">
                <a:pos x="connsiteX0" y="connsiteY0"/>
              </a:cxn>
              <a:cxn ang="0">
                <a:pos x="connsiteX1" y="connsiteY1"/>
              </a:cxn>
              <a:cxn ang="0">
                <a:pos x="connsiteX2" y="connsiteY2"/>
              </a:cxn>
            </a:cxnLst>
            <a:rect l="l" t="t" r="r" b="b"/>
            <a:pathLst>
              <a:path w="2909225" h="6041571">
                <a:moveTo>
                  <a:pt x="416396" y="6041571"/>
                </a:moveTo>
                <a:cubicBezTo>
                  <a:pt x="99803" y="5216978"/>
                  <a:pt x="-216790" y="4392386"/>
                  <a:pt x="198682" y="3385457"/>
                </a:cubicBezTo>
                <a:cubicBezTo>
                  <a:pt x="614154" y="2378528"/>
                  <a:pt x="1761689" y="1189264"/>
                  <a:pt x="2909225" y="0"/>
                </a:cubicBezTo>
              </a:path>
            </a:pathLst>
          </a:custGeom>
          <a:noFill/>
          <a:ln w="9525" cap="flat" cmpd="sng" algn="ctr">
            <a:solidFill>
              <a:srgbClr val="FFFFFF">
                <a:lumMod val="85000"/>
              </a:srgbClr>
            </a:solidFill>
            <a:prstDash val="solid"/>
          </a:ln>
          <a:effectLst/>
        </p:spPr>
        <p:txBody>
          <a:bodyPr rtlCol="0" anchor="ctr"/>
          <a:lstStyle/>
          <a:p>
            <a:pPr algn="ctr" defTabSz="457200" fontAlgn="auto">
              <a:spcBef>
                <a:spcPts val="0"/>
              </a:spcBef>
              <a:spcAft>
                <a:spcPts val="0"/>
              </a:spcAft>
              <a:defRPr/>
            </a:pPr>
            <a:endParaRPr lang="en-US" kern="0" dirty="0">
              <a:solidFill>
                <a:srgbClr val="6C6C6C"/>
              </a:solidFill>
              <a:latin typeface="Century Gothic"/>
            </a:endParaRPr>
          </a:p>
        </p:txBody>
      </p:sp>
      <p:pic>
        <p:nvPicPr>
          <p:cNvPr id="15" name="Picture 14"/>
          <p:cNvPicPr>
            <a:picLocks noChangeAspect="1"/>
          </p:cNvPicPr>
          <p:nvPr userDrawn="1"/>
        </p:nvPicPr>
        <p:blipFill rotWithShape="1">
          <a:blip r:embed="rId2" cstate="email">
            <a:grayscl/>
            <a:extLst>
              <a:ext uri="{28A0092B-C50C-407E-A947-70E740481C1C}">
                <a14:useLocalDpi xmlns:a14="http://schemas.microsoft.com/office/drawing/2010/main"/>
              </a:ext>
            </a:extLst>
          </a:blip>
          <a:srcRect/>
          <a:stretch/>
        </p:blipFill>
        <p:spPr>
          <a:xfrm>
            <a:off x="8218714" y="0"/>
            <a:ext cx="925287" cy="887644"/>
          </a:xfrm>
          <a:prstGeom prst="rect">
            <a:avLst/>
          </a:prstGeom>
        </p:spPr>
      </p:pic>
      <p:pic>
        <p:nvPicPr>
          <p:cNvPr id="19" name="Picture 18"/>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8599713" y="448783"/>
            <a:ext cx="544288" cy="1150781"/>
          </a:xfrm>
          <a:prstGeom prst="rect">
            <a:avLst/>
          </a:prstGeom>
        </p:spPr>
      </p:pic>
      <p:pic>
        <p:nvPicPr>
          <p:cNvPr id="5" name="Picture 5" descr="Pantone ipsos.png"/>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7423678"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sp>
        <p:nvSpPr>
          <p:cNvPr id="6" name="Slide Number Placeholder 14"/>
          <p:cNvSpPr>
            <a:spLocks noGrp="1"/>
          </p:cNvSpPr>
          <p:nvPr>
            <p:ph type="sldNum" sz="quarter" idx="11"/>
          </p:nvPr>
        </p:nvSpPr>
        <p:spPr>
          <a:xfrm>
            <a:off x="8599713" y="6484071"/>
            <a:ext cx="47069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6" y="589749"/>
            <a:ext cx="7653886" cy="528638"/>
          </a:xfrm>
          <a:prstGeom prst="rect">
            <a:avLst/>
          </a:prstGeom>
        </p:spPr>
        <p:txBody>
          <a:bodyPr l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sp>
        <p:nvSpPr>
          <p:cNvPr id="14" name="Text Placeholder 8"/>
          <p:cNvSpPr>
            <a:spLocks noGrp="1"/>
          </p:cNvSpPr>
          <p:nvPr>
            <p:ph type="body" sz="quarter" idx="10"/>
          </p:nvPr>
        </p:nvSpPr>
        <p:spPr bwMode="gray">
          <a:xfrm>
            <a:off x="698345" y="1236863"/>
            <a:ext cx="8173511" cy="4706737"/>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pic>
        <p:nvPicPr>
          <p:cNvPr id="12" name="Picture 1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pic>
        <p:nvPicPr>
          <p:cNvPr id="16" name="Picture 15"/>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0" y="5583605"/>
            <a:ext cx="1382485" cy="1274395"/>
          </a:xfrm>
          <a:prstGeom prst="rect">
            <a:avLst/>
          </a:prstGeom>
        </p:spPr>
      </p:pic>
    </p:spTree>
    <p:extLst>
      <p:ext uri="{BB962C8B-B14F-4D97-AF65-F5344CB8AC3E}">
        <p14:creationId xmlns:p14="http://schemas.microsoft.com/office/powerpoint/2010/main" val="407554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D Title/Content Option 19">
    <p:spTree>
      <p:nvGrpSpPr>
        <p:cNvPr id="1" name=""/>
        <p:cNvGrpSpPr/>
        <p:nvPr/>
      </p:nvGrpSpPr>
      <p:grpSpPr>
        <a:xfrm>
          <a:off x="0" y="0"/>
          <a:ext cx="0" cy="0"/>
          <a:chOff x="0" y="0"/>
          <a:chExt cx="0" cy="0"/>
        </a:xfrm>
      </p:grpSpPr>
      <p:pic>
        <p:nvPicPr>
          <p:cNvPr id="5" name="Picture 5" descr="Pantone ipso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6" y="589749"/>
            <a:ext cx="8155142" cy="528638"/>
          </a:xfrm>
          <a:prstGeom prst="rect">
            <a:avLst/>
          </a:prstGeom>
        </p:spPr>
        <p:txBody>
          <a:bodyPr l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sp>
        <p:nvSpPr>
          <p:cNvPr id="14" name="Text Placeholder 8"/>
          <p:cNvSpPr>
            <a:spLocks noGrp="1"/>
          </p:cNvSpPr>
          <p:nvPr>
            <p:ph type="body" sz="quarter" idx="10"/>
          </p:nvPr>
        </p:nvSpPr>
        <p:spPr bwMode="gray">
          <a:xfrm>
            <a:off x="698346" y="1236863"/>
            <a:ext cx="8147204" cy="5207902"/>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spTree>
    <p:extLst>
      <p:ext uri="{BB962C8B-B14F-4D97-AF65-F5344CB8AC3E}">
        <p14:creationId xmlns:p14="http://schemas.microsoft.com/office/powerpoint/2010/main" val="274597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D Image Slide">
    <p:spTree>
      <p:nvGrpSpPr>
        <p:cNvPr id="1" name=""/>
        <p:cNvGrpSpPr/>
        <p:nvPr/>
      </p:nvGrpSpPr>
      <p:grpSpPr>
        <a:xfrm>
          <a:off x="0" y="0"/>
          <a:ext cx="0" cy="0"/>
          <a:chOff x="0" y="0"/>
          <a:chExt cx="0" cy="0"/>
        </a:xfrm>
      </p:grpSpPr>
      <p:pic>
        <p:nvPicPr>
          <p:cNvPr id="5" name="Picture 5" descr="Pantone ipso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chemeClr val="bg1"/>
                </a:solidFill>
              </a:defRPr>
            </a:lvl1pPr>
          </a:lstStyle>
          <a:p>
            <a:r>
              <a:rPr lang="en-US" dirty="0"/>
              <a:t>Click to edit Master title style</a:t>
            </a:r>
          </a:p>
        </p:txBody>
      </p:sp>
      <p:sp>
        <p:nvSpPr>
          <p:cNvPr id="7" name="Text Placeholder 8"/>
          <p:cNvSpPr>
            <a:spLocks noGrp="1"/>
          </p:cNvSpPr>
          <p:nvPr>
            <p:ph type="body" sz="quarter" idx="10"/>
          </p:nvPr>
        </p:nvSpPr>
        <p:spPr bwMode="gray">
          <a:xfrm>
            <a:off x="698346" y="1387475"/>
            <a:ext cx="8147204" cy="5057289"/>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chemeClr val="bg1"/>
                </a:solidFill>
                <a:latin typeface="+mj-lt"/>
              </a:defRPr>
            </a:lvl1pPr>
            <a:lvl2pPr indent="-228600">
              <a:lnSpc>
                <a:spcPct val="110000"/>
              </a:lnSpc>
              <a:spcBef>
                <a:spcPts val="0"/>
              </a:spcBef>
              <a:spcAft>
                <a:spcPts val="600"/>
              </a:spcAft>
              <a:buFont typeface="Arial"/>
              <a:buChar char="•"/>
              <a:defRPr sz="1600" cap="none" baseline="0">
                <a:solidFill>
                  <a:schemeClr val="bg1"/>
                </a:solidFill>
                <a:latin typeface="+mj-lt"/>
              </a:defRPr>
            </a:lvl2pPr>
            <a:lvl3pPr indent="-228600">
              <a:lnSpc>
                <a:spcPct val="110000"/>
              </a:lnSpc>
              <a:spcBef>
                <a:spcPts val="0"/>
              </a:spcBef>
              <a:spcAft>
                <a:spcPts val="600"/>
              </a:spcAft>
              <a:buFont typeface="Lucida Grande"/>
              <a:buChar char="–"/>
              <a:defRPr sz="1600" cap="none" baseline="0">
                <a:solidFill>
                  <a:schemeClr val="bg1"/>
                </a:solidFill>
                <a:latin typeface="+mj-lt"/>
              </a:defRPr>
            </a:lvl3pPr>
            <a:lvl4pPr marL="1600200" indent="-228600">
              <a:lnSpc>
                <a:spcPct val="110000"/>
              </a:lnSpc>
              <a:spcBef>
                <a:spcPts val="0"/>
              </a:spcBef>
              <a:spcAft>
                <a:spcPts val="600"/>
              </a:spcAft>
              <a:buFont typeface="Arial"/>
              <a:buChar char="•"/>
              <a:defRPr sz="1600" cap="none" baseline="0">
                <a:solidFill>
                  <a:schemeClr val="bg1"/>
                </a:solidFill>
                <a:latin typeface="+mn-lt"/>
              </a:defRPr>
            </a:lvl4pPr>
            <a:lvl5pPr marL="2057400" indent="-228600">
              <a:lnSpc>
                <a:spcPct val="110000"/>
              </a:lnSpc>
              <a:spcBef>
                <a:spcPts val="0"/>
              </a:spcBef>
              <a:spcAft>
                <a:spcPts val="600"/>
              </a:spcAft>
              <a:buFont typeface="Lucida Grande"/>
              <a:buChar char="-"/>
              <a:defRPr sz="1600" cap="none" baseline="0">
                <a:solidFill>
                  <a:schemeClr val="bg1"/>
                </a:solidFill>
                <a:latin typeface="+mn-lt"/>
              </a:defRPr>
            </a:lvl5pPr>
            <a:lvl6pPr marL="2514600" indent="-228600">
              <a:lnSpc>
                <a:spcPct val="110000"/>
              </a:lnSpc>
              <a:spcBef>
                <a:spcPts val="0"/>
              </a:spcBef>
              <a:spcAft>
                <a:spcPts val="600"/>
              </a:spcAft>
              <a:buFont typeface="Lucida Grande"/>
              <a:buChar char="»"/>
              <a:defRPr sz="1600">
                <a:solidFill>
                  <a:schemeClr val="bg1"/>
                </a:solidFill>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chemeClr val="bg1"/>
                </a:solidFill>
                <a:latin typeface="+mj-lt"/>
              </a:defRPr>
            </a:lvl1pPr>
          </a:lstStyle>
          <a:p>
            <a:pPr>
              <a:defRPr/>
            </a:pPr>
            <a:fld id="{4D28396D-908F-404C-BE95-849AA43C2B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6205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olid Color Slide Red">
    <p:bg>
      <p:bgPr>
        <a:solidFill>
          <a:srgbClr val="C00000"/>
        </a:solidFill>
        <a:effectLst/>
      </p:bgPr>
    </p:bg>
    <p:spTree>
      <p:nvGrpSpPr>
        <p:cNvPr id="1" name=""/>
        <p:cNvGrpSpPr/>
        <p:nvPr/>
      </p:nvGrpSpPr>
      <p:grpSpPr>
        <a:xfrm>
          <a:off x="0" y="0"/>
          <a:ext cx="0" cy="0"/>
          <a:chOff x="0" y="0"/>
          <a:chExt cx="0" cy="0"/>
        </a:xfrm>
      </p:grpSpPr>
      <p:pic>
        <p:nvPicPr>
          <p:cNvPr id="5" name="Picture 5" descr="Pantone ipso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chemeClr val="bg1"/>
                </a:solidFill>
              </a:defRPr>
            </a:lvl1pPr>
          </a:lstStyle>
          <a:p>
            <a:r>
              <a:rPr lang="en-US" dirty="0"/>
              <a:t>Click to edit Master title style</a:t>
            </a:r>
          </a:p>
        </p:txBody>
      </p:sp>
      <p:sp>
        <p:nvSpPr>
          <p:cNvPr id="7" name="Text Placeholder 8"/>
          <p:cNvSpPr>
            <a:spLocks noGrp="1"/>
          </p:cNvSpPr>
          <p:nvPr>
            <p:ph type="body" sz="quarter" idx="10"/>
          </p:nvPr>
        </p:nvSpPr>
        <p:spPr bwMode="gray">
          <a:xfrm>
            <a:off x="698346" y="1387475"/>
            <a:ext cx="8147204" cy="5057289"/>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chemeClr val="bg1"/>
                </a:solidFill>
                <a:latin typeface="+mj-lt"/>
              </a:defRPr>
            </a:lvl1pPr>
            <a:lvl2pPr indent="-228600">
              <a:lnSpc>
                <a:spcPct val="110000"/>
              </a:lnSpc>
              <a:spcBef>
                <a:spcPts val="0"/>
              </a:spcBef>
              <a:spcAft>
                <a:spcPts val="600"/>
              </a:spcAft>
              <a:buFont typeface="Arial"/>
              <a:buChar char="•"/>
              <a:defRPr sz="1600" cap="none" baseline="0">
                <a:solidFill>
                  <a:schemeClr val="bg1"/>
                </a:solidFill>
                <a:latin typeface="+mj-lt"/>
              </a:defRPr>
            </a:lvl2pPr>
            <a:lvl3pPr indent="-228600">
              <a:lnSpc>
                <a:spcPct val="110000"/>
              </a:lnSpc>
              <a:spcBef>
                <a:spcPts val="0"/>
              </a:spcBef>
              <a:spcAft>
                <a:spcPts val="600"/>
              </a:spcAft>
              <a:buFont typeface="Lucida Grande"/>
              <a:buChar char="–"/>
              <a:defRPr sz="1600" cap="none" baseline="0">
                <a:solidFill>
                  <a:schemeClr val="bg1"/>
                </a:solidFill>
                <a:latin typeface="+mj-lt"/>
              </a:defRPr>
            </a:lvl3pPr>
            <a:lvl4pPr marL="1600200" indent="-228600">
              <a:lnSpc>
                <a:spcPct val="110000"/>
              </a:lnSpc>
              <a:spcBef>
                <a:spcPts val="0"/>
              </a:spcBef>
              <a:spcAft>
                <a:spcPts val="600"/>
              </a:spcAft>
              <a:buFont typeface="Arial"/>
              <a:buChar char="•"/>
              <a:defRPr sz="1600" cap="none" baseline="0">
                <a:solidFill>
                  <a:schemeClr val="bg1"/>
                </a:solidFill>
                <a:latin typeface="+mn-lt"/>
              </a:defRPr>
            </a:lvl4pPr>
            <a:lvl5pPr marL="2057400" indent="-228600">
              <a:lnSpc>
                <a:spcPct val="110000"/>
              </a:lnSpc>
              <a:spcBef>
                <a:spcPts val="0"/>
              </a:spcBef>
              <a:spcAft>
                <a:spcPts val="600"/>
              </a:spcAft>
              <a:buFont typeface="Lucida Grande"/>
              <a:buChar char="-"/>
              <a:defRPr sz="1600" cap="none" baseline="0">
                <a:solidFill>
                  <a:schemeClr val="bg1"/>
                </a:solidFill>
                <a:latin typeface="+mn-lt"/>
              </a:defRPr>
            </a:lvl5pPr>
            <a:lvl6pPr marL="2514600" indent="-228600">
              <a:lnSpc>
                <a:spcPct val="110000"/>
              </a:lnSpc>
              <a:spcBef>
                <a:spcPts val="0"/>
              </a:spcBef>
              <a:spcAft>
                <a:spcPts val="600"/>
              </a:spcAft>
              <a:buFont typeface="Lucida Grande"/>
              <a:buChar char="»"/>
              <a:defRPr sz="1600">
                <a:solidFill>
                  <a:schemeClr val="bg1"/>
                </a:solidFill>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chemeClr val="bg1"/>
                </a:solidFill>
                <a:latin typeface="+mj-lt"/>
              </a:defRPr>
            </a:lvl1pPr>
          </a:lstStyle>
          <a:p>
            <a:pPr>
              <a:defRPr/>
            </a:pPr>
            <a:fld id="{4D28396D-908F-404C-BE95-849AA43C2B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87998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Content Option 2">
    <p:spTree>
      <p:nvGrpSpPr>
        <p:cNvPr id="1" name=""/>
        <p:cNvGrpSpPr/>
        <p:nvPr/>
      </p:nvGrpSpPr>
      <p:grpSpPr>
        <a:xfrm>
          <a:off x="0" y="0"/>
          <a:ext cx="0" cy="0"/>
          <a:chOff x="0" y="0"/>
          <a:chExt cx="0" cy="0"/>
        </a:xfrm>
      </p:grpSpPr>
      <p:pic>
        <p:nvPicPr>
          <p:cNvPr id="5" name="Picture 5" descr="Pantone ipso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grpSp>
        <p:nvGrpSpPr>
          <p:cNvPr id="9" name="Group 8"/>
          <p:cNvGrpSpPr/>
          <p:nvPr userDrawn="1"/>
        </p:nvGrpSpPr>
        <p:grpSpPr>
          <a:xfrm>
            <a:off x="0" y="0"/>
            <a:ext cx="9144000" cy="6858000"/>
            <a:chOff x="0" y="0"/>
            <a:chExt cx="9144000" cy="6858000"/>
          </a:xfrm>
        </p:grpSpPr>
        <p:sp>
          <p:nvSpPr>
            <p:cNvPr id="10" name="Freeform 34"/>
            <p:cNvSpPr>
              <a:spLocks/>
            </p:cNvSpPr>
            <p:nvPr/>
          </p:nvSpPr>
          <p:spPr bwMode="auto">
            <a:xfrm>
              <a:off x="8193088" y="1311275"/>
              <a:ext cx="950912" cy="1949450"/>
            </a:xfrm>
            <a:custGeom>
              <a:avLst/>
              <a:gdLst>
                <a:gd name="T0" fmla="*/ 304 w 304"/>
                <a:gd name="T1" fmla="*/ 1 h 588"/>
                <a:gd name="T2" fmla="*/ 294 w 304"/>
                <a:gd name="T3" fmla="*/ 0 h 588"/>
                <a:gd name="T4" fmla="*/ 0 w 304"/>
                <a:gd name="T5" fmla="*/ 294 h 588"/>
                <a:gd name="T6" fmla="*/ 294 w 304"/>
                <a:gd name="T7" fmla="*/ 588 h 588"/>
                <a:gd name="T8" fmla="*/ 304 w 304"/>
                <a:gd name="T9" fmla="*/ 588 h 588"/>
                <a:gd name="T10" fmla="*/ 304 w 304"/>
                <a:gd name="T11" fmla="*/ 1 h 588"/>
              </a:gdLst>
              <a:ahLst/>
              <a:cxnLst>
                <a:cxn ang="0">
                  <a:pos x="T0" y="T1"/>
                </a:cxn>
                <a:cxn ang="0">
                  <a:pos x="T2" y="T3"/>
                </a:cxn>
                <a:cxn ang="0">
                  <a:pos x="T4" y="T5"/>
                </a:cxn>
                <a:cxn ang="0">
                  <a:pos x="T6" y="T7"/>
                </a:cxn>
                <a:cxn ang="0">
                  <a:pos x="T8" y="T9"/>
                </a:cxn>
                <a:cxn ang="0">
                  <a:pos x="T10" y="T11"/>
                </a:cxn>
              </a:cxnLst>
              <a:rect l="0" t="0" r="r" b="b"/>
              <a:pathLst>
                <a:path w="304" h="588">
                  <a:moveTo>
                    <a:pt x="304" y="1"/>
                  </a:moveTo>
                  <a:cubicBezTo>
                    <a:pt x="301" y="1"/>
                    <a:pt x="298" y="0"/>
                    <a:pt x="294" y="0"/>
                  </a:cubicBezTo>
                  <a:cubicBezTo>
                    <a:pt x="132" y="0"/>
                    <a:pt x="0" y="132"/>
                    <a:pt x="0" y="294"/>
                  </a:cubicBezTo>
                  <a:cubicBezTo>
                    <a:pt x="0" y="457"/>
                    <a:pt x="132" y="588"/>
                    <a:pt x="294" y="588"/>
                  </a:cubicBezTo>
                  <a:cubicBezTo>
                    <a:pt x="298" y="588"/>
                    <a:pt x="301" y="588"/>
                    <a:pt x="304" y="588"/>
                  </a:cubicBezTo>
                  <a:lnTo>
                    <a:pt x="304" y="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 name="Freeform 35"/>
            <p:cNvSpPr>
              <a:spLocks/>
            </p:cNvSpPr>
            <p:nvPr/>
          </p:nvSpPr>
          <p:spPr bwMode="auto">
            <a:xfrm>
              <a:off x="8845550" y="803275"/>
              <a:ext cx="298450" cy="584200"/>
            </a:xfrm>
            <a:custGeom>
              <a:avLst/>
              <a:gdLst>
                <a:gd name="T0" fmla="*/ 104 w 104"/>
                <a:gd name="T1" fmla="*/ 0 h 193"/>
                <a:gd name="T2" fmla="*/ 0 w 104"/>
                <a:gd name="T3" fmla="*/ 144 h 193"/>
                <a:gd name="T4" fmla="*/ 8 w 104"/>
                <a:gd name="T5" fmla="*/ 193 h 193"/>
                <a:gd name="T6" fmla="*/ 94 w 104"/>
                <a:gd name="T7" fmla="*/ 180 h 193"/>
                <a:gd name="T8" fmla="*/ 104 w 104"/>
                <a:gd name="T9" fmla="*/ 181 h 193"/>
                <a:gd name="T10" fmla="*/ 104 w 104"/>
                <a:gd name="T11" fmla="*/ 0 h 193"/>
              </a:gdLst>
              <a:ahLst/>
              <a:cxnLst>
                <a:cxn ang="0">
                  <a:pos x="T0" y="T1"/>
                </a:cxn>
                <a:cxn ang="0">
                  <a:pos x="T2" y="T3"/>
                </a:cxn>
                <a:cxn ang="0">
                  <a:pos x="T4" y="T5"/>
                </a:cxn>
                <a:cxn ang="0">
                  <a:pos x="T6" y="T7"/>
                </a:cxn>
                <a:cxn ang="0">
                  <a:pos x="T8" y="T9"/>
                </a:cxn>
                <a:cxn ang="0">
                  <a:pos x="T10" y="T11"/>
                </a:cxn>
              </a:cxnLst>
              <a:rect l="0" t="0" r="r" b="b"/>
              <a:pathLst>
                <a:path w="104" h="193">
                  <a:moveTo>
                    <a:pt x="104" y="0"/>
                  </a:moveTo>
                  <a:cubicBezTo>
                    <a:pt x="44" y="21"/>
                    <a:pt x="0" y="77"/>
                    <a:pt x="0" y="144"/>
                  </a:cubicBezTo>
                  <a:cubicBezTo>
                    <a:pt x="0" y="162"/>
                    <a:pt x="3" y="178"/>
                    <a:pt x="8" y="193"/>
                  </a:cubicBezTo>
                  <a:cubicBezTo>
                    <a:pt x="36" y="185"/>
                    <a:pt x="65" y="180"/>
                    <a:pt x="94" y="180"/>
                  </a:cubicBezTo>
                  <a:cubicBezTo>
                    <a:pt x="98" y="180"/>
                    <a:pt x="101" y="181"/>
                    <a:pt x="104" y="181"/>
                  </a:cubicBezTo>
                  <a:lnTo>
                    <a:pt x="10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2" name="Freeform 36"/>
            <p:cNvSpPr>
              <a:spLocks/>
            </p:cNvSpPr>
            <p:nvPr/>
          </p:nvSpPr>
          <p:spPr bwMode="auto">
            <a:xfrm>
              <a:off x="5637213" y="0"/>
              <a:ext cx="3216275" cy="1200150"/>
            </a:xfrm>
            <a:custGeom>
              <a:avLst/>
              <a:gdLst>
                <a:gd name="T0" fmla="*/ 2026 w 2026"/>
                <a:gd name="T1" fmla="*/ 756 h 756"/>
                <a:gd name="T2" fmla="*/ 1054 w 2026"/>
                <a:gd name="T3" fmla="*/ 272 h 756"/>
                <a:gd name="T4" fmla="*/ 0 w 2026"/>
                <a:gd name="T5" fmla="*/ 0 h 756"/>
              </a:gdLst>
              <a:ahLst/>
              <a:cxnLst>
                <a:cxn ang="0">
                  <a:pos x="T0" y="T1"/>
                </a:cxn>
                <a:cxn ang="0">
                  <a:pos x="T2" y="T3"/>
                </a:cxn>
                <a:cxn ang="0">
                  <a:pos x="T4" y="T5"/>
                </a:cxn>
              </a:cxnLst>
              <a:rect l="0" t="0" r="r" b="b"/>
              <a:pathLst>
                <a:path w="2026" h="756">
                  <a:moveTo>
                    <a:pt x="2026" y="756"/>
                  </a:moveTo>
                  <a:cubicBezTo>
                    <a:pt x="1709" y="577"/>
                    <a:pt x="1392" y="398"/>
                    <a:pt x="1054" y="272"/>
                  </a:cubicBezTo>
                  <a:cubicBezTo>
                    <a:pt x="716" y="146"/>
                    <a:pt x="358" y="73"/>
                    <a:pt x="0" y="0"/>
                  </a:cubicBezTo>
                </a:path>
              </a:pathLst>
            </a:custGeom>
            <a:noFill/>
            <a:ln w="12700" cmpd="sng">
              <a:solidFill>
                <a:schemeClr val="tx1">
                  <a:alpha val="30196"/>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3" name="Freeform 37"/>
            <p:cNvSpPr>
              <a:spLocks/>
            </p:cNvSpPr>
            <p:nvPr/>
          </p:nvSpPr>
          <p:spPr bwMode="auto">
            <a:xfrm>
              <a:off x="1152525" y="6553200"/>
              <a:ext cx="1198563" cy="304800"/>
            </a:xfrm>
            <a:custGeom>
              <a:avLst/>
              <a:gdLst>
                <a:gd name="T0" fmla="*/ 368 w 368"/>
                <a:gd name="T1" fmla="*/ 104 h 104"/>
                <a:gd name="T2" fmla="*/ 184 w 368"/>
                <a:gd name="T3" fmla="*/ 0 h 104"/>
                <a:gd name="T4" fmla="*/ 0 w 368"/>
                <a:gd name="T5" fmla="*/ 104 h 104"/>
                <a:gd name="T6" fmla="*/ 368 w 368"/>
                <a:gd name="T7" fmla="*/ 104 h 104"/>
              </a:gdLst>
              <a:ahLst/>
              <a:cxnLst>
                <a:cxn ang="0">
                  <a:pos x="T0" y="T1"/>
                </a:cxn>
                <a:cxn ang="0">
                  <a:pos x="T2" y="T3"/>
                </a:cxn>
                <a:cxn ang="0">
                  <a:pos x="T4" y="T5"/>
                </a:cxn>
                <a:cxn ang="0">
                  <a:pos x="T6" y="T7"/>
                </a:cxn>
              </a:cxnLst>
              <a:rect l="0" t="0" r="r" b="b"/>
              <a:pathLst>
                <a:path w="368" h="104">
                  <a:moveTo>
                    <a:pt x="368" y="104"/>
                  </a:moveTo>
                  <a:cubicBezTo>
                    <a:pt x="330" y="42"/>
                    <a:pt x="262" y="0"/>
                    <a:pt x="184" y="0"/>
                  </a:cubicBezTo>
                  <a:cubicBezTo>
                    <a:pt x="106" y="0"/>
                    <a:pt x="38" y="42"/>
                    <a:pt x="0" y="104"/>
                  </a:cubicBezTo>
                  <a:lnTo>
                    <a:pt x="368" y="10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5" name="Freeform 38"/>
            <p:cNvSpPr>
              <a:spLocks/>
            </p:cNvSpPr>
            <p:nvPr/>
          </p:nvSpPr>
          <p:spPr bwMode="auto">
            <a:xfrm>
              <a:off x="0" y="4794250"/>
              <a:ext cx="1177925" cy="2019300"/>
            </a:xfrm>
            <a:custGeom>
              <a:avLst/>
              <a:gdLst>
                <a:gd name="T0" fmla="*/ 742 w 742"/>
                <a:gd name="T1" fmla="*/ 1272 h 1272"/>
                <a:gd name="T2" fmla="*/ 684 w 742"/>
                <a:gd name="T3" fmla="*/ 1220 h 1272"/>
                <a:gd name="T4" fmla="*/ 576 w 742"/>
                <a:gd name="T5" fmla="*/ 1110 h 1272"/>
                <a:gd name="T6" fmla="*/ 454 w 742"/>
                <a:gd name="T7" fmla="*/ 970 h 1272"/>
                <a:gd name="T8" fmla="*/ 356 w 742"/>
                <a:gd name="T9" fmla="*/ 826 h 1272"/>
                <a:gd name="T10" fmla="*/ 266 w 742"/>
                <a:gd name="T11" fmla="*/ 674 h 1272"/>
                <a:gd name="T12" fmla="*/ 186 w 742"/>
                <a:gd name="T13" fmla="*/ 512 h 1272"/>
                <a:gd name="T14" fmla="*/ 112 w 742"/>
                <a:gd name="T15" fmla="*/ 330 h 1272"/>
                <a:gd name="T16" fmla="*/ 0 w 742"/>
                <a:gd name="T17"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2" h="1272">
                  <a:moveTo>
                    <a:pt x="742" y="1272"/>
                  </a:moveTo>
                  <a:cubicBezTo>
                    <a:pt x="727" y="1259"/>
                    <a:pt x="712" y="1247"/>
                    <a:pt x="684" y="1220"/>
                  </a:cubicBezTo>
                  <a:cubicBezTo>
                    <a:pt x="656" y="1193"/>
                    <a:pt x="614" y="1152"/>
                    <a:pt x="576" y="1110"/>
                  </a:cubicBezTo>
                  <a:cubicBezTo>
                    <a:pt x="538" y="1068"/>
                    <a:pt x="491" y="1017"/>
                    <a:pt x="454" y="970"/>
                  </a:cubicBezTo>
                  <a:cubicBezTo>
                    <a:pt x="417" y="923"/>
                    <a:pt x="387" y="875"/>
                    <a:pt x="356" y="826"/>
                  </a:cubicBezTo>
                  <a:cubicBezTo>
                    <a:pt x="325" y="777"/>
                    <a:pt x="294" y="726"/>
                    <a:pt x="266" y="674"/>
                  </a:cubicBezTo>
                  <a:cubicBezTo>
                    <a:pt x="238" y="622"/>
                    <a:pt x="212" y="569"/>
                    <a:pt x="186" y="512"/>
                  </a:cubicBezTo>
                  <a:cubicBezTo>
                    <a:pt x="160" y="455"/>
                    <a:pt x="143" y="415"/>
                    <a:pt x="112" y="330"/>
                  </a:cubicBezTo>
                  <a:cubicBezTo>
                    <a:pt x="81" y="245"/>
                    <a:pt x="19" y="55"/>
                    <a:pt x="0" y="0"/>
                  </a:cubicBezTo>
                </a:path>
              </a:pathLst>
            </a:custGeom>
            <a:noFill/>
            <a:ln w="12700" cmpd="sng">
              <a:solidFill>
                <a:schemeClr val="tx1">
                  <a:alpha val="30196"/>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gr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6" y="589749"/>
            <a:ext cx="8155142" cy="528638"/>
          </a:xfrm>
          <a:prstGeom prst="rect">
            <a:avLst/>
          </a:prstGeom>
        </p:spPr>
        <p:txBody>
          <a:bodyPr l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sp>
        <p:nvSpPr>
          <p:cNvPr id="14" name="Text Placeholder 8"/>
          <p:cNvSpPr>
            <a:spLocks noGrp="1"/>
          </p:cNvSpPr>
          <p:nvPr>
            <p:ph type="body" sz="quarter" idx="10"/>
          </p:nvPr>
        </p:nvSpPr>
        <p:spPr bwMode="gray">
          <a:xfrm>
            <a:off x="698346" y="1236863"/>
            <a:ext cx="7302287" cy="5207902"/>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spTree>
    <p:extLst>
      <p:ext uri="{BB962C8B-B14F-4D97-AF65-F5344CB8AC3E}">
        <p14:creationId xmlns:p14="http://schemas.microsoft.com/office/powerpoint/2010/main" val="301502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olid Color Slide Black">
    <p:bg>
      <p:bgPr>
        <a:solidFill>
          <a:srgbClr val="000000"/>
        </a:solidFill>
        <a:effectLst/>
      </p:bgPr>
    </p:bg>
    <p:spTree>
      <p:nvGrpSpPr>
        <p:cNvPr id="1" name=""/>
        <p:cNvGrpSpPr/>
        <p:nvPr/>
      </p:nvGrpSpPr>
      <p:grpSpPr>
        <a:xfrm>
          <a:off x="0" y="0"/>
          <a:ext cx="0" cy="0"/>
          <a:chOff x="0" y="0"/>
          <a:chExt cx="0" cy="0"/>
        </a:xfrm>
      </p:grpSpPr>
      <p:pic>
        <p:nvPicPr>
          <p:cNvPr id="5" name="Picture 5" descr="Pantone ipso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chemeClr val="bg1"/>
                </a:solidFill>
              </a:defRPr>
            </a:lvl1pPr>
          </a:lstStyle>
          <a:p>
            <a:r>
              <a:rPr lang="en-US" dirty="0"/>
              <a:t>Click to edit Master title style</a:t>
            </a:r>
          </a:p>
        </p:txBody>
      </p:sp>
      <p:sp>
        <p:nvSpPr>
          <p:cNvPr id="7" name="Text Placeholder 8"/>
          <p:cNvSpPr>
            <a:spLocks noGrp="1"/>
          </p:cNvSpPr>
          <p:nvPr>
            <p:ph type="body" sz="quarter" idx="10"/>
          </p:nvPr>
        </p:nvSpPr>
        <p:spPr bwMode="gray">
          <a:xfrm>
            <a:off x="698346" y="1387475"/>
            <a:ext cx="8147204" cy="5057289"/>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chemeClr val="bg1"/>
                </a:solidFill>
                <a:latin typeface="+mj-lt"/>
              </a:defRPr>
            </a:lvl1pPr>
            <a:lvl2pPr indent="-228600">
              <a:lnSpc>
                <a:spcPct val="110000"/>
              </a:lnSpc>
              <a:spcBef>
                <a:spcPts val="0"/>
              </a:spcBef>
              <a:spcAft>
                <a:spcPts val="600"/>
              </a:spcAft>
              <a:buFont typeface="Arial"/>
              <a:buChar char="•"/>
              <a:defRPr sz="1600" cap="none" baseline="0">
                <a:solidFill>
                  <a:schemeClr val="bg1"/>
                </a:solidFill>
                <a:latin typeface="+mj-lt"/>
              </a:defRPr>
            </a:lvl2pPr>
            <a:lvl3pPr indent="-228600">
              <a:lnSpc>
                <a:spcPct val="110000"/>
              </a:lnSpc>
              <a:spcBef>
                <a:spcPts val="0"/>
              </a:spcBef>
              <a:spcAft>
                <a:spcPts val="600"/>
              </a:spcAft>
              <a:buFont typeface="Lucida Grande"/>
              <a:buChar char="–"/>
              <a:defRPr sz="1600" cap="none" baseline="0">
                <a:solidFill>
                  <a:schemeClr val="bg1"/>
                </a:solidFill>
                <a:latin typeface="+mj-lt"/>
              </a:defRPr>
            </a:lvl3pPr>
            <a:lvl4pPr marL="1600200" indent="-228600">
              <a:lnSpc>
                <a:spcPct val="110000"/>
              </a:lnSpc>
              <a:spcBef>
                <a:spcPts val="0"/>
              </a:spcBef>
              <a:spcAft>
                <a:spcPts val="600"/>
              </a:spcAft>
              <a:buFont typeface="Arial"/>
              <a:buChar char="•"/>
              <a:defRPr sz="1600" cap="none" baseline="0">
                <a:solidFill>
                  <a:schemeClr val="bg1"/>
                </a:solidFill>
                <a:latin typeface="+mn-lt"/>
              </a:defRPr>
            </a:lvl4pPr>
            <a:lvl5pPr marL="2057400" indent="-228600">
              <a:lnSpc>
                <a:spcPct val="110000"/>
              </a:lnSpc>
              <a:spcBef>
                <a:spcPts val="0"/>
              </a:spcBef>
              <a:spcAft>
                <a:spcPts val="600"/>
              </a:spcAft>
              <a:buFont typeface="Lucida Grande"/>
              <a:buChar char="-"/>
              <a:defRPr sz="1600" cap="none" baseline="0">
                <a:solidFill>
                  <a:schemeClr val="bg1"/>
                </a:solidFill>
                <a:latin typeface="+mn-lt"/>
              </a:defRPr>
            </a:lvl5pPr>
            <a:lvl6pPr marL="2514600" indent="-228600">
              <a:lnSpc>
                <a:spcPct val="110000"/>
              </a:lnSpc>
              <a:spcBef>
                <a:spcPts val="0"/>
              </a:spcBef>
              <a:spcAft>
                <a:spcPts val="600"/>
              </a:spcAft>
              <a:buFont typeface="Lucida Grande"/>
              <a:buChar char="»"/>
              <a:defRPr sz="1600">
                <a:solidFill>
                  <a:schemeClr val="bg1"/>
                </a:solidFill>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chemeClr val="bg1"/>
                </a:solidFill>
                <a:latin typeface="+mj-lt"/>
              </a:defRPr>
            </a:lvl1pPr>
          </a:lstStyle>
          <a:p>
            <a:pPr>
              <a:defRPr/>
            </a:pPr>
            <a:fld id="{4D28396D-908F-404C-BE95-849AA43C2B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798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olid Color Slide Light Gray">
    <p:bg>
      <p:bgPr>
        <a:solidFill>
          <a:srgbClr val="BABABA"/>
        </a:solidFill>
        <a:effectLst/>
      </p:bgPr>
    </p:bg>
    <p:spTree>
      <p:nvGrpSpPr>
        <p:cNvPr id="1" name=""/>
        <p:cNvGrpSpPr/>
        <p:nvPr/>
      </p:nvGrpSpPr>
      <p:grpSpPr>
        <a:xfrm>
          <a:off x="0" y="0"/>
          <a:ext cx="0" cy="0"/>
          <a:chOff x="0" y="0"/>
          <a:chExt cx="0" cy="0"/>
        </a:xfrm>
      </p:grpSpPr>
      <p:pic>
        <p:nvPicPr>
          <p:cNvPr id="5" name="Picture 5" descr="Pantone ipso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chemeClr val="bg1"/>
                </a:solidFill>
              </a:defRPr>
            </a:lvl1pPr>
          </a:lstStyle>
          <a:p>
            <a:r>
              <a:rPr lang="en-US" dirty="0"/>
              <a:t>Click to edit Master title style</a:t>
            </a:r>
          </a:p>
        </p:txBody>
      </p:sp>
      <p:sp>
        <p:nvSpPr>
          <p:cNvPr id="7" name="Text Placeholder 8"/>
          <p:cNvSpPr>
            <a:spLocks noGrp="1"/>
          </p:cNvSpPr>
          <p:nvPr>
            <p:ph type="body" sz="quarter" idx="10"/>
          </p:nvPr>
        </p:nvSpPr>
        <p:spPr bwMode="gray">
          <a:xfrm>
            <a:off x="698346" y="1387475"/>
            <a:ext cx="8147204" cy="5057289"/>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chemeClr val="bg1"/>
                </a:solidFill>
                <a:latin typeface="+mj-lt"/>
              </a:defRPr>
            </a:lvl1pPr>
            <a:lvl2pPr indent="-228600">
              <a:lnSpc>
                <a:spcPct val="110000"/>
              </a:lnSpc>
              <a:spcBef>
                <a:spcPts val="0"/>
              </a:spcBef>
              <a:spcAft>
                <a:spcPts val="600"/>
              </a:spcAft>
              <a:buFont typeface="Arial"/>
              <a:buChar char="•"/>
              <a:defRPr sz="1600" cap="none" baseline="0">
                <a:solidFill>
                  <a:schemeClr val="bg1"/>
                </a:solidFill>
                <a:latin typeface="+mj-lt"/>
              </a:defRPr>
            </a:lvl2pPr>
            <a:lvl3pPr indent="-228600">
              <a:lnSpc>
                <a:spcPct val="110000"/>
              </a:lnSpc>
              <a:spcBef>
                <a:spcPts val="0"/>
              </a:spcBef>
              <a:spcAft>
                <a:spcPts val="600"/>
              </a:spcAft>
              <a:buFont typeface="Lucida Grande"/>
              <a:buChar char="–"/>
              <a:defRPr sz="1600" cap="none" baseline="0">
                <a:solidFill>
                  <a:schemeClr val="bg1"/>
                </a:solidFill>
                <a:latin typeface="+mj-lt"/>
              </a:defRPr>
            </a:lvl3pPr>
            <a:lvl4pPr marL="1600200" indent="-228600">
              <a:lnSpc>
                <a:spcPct val="110000"/>
              </a:lnSpc>
              <a:spcBef>
                <a:spcPts val="0"/>
              </a:spcBef>
              <a:spcAft>
                <a:spcPts val="600"/>
              </a:spcAft>
              <a:buFont typeface="Arial"/>
              <a:buChar char="•"/>
              <a:defRPr sz="1600" cap="none" baseline="0">
                <a:solidFill>
                  <a:schemeClr val="bg1"/>
                </a:solidFill>
                <a:latin typeface="+mn-lt"/>
              </a:defRPr>
            </a:lvl4pPr>
            <a:lvl5pPr marL="2057400" indent="-228600">
              <a:lnSpc>
                <a:spcPct val="110000"/>
              </a:lnSpc>
              <a:spcBef>
                <a:spcPts val="0"/>
              </a:spcBef>
              <a:spcAft>
                <a:spcPts val="600"/>
              </a:spcAft>
              <a:buFont typeface="Lucida Grande"/>
              <a:buChar char="-"/>
              <a:defRPr sz="1600" cap="none" baseline="0">
                <a:solidFill>
                  <a:schemeClr val="bg1"/>
                </a:solidFill>
                <a:latin typeface="+mn-lt"/>
              </a:defRPr>
            </a:lvl5pPr>
            <a:lvl6pPr marL="2514600" indent="-228600">
              <a:lnSpc>
                <a:spcPct val="110000"/>
              </a:lnSpc>
              <a:spcBef>
                <a:spcPts val="0"/>
              </a:spcBef>
              <a:spcAft>
                <a:spcPts val="600"/>
              </a:spcAft>
              <a:buFont typeface="Lucida Grande"/>
              <a:buChar char="»"/>
              <a:defRPr sz="1600">
                <a:solidFill>
                  <a:schemeClr val="bg1"/>
                </a:solidFill>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chemeClr val="bg1"/>
                </a:solidFill>
                <a:latin typeface="+mj-lt"/>
              </a:defRPr>
            </a:lvl1pPr>
          </a:lstStyle>
          <a:p>
            <a:pPr>
              <a:defRPr/>
            </a:pPr>
            <a:fld id="{4D28396D-908F-404C-BE95-849AA43C2B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80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olid Color Slide Dark Gray">
    <p:bg>
      <p:bgPr>
        <a:solidFill>
          <a:srgbClr val="595959"/>
        </a:solidFill>
        <a:effectLst/>
      </p:bgPr>
    </p:bg>
    <p:spTree>
      <p:nvGrpSpPr>
        <p:cNvPr id="1" name=""/>
        <p:cNvGrpSpPr/>
        <p:nvPr/>
      </p:nvGrpSpPr>
      <p:grpSpPr>
        <a:xfrm>
          <a:off x="0" y="0"/>
          <a:ext cx="0" cy="0"/>
          <a:chOff x="0" y="0"/>
          <a:chExt cx="0" cy="0"/>
        </a:xfrm>
      </p:grpSpPr>
      <p:pic>
        <p:nvPicPr>
          <p:cNvPr id="5" name="Picture 5" descr="Pantone ipso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chemeClr val="bg1"/>
                </a:solidFill>
              </a:defRPr>
            </a:lvl1pPr>
          </a:lstStyle>
          <a:p>
            <a:r>
              <a:rPr lang="en-US" dirty="0"/>
              <a:t>Click to edit Master title style</a:t>
            </a:r>
          </a:p>
        </p:txBody>
      </p:sp>
      <p:sp>
        <p:nvSpPr>
          <p:cNvPr id="7" name="Text Placeholder 8"/>
          <p:cNvSpPr>
            <a:spLocks noGrp="1"/>
          </p:cNvSpPr>
          <p:nvPr>
            <p:ph type="body" sz="quarter" idx="10"/>
          </p:nvPr>
        </p:nvSpPr>
        <p:spPr bwMode="gray">
          <a:xfrm>
            <a:off x="698346" y="1387475"/>
            <a:ext cx="8147204" cy="5057289"/>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chemeClr val="bg1"/>
                </a:solidFill>
                <a:latin typeface="+mj-lt"/>
              </a:defRPr>
            </a:lvl1pPr>
            <a:lvl2pPr indent="-228600">
              <a:lnSpc>
                <a:spcPct val="110000"/>
              </a:lnSpc>
              <a:spcBef>
                <a:spcPts val="0"/>
              </a:spcBef>
              <a:spcAft>
                <a:spcPts val="600"/>
              </a:spcAft>
              <a:buFont typeface="Arial"/>
              <a:buChar char="•"/>
              <a:defRPr sz="1600" cap="none" baseline="0">
                <a:solidFill>
                  <a:schemeClr val="bg1"/>
                </a:solidFill>
                <a:latin typeface="+mj-lt"/>
              </a:defRPr>
            </a:lvl2pPr>
            <a:lvl3pPr indent="-228600">
              <a:lnSpc>
                <a:spcPct val="110000"/>
              </a:lnSpc>
              <a:spcBef>
                <a:spcPts val="0"/>
              </a:spcBef>
              <a:spcAft>
                <a:spcPts val="600"/>
              </a:spcAft>
              <a:buFont typeface="Lucida Grande"/>
              <a:buChar char="–"/>
              <a:defRPr sz="1600" cap="none" baseline="0">
                <a:solidFill>
                  <a:schemeClr val="bg1"/>
                </a:solidFill>
                <a:latin typeface="+mj-lt"/>
              </a:defRPr>
            </a:lvl3pPr>
            <a:lvl4pPr marL="1600200" indent="-228600">
              <a:lnSpc>
                <a:spcPct val="110000"/>
              </a:lnSpc>
              <a:spcBef>
                <a:spcPts val="0"/>
              </a:spcBef>
              <a:spcAft>
                <a:spcPts val="600"/>
              </a:spcAft>
              <a:buFont typeface="Arial"/>
              <a:buChar char="•"/>
              <a:defRPr sz="1600" cap="none" baseline="0">
                <a:solidFill>
                  <a:schemeClr val="bg1"/>
                </a:solidFill>
                <a:latin typeface="+mn-lt"/>
              </a:defRPr>
            </a:lvl4pPr>
            <a:lvl5pPr marL="2057400" indent="-228600">
              <a:lnSpc>
                <a:spcPct val="110000"/>
              </a:lnSpc>
              <a:spcBef>
                <a:spcPts val="0"/>
              </a:spcBef>
              <a:spcAft>
                <a:spcPts val="600"/>
              </a:spcAft>
              <a:buFont typeface="Lucida Grande"/>
              <a:buChar char="-"/>
              <a:defRPr sz="1600" cap="none" baseline="0">
                <a:solidFill>
                  <a:schemeClr val="bg1"/>
                </a:solidFill>
                <a:latin typeface="+mn-lt"/>
              </a:defRPr>
            </a:lvl5pPr>
            <a:lvl6pPr marL="2514600" indent="-228600">
              <a:lnSpc>
                <a:spcPct val="110000"/>
              </a:lnSpc>
              <a:spcBef>
                <a:spcPts val="0"/>
              </a:spcBef>
              <a:spcAft>
                <a:spcPts val="600"/>
              </a:spcAft>
              <a:buFont typeface="Lucida Grande"/>
              <a:buChar char="»"/>
              <a:defRPr sz="1600">
                <a:solidFill>
                  <a:schemeClr val="bg1"/>
                </a:solidFill>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chemeClr val="bg1"/>
                </a:solidFill>
                <a:latin typeface="+mj-lt"/>
              </a:defRPr>
            </a:lvl1pPr>
          </a:lstStyle>
          <a:p>
            <a:pPr>
              <a:defRPr/>
            </a:pPr>
            <a:fld id="{4D28396D-908F-404C-BE95-849AA43C2B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6391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D Section Divider Re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7" y="282"/>
            <a:ext cx="9143245" cy="6857717"/>
          </a:xfrm>
          <a:prstGeom prst="rect">
            <a:avLst/>
          </a:prstGeom>
        </p:spPr>
      </p:pic>
      <p:pic>
        <p:nvPicPr>
          <p:cNvPr id="5" name="Picture 4"/>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41338" y="0"/>
            <a:ext cx="4305837" cy="4609412"/>
          </a:xfrm>
          <a:prstGeom prst="rect">
            <a:avLst/>
          </a:prstGeom>
        </p:spPr>
      </p:pic>
      <p:sp>
        <p:nvSpPr>
          <p:cNvPr id="6" name="Slide Number Placeholder 14"/>
          <p:cNvSpPr txBox="1">
            <a:spLocks/>
          </p:cNvSpPr>
          <p:nvPr userDrawn="1"/>
        </p:nvSpPr>
        <p:spPr>
          <a:xfrm>
            <a:off x="8584602" y="6484071"/>
            <a:ext cx="485810" cy="365125"/>
          </a:xfrm>
          <a:prstGeom prst="rect">
            <a:avLst/>
          </a:prstGeom>
        </p:spPr>
        <p:txBody>
          <a:bodyPr>
            <a:noAutofit/>
          </a:bodyPr>
          <a:lstStyle>
            <a:defPPr>
              <a:defRPr lang="en-US"/>
            </a:defPPr>
            <a:lvl1pPr algn="r" rtl="0" fontAlgn="base">
              <a:spcBef>
                <a:spcPct val="0"/>
              </a:spcBef>
              <a:spcAft>
                <a:spcPct val="0"/>
              </a:spcAft>
              <a:defRPr sz="1200" b="0" kern="1200" smtClean="0">
                <a:solidFill>
                  <a:srgbClr val="595959"/>
                </a:solidFill>
                <a:latin typeface="+mj-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fld id="{4D28396D-908F-404C-BE95-849AA43C2B17}" type="slidenum">
              <a:rPr lang="en-US">
                <a:solidFill>
                  <a:srgbClr val="FFFFFF"/>
                </a:solidFill>
              </a:rPr>
              <a:pPr>
                <a:defRPr/>
              </a:pPr>
              <a:t>‹#›</a:t>
            </a:fld>
            <a:endParaRPr lang="en-US" dirty="0">
              <a:solidFill>
                <a:srgbClr val="FFFFFF"/>
              </a:solidFill>
            </a:endParaRPr>
          </a:p>
        </p:txBody>
      </p:sp>
      <p:sp>
        <p:nvSpPr>
          <p:cNvPr id="7" name="Freeform 5"/>
          <p:cNvSpPr>
            <a:spLocks/>
          </p:cNvSpPr>
          <p:nvPr userDrawn="1"/>
        </p:nvSpPr>
        <p:spPr bwMode="ltGray">
          <a:xfrm>
            <a:off x="584200" y="5846763"/>
            <a:ext cx="917575" cy="746125"/>
          </a:xfrm>
          <a:custGeom>
            <a:avLst/>
            <a:gdLst>
              <a:gd name="T0" fmla="*/ 0 w 578"/>
              <a:gd name="T1" fmla="*/ 470 h 470"/>
              <a:gd name="T2" fmla="*/ 286 w 578"/>
              <a:gd name="T3" fmla="*/ 270 h 470"/>
              <a:gd name="T4" fmla="*/ 578 w 578"/>
              <a:gd name="T5" fmla="*/ 0 h 470"/>
            </a:gdLst>
            <a:ahLst/>
            <a:cxnLst>
              <a:cxn ang="0">
                <a:pos x="T0" y="T1"/>
              </a:cxn>
              <a:cxn ang="0">
                <a:pos x="T2" y="T3"/>
              </a:cxn>
              <a:cxn ang="0">
                <a:pos x="T4" y="T5"/>
              </a:cxn>
            </a:cxnLst>
            <a:rect l="0" t="0" r="r" b="b"/>
            <a:pathLst>
              <a:path w="578" h="470">
                <a:moveTo>
                  <a:pt x="0" y="470"/>
                </a:moveTo>
                <a:cubicBezTo>
                  <a:pt x="95" y="409"/>
                  <a:pt x="190" y="348"/>
                  <a:pt x="286" y="270"/>
                </a:cubicBezTo>
                <a:cubicBezTo>
                  <a:pt x="382" y="192"/>
                  <a:pt x="529" y="45"/>
                  <a:pt x="578" y="0"/>
                </a:cubicBezTo>
              </a:path>
            </a:pathLst>
          </a:custGeom>
          <a:noFill/>
          <a:ln w="12700" cmpd="sng">
            <a:solidFill>
              <a:srgbClr val="FFFFFF">
                <a:alpha val="49804"/>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8" name="Freeform 7"/>
          <p:cNvSpPr/>
          <p:nvPr userDrawn="1"/>
        </p:nvSpPr>
        <p:spPr>
          <a:xfrm>
            <a:off x="4722607" y="2297593"/>
            <a:ext cx="2732442" cy="650002"/>
          </a:xfrm>
          <a:custGeom>
            <a:avLst/>
            <a:gdLst>
              <a:gd name="connsiteX0" fmla="*/ 0 w 2732442"/>
              <a:gd name="connsiteY0" fmla="*/ 650002 h 650002"/>
              <a:gd name="connsiteX1" fmla="*/ 1247887 w 2732442"/>
              <a:gd name="connsiteY1" fmla="*/ 26059 h 650002"/>
              <a:gd name="connsiteX2" fmla="*/ 2732442 w 2732442"/>
              <a:gd name="connsiteY2" fmla="*/ 176666 h 650002"/>
            </a:gdLst>
            <a:ahLst/>
            <a:cxnLst>
              <a:cxn ang="0">
                <a:pos x="connsiteX0" y="connsiteY0"/>
              </a:cxn>
              <a:cxn ang="0">
                <a:pos x="connsiteX1" y="connsiteY1"/>
              </a:cxn>
              <a:cxn ang="0">
                <a:pos x="connsiteX2" y="connsiteY2"/>
              </a:cxn>
            </a:cxnLst>
            <a:rect l="l" t="t" r="r" b="b"/>
            <a:pathLst>
              <a:path w="2732442" h="650002">
                <a:moveTo>
                  <a:pt x="0" y="650002"/>
                </a:moveTo>
                <a:cubicBezTo>
                  <a:pt x="396240" y="377475"/>
                  <a:pt x="792480" y="104948"/>
                  <a:pt x="1247887" y="26059"/>
                </a:cubicBezTo>
                <a:cubicBezTo>
                  <a:pt x="1703294" y="-52830"/>
                  <a:pt x="2217868" y="61918"/>
                  <a:pt x="2732442" y="176666"/>
                </a:cubicBezTo>
              </a:path>
            </a:pathLst>
          </a:custGeom>
          <a:noFill/>
          <a:ln w="127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9" name="Picture 5" descr="Pantone ipsos.png"/>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pic>
        <p:nvPicPr>
          <p:cNvPr id="11" name="Picture 1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00634" y="6543533"/>
            <a:ext cx="703196" cy="205099"/>
          </a:xfrm>
          <a:prstGeom prst="rect">
            <a:avLst/>
          </a:prstGeom>
        </p:spPr>
      </p:pic>
      <p:pic>
        <p:nvPicPr>
          <p:cNvPr id="12" name="Picture 1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40908" y="5917746"/>
            <a:ext cx="604157" cy="604157"/>
          </a:xfrm>
          <a:prstGeom prst="rect">
            <a:avLst/>
          </a:prstGeom>
        </p:spPr>
      </p:pic>
      <p:pic>
        <p:nvPicPr>
          <p:cNvPr id="13" name="Picture 12"/>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948244" y="3658850"/>
            <a:ext cx="686535" cy="686535"/>
          </a:xfrm>
          <a:prstGeom prst="rect">
            <a:avLst/>
          </a:prstGeom>
        </p:spPr>
      </p:pic>
      <p:sp>
        <p:nvSpPr>
          <p:cNvPr id="2" name="Titel 1"/>
          <p:cNvSpPr>
            <a:spLocks noGrp="1"/>
          </p:cNvSpPr>
          <p:nvPr>
            <p:ph type="ctrTitle"/>
          </p:nvPr>
        </p:nvSpPr>
        <p:spPr>
          <a:xfrm>
            <a:off x="216595" y="3184497"/>
            <a:ext cx="4000406" cy="498598"/>
          </a:xfrm>
          <a:prstGeom prst="rect">
            <a:avLst/>
          </a:prstGeom>
        </p:spPr>
        <p:txBody>
          <a:bodyPr wrap="square" lIns="0" tIns="0" rIns="0" bIns="0" anchor="ctr" anchorCtr="0">
            <a:spAutoFit/>
          </a:bodyPr>
          <a:lstStyle>
            <a:lvl1pPr algn="ctr">
              <a:lnSpc>
                <a:spcPct val="90000"/>
              </a:lnSpc>
              <a:defRPr sz="3600" b="1"/>
            </a:lvl1pPr>
          </a:lstStyle>
          <a:p>
            <a:endParaRPr lang="en-US" noProof="0" dirty="0"/>
          </a:p>
        </p:txBody>
      </p:sp>
      <p:sp>
        <p:nvSpPr>
          <p:cNvPr id="10" name="Slide Number Placeholder 14"/>
          <p:cNvSpPr>
            <a:spLocks noGrp="1"/>
          </p:cNvSpPr>
          <p:nvPr>
            <p:ph type="sldNum" sz="quarter" idx="11"/>
          </p:nvPr>
        </p:nvSpPr>
        <p:spPr>
          <a:xfrm>
            <a:off x="8584602" y="6484071"/>
            <a:ext cx="485810" cy="365125"/>
          </a:xfrm>
          <a:prstGeom prst="rect">
            <a:avLst/>
          </a:prstGeom>
        </p:spPr>
        <p:txBody>
          <a:bodyPr>
            <a:noAutofit/>
          </a:bodyPr>
          <a:lstStyle>
            <a:lvl1pPr algn="r">
              <a:defRPr sz="1200" b="0" smtClean="0">
                <a:solidFill>
                  <a:schemeClr val="bg1"/>
                </a:solidFill>
                <a:latin typeface="+mj-lt"/>
              </a:defRPr>
            </a:lvl1pPr>
          </a:lstStyle>
          <a:p>
            <a:pPr>
              <a:defRPr/>
            </a:pPr>
            <a:fld id="{4D28396D-908F-404C-BE95-849AA43C2B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1694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D Section Divider Dark Gray">
    <p:bg>
      <p:bgPr>
        <a:solidFill>
          <a:schemeClr val="bg1"/>
        </a:solid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7" y="283"/>
            <a:ext cx="9143245" cy="6857434"/>
          </a:xfrm>
          <a:prstGeom prst="rect">
            <a:avLst/>
          </a:prstGeom>
        </p:spPr>
      </p:pic>
      <p:pic>
        <p:nvPicPr>
          <p:cNvPr id="21" name="Picture 20"/>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41338" y="0"/>
            <a:ext cx="4305837" cy="4609412"/>
          </a:xfrm>
          <a:prstGeom prst="rect">
            <a:avLst/>
          </a:prstGeom>
        </p:spPr>
      </p:pic>
      <p:sp>
        <p:nvSpPr>
          <p:cNvPr id="22" name="Slide Number Placeholder 14"/>
          <p:cNvSpPr txBox="1">
            <a:spLocks/>
          </p:cNvSpPr>
          <p:nvPr userDrawn="1"/>
        </p:nvSpPr>
        <p:spPr>
          <a:xfrm>
            <a:off x="8577263" y="6484071"/>
            <a:ext cx="493149" cy="365125"/>
          </a:xfrm>
          <a:prstGeom prst="rect">
            <a:avLst/>
          </a:prstGeom>
        </p:spPr>
        <p:txBody>
          <a:bodyPr>
            <a:noAutofit/>
          </a:bodyPr>
          <a:lstStyle>
            <a:defPPr>
              <a:defRPr lang="en-US"/>
            </a:defPPr>
            <a:lvl1pPr algn="r" rtl="0" fontAlgn="base">
              <a:spcBef>
                <a:spcPct val="0"/>
              </a:spcBef>
              <a:spcAft>
                <a:spcPct val="0"/>
              </a:spcAft>
              <a:defRPr sz="1200" b="0" kern="1200" smtClean="0">
                <a:solidFill>
                  <a:srgbClr val="595959"/>
                </a:solidFill>
                <a:latin typeface="+mj-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fld id="{4D28396D-908F-404C-BE95-849AA43C2B17}" type="slidenum">
              <a:rPr lang="en-US">
                <a:solidFill>
                  <a:srgbClr val="FFFFFF"/>
                </a:solidFill>
              </a:rPr>
              <a:pPr>
                <a:defRPr/>
              </a:pPr>
              <a:t>‹#›</a:t>
            </a:fld>
            <a:endParaRPr lang="en-US" dirty="0">
              <a:solidFill>
                <a:srgbClr val="FFFFFF"/>
              </a:solidFill>
            </a:endParaRPr>
          </a:p>
        </p:txBody>
      </p:sp>
      <p:pic>
        <p:nvPicPr>
          <p:cNvPr id="23" name="Picture 22" descr="Pantone ipsos.png"/>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pic>
        <p:nvPicPr>
          <p:cNvPr id="24" name="Picture 2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00634" y="6543533"/>
            <a:ext cx="703196" cy="205099"/>
          </a:xfrm>
          <a:prstGeom prst="rect">
            <a:avLst/>
          </a:prstGeom>
        </p:spPr>
      </p:pic>
      <p:sp>
        <p:nvSpPr>
          <p:cNvPr id="25" name="Freeform 5"/>
          <p:cNvSpPr>
            <a:spLocks/>
          </p:cNvSpPr>
          <p:nvPr userDrawn="1"/>
        </p:nvSpPr>
        <p:spPr bwMode="ltGray">
          <a:xfrm>
            <a:off x="584200" y="5846763"/>
            <a:ext cx="917575" cy="746125"/>
          </a:xfrm>
          <a:custGeom>
            <a:avLst/>
            <a:gdLst>
              <a:gd name="T0" fmla="*/ 0 w 578"/>
              <a:gd name="T1" fmla="*/ 470 h 470"/>
              <a:gd name="T2" fmla="*/ 286 w 578"/>
              <a:gd name="T3" fmla="*/ 270 h 470"/>
              <a:gd name="T4" fmla="*/ 578 w 578"/>
              <a:gd name="T5" fmla="*/ 0 h 470"/>
            </a:gdLst>
            <a:ahLst/>
            <a:cxnLst>
              <a:cxn ang="0">
                <a:pos x="T0" y="T1"/>
              </a:cxn>
              <a:cxn ang="0">
                <a:pos x="T2" y="T3"/>
              </a:cxn>
              <a:cxn ang="0">
                <a:pos x="T4" y="T5"/>
              </a:cxn>
            </a:cxnLst>
            <a:rect l="0" t="0" r="r" b="b"/>
            <a:pathLst>
              <a:path w="578" h="470">
                <a:moveTo>
                  <a:pt x="0" y="470"/>
                </a:moveTo>
                <a:cubicBezTo>
                  <a:pt x="95" y="409"/>
                  <a:pt x="190" y="348"/>
                  <a:pt x="286" y="270"/>
                </a:cubicBezTo>
                <a:cubicBezTo>
                  <a:pt x="382" y="192"/>
                  <a:pt x="529" y="45"/>
                  <a:pt x="578" y="0"/>
                </a:cubicBezTo>
              </a:path>
            </a:pathLst>
          </a:custGeom>
          <a:noFill/>
          <a:ln w="12700" cmpd="sng">
            <a:solidFill>
              <a:srgbClr val="FFFFFF">
                <a:alpha val="49804"/>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8" name="Freeform 27"/>
          <p:cNvSpPr/>
          <p:nvPr userDrawn="1"/>
        </p:nvSpPr>
        <p:spPr>
          <a:xfrm>
            <a:off x="4722607" y="2297593"/>
            <a:ext cx="2732442" cy="650002"/>
          </a:xfrm>
          <a:custGeom>
            <a:avLst/>
            <a:gdLst>
              <a:gd name="connsiteX0" fmla="*/ 0 w 2732442"/>
              <a:gd name="connsiteY0" fmla="*/ 650002 h 650002"/>
              <a:gd name="connsiteX1" fmla="*/ 1247887 w 2732442"/>
              <a:gd name="connsiteY1" fmla="*/ 26059 h 650002"/>
              <a:gd name="connsiteX2" fmla="*/ 2732442 w 2732442"/>
              <a:gd name="connsiteY2" fmla="*/ 176666 h 650002"/>
            </a:gdLst>
            <a:ahLst/>
            <a:cxnLst>
              <a:cxn ang="0">
                <a:pos x="connsiteX0" y="connsiteY0"/>
              </a:cxn>
              <a:cxn ang="0">
                <a:pos x="connsiteX1" y="connsiteY1"/>
              </a:cxn>
              <a:cxn ang="0">
                <a:pos x="connsiteX2" y="connsiteY2"/>
              </a:cxn>
            </a:cxnLst>
            <a:rect l="l" t="t" r="r" b="b"/>
            <a:pathLst>
              <a:path w="2732442" h="650002">
                <a:moveTo>
                  <a:pt x="0" y="650002"/>
                </a:moveTo>
                <a:cubicBezTo>
                  <a:pt x="396240" y="377475"/>
                  <a:pt x="792480" y="104948"/>
                  <a:pt x="1247887" y="26059"/>
                </a:cubicBezTo>
                <a:cubicBezTo>
                  <a:pt x="1703294" y="-52830"/>
                  <a:pt x="2217868" y="61918"/>
                  <a:pt x="2732442" y="176666"/>
                </a:cubicBezTo>
              </a:path>
            </a:pathLst>
          </a:custGeom>
          <a:noFill/>
          <a:ln w="127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Freeform 2"/>
          <p:cNvSpPr>
            <a:spLocks/>
          </p:cNvSpPr>
          <p:nvPr userDrawn="1"/>
        </p:nvSpPr>
        <p:spPr bwMode="auto">
          <a:xfrm>
            <a:off x="0" y="950913"/>
            <a:ext cx="4760913" cy="5003800"/>
          </a:xfrm>
          <a:custGeom>
            <a:avLst/>
            <a:gdLst>
              <a:gd name="T0" fmla="*/ 692 w 1492"/>
              <a:gd name="T1" fmla="*/ 0 h 1600"/>
              <a:gd name="T2" fmla="*/ 0 w 1492"/>
              <a:gd name="T3" fmla="*/ 399 h 1600"/>
              <a:gd name="T4" fmla="*/ 0 w 1492"/>
              <a:gd name="T5" fmla="*/ 1202 h 1600"/>
              <a:gd name="T6" fmla="*/ 692 w 1492"/>
              <a:gd name="T7" fmla="*/ 1600 h 1600"/>
              <a:gd name="T8" fmla="*/ 1492 w 1492"/>
              <a:gd name="T9" fmla="*/ 800 h 1600"/>
              <a:gd name="T10" fmla="*/ 692 w 1492"/>
              <a:gd name="T11" fmla="*/ 0 h 1600"/>
            </a:gdLst>
            <a:ahLst/>
            <a:cxnLst>
              <a:cxn ang="0">
                <a:pos x="T0" y="T1"/>
              </a:cxn>
              <a:cxn ang="0">
                <a:pos x="T2" y="T3"/>
              </a:cxn>
              <a:cxn ang="0">
                <a:pos x="T4" y="T5"/>
              </a:cxn>
              <a:cxn ang="0">
                <a:pos x="T6" y="T7"/>
              </a:cxn>
              <a:cxn ang="0">
                <a:pos x="T8" y="T9"/>
              </a:cxn>
              <a:cxn ang="0">
                <a:pos x="T10" y="T11"/>
              </a:cxn>
            </a:cxnLst>
            <a:rect l="0" t="0" r="r" b="b"/>
            <a:pathLst>
              <a:path w="1492" h="1600">
                <a:moveTo>
                  <a:pt x="692" y="0"/>
                </a:moveTo>
                <a:cubicBezTo>
                  <a:pt x="397" y="0"/>
                  <a:pt x="139" y="161"/>
                  <a:pt x="0" y="399"/>
                </a:cubicBezTo>
                <a:cubicBezTo>
                  <a:pt x="0" y="1202"/>
                  <a:pt x="0" y="1202"/>
                  <a:pt x="0" y="1202"/>
                </a:cubicBezTo>
                <a:cubicBezTo>
                  <a:pt x="139" y="1440"/>
                  <a:pt x="397" y="1600"/>
                  <a:pt x="692" y="1600"/>
                </a:cubicBezTo>
                <a:cubicBezTo>
                  <a:pt x="1134" y="1600"/>
                  <a:pt x="1492" y="1242"/>
                  <a:pt x="1492" y="800"/>
                </a:cubicBezTo>
                <a:cubicBezTo>
                  <a:pt x="1492" y="359"/>
                  <a:pt x="1134" y="0"/>
                  <a:pt x="69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 name="Freeform 6"/>
          <p:cNvSpPr>
            <a:spLocks/>
          </p:cNvSpPr>
          <p:nvPr userDrawn="1"/>
        </p:nvSpPr>
        <p:spPr bwMode="auto">
          <a:xfrm>
            <a:off x="-3175" y="6272213"/>
            <a:ext cx="641350" cy="592137"/>
          </a:xfrm>
          <a:custGeom>
            <a:avLst/>
            <a:gdLst>
              <a:gd name="T0" fmla="*/ 189 w 191"/>
              <a:gd name="T1" fmla="*/ 183 h 183"/>
              <a:gd name="T2" fmla="*/ 191 w 191"/>
              <a:gd name="T3" fmla="*/ 160 h 183"/>
              <a:gd name="T4" fmla="*/ 31 w 191"/>
              <a:gd name="T5" fmla="*/ 0 h 183"/>
              <a:gd name="T6" fmla="*/ 0 w 191"/>
              <a:gd name="T7" fmla="*/ 3 h 183"/>
              <a:gd name="T8" fmla="*/ 0 w 191"/>
              <a:gd name="T9" fmla="*/ 183 h 183"/>
              <a:gd name="T10" fmla="*/ 189 w 191"/>
              <a:gd name="T11" fmla="*/ 183 h 183"/>
            </a:gdLst>
            <a:ahLst/>
            <a:cxnLst>
              <a:cxn ang="0">
                <a:pos x="T0" y="T1"/>
              </a:cxn>
              <a:cxn ang="0">
                <a:pos x="T2" y="T3"/>
              </a:cxn>
              <a:cxn ang="0">
                <a:pos x="T4" y="T5"/>
              </a:cxn>
              <a:cxn ang="0">
                <a:pos x="T6" y="T7"/>
              </a:cxn>
              <a:cxn ang="0">
                <a:pos x="T8" y="T9"/>
              </a:cxn>
              <a:cxn ang="0">
                <a:pos x="T10" y="T11"/>
              </a:cxn>
            </a:cxnLst>
            <a:rect l="0" t="0" r="r" b="b"/>
            <a:pathLst>
              <a:path w="191" h="183">
                <a:moveTo>
                  <a:pt x="189" y="183"/>
                </a:moveTo>
                <a:cubicBezTo>
                  <a:pt x="190" y="175"/>
                  <a:pt x="191" y="168"/>
                  <a:pt x="191" y="160"/>
                </a:cubicBezTo>
                <a:cubicBezTo>
                  <a:pt x="191" y="72"/>
                  <a:pt x="119" y="0"/>
                  <a:pt x="31" y="0"/>
                </a:cubicBezTo>
                <a:cubicBezTo>
                  <a:pt x="21" y="0"/>
                  <a:pt x="10" y="1"/>
                  <a:pt x="0" y="3"/>
                </a:cubicBezTo>
                <a:cubicBezTo>
                  <a:pt x="0" y="183"/>
                  <a:pt x="0" y="183"/>
                  <a:pt x="0" y="183"/>
                </a:cubicBezTo>
                <a:lnTo>
                  <a:pt x="189" y="18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31" name="Freeform 5"/>
          <p:cNvSpPr>
            <a:spLocks/>
          </p:cNvSpPr>
          <p:nvPr userDrawn="1"/>
        </p:nvSpPr>
        <p:spPr bwMode="ltGray">
          <a:xfrm>
            <a:off x="584200" y="5846763"/>
            <a:ext cx="917575" cy="746125"/>
          </a:xfrm>
          <a:custGeom>
            <a:avLst/>
            <a:gdLst>
              <a:gd name="T0" fmla="*/ 0 w 578"/>
              <a:gd name="T1" fmla="*/ 470 h 470"/>
              <a:gd name="T2" fmla="*/ 286 w 578"/>
              <a:gd name="T3" fmla="*/ 270 h 470"/>
              <a:gd name="T4" fmla="*/ 578 w 578"/>
              <a:gd name="T5" fmla="*/ 0 h 470"/>
            </a:gdLst>
            <a:ahLst/>
            <a:cxnLst>
              <a:cxn ang="0">
                <a:pos x="T0" y="T1"/>
              </a:cxn>
              <a:cxn ang="0">
                <a:pos x="T2" y="T3"/>
              </a:cxn>
              <a:cxn ang="0">
                <a:pos x="T4" y="T5"/>
              </a:cxn>
            </a:cxnLst>
            <a:rect l="0" t="0" r="r" b="b"/>
            <a:pathLst>
              <a:path w="578" h="470">
                <a:moveTo>
                  <a:pt x="0" y="470"/>
                </a:moveTo>
                <a:cubicBezTo>
                  <a:pt x="95" y="409"/>
                  <a:pt x="190" y="348"/>
                  <a:pt x="286" y="270"/>
                </a:cubicBezTo>
                <a:cubicBezTo>
                  <a:pt x="382" y="192"/>
                  <a:pt x="529" y="45"/>
                  <a:pt x="578" y="0"/>
                </a:cubicBezTo>
              </a:path>
            </a:pathLst>
          </a:custGeom>
          <a:noFill/>
          <a:ln w="12700" cmpd="sng">
            <a:solidFill>
              <a:srgbClr val="FFFFFF">
                <a:alpha val="49804"/>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 name="Titel 1"/>
          <p:cNvSpPr>
            <a:spLocks noGrp="1"/>
          </p:cNvSpPr>
          <p:nvPr>
            <p:ph type="ctrTitle"/>
          </p:nvPr>
        </p:nvSpPr>
        <p:spPr>
          <a:xfrm>
            <a:off x="216595" y="3184497"/>
            <a:ext cx="4000406" cy="498598"/>
          </a:xfrm>
          <a:prstGeom prst="rect">
            <a:avLst/>
          </a:prstGeom>
        </p:spPr>
        <p:txBody>
          <a:bodyPr wrap="square" lIns="0" tIns="0" rIns="0" bIns="0" anchor="ctr" anchorCtr="0">
            <a:spAutoFit/>
          </a:bodyPr>
          <a:lstStyle>
            <a:lvl1pPr algn="ctr">
              <a:lnSpc>
                <a:spcPct val="90000"/>
              </a:lnSpc>
              <a:defRPr sz="3600" b="1">
                <a:solidFill>
                  <a:srgbClr val="C00000"/>
                </a:solidFill>
              </a:defRPr>
            </a:lvl1pPr>
          </a:lstStyle>
          <a:p>
            <a:endParaRPr lang="en-US" noProof="0" dirty="0"/>
          </a:p>
        </p:txBody>
      </p:sp>
      <p:sp>
        <p:nvSpPr>
          <p:cNvPr id="44" name="Freeform 3"/>
          <p:cNvSpPr>
            <a:spLocks/>
          </p:cNvSpPr>
          <p:nvPr userDrawn="1"/>
        </p:nvSpPr>
        <p:spPr bwMode="auto">
          <a:xfrm>
            <a:off x="7435850" y="1541463"/>
            <a:ext cx="1711325" cy="2360612"/>
          </a:xfrm>
          <a:custGeom>
            <a:avLst/>
            <a:gdLst>
              <a:gd name="T0" fmla="*/ 520 w 520"/>
              <a:gd name="T1" fmla="*/ 32 h 740"/>
              <a:gd name="T2" fmla="*/ 370 w 520"/>
              <a:gd name="T3" fmla="*/ 0 h 740"/>
              <a:gd name="T4" fmla="*/ 0 w 520"/>
              <a:gd name="T5" fmla="*/ 370 h 740"/>
              <a:gd name="T6" fmla="*/ 370 w 520"/>
              <a:gd name="T7" fmla="*/ 740 h 740"/>
              <a:gd name="T8" fmla="*/ 520 w 520"/>
              <a:gd name="T9" fmla="*/ 709 h 740"/>
              <a:gd name="T10" fmla="*/ 520 w 520"/>
              <a:gd name="T11" fmla="*/ 32 h 740"/>
            </a:gdLst>
            <a:ahLst/>
            <a:cxnLst>
              <a:cxn ang="0">
                <a:pos x="T0" y="T1"/>
              </a:cxn>
              <a:cxn ang="0">
                <a:pos x="T2" y="T3"/>
              </a:cxn>
              <a:cxn ang="0">
                <a:pos x="T4" y="T5"/>
              </a:cxn>
              <a:cxn ang="0">
                <a:pos x="T6" y="T7"/>
              </a:cxn>
              <a:cxn ang="0">
                <a:pos x="T8" y="T9"/>
              </a:cxn>
              <a:cxn ang="0">
                <a:pos x="T10" y="T11"/>
              </a:cxn>
            </a:cxnLst>
            <a:rect l="0" t="0" r="r" b="b"/>
            <a:pathLst>
              <a:path w="520" h="740">
                <a:moveTo>
                  <a:pt x="520" y="32"/>
                </a:moveTo>
                <a:cubicBezTo>
                  <a:pt x="474" y="12"/>
                  <a:pt x="423" y="0"/>
                  <a:pt x="370" y="0"/>
                </a:cubicBezTo>
                <a:cubicBezTo>
                  <a:pt x="166" y="0"/>
                  <a:pt x="0" y="166"/>
                  <a:pt x="0" y="370"/>
                </a:cubicBezTo>
                <a:cubicBezTo>
                  <a:pt x="0" y="575"/>
                  <a:pt x="166" y="740"/>
                  <a:pt x="370" y="740"/>
                </a:cubicBezTo>
                <a:cubicBezTo>
                  <a:pt x="423" y="740"/>
                  <a:pt x="474" y="729"/>
                  <a:pt x="520" y="709"/>
                </a:cubicBezTo>
                <a:lnTo>
                  <a:pt x="520" y="3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0"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chemeClr val="bg1"/>
                </a:solidFill>
                <a:latin typeface="+mj-lt"/>
              </a:defRPr>
            </a:lvl1pPr>
          </a:lstStyle>
          <a:p>
            <a:pPr>
              <a:defRPr/>
            </a:pPr>
            <a:fld id="{4D28396D-908F-404C-BE95-849AA43C2B17}" type="slidenum">
              <a:rPr lang="en-US">
                <a:solidFill>
                  <a:srgbClr val="FFFFFF"/>
                </a:solidFill>
              </a:rPr>
              <a:pPr>
                <a:defRPr/>
              </a:pPr>
              <a:t>‹#›</a:t>
            </a:fld>
            <a:endParaRPr lang="en-US" dirty="0">
              <a:solidFill>
                <a:srgbClr val="FFFFFF"/>
              </a:solidFill>
            </a:endParaRPr>
          </a:p>
        </p:txBody>
      </p:sp>
      <p:pic>
        <p:nvPicPr>
          <p:cNvPr id="27" name="Picture 26"/>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948244" y="3658850"/>
            <a:ext cx="686535" cy="686535"/>
          </a:xfrm>
          <a:prstGeom prst="rect">
            <a:avLst/>
          </a:prstGeom>
        </p:spPr>
      </p:pic>
      <p:pic>
        <p:nvPicPr>
          <p:cNvPr id="26" name="Picture 25"/>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40908" y="5917746"/>
            <a:ext cx="604157" cy="604157"/>
          </a:xfrm>
          <a:prstGeom prst="rect">
            <a:avLst/>
          </a:prstGeom>
        </p:spPr>
      </p:pic>
    </p:spTree>
    <p:extLst>
      <p:ext uri="{BB962C8B-B14F-4D97-AF65-F5344CB8AC3E}">
        <p14:creationId xmlns:p14="http://schemas.microsoft.com/office/powerpoint/2010/main" val="18191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D Section Divider Light Gray">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7" y="283"/>
            <a:ext cx="9143245" cy="6857434"/>
          </a:xfrm>
          <a:prstGeom prst="rect">
            <a:avLst/>
          </a:prstGeom>
        </p:spPr>
      </p:pic>
      <p:pic>
        <p:nvPicPr>
          <p:cNvPr id="12" name="Picture 1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41338" y="0"/>
            <a:ext cx="4305837" cy="4609412"/>
          </a:xfrm>
          <a:prstGeom prst="rect">
            <a:avLst/>
          </a:prstGeom>
        </p:spPr>
      </p:pic>
      <p:sp>
        <p:nvSpPr>
          <p:cNvPr id="13" name="Slide Number Placeholder 14"/>
          <p:cNvSpPr txBox="1">
            <a:spLocks/>
          </p:cNvSpPr>
          <p:nvPr userDrawn="1"/>
        </p:nvSpPr>
        <p:spPr>
          <a:xfrm>
            <a:off x="8577263" y="6484071"/>
            <a:ext cx="493149" cy="365125"/>
          </a:xfrm>
          <a:prstGeom prst="rect">
            <a:avLst/>
          </a:prstGeom>
        </p:spPr>
        <p:txBody>
          <a:bodyPr>
            <a:noAutofit/>
          </a:bodyPr>
          <a:lstStyle>
            <a:defPPr>
              <a:defRPr lang="en-US"/>
            </a:defPPr>
            <a:lvl1pPr algn="r" rtl="0" fontAlgn="base">
              <a:spcBef>
                <a:spcPct val="0"/>
              </a:spcBef>
              <a:spcAft>
                <a:spcPct val="0"/>
              </a:spcAft>
              <a:defRPr sz="1200" b="0" kern="1200" smtClean="0">
                <a:solidFill>
                  <a:srgbClr val="595959"/>
                </a:solidFill>
                <a:latin typeface="+mj-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fld id="{4D28396D-908F-404C-BE95-849AA43C2B17}" type="slidenum">
              <a:rPr lang="en-US"/>
              <a:pPr>
                <a:defRPr/>
              </a:pPr>
              <a:t>‹#›</a:t>
            </a:fld>
            <a:endParaRPr lang="en-US" dirty="0"/>
          </a:p>
        </p:txBody>
      </p:sp>
      <p:pic>
        <p:nvPicPr>
          <p:cNvPr id="14" name="Picture 13" descr="Pantone ipsos.png"/>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66766" y="152400"/>
            <a:ext cx="520700" cy="477838"/>
          </a:xfrm>
          <a:prstGeom prst="rect">
            <a:avLst/>
          </a:prstGeom>
          <a:noFill/>
          <a:ln w="9525">
            <a:noFill/>
            <a:miter lim="800000"/>
            <a:headEnd/>
            <a:tailEnd/>
          </a:ln>
        </p:spPr>
      </p:pic>
      <p:pic>
        <p:nvPicPr>
          <p:cNvPr id="15" name="Picture 14"/>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sp>
        <p:nvSpPr>
          <p:cNvPr id="16" name="Freeform 5"/>
          <p:cNvSpPr>
            <a:spLocks/>
          </p:cNvSpPr>
          <p:nvPr userDrawn="1"/>
        </p:nvSpPr>
        <p:spPr bwMode="ltGray">
          <a:xfrm>
            <a:off x="584200" y="5846763"/>
            <a:ext cx="917575" cy="746125"/>
          </a:xfrm>
          <a:custGeom>
            <a:avLst/>
            <a:gdLst>
              <a:gd name="T0" fmla="*/ 0 w 578"/>
              <a:gd name="T1" fmla="*/ 470 h 470"/>
              <a:gd name="T2" fmla="*/ 286 w 578"/>
              <a:gd name="T3" fmla="*/ 270 h 470"/>
              <a:gd name="T4" fmla="*/ 578 w 578"/>
              <a:gd name="T5" fmla="*/ 0 h 470"/>
            </a:gdLst>
            <a:ahLst/>
            <a:cxnLst>
              <a:cxn ang="0">
                <a:pos x="T0" y="T1"/>
              </a:cxn>
              <a:cxn ang="0">
                <a:pos x="T2" y="T3"/>
              </a:cxn>
              <a:cxn ang="0">
                <a:pos x="T4" y="T5"/>
              </a:cxn>
            </a:cxnLst>
            <a:rect l="0" t="0" r="r" b="b"/>
            <a:pathLst>
              <a:path w="578" h="470">
                <a:moveTo>
                  <a:pt x="0" y="470"/>
                </a:moveTo>
                <a:cubicBezTo>
                  <a:pt x="95" y="409"/>
                  <a:pt x="190" y="348"/>
                  <a:pt x="286" y="270"/>
                </a:cubicBezTo>
                <a:cubicBezTo>
                  <a:pt x="382" y="192"/>
                  <a:pt x="529" y="45"/>
                  <a:pt x="578" y="0"/>
                </a:cubicBezTo>
              </a:path>
            </a:pathLst>
          </a:custGeom>
          <a:noFill/>
          <a:ln w="12700" cmpd="sng">
            <a:solidFill>
              <a:srgbClr val="FFFFFF">
                <a:alpha val="49804"/>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9" name="Freeform 18"/>
          <p:cNvSpPr/>
          <p:nvPr userDrawn="1"/>
        </p:nvSpPr>
        <p:spPr>
          <a:xfrm>
            <a:off x="4722607" y="2297593"/>
            <a:ext cx="2732442" cy="650002"/>
          </a:xfrm>
          <a:custGeom>
            <a:avLst/>
            <a:gdLst>
              <a:gd name="connsiteX0" fmla="*/ 0 w 2732442"/>
              <a:gd name="connsiteY0" fmla="*/ 650002 h 650002"/>
              <a:gd name="connsiteX1" fmla="*/ 1247887 w 2732442"/>
              <a:gd name="connsiteY1" fmla="*/ 26059 h 650002"/>
              <a:gd name="connsiteX2" fmla="*/ 2732442 w 2732442"/>
              <a:gd name="connsiteY2" fmla="*/ 176666 h 650002"/>
            </a:gdLst>
            <a:ahLst/>
            <a:cxnLst>
              <a:cxn ang="0">
                <a:pos x="connsiteX0" y="connsiteY0"/>
              </a:cxn>
              <a:cxn ang="0">
                <a:pos x="connsiteX1" y="connsiteY1"/>
              </a:cxn>
              <a:cxn ang="0">
                <a:pos x="connsiteX2" y="connsiteY2"/>
              </a:cxn>
            </a:cxnLst>
            <a:rect l="l" t="t" r="r" b="b"/>
            <a:pathLst>
              <a:path w="2732442" h="650002">
                <a:moveTo>
                  <a:pt x="0" y="650002"/>
                </a:moveTo>
                <a:cubicBezTo>
                  <a:pt x="396240" y="377475"/>
                  <a:pt x="792480" y="104948"/>
                  <a:pt x="1247887" y="26059"/>
                </a:cubicBezTo>
                <a:cubicBezTo>
                  <a:pt x="1703294" y="-52830"/>
                  <a:pt x="2217868" y="61918"/>
                  <a:pt x="2732442" y="176666"/>
                </a:cubicBezTo>
              </a:path>
            </a:pathLst>
          </a:custGeom>
          <a:noFill/>
          <a:ln w="127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Freeform 2"/>
          <p:cNvSpPr>
            <a:spLocks/>
          </p:cNvSpPr>
          <p:nvPr userDrawn="1"/>
        </p:nvSpPr>
        <p:spPr bwMode="auto">
          <a:xfrm>
            <a:off x="0" y="950913"/>
            <a:ext cx="4760913" cy="5003800"/>
          </a:xfrm>
          <a:custGeom>
            <a:avLst/>
            <a:gdLst>
              <a:gd name="T0" fmla="*/ 692 w 1492"/>
              <a:gd name="T1" fmla="*/ 0 h 1600"/>
              <a:gd name="T2" fmla="*/ 0 w 1492"/>
              <a:gd name="T3" fmla="*/ 399 h 1600"/>
              <a:gd name="T4" fmla="*/ 0 w 1492"/>
              <a:gd name="T5" fmla="*/ 1202 h 1600"/>
              <a:gd name="T6" fmla="*/ 692 w 1492"/>
              <a:gd name="T7" fmla="*/ 1600 h 1600"/>
              <a:gd name="T8" fmla="*/ 1492 w 1492"/>
              <a:gd name="T9" fmla="*/ 800 h 1600"/>
              <a:gd name="T10" fmla="*/ 692 w 1492"/>
              <a:gd name="T11" fmla="*/ 0 h 1600"/>
            </a:gdLst>
            <a:ahLst/>
            <a:cxnLst>
              <a:cxn ang="0">
                <a:pos x="T0" y="T1"/>
              </a:cxn>
              <a:cxn ang="0">
                <a:pos x="T2" y="T3"/>
              </a:cxn>
              <a:cxn ang="0">
                <a:pos x="T4" y="T5"/>
              </a:cxn>
              <a:cxn ang="0">
                <a:pos x="T6" y="T7"/>
              </a:cxn>
              <a:cxn ang="0">
                <a:pos x="T8" y="T9"/>
              </a:cxn>
              <a:cxn ang="0">
                <a:pos x="T10" y="T11"/>
              </a:cxn>
            </a:cxnLst>
            <a:rect l="0" t="0" r="r" b="b"/>
            <a:pathLst>
              <a:path w="1492" h="1600">
                <a:moveTo>
                  <a:pt x="692" y="0"/>
                </a:moveTo>
                <a:cubicBezTo>
                  <a:pt x="397" y="0"/>
                  <a:pt x="139" y="161"/>
                  <a:pt x="0" y="399"/>
                </a:cubicBezTo>
                <a:cubicBezTo>
                  <a:pt x="0" y="1202"/>
                  <a:pt x="0" y="1202"/>
                  <a:pt x="0" y="1202"/>
                </a:cubicBezTo>
                <a:cubicBezTo>
                  <a:pt x="139" y="1440"/>
                  <a:pt x="397" y="1600"/>
                  <a:pt x="692" y="1600"/>
                </a:cubicBezTo>
                <a:cubicBezTo>
                  <a:pt x="1134" y="1600"/>
                  <a:pt x="1492" y="1242"/>
                  <a:pt x="1492" y="800"/>
                </a:cubicBezTo>
                <a:cubicBezTo>
                  <a:pt x="1492" y="359"/>
                  <a:pt x="1134" y="0"/>
                  <a:pt x="69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 name="Freeform 6"/>
          <p:cNvSpPr>
            <a:spLocks/>
          </p:cNvSpPr>
          <p:nvPr userDrawn="1"/>
        </p:nvSpPr>
        <p:spPr bwMode="auto">
          <a:xfrm>
            <a:off x="-3175" y="6272213"/>
            <a:ext cx="641350" cy="592137"/>
          </a:xfrm>
          <a:custGeom>
            <a:avLst/>
            <a:gdLst>
              <a:gd name="T0" fmla="*/ 189 w 191"/>
              <a:gd name="T1" fmla="*/ 183 h 183"/>
              <a:gd name="T2" fmla="*/ 191 w 191"/>
              <a:gd name="T3" fmla="*/ 160 h 183"/>
              <a:gd name="T4" fmla="*/ 31 w 191"/>
              <a:gd name="T5" fmla="*/ 0 h 183"/>
              <a:gd name="T6" fmla="*/ 0 w 191"/>
              <a:gd name="T7" fmla="*/ 3 h 183"/>
              <a:gd name="T8" fmla="*/ 0 w 191"/>
              <a:gd name="T9" fmla="*/ 183 h 183"/>
              <a:gd name="T10" fmla="*/ 189 w 191"/>
              <a:gd name="T11" fmla="*/ 183 h 183"/>
            </a:gdLst>
            <a:ahLst/>
            <a:cxnLst>
              <a:cxn ang="0">
                <a:pos x="T0" y="T1"/>
              </a:cxn>
              <a:cxn ang="0">
                <a:pos x="T2" y="T3"/>
              </a:cxn>
              <a:cxn ang="0">
                <a:pos x="T4" y="T5"/>
              </a:cxn>
              <a:cxn ang="0">
                <a:pos x="T6" y="T7"/>
              </a:cxn>
              <a:cxn ang="0">
                <a:pos x="T8" y="T9"/>
              </a:cxn>
              <a:cxn ang="0">
                <a:pos x="T10" y="T11"/>
              </a:cxn>
            </a:cxnLst>
            <a:rect l="0" t="0" r="r" b="b"/>
            <a:pathLst>
              <a:path w="191" h="183">
                <a:moveTo>
                  <a:pt x="189" y="183"/>
                </a:moveTo>
                <a:cubicBezTo>
                  <a:pt x="190" y="175"/>
                  <a:pt x="191" y="168"/>
                  <a:pt x="191" y="160"/>
                </a:cubicBezTo>
                <a:cubicBezTo>
                  <a:pt x="191" y="72"/>
                  <a:pt x="119" y="0"/>
                  <a:pt x="31" y="0"/>
                </a:cubicBezTo>
                <a:cubicBezTo>
                  <a:pt x="21" y="0"/>
                  <a:pt x="10" y="1"/>
                  <a:pt x="0" y="3"/>
                </a:cubicBezTo>
                <a:cubicBezTo>
                  <a:pt x="0" y="183"/>
                  <a:pt x="0" y="183"/>
                  <a:pt x="0" y="183"/>
                </a:cubicBezTo>
                <a:lnTo>
                  <a:pt x="189" y="18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31" name="Freeform 5"/>
          <p:cNvSpPr>
            <a:spLocks/>
          </p:cNvSpPr>
          <p:nvPr userDrawn="1"/>
        </p:nvSpPr>
        <p:spPr bwMode="ltGray">
          <a:xfrm>
            <a:off x="584200" y="5846763"/>
            <a:ext cx="917575" cy="746125"/>
          </a:xfrm>
          <a:custGeom>
            <a:avLst/>
            <a:gdLst>
              <a:gd name="T0" fmla="*/ 0 w 578"/>
              <a:gd name="T1" fmla="*/ 470 h 470"/>
              <a:gd name="T2" fmla="*/ 286 w 578"/>
              <a:gd name="T3" fmla="*/ 270 h 470"/>
              <a:gd name="T4" fmla="*/ 578 w 578"/>
              <a:gd name="T5" fmla="*/ 0 h 470"/>
            </a:gdLst>
            <a:ahLst/>
            <a:cxnLst>
              <a:cxn ang="0">
                <a:pos x="T0" y="T1"/>
              </a:cxn>
              <a:cxn ang="0">
                <a:pos x="T2" y="T3"/>
              </a:cxn>
              <a:cxn ang="0">
                <a:pos x="T4" y="T5"/>
              </a:cxn>
            </a:cxnLst>
            <a:rect l="0" t="0" r="r" b="b"/>
            <a:pathLst>
              <a:path w="578" h="470">
                <a:moveTo>
                  <a:pt x="0" y="470"/>
                </a:moveTo>
                <a:cubicBezTo>
                  <a:pt x="95" y="409"/>
                  <a:pt x="190" y="348"/>
                  <a:pt x="286" y="270"/>
                </a:cubicBezTo>
                <a:cubicBezTo>
                  <a:pt x="382" y="192"/>
                  <a:pt x="529" y="45"/>
                  <a:pt x="578" y="0"/>
                </a:cubicBezTo>
              </a:path>
            </a:pathLst>
          </a:custGeom>
          <a:noFill/>
          <a:ln w="12700" cmpd="sng">
            <a:solidFill>
              <a:srgbClr val="FFFFFF">
                <a:alpha val="49804"/>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 name="Titel 1"/>
          <p:cNvSpPr>
            <a:spLocks noGrp="1"/>
          </p:cNvSpPr>
          <p:nvPr>
            <p:ph type="ctrTitle"/>
          </p:nvPr>
        </p:nvSpPr>
        <p:spPr>
          <a:xfrm>
            <a:off x="216595" y="3184497"/>
            <a:ext cx="4000406" cy="498598"/>
          </a:xfrm>
          <a:prstGeom prst="rect">
            <a:avLst/>
          </a:prstGeom>
        </p:spPr>
        <p:txBody>
          <a:bodyPr wrap="square" lIns="0" tIns="0" rIns="0" bIns="0" anchor="ctr" anchorCtr="0">
            <a:spAutoFit/>
          </a:bodyPr>
          <a:lstStyle>
            <a:lvl1pPr algn="ctr">
              <a:lnSpc>
                <a:spcPct val="90000"/>
              </a:lnSpc>
              <a:defRPr sz="3600" b="1">
                <a:solidFill>
                  <a:srgbClr val="C00000"/>
                </a:solidFill>
              </a:defRPr>
            </a:lvl1pPr>
          </a:lstStyle>
          <a:p>
            <a:endParaRPr lang="en-US" noProof="0" dirty="0"/>
          </a:p>
        </p:txBody>
      </p:sp>
      <p:sp>
        <p:nvSpPr>
          <p:cNvPr id="44" name="Freeform 3"/>
          <p:cNvSpPr>
            <a:spLocks/>
          </p:cNvSpPr>
          <p:nvPr userDrawn="1"/>
        </p:nvSpPr>
        <p:spPr bwMode="auto">
          <a:xfrm>
            <a:off x="7435850" y="1541463"/>
            <a:ext cx="1711325" cy="2360612"/>
          </a:xfrm>
          <a:custGeom>
            <a:avLst/>
            <a:gdLst>
              <a:gd name="T0" fmla="*/ 520 w 520"/>
              <a:gd name="T1" fmla="*/ 32 h 740"/>
              <a:gd name="T2" fmla="*/ 370 w 520"/>
              <a:gd name="T3" fmla="*/ 0 h 740"/>
              <a:gd name="T4" fmla="*/ 0 w 520"/>
              <a:gd name="T5" fmla="*/ 370 h 740"/>
              <a:gd name="T6" fmla="*/ 370 w 520"/>
              <a:gd name="T7" fmla="*/ 740 h 740"/>
              <a:gd name="T8" fmla="*/ 520 w 520"/>
              <a:gd name="T9" fmla="*/ 709 h 740"/>
              <a:gd name="T10" fmla="*/ 520 w 520"/>
              <a:gd name="T11" fmla="*/ 32 h 740"/>
            </a:gdLst>
            <a:ahLst/>
            <a:cxnLst>
              <a:cxn ang="0">
                <a:pos x="T0" y="T1"/>
              </a:cxn>
              <a:cxn ang="0">
                <a:pos x="T2" y="T3"/>
              </a:cxn>
              <a:cxn ang="0">
                <a:pos x="T4" y="T5"/>
              </a:cxn>
              <a:cxn ang="0">
                <a:pos x="T6" y="T7"/>
              </a:cxn>
              <a:cxn ang="0">
                <a:pos x="T8" y="T9"/>
              </a:cxn>
              <a:cxn ang="0">
                <a:pos x="T10" y="T11"/>
              </a:cxn>
            </a:cxnLst>
            <a:rect l="0" t="0" r="r" b="b"/>
            <a:pathLst>
              <a:path w="520" h="740">
                <a:moveTo>
                  <a:pt x="520" y="32"/>
                </a:moveTo>
                <a:cubicBezTo>
                  <a:pt x="474" y="12"/>
                  <a:pt x="423" y="0"/>
                  <a:pt x="370" y="0"/>
                </a:cubicBezTo>
                <a:cubicBezTo>
                  <a:pt x="166" y="0"/>
                  <a:pt x="0" y="166"/>
                  <a:pt x="0" y="370"/>
                </a:cubicBezTo>
                <a:cubicBezTo>
                  <a:pt x="0" y="575"/>
                  <a:pt x="166" y="740"/>
                  <a:pt x="370" y="740"/>
                </a:cubicBezTo>
                <a:cubicBezTo>
                  <a:pt x="423" y="740"/>
                  <a:pt x="474" y="729"/>
                  <a:pt x="520" y="709"/>
                </a:cubicBezTo>
                <a:lnTo>
                  <a:pt x="520" y="3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0"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pic>
        <p:nvPicPr>
          <p:cNvPr id="17" name="Picture 16"/>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40908" y="5917746"/>
            <a:ext cx="604157" cy="604157"/>
          </a:xfrm>
          <a:prstGeom prst="rect">
            <a:avLst/>
          </a:prstGeom>
        </p:spPr>
      </p:pic>
      <p:pic>
        <p:nvPicPr>
          <p:cNvPr id="18" name="Picture 17"/>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948244" y="3658850"/>
            <a:ext cx="686535" cy="686535"/>
          </a:xfrm>
          <a:prstGeom prst="rect">
            <a:avLst/>
          </a:prstGeom>
        </p:spPr>
      </p:pic>
    </p:spTree>
    <p:extLst>
      <p:ext uri="{BB962C8B-B14F-4D97-AF65-F5344CB8AC3E}">
        <p14:creationId xmlns:p14="http://schemas.microsoft.com/office/powerpoint/2010/main" val="294377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D Section Divider Black">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7" y="283"/>
            <a:ext cx="9143245" cy="6857434"/>
          </a:xfrm>
          <a:prstGeom prst="rect">
            <a:avLst/>
          </a:prstGeom>
        </p:spPr>
      </p:pic>
      <p:pic>
        <p:nvPicPr>
          <p:cNvPr id="22" name="Picture 2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41338" y="0"/>
            <a:ext cx="4305837" cy="4609412"/>
          </a:xfrm>
          <a:prstGeom prst="rect">
            <a:avLst/>
          </a:prstGeom>
        </p:spPr>
      </p:pic>
      <p:sp>
        <p:nvSpPr>
          <p:cNvPr id="23" name="Slide Number Placeholder 14"/>
          <p:cNvSpPr txBox="1">
            <a:spLocks/>
          </p:cNvSpPr>
          <p:nvPr userDrawn="1"/>
        </p:nvSpPr>
        <p:spPr>
          <a:xfrm>
            <a:off x="8577263" y="6484071"/>
            <a:ext cx="493149" cy="365125"/>
          </a:xfrm>
          <a:prstGeom prst="rect">
            <a:avLst/>
          </a:prstGeom>
        </p:spPr>
        <p:txBody>
          <a:bodyPr>
            <a:noAutofit/>
          </a:bodyPr>
          <a:lstStyle>
            <a:defPPr>
              <a:defRPr lang="en-US"/>
            </a:defPPr>
            <a:lvl1pPr algn="r" rtl="0" fontAlgn="base">
              <a:spcBef>
                <a:spcPct val="0"/>
              </a:spcBef>
              <a:spcAft>
                <a:spcPct val="0"/>
              </a:spcAft>
              <a:defRPr sz="1200" b="0" kern="1200" smtClean="0">
                <a:solidFill>
                  <a:srgbClr val="595959"/>
                </a:solidFill>
                <a:latin typeface="+mj-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fld id="{4D28396D-908F-404C-BE95-849AA43C2B17}" type="slidenum">
              <a:rPr lang="en-US">
                <a:solidFill>
                  <a:srgbClr val="FFFFFF"/>
                </a:solidFill>
              </a:rPr>
              <a:pPr>
                <a:defRPr/>
              </a:pPr>
              <a:t>‹#›</a:t>
            </a:fld>
            <a:endParaRPr lang="en-US" dirty="0">
              <a:solidFill>
                <a:srgbClr val="FFFFFF"/>
              </a:solidFill>
            </a:endParaRPr>
          </a:p>
        </p:txBody>
      </p:sp>
      <p:pic>
        <p:nvPicPr>
          <p:cNvPr id="24" name="Picture 2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00634" y="6543533"/>
            <a:ext cx="703196" cy="205099"/>
          </a:xfrm>
          <a:prstGeom prst="rect">
            <a:avLst/>
          </a:prstGeom>
        </p:spPr>
      </p:pic>
      <p:sp>
        <p:nvSpPr>
          <p:cNvPr id="25" name="Freeform 5"/>
          <p:cNvSpPr>
            <a:spLocks/>
          </p:cNvSpPr>
          <p:nvPr userDrawn="1"/>
        </p:nvSpPr>
        <p:spPr bwMode="ltGray">
          <a:xfrm>
            <a:off x="584200" y="5846763"/>
            <a:ext cx="917575" cy="746125"/>
          </a:xfrm>
          <a:custGeom>
            <a:avLst/>
            <a:gdLst>
              <a:gd name="T0" fmla="*/ 0 w 578"/>
              <a:gd name="T1" fmla="*/ 470 h 470"/>
              <a:gd name="T2" fmla="*/ 286 w 578"/>
              <a:gd name="T3" fmla="*/ 270 h 470"/>
              <a:gd name="T4" fmla="*/ 578 w 578"/>
              <a:gd name="T5" fmla="*/ 0 h 470"/>
            </a:gdLst>
            <a:ahLst/>
            <a:cxnLst>
              <a:cxn ang="0">
                <a:pos x="T0" y="T1"/>
              </a:cxn>
              <a:cxn ang="0">
                <a:pos x="T2" y="T3"/>
              </a:cxn>
              <a:cxn ang="0">
                <a:pos x="T4" y="T5"/>
              </a:cxn>
            </a:cxnLst>
            <a:rect l="0" t="0" r="r" b="b"/>
            <a:pathLst>
              <a:path w="578" h="470">
                <a:moveTo>
                  <a:pt x="0" y="470"/>
                </a:moveTo>
                <a:cubicBezTo>
                  <a:pt x="95" y="409"/>
                  <a:pt x="190" y="348"/>
                  <a:pt x="286" y="270"/>
                </a:cubicBezTo>
                <a:cubicBezTo>
                  <a:pt x="382" y="192"/>
                  <a:pt x="529" y="45"/>
                  <a:pt x="578" y="0"/>
                </a:cubicBezTo>
              </a:path>
            </a:pathLst>
          </a:custGeom>
          <a:noFill/>
          <a:ln w="12700" cmpd="sng">
            <a:solidFill>
              <a:srgbClr val="FFFFFF">
                <a:alpha val="49804"/>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8" name="Freeform 27"/>
          <p:cNvSpPr/>
          <p:nvPr userDrawn="1"/>
        </p:nvSpPr>
        <p:spPr>
          <a:xfrm>
            <a:off x="4722607" y="2297593"/>
            <a:ext cx="2732442" cy="650002"/>
          </a:xfrm>
          <a:custGeom>
            <a:avLst/>
            <a:gdLst>
              <a:gd name="connsiteX0" fmla="*/ 0 w 2732442"/>
              <a:gd name="connsiteY0" fmla="*/ 650002 h 650002"/>
              <a:gd name="connsiteX1" fmla="*/ 1247887 w 2732442"/>
              <a:gd name="connsiteY1" fmla="*/ 26059 h 650002"/>
              <a:gd name="connsiteX2" fmla="*/ 2732442 w 2732442"/>
              <a:gd name="connsiteY2" fmla="*/ 176666 h 650002"/>
            </a:gdLst>
            <a:ahLst/>
            <a:cxnLst>
              <a:cxn ang="0">
                <a:pos x="connsiteX0" y="connsiteY0"/>
              </a:cxn>
              <a:cxn ang="0">
                <a:pos x="connsiteX1" y="connsiteY1"/>
              </a:cxn>
              <a:cxn ang="0">
                <a:pos x="connsiteX2" y="connsiteY2"/>
              </a:cxn>
            </a:cxnLst>
            <a:rect l="l" t="t" r="r" b="b"/>
            <a:pathLst>
              <a:path w="2732442" h="650002">
                <a:moveTo>
                  <a:pt x="0" y="650002"/>
                </a:moveTo>
                <a:cubicBezTo>
                  <a:pt x="396240" y="377475"/>
                  <a:pt x="792480" y="104948"/>
                  <a:pt x="1247887" y="26059"/>
                </a:cubicBezTo>
                <a:cubicBezTo>
                  <a:pt x="1703294" y="-52830"/>
                  <a:pt x="2217868" y="61918"/>
                  <a:pt x="2732442" y="176666"/>
                </a:cubicBezTo>
              </a:path>
            </a:pathLst>
          </a:custGeom>
          <a:noFill/>
          <a:ln w="127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9" name="Picture 28" descr="Pantone ipsos.png"/>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66766" y="152400"/>
            <a:ext cx="520700" cy="477838"/>
          </a:xfrm>
          <a:prstGeom prst="rect">
            <a:avLst/>
          </a:prstGeom>
          <a:noFill/>
          <a:ln w="9525">
            <a:noFill/>
            <a:miter lim="800000"/>
            <a:headEnd/>
            <a:tailEnd/>
          </a:ln>
        </p:spPr>
      </p:pic>
      <p:sp>
        <p:nvSpPr>
          <p:cNvPr id="7" name="Freeform 2"/>
          <p:cNvSpPr>
            <a:spLocks/>
          </p:cNvSpPr>
          <p:nvPr userDrawn="1"/>
        </p:nvSpPr>
        <p:spPr bwMode="auto">
          <a:xfrm>
            <a:off x="0" y="950913"/>
            <a:ext cx="4760913" cy="5003800"/>
          </a:xfrm>
          <a:custGeom>
            <a:avLst/>
            <a:gdLst>
              <a:gd name="T0" fmla="*/ 692 w 1492"/>
              <a:gd name="T1" fmla="*/ 0 h 1600"/>
              <a:gd name="T2" fmla="*/ 0 w 1492"/>
              <a:gd name="T3" fmla="*/ 399 h 1600"/>
              <a:gd name="T4" fmla="*/ 0 w 1492"/>
              <a:gd name="T5" fmla="*/ 1202 h 1600"/>
              <a:gd name="T6" fmla="*/ 692 w 1492"/>
              <a:gd name="T7" fmla="*/ 1600 h 1600"/>
              <a:gd name="T8" fmla="*/ 1492 w 1492"/>
              <a:gd name="T9" fmla="*/ 800 h 1600"/>
              <a:gd name="T10" fmla="*/ 692 w 1492"/>
              <a:gd name="T11" fmla="*/ 0 h 1600"/>
            </a:gdLst>
            <a:ahLst/>
            <a:cxnLst>
              <a:cxn ang="0">
                <a:pos x="T0" y="T1"/>
              </a:cxn>
              <a:cxn ang="0">
                <a:pos x="T2" y="T3"/>
              </a:cxn>
              <a:cxn ang="0">
                <a:pos x="T4" y="T5"/>
              </a:cxn>
              <a:cxn ang="0">
                <a:pos x="T6" y="T7"/>
              </a:cxn>
              <a:cxn ang="0">
                <a:pos x="T8" y="T9"/>
              </a:cxn>
              <a:cxn ang="0">
                <a:pos x="T10" y="T11"/>
              </a:cxn>
            </a:cxnLst>
            <a:rect l="0" t="0" r="r" b="b"/>
            <a:pathLst>
              <a:path w="1492" h="1600">
                <a:moveTo>
                  <a:pt x="692" y="0"/>
                </a:moveTo>
                <a:cubicBezTo>
                  <a:pt x="397" y="0"/>
                  <a:pt x="139" y="161"/>
                  <a:pt x="0" y="399"/>
                </a:cubicBezTo>
                <a:cubicBezTo>
                  <a:pt x="0" y="1202"/>
                  <a:pt x="0" y="1202"/>
                  <a:pt x="0" y="1202"/>
                </a:cubicBezTo>
                <a:cubicBezTo>
                  <a:pt x="139" y="1440"/>
                  <a:pt x="397" y="1600"/>
                  <a:pt x="692" y="1600"/>
                </a:cubicBezTo>
                <a:cubicBezTo>
                  <a:pt x="1134" y="1600"/>
                  <a:pt x="1492" y="1242"/>
                  <a:pt x="1492" y="800"/>
                </a:cubicBezTo>
                <a:cubicBezTo>
                  <a:pt x="1492" y="359"/>
                  <a:pt x="1134" y="0"/>
                  <a:pt x="69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 name="Freeform 6"/>
          <p:cNvSpPr>
            <a:spLocks/>
          </p:cNvSpPr>
          <p:nvPr userDrawn="1"/>
        </p:nvSpPr>
        <p:spPr bwMode="auto">
          <a:xfrm>
            <a:off x="-3175" y="6272213"/>
            <a:ext cx="641350" cy="592137"/>
          </a:xfrm>
          <a:custGeom>
            <a:avLst/>
            <a:gdLst>
              <a:gd name="T0" fmla="*/ 189 w 191"/>
              <a:gd name="T1" fmla="*/ 183 h 183"/>
              <a:gd name="T2" fmla="*/ 191 w 191"/>
              <a:gd name="T3" fmla="*/ 160 h 183"/>
              <a:gd name="T4" fmla="*/ 31 w 191"/>
              <a:gd name="T5" fmla="*/ 0 h 183"/>
              <a:gd name="T6" fmla="*/ 0 w 191"/>
              <a:gd name="T7" fmla="*/ 3 h 183"/>
              <a:gd name="T8" fmla="*/ 0 w 191"/>
              <a:gd name="T9" fmla="*/ 183 h 183"/>
              <a:gd name="T10" fmla="*/ 189 w 191"/>
              <a:gd name="T11" fmla="*/ 183 h 183"/>
            </a:gdLst>
            <a:ahLst/>
            <a:cxnLst>
              <a:cxn ang="0">
                <a:pos x="T0" y="T1"/>
              </a:cxn>
              <a:cxn ang="0">
                <a:pos x="T2" y="T3"/>
              </a:cxn>
              <a:cxn ang="0">
                <a:pos x="T4" y="T5"/>
              </a:cxn>
              <a:cxn ang="0">
                <a:pos x="T6" y="T7"/>
              </a:cxn>
              <a:cxn ang="0">
                <a:pos x="T8" y="T9"/>
              </a:cxn>
              <a:cxn ang="0">
                <a:pos x="T10" y="T11"/>
              </a:cxn>
            </a:cxnLst>
            <a:rect l="0" t="0" r="r" b="b"/>
            <a:pathLst>
              <a:path w="191" h="183">
                <a:moveTo>
                  <a:pt x="189" y="183"/>
                </a:moveTo>
                <a:cubicBezTo>
                  <a:pt x="190" y="175"/>
                  <a:pt x="191" y="168"/>
                  <a:pt x="191" y="160"/>
                </a:cubicBezTo>
                <a:cubicBezTo>
                  <a:pt x="191" y="72"/>
                  <a:pt x="119" y="0"/>
                  <a:pt x="31" y="0"/>
                </a:cubicBezTo>
                <a:cubicBezTo>
                  <a:pt x="21" y="0"/>
                  <a:pt x="10" y="1"/>
                  <a:pt x="0" y="3"/>
                </a:cubicBezTo>
                <a:cubicBezTo>
                  <a:pt x="0" y="183"/>
                  <a:pt x="0" y="183"/>
                  <a:pt x="0" y="183"/>
                </a:cubicBezTo>
                <a:lnTo>
                  <a:pt x="189" y="18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31" name="Freeform 5"/>
          <p:cNvSpPr>
            <a:spLocks/>
          </p:cNvSpPr>
          <p:nvPr userDrawn="1"/>
        </p:nvSpPr>
        <p:spPr bwMode="ltGray">
          <a:xfrm>
            <a:off x="584200" y="5846763"/>
            <a:ext cx="917575" cy="746125"/>
          </a:xfrm>
          <a:custGeom>
            <a:avLst/>
            <a:gdLst>
              <a:gd name="T0" fmla="*/ 0 w 578"/>
              <a:gd name="T1" fmla="*/ 470 h 470"/>
              <a:gd name="T2" fmla="*/ 286 w 578"/>
              <a:gd name="T3" fmla="*/ 270 h 470"/>
              <a:gd name="T4" fmla="*/ 578 w 578"/>
              <a:gd name="T5" fmla="*/ 0 h 470"/>
            </a:gdLst>
            <a:ahLst/>
            <a:cxnLst>
              <a:cxn ang="0">
                <a:pos x="T0" y="T1"/>
              </a:cxn>
              <a:cxn ang="0">
                <a:pos x="T2" y="T3"/>
              </a:cxn>
              <a:cxn ang="0">
                <a:pos x="T4" y="T5"/>
              </a:cxn>
            </a:cxnLst>
            <a:rect l="0" t="0" r="r" b="b"/>
            <a:pathLst>
              <a:path w="578" h="470">
                <a:moveTo>
                  <a:pt x="0" y="470"/>
                </a:moveTo>
                <a:cubicBezTo>
                  <a:pt x="95" y="409"/>
                  <a:pt x="190" y="348"/>
                  <a:pt x="286" y="270"/>
                </a:cubicBezTo>
                <a:cubicBezTo>
                  <a:pt x="382" y="192"/>
                  <a:pt x="529" y="45"/>
                  <a:pt x="578" y="0"/>
                </a:cubicBezTo>
              </a:path>
            </a:pathLst>
          </a:custGeom>
          <a:noFill/>
          <a:ln w="12700" cmpd="sng">
            <a:solidFill>
              <a:srgbClr val="FFFFFF">
                <a:alpha val="49804"/>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 name="Titel 1"/>
          <p:cNvSpPr>
            <a:spLocks noGrp="1"/>
          </p:cNvSpPr>
          <p:nvPr>
            <p:ph type="ctrTitle"/>
          </p:nvPr>
        </p:nvSpPr>
        <p:spPr>
          <a:xfrm>
            <a:off x="216595" y="3184497"/>
            <a:ext cx="4000406" cy="498598"/>
          </a:xfrm>
          <a:prstGeom prst="rect">
            <a:avLst/>
          </a:prstGeom>
        </p:spPr>
        <p:txBody>
          <a:bodyPr wrap="square" lIns="0" tIns="0" rIns="0" bIns="0" anchor="ctr" anchorCtr="0">
            <a:spAutoFit/>
          </a:bodyPr>
          <a:lstStyle>
            <a:lvl1pPr algn="ctr">
              <a:lnSpc>
                <a:spcPct val="90000"/>
              </a:lnSpc>
              <a:defRPr sz="3600" b="1">
                <a:solidFill>
                  <a:srgbClr val="C00000"/>
                </a:solidFill>
              </a:defRPr>
            </a:lvl1pPr>
          </a:lstStyle>
          <a:p>
            <a:endParaRPr lang="en-US" noProof="0" dirty="0"/>
          </a:p>
        </p:txBody>
      </p:sp>
      <p:sp>
        <p:nvSpPr>
          <p:cNvPr id="44" name="Freeform 3"/>
          <p:cNvSpPr>
            <a:spLocks/>
          </p:cNvSpPr>
          <p:nvPr userDrawn="1"/>
        </p:nvSpPr>
        <p:spPr bwMode="auto">
          <a:xfrm>
            <a:off x="7435850" y="1541463"/>
            <a:ext cx="1711325" cy="2360612"/>
          </a:xfrm>
          <a:custGeom>
            <a:avLst/>
            <a:gdLst>
              <a:gd name="T0" fmla="*/ 520 w 520"/>
              <a:gd name="T1" fmla="*/ 32 h 740"/>
              <a:gd name="T2" fmla="*/ 370 w 520"/>
              <a:gd name="T3" fmla="*/ 0 h 740"/>
              <a:gd name="T4" fmla="*/ 0 w 520"/>
              <a:gd name="T5" fmla="*/ 370 h 740"/>
              <a:gd name="T6" fmla="*/ 370 w 520"/>
              <a:gd name="T7" fmla="*/ 740 h 740"/>
              <a:gd name="T8" fmla="*/ 520 w 520"/>
              <a:gd name="T9" fmla="*/ 709 h 740"/>
              <a:gd name="T10" fmla="*/ 520 w 520"/>
              <a:gd name="T11" fmla="*/ 32 h 740"/>
            </a:gdLst>
            <a:ahLst/>
            <a:cxnLst>
              <a:cxn ang="0">
                <a:pos x="T0" y="T1"/>
              </a:cxn>
              <a:cxn ang="0">
                <a:pos x="T2" y="T3"/>
              </a:cxn>
              <a:cxn ang="0">
                <a:pos x="T4" y="T5"/>
              </a:cxn>
              <a:cxn ang="0">
                <a:pos x="T6" y="T7"/>
              </a:cxn>
              <a:cxn ang="0">
                <a:pos x="T8" y="T9"/>
              </a:cxn>
              <a:cxn ang="0">
                <a:pos x="T10" y="T11"/>
              </a:cxn>
            </a:cxnLst>
            <a:rect l="0" t="0" r="r" b="b"/>
            <a:pathLst>
              <a:path w="520" h="740">
                <a:moveTo>
                  <a:pt x="520" y="32"/>
                </a:moveTo>
                <a:cubicBezTo>
                  <a:pt x="474" y="12"/>
                  <a:pt x="423" y="0"/>
                  <a:pt x="370" y="0"/>
                </a:cubicBezTo>
                <a:cubicBezTo>
                  <a:pt x="166" y="0"/>
                  <a:pt x="0" y="166"/>
                  <a:pt x="0" y="370"/>
                </a:cubicBezTo>
                <a:cubicBezTo>
                  <a:pt x="0" y="575"/>
                  <a:pt x="166" y="740"/>
                  <a:pt x="370" y="740"/>
                </a:cubicBezTo>
                <a:cubicBezTo>
                  <a:pt x="423" y="740"/>
                  <a:pt x="474" y="729"/>
                  <a:pt x="520" y="709"/>
                </a:cubicBezTo>
                <a:lnTo>
                  <a:pt x="520" y="3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0"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pic>
        <p:nvPicPr>
          <p:cNvPr id="26" name="Picture 2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40908" y="5917746"/>
            <a:ext cx="604157" cy="604157"/>
          </a:xfrm>
          <a:prstGeom prst="rect">
            <a:avLst/>
          </a:prstGeom>
        </p:spPr>
      </p:pic>
      <p:pic>
        <p:nvPicPr>
          <p:cNvPr id="27" name="Picture 26"/>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948244" y="3658850"/>
            <a:ext cx="686535" cy="686535"/>
          </a:xfrm>
          <a:prstGeom prst="rect">
            <a:avLst/>
          </a:prstGeom>
        </p:spPr>
      </p:pic>
    </p:spTree>
    <p:extLst>
      <p:ext uri="{BB962C8B-B14F-4D97-AF65-F5344CB8AC3E}">
        <p14:creationId xmlns:p14="http://schemas.microsoft.com/office/powerpoint/2010/main" val="215433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D Section Subdivider Red">
    <p:spTree>
      <p:nvGrpSpPr>
        <p:cNvPr id="1" name=""/>
        <p:cNvGrpSpPr/>
        <p:nvPr/>
      </p:nvGrpSpPr>
      <p:grpSpPr>
        <a:xfrm>
          <a:off x="0" y="0"/>
          <a:ext cx="0" cy="0"/>
          <a:chOff x="0" y="0"/>
          <a:chExt cx="0" cy="0"/>
        </a:xfrm>
      </p:grpSpPr>
      <p:pic>
        <p:nvPicPr>
          <p:cNvPr id="25" name="Picture 24"/>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4912" y="907923"/>
            <a:ext cx="4754880" cy="5102352"/>
          </a:xfrm>
          <a:prstGeom prst="rect">
            <a:avLst/>
          </a:prstGeom>
        </p:spPr>
      </p:pic>
      <p:grpSp>
        <p:nvGrpSpPr>
          <p:cNvPr id="17" name="Group 16"/>
          <p:cNvGrpSpPr/>
          <p:nvPr userDrawn="1"/>
        </p:nvGrpSpPr>
        <p:grpSpPr>
          <a:xfrm>
            <a:off x="-4912" y="-6764"/>
            <a:ext cx="9154758" cy="6879516"/>
            <a:chOff x="0" y="-21516"/>
            <a:chExt cx="9154758" cy="6879516"/>
          </a:xfrm>
        </p:grpSpPr>
        <p:sp>
          <p:nvSpPr>
            <p:cNvPr id="18" name="Freeform 34"/>
            <p:cNvSpPr>
              <a:spLocks/>
            </p:cNvSpPr>
            <p:nvPr/>
          </p:nvSpPr>
          <p:spPr bwMode="auto">
            <a:xfrm>
              <a:off x="8203846" y="1311275"/>
              <a:ext cx="950912" cy="1949450"/>
            </a:xfrm>
            <a:custGeom>
              <a:avLst/>
              <a:gdLst>
                <a:gd name="T0" fmla="*/ 304 w 304"/>
                <a:gd name="T1" fmla="*/ 1 h 588"/>
                <a:gd name="T2" fmla="*/ 294 w 304"/>
                <a:gd name="T3" fmla="*/ 0 h 588"/>
                <a:gd name="T4" fmla="*/ 0 w 304"/>
                <a:gd name="T5" fmla="*/ 294 h 588"/>
                <a:gd name="T6" fmla="*/ 294 w 304"/>
                <a:gd name="T7" fmla="*/ 588 h 588"/>
                <a:gd name="T8" fmla="*/ 304 w 304"/>
                <a:gd name="T9" fmla="*/ 588 h 588"/>
                <a:gd name="T10" fmla="*/ 304 w 304"/>
                <a:gd name="T11" fmla="*/ 1 h 588"/>
              </a:gdLst>
              <a:ahLst/>
              <a:cxnLst>
                <a:cxn ang="0">
                  <a:pos x="T0" y="T1"/>
                </a:cxn>
                <a:cxn ang="0">
                  <a:pos x="T2" y="T3"/>
                </a:cxn>
                <a:cxn ang="0">
                  <a:pos x="T4" y="T5"/>
                </a:cxn>
                <a:cxn ang="0">
                  <a:pos x="T6" y="T7"/>
                </a:cxn>
                <a:cxn ang="0">
                  <a:pos x="T8" y="T9"/>
                </a:cxn>
                <a:cxn ang="0">
                  <a:pos x="T10" y="T11"/>
                </a:cxn>
              </a:cxnLst>
              <a:rect l="0" t="0" r="r" b="b"/>
              <a:pathLst>
                <a:path w="304" h="588">
                  <a:moveTo>
                    <a:pt x="304" y="1"/>
                  </a:moveTo>
                  <a:cubicBezTo>
                    <a:pt x="301" y="1"/>
                    <a:pt x="298" y="0"/>
                    <a:pt x="294" y="0"/>
                  </a:cubicBezTo>
                  <a:cubicBezTo>
                    <a:pt x="132" y="0"/>
                    <a:pt x="0" y="132"/>
                    <a:pt x="0" y="294"/>
                  </a:cubicBezTo>
                  <a:cubicBezTo>
                    <a:pt x="0" y="457"/>
                    <a:pt x="132" y="588"/>
                    <a:pt x="294" y="588"/>
                  </a:cubicBezTo>
                  <a:cubicBezTo>
                    <a:pt x="298" y="588"/>
                    <a:pt x="301" y="588"/>
                    <a:pt x="304" y="588"/>
                  </a:cubicBezTo>
                  <a:lnTo>
                    <a:pt x="304" y="1"/>
                  </a:ln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9" name="Freeform 35"/>
            <p:cNvSpPr>
              <a:spLocks/>
            </p:cNvSpPr>
            <p:nvPr/>
          </p:nvSpPr>
          <p:spPr bwMode="auto">
            <a:xfrm>
              <a:off x="8856308" y="803275"/>
              <a:ext cx="298450" cy="584200"/>
            </a:xfrm>
            <a:custGeom>
              <a:avLst/>
              <a:gdLst>
                <a:gd name="T0" fmla="*/ 104 w 104"/>
                <a:gd name="T1" fmla="*/ 0 h 193"/>
                <a:gd name="T2" fmla="*/ 0 w 104"/>
                <a:gd name="T3" fmla="*/ 144 h 193"/>
                <a:gd name="T4" fmla="*/ 8 w 104"/>
                <a:gd name="T5" fmla="*/ 193 h 193"/>
                <a:gd name="T6" fmla="*/ 94 w 104"/>
                <a:gd name="T7" fmla="*/ 180 h 193"/>
                <a:gd name="T8" fmla="*/ 104 w 104"/>
                <a:gd name="T9" fmla="*/ 181 h 193"/>
                <a:gd name="T10" fmla="*/ 104 w 104"/>
                <a:gd name="T11" fmla="*/ 0 h 193"/>
              </a:gdLst>
              <a:ahLst/>
              <a:cxnLst>
                <a:cxn ang="0">
                  <a:pos x="T0" y="T1"/>
                </a:cxn>
                <a:cxn ang="0">
                  <a:pos x="T2" y="T3"/>
                </a:cxn>
                <a:cxn ang="0">
                  <a:pos x="T4" y="T5"/>
                </a:cxn>
                <a:cxn ang="0">
                  <a:pos x="T6" y="T7"/>
                </a:cxn>
                <a:cxn ang="0">
                  <a:pos x="T8" y="T9"/>
                </a:cxn>
                <a:cxn ang="0">
                  <a:pos x="T10" y="T11"/>
                </a:cxn>
              </a:cxnLst>
              <a:rect l="0" t="0" r="r" b="b"/>
              <a:pathLst>
                <a:path w="104" h="193">
                  <a:moveTo>
                    <a:pt x="104" y="0"/>
                  </a:moveTo>
                  <a:cubicBezTo>
                    <a:pt x="44" y="21"/>
                    <a:pt x="0" y="77"/>
                    <a:pt x="0" y="144"/>
                  </a:cubicBezTo>
                  <a:cubicBezTo>
                    <a:pt x="0" y="162"/>
                    <a:pt x="3" y="178"/>
                    <a:pt x="8" y="193"/>
                  </a:cubicBezTo>
                  <a:cubicBezTo>
                    <a:pt x="36" y="185"/>
                    <a:pt x="65" y="180"/>
                    <a:pt x="94" y="180"/>
                  </a:cubicBezTo>
                  <a:cubicBezTo>
                    <a:pt x="98" y="180"/>
                    <a:pt x="101" y="181"/>
                    <a:pt x="104" y="181"/>
                  </a:cubicBezTo>
                  <a:lnTo>
                    <a:pt x="104" y="0"/>
                  </a:ln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0" name="Freeform 36"/>
            <p:cNvSpPr>
              <a:spLocks/>
            </p:cNvSpPr>
            <p:nvPr/>
          </p:nvSpPr>
          <p:spPr bwMode="auto">
            <a:xfrm>
              <a:off x="5637213" y="-21516"/>
              <a:ext cx="3216275" cy="1200150"/>
            </a:xfrm>
            <a:custGeom>
              <a:avLst/>
              <a:gdLst>
                <a:gd name="T0" fmla="*/ 2026 w 2026"/>
                <a:gd name="T1" fmla="*/ 756 h 756"/>
                <a:gd name="T2" fmla="*/ 1054 w 2026"/>
                <a:gd name="T3" fmla="*/ 272 h 756"/>
                <a:gd name="T4" fmla="*/ 0 w 2026"/>
                <a:gd name="T5" fmla="*/ 0 h 756"/>
              </a:gdLst>
              <a:ahLst/>
              <a:cxnLst>
                <a:cxn ang="0">
                  <a:pos x="T0" y="T1"/>
                </a:cxn>
                <a:cxn ang="0">
                  <a:pos x="T2" y="T3"/>
                </a:cxn>
                <a:cxn ang="0">
                  <a:pos x="T4" y="T5"/>
                </a:cxn>
              </a:cxnLst>
              <a:rect l="0" t="0" r="r" b="b"/>
              <a:pathLst>
                <a:path w="2026" h="756">
                  <a:moveTo>
                    <a:pt x="2026" y="756"/>
                  </a:moveTo>
                  <a:cubicBezTo>
                    <a:pt x="1709" y="577"/>
                    <a:pt x="1392" y="398"/>
                    <a:pt x="1054" y="272"/>
                  </a:cubicBezTo>
                  <a:cubicBezTo>
                    <a:pt x="716" y="146"/>
                    <a:pt x="358" y="73"/>
                    <a:pt x="0" y="0"/>
                  </a:cubicBezTo>
                </a:path>
              </a:pathLst>
            </a:custGeom>
            <a:noFill/>
            <a:ln w="12700" cmpd="sng">
              <a:solidFill>
                <a:schemeClr val="tx1">
                  <a:alpha val="30196"/>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1" name="Freeform 37"/>
            <p:cNvSpPr>
              <a:spLocks/>
            </p:cNvSpPr>
            <p:nvPr/>
          </p:nvSpPr>
          <p:spPr bwMode="auto">
            <a:xfrm>
              <a:off x="1152525" y="6553200"/>
              <a:ext cx="1198563" cy="304800"/>
            </a:xfrm>
            <a:custGeom>
              <a:avLst/>
              <a:gdLst>
                <a:gd name="T0" fmla="*/ 368 w 368"/>
                <a:gd name="T1" fmla="*/ 104 h 104"/>
                <a:gd name="T2" fmla="*/ 184 w 368"/>
                <a:gd name="T3" fmla="*/ 0 h 104"/>
                <a:gd name="T4" fmla="*/ 0 w 368"/>
                <a:gd name="T5" fmla="*/ 104 h 104"/>
                <a:gd name="T6" fmla="*/ 368 w 368"/>
                <a:gd name="T7" fmla="*/ 104 h 104"/>
              </a:gdLst>
              <a:ahLst/>
              <a:cxnLst>
                <a:cxn ang="0">
                  <a:pos x="T0" y="T1"/>
                </a:cxn>
                <a:cxn ang="0">
                  <a:pos x="T2" y="T3"/>
                </a:cxn>
                <a:cxn ang="0">
                  <a:pos x="T4" y="T5"/>
                </a:cxn>
                <a:cxn ang="0">
                  <a:pos x="T6" y="T7"/>
                </a:cxn>
              </a:cxnLst>
              <a:rect l="0" t="0" r="r" b="b"/>
              <a:pathLst>
                <a:path w="368" h="104">
                  <a:moveTo>
                    <a:pt x="368" y="104"/>
                  </a:moveTo>
                  <a:cubicBezTo>
                    <a:pt x="330" y="42"/>
                    <a:pt x="262" y="0"/>
                    <a:pt x="184" y="0"/>
                  </a:cubicBezTo>
                  <a:cubicBezTo>
                    <a:pt x="106" y="0"/>
                    <a:pt x="38" y="42"/>
                    <a:pt x="0" y="104"/>
                  </a:cubicBezTo>
                  <a:lnTo>
                    <a:pt x="368" y="104"/>
                  </a:ln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2" name="Freeform 38"/>
            <p:cNvSpPr>
              <a:spLocks/>
            </p:cNvSpPr>
            <p:nvPr/>
          </p:nvSpPr>
          <p:spPr bwMode="auto">
            <a:xfrm>
              <a:off x="0" y="4794250"/>
              <a:ext cx="1177925" cy="2019300"/>
            </a:xfrm>
            <a:custGeom>
              <a:avLst/>
              <a:gdLst>
                <a:gd name="T0" fmla="*/ 742 w 742"/>
                <a:gd name="T1" fmla="*/ 1272 h 1272"/>
                <a:gd name="T2" fmla="*/ 684 w 742"/>
                <a:gd name="T3" fmla="*/ 1220 h 1272"/>
                <a:gd name="T4" fmla="*/ 576 w 742"/>
                <a:gd name="T5" fmla="*/ 1110 h 1272"/>
                <a:gd name="T6" fmla="*/ 454 w 742"/>
                <a:gd name="T7" fmla="*/ 970 h 1272"/>
                <a:gd name="T8" fmla="*/ 356 w 742"/>
                <a:gd name="T9" fmla="*/ 826 h 1272"/>
                <a:gd name="T10" fmla="*/ 266 w 742"/>
                <a:gd name="T11" fmla="*/ 674 h 1272"/>
                <a:gd name="T12" fmla="*/ 186 w 742"/>
                <a:gd name="T13" fmla="*/ 512 h 1272"/>
                <a:gd name="T14" fmla="*/ 112 w 742"/>
                <a:gd name="T15" fmla="*/ 330 h 1272"/>
                <a:gd name="T16" fmla="*/ 0 w 742"/>
                <a:gd name="T17"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2" h="1272">
                  <a:moveTo>
                    <a:pt x="742" y="1272"/>
                  </a:moveTo>
                  <a:cubicBezTo>
                    <a:pt x="727" y="1259"/>
                    <a:pt x="712" y="1247"/>
                    <a:pt x="684" y="1220"/>
                  </a:cubicBezTo>
                  <a:cubicBezTo>
                    <a:pt x="656" y="1193"/>
                    <a:pt x="614" y="1152"/>
                    <a:pt x="576" y="1110"/>
                  </a:cubicBezTo>
                  <a:cubicBezTo>
                    <a:pt x="538" y="1068"/>
                    <a:pt x="491" y="1017"/>
                    <a:pt x="454" y="970"/>
                  </a:cubicBezTo>
                  <a:cubicBezTo>
                    <a:pt x="417" y="923"/>
                    <a:pt x="387" y="875"/>
                    <a:pt x="356" y="826"/>
                  </a:cubicBezTo>
                  <a:cubicBezTo>
                    <a:pt x="325" y="777"/>
                    <a:pt x="294" y="726"/>
                    <a:pt x="266" y="674"/>
                  </a:cubicBezTo>
                  <a:cubicBezTo>
                    <a:pt x="238" y="622"/>
                    <a:pt x="212" y="569"/>
                    <a:pt x="186" y="512"/>
                  </a:cubicBezTo>
                  <a:cubicBezTo>
                    <a:pt x="160" y="455"/>
                    <a:pt x="143" y="415"/>
                    <a:pt x="112" y="330"/>
                  </a:cubicBezTo>
                  <a:cubicBezTo>
                    <a:pt x="81" y="245"/>
                    <a:pt x="19" y="55"/>
                    <a:pt x="0" y="0"/>
                  </a:cubicBezTo>
                </a:path>
              </a:pathLst>
            </a:custGeom>
            <a:noFill/>
            <a:ln w="12700" cmpd="sng">
              <a:solidFill>
                <a:schemeClr val="tx1">
                  <a:alpha val="30196"/>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grpSp>
      <p:sp>
        <p:nvSpPr>
          <p:cNvPr id="30" name="Title 6"/>
          <p:cNvSpPr>
            <a:spLocks noGrp="1"/>
          </p:cNvSpPr>
          <p:nvPr>
            <p:ph type="title"/>
          </p:nvPr>
        </p:nvSpPr>
        <p:spPr bwMode="gray">
          <a:xfrm>
            <a:off x="228600" y="2286000"/>
            <a:ext cx="3962400" cy="2286000"/>
          </a:xfrm>
          <a:prstGeom prst="rect">
            <a:avLst/>
          </a:prstGeom>
        </p:spPr>
        <p:txBody>
          <a:bodyPr anchor="ctr"/>
          <a:lstStyle>
            <a:lvl1pPr algn="ctr">
              <a:lnSpc>
                <a:spcPct val="80000"/>
              </a:lnSpc>
              <a:defRPr sz="3600" b="1" cap="all">
                <a:solidFill>
                  <a:srgbClr val="FFFFFF"/>
                </a:solidFill>
              </a:defRPr>
            </a:lvl1pPr>
          </a:lstStyle>
          <a:p>
            <a:endParaRPr lang="en-US" dirty="0"/>
          </a:p>
        </p:txBody>
      </p:sp>
      <p:pic>
        <p:nvPicPr>
          <p:cNvPr id="13" name="Picture 5" descr="Pantone ipso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2"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pic>
        <p:nvPicPr>
          <p:cNvPr id="15" name="Picture 14"/>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8600" y="5846762"/>
            <a:ext cx="604157" cy="604157"/>
          </a:xfrm>
          <a:prstGeom prst="rect">
            <a:avLst/>
          </a:prstGeom>
        </p:spPr>
      </p:pic>
      <p:pic>
        <p:nvPicPr>
          <p:cNvPr id="16" name="Picture 15"/>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6014244" y="0"/>
            <a:ext cx="978299" cy="528356"/>
          </a:xfrm>
          <a:prstGeom prst="rect">
            <a:avLst/>
          </a:prstGeom>
        </p:spPr>
      </p:pic>
    </p:spTree>
    <p:extLst>
      <p:ext uri="{BB962C8B-B14F-4D97-AF65-F5344CB8AC3E}">
        <p14:creationId xmlns:p14="http://schemas.microsoft.com/office/powerpoint/2010/main" val="153754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D Section Subdivider Dark Gray">
    <p:spTree>
      <p:nvGrpSpPr>
        <p:cNvPr id="1" name=""/>
        <p:cNvGrpSpPr/>
        <p:nvPr/>
      </p:nvGrpSpPr>
      <p:grpSpPr>
        <a:xfrm>
          <a:off x="0" y="0"/>
          <a:ext cx="0" cy="0"/>
          <a:chOff x="0" y="0"/>
          <a:chExt cx="0" cy="0"/>
        </a:xfrm>
      </p:grpSpPr>
      <p:pic>
        <p:nvPicPr>
          <p:cNvPr id="4" name="Picture 4" descr="Slide2_GrayDark.jpg"/>
          <p:cNvPicPr>
            <a:picLocks noChangeAspect="1"/>
          </p:cNvPicPr>
          <p:nvPr userDrawn="1"/>
        </p:nvPicPr>
        <p:blipFill>
          <a:blip r:embed="rId2" cstate="email"/>
          <a:srcRect/>
          <a:stretch>
            <a:fillRect/>
          </a:stretch>
        </p:blipFill>
        <p:spPr bwMode="auto">
          <a:xfrm>
            <a:off x="0" y="0"/>
            <a:ext cx="9144000" cy="6867525"/>
          </a:xfrm>
          <a:prstGeom prst="rect">
            <a:avLst/>
          </a:prstGeom>
          <a:noFill/>
          <a:ln w="9525">
            <a:noFill/>
            <a:miter lim="800000"/>
            <a:headEnd/>
            <a:tailEnd/>
          </a:ln>
        </p:spPr>
      </p:pic>
      <p:pic>
        <p:nvPicPr>
          <p:cNvPr id="5" name="Picture 5" descr="Pantone ipso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pic>
        <p:nvPicPr>
          <p:cNvPr id="8" name="Picture 3"/>
          <p:cNvPicPr>
            <a:picLocks noChangeAspect="1" noChangeArrowheads="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904875"/>
            <a:ext cx="4752975"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6"/>
          <p:cNvSpPr>
            <a:spLocks noGrp="1"/>
          </p:cNvSpPr>
          <p:nvPr>
            <p:ph type="title"/>
          </p:nvPr>
        </p:nvSpPr>
        <p:spPr bwMode="gray">
          <a:xfrm>
            <a:off x="228600" y="2286000"/>
            <a:ext cx="3962400" cy="2286000"/>
          </a:xfrm>
          <a:prstGeom prst="rect">
            <a:avLst/>
          </a:prstGeom>
        </p:spPr>
        <p:txBody>
          <a:bodyPr anchor="ctr"/>
          <a:lstStyle>
            <a:lvl1pPr algn="ctr">
              <a:lnSpc>
                <a:spcPct val="80000"/>
              </a:lnSpc>
              <a:defRPr sz="3600" b="1" cap="all">
                <a:solidFill>
                  <a:srgbClr val="FFFFFF"/>
                </a:solidFill>
              </a:defRPr>
            </a:lvl1pPr>
          </a:lstStyle>
          <a:p>
            <a:r>
              <a:rPr lang="en-US" dirty="0"/>
              <a:t>Click to edit Master title style</a:t>
            </a:r>
          </a:p>
        </p:txBody>
      </p:sp>
      <p:sp>
        <p:nvSpPr>
          <p:cNvPr id="7"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pic>
        <p:nvPicPr>
          <p:cNvPr id="11" name="Picture 1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pic>
        <p:nvPicPr>
          <p:cNvPr id="10" name="Picture 9"/>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28600" y="5846762"/>
            <a:ext cx="604157" cy="604157"/>
          </a:xfrm>
          <a:prstGeom prst="rect">
            <a:avLst/>
          </a:prstGeom>
        </p:spPr>
      </p:pic>
      <p:pic>
        <p:nvPicPr>
          <p:cNvPr id="12" name="Picture 11"/>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6014244" y="0"/>
            <a:ext cx="978299" cy="528356"/>
          </a:xfrm>
          <a:prstGeom prst="rect">
            <a:avLst/>
          </a:prstGeom>
        </p:spPr>
      </p:pic>
    </p:spTree>
    <p:extLst>
      <p:ext uri="{BB962C8B-B14F-4D97-AF65-F5344CB8AC3E}">
        <p14:creationId xmlns:p14="http://schemas.microsoft.com/office/powerpoint/2010/main" val="192361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D Section Subdivider Light Gray">
    <p:spTree>
      <p:nvGrpSpPr>
        <p:cNvPr id="1" name=""/>
        <p:cNvGrpSpPr/>
        <p:nvPr/>
      </p:nvGrpSpPr>
      <p:grpSpPr>
        <a:xfrm>
          <a:off x="0" y="0"/>
          <a:ext cx="0" cy="0"/>
          <a:chOff x="0" y="0"/>
          <a:chExt cx="0" cy="0"/>
        </a:xfrm>
      </p:grpSpPr>
      <p:pic>
        <p:nvPicPr>
          <p:cNvPr id="11" name="Picture 4" descr="Slide2_GrayLight.jpg"/>
          <p:cNvPicPr>
            <a:picLocks noChangeAspect="1"/>
          </p:cNvPicPr>
          <p:nvPr userDrawn="1"/>
        </p:nvPicPr>
        <p:blipFill>
          <a:blip r:embed="rId2" cstate="print"/>
          <a:srcRect/>
          <a:stretch>
            <a:fillRect/>
          </a:stretch>
        </p:blipFill>
        <p:spPr bwMode="auto">
          <a:xfrm>
            <a:off x="8398" y="-3944"/>
            <a:ext cx="9135601" cy="6867525"/>
          </a:xfrm>
          <a:prstGeom prst="rect">
            <a:avLst/>
          </a:prstGeom>
          <a:noFill/>
          <a:ln w="9525">
            <a:noFill/>
            <a:miter lim="800000"/>
            <a:headEnd/>
            <a:tailEnd/>
          </a:ln>
        </p:spPr>
      </p:pic>
      <p:pic>
        <p:nvPicPr>
          <p:cNvPr id="14" name="Picture 13"/>
          <p:cNvPicPr>
            <a:picLocks/>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904875"/>
            <a:ext cx="4754880" cy="5105400"/>
          </a:xfrm>
          <a:prstGeom prst="rect">
            <a:avLst/>
          </a:prstGeom>
        </p:spPr>
      </p:pic>
      <p:pic>
        <p:nvPicPr>
          <p:cNvPr id="5" name="Picture 5" descr="Pantone ipsos.png"/>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5" name="Title 6"/>
          <p:cNvSpPr>
            <a:spLocks noGrp="1"/>
          </p:cNvSpPr>
          <p:nvPr>
            <p:ph type="title"/>
          </p:nvPr>
        </p:nvSpPr>
        <p:spPr bwMode="gray">
          <a:xfrm>
            <a:off x="228600" y="2286000"/>
            <a:ext cx="3962400" cy="2286000"/>
          </a:xfrm>
          <a:prstGeom prst="rect">
            <a:avLst/>
          </a:prstGeom>
        </p:spPr>
        <p:txBody>
          <a:bodyPr anchor="ctr"/>
          <a:lstStyle>
            <a:lvl1pPr algn="ctr">
              <a:lnSpc>
                <a:spcPct val="80000"/>
              </a:lnSpc>
              <a:defRPr sz="3600" b="1" cap="all">
                <a:solidFill>
                  <a:srgbClr val="FFFFFF"/>
                </a:solidFill>
              </a:defRPr>
            </a:lvl1pPr>
          </a:lstStyle>
          <a:p>
            <a:r>
              <a:rPr lang="en-US" dirty="0"/>
              <a:t>Click to edit Master title style</a:t>
            </a:r>
          </a:p>
        </p:txBody>
      </p:sp>
      <p:sp>
        <p:nvSpPr>
          <p:cNvPr id="7"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pic>
        <p:nvPicPr>
          <p:cNvPr id="9" name="Picture 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pic>
        <p:nvPicPr>
          <p:cNvPr id="8" name="Picture 7"/>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28600" y="5846762"/>
            <a:ext cx="604157" cy="604157"/>
          </a:xfrm>
          <a:prstGeom prst="rect">
            <a:avLst/>
          </a:prstGeom>
        </p:spPr>
      </p:pic>
      <p:pic>
        <p:nvPicPr>
          <p:cNvPr id="10" name="Picture 9"/>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6014244" y="0"/>
            <a:ext cx="978299" cy="528356"/>
          </a:xfrm>
          <a:prstGeom prst="rect">
            <a:avLst/>
          </a:prstGeom>
        </p:spPr>
      </p:pic>
    </p:spTree>
    <p:extLst>
      <p:ext uri="{BB962C8B-B14F-4D97-AF65-F5344CB8AC3E}">
        <p14:creationId xmlns:p14="http://schemas.microsoft.com/office/powerpoint/2010/main" val="14623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 Option 3">
    <p:spTree>
      <p:nvGrpSpPr>
        <p:cNvPr id="1" name=""/>
        <p:cNvGrpSpPr/>
        <p:nvPr/>
      </p:nvGrpSpPr>
      <p:grpSpPr>
        <a:xfrm>
          <a:off x="0" y="0"/>
          <a:ext cx="0" cy="0"/>
          <a:chOff x="0" y="0"/>
          <a:chExt cx="0" cy="0"/>
        </a:xfrm>
      </p:grpSpPr>
      <p:pic>
        <p:nvPicPr>
          <p:cNvPr id="5" name="Picture 5" descr="Pantone ipso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grpSp>
        <p:nvGrpSpPr>
          <p:cNvPr id="9" name="Group 8"/>
          <p:cNvGrpSpPr/>
          <p:nvPr userDrawn="1"/>
        </p:nvGrpSpPr>
        <p:grpSpPr>
          <a:xfrm>
            <a:off x="0" y="0"/>
            <a:ext cx="9144000" cy="6858000"/>
            <a:chOff x="0" y="0"/>
            <a:chExt cx="9144000" cy="6858000"/>
          </a:xfrm>
        </p:grpSpPr>
        <p:sp>
          <p:nvSpPr>
            <p:cNvPr id="10" name="Freeform 34"/>
            <p:cNvSpPr>
              <a:spLocks/>
            </p:cNvSpPr>
            <p:nvPr/>
          </p:nvSpPr>
          <p:spPr bwMode="auto">
            <a:xfrm>
              <a:off x="8193088" y="1311275"/>
              <a:ext cx="950912" cy="1949450"/>
            </a:xfrm>
            <a:custGeom>
              <a:avLst/>
              <a:gdLst>
                <a:gd name="T0" fmla="*/ 304 w 304"/>
                <a:gd name="T1" fmla="*/ 1 h 588"/>
                <a:gd name="T2" fmla="*/ 294 w 304"/>
                <a:gd name="T3" fmla="*/ 0 h 588"/>
                <a:gd name="T4" fmla="*/ 0 w 304"/>
                <a:gd name="T5" fmla="*/ 294 h 588"/>
                <a:gd name="T6" fmla="*/ 294 w 304"/>
                <a:gd name="T7" fmla="*/ 588 h 588"/>
                <a:gd name="T8" fmla="*/ 304 w 304"/>
                <a:gd name="T9" fmla="*/ 588 h 588"/>
                <a:gd name="T10" fmla="*/ 304 w 304"/>
                <a:gd name="T11" fmla="*/ 1 h 588"/>
              </a:gdLst>
              <a:ahLst/>
              <a:cxnLst>
                <a:cxn ang="0">
                  <a:pos x="T0" y="T1"/>
                </a:cxn>
                <a:cxn ang="0">
                  <a:pos x="T2" y="T3"/>
                </a:cxn>
                <a:cxn ang="0">
                  <a:pos x="T4" y="T5"/>
                </a:cxn>
                <a:cxn ang="0">
                  <a:pos x="T6" y="T7"/>
                </a:cxn>
                <a:cxn ang="0">
                  <a:pos x="T8" y="T9"/>
                </a:cxn>
                <a:cxn ang="0">
                  <a:pos x="T10" y="T11"/>
                </a:cxn>
              </a:cxnLst>
              <a:rect l="0" t="0" r="r" b="b"/>
              <a:pathLst>
                <a:path w="304" h="588">
                  <a:moveTo>
                    <a:pt x="304" y="1"/>
                  </a:moveTo>
                  <a:cubicBezTo>
                    <a:pt x="301" y="1"/>
                    <a:pt x="298" y="0"/>
                    <a:pt x="294" y="0"/>
                  </a:cubicBezTo>
                  <a:cubicBezTo>
                    <a:pt x="132" y="0"/>
                    <a:pt x="0" y="132"/>
                    <a:pt x="0" y="294"/>
                  </a:cubicBezTo>
                  <a:cubicBezTo>
                    <a:pt x="0" y="457"/>
                    <a:pt x="132" y="588"/>
                    <a:pt x="294" y="588"/>
                  </a:cubicBezTo>
                  <a:cubicBezTo>
                    <a:pt x="298" y="588"/>
                    <a:pt x="301" y="588"/>
                    <a:pt x="304" y="588"/>
                  </a:cubicBezTo>
                  <a:lnTo>
                    <a:pt x="304" y="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 name="Freeform 35"/>
            <p:cNvSpPr>
              <a:spLocks/>
            </p:cNvSpPr>
            <p:nvPr/>
          </p:nvSpPr>
          <p:spPr bwMode="auto">
            <a:xfrm>
              <a:off x="8845550" y="803275"/>
              <a:ext cx="298450" cy="584200"/>
            </a:xfrm>
            <a:custGeom>
              <a:avLst/>
              <a:gdLst>
                <a:gd name="T0" fmla="*/ 104 w 104"/>
                <a:gd name="T1" fmla="*/ 0 h 193"/>
                <a:gd name="T2" fmla="*/ 0 w 104"/>
                <a:gd name="T3" fmla="*/ 144 h 193"/>
                <a:gd name="T4" fmla="*/ 8 w 104"/>
                <a:gd name="T5" fmla="*/ 193 h 193"/>
                <a:gd name="T6" fmla="*/ 94 w 104"/>
                <a:gd name="T7" fmla="*/ 180 h 193"/>
                <a:gd name="T8" fmla="*/ 104 w 104"/>
                <a:gd name="T9" fmla="*/ 181 h 193"/>
                <a:gd name="T10" fmla="*/ 104 w 104"/>
                <a:gd name="T11" fmla="*/ 0 h 193"/>
              </a:gdLst>
              <a:ahLst/>
              <a:cxnLst>
                <a:cxn ang="0">
                  <a:pos x="T0" y="T1"/>
                </a:cxn>
                <a:cxn ang="0">
                  <a:pos x="T2" y="T3"/>
                </a:cxn>
                <a:cxn ang="0">
                  <a:pos x="T4" y="T5"/>
                </a:cxn>
                <a:cxn ang="0">
                  <a:pos x="T6" y="T7"/>
                </a:cxn>
                <a:cxn ang="0">
                  <a:pos x="T8" y="T9"/>
                </a:cxn>
                <a:cxn ang="0">
                  <a:pos x="T10" y="T11"/>
                </a:cxn>
              </a:cxnLst>
              <a:rect l="0" t="0" r="r" b="b"/>
              <a:pathLst>
                <a:path w="104" h="193">
                  <a:moveTo>
                    <a:pt x="104" y="0"/>
                  </a:moveTo>
                  <a:cubicBezTo>
                    <a:pt x="44" y="21"/>
                    <a:pt x="0" y="77"/>
                    <a:pt x="0" y="144"/>
                  </a:cubicBezTo>
                  <a:cubicBezTo>
                    <a:pt x="0" y="162"/>
                    <a:pt x="3" y="178"/>
                    <a:pt x="8" y="193"/>
                  </a:cubicBezTo>
                  <a:cubicBezTo>
                    <a:pt x="36" y="185"/>
                    <a:pt x="65" y="180"/>
                    <a:pt x="94" y="180"/>
                  </a:cubicBezTo>
                  <a:cubicBezTo>
                    <a:pt x="98" y="180"/>
                    <a:pt x="101" y="181"/>
                    <a:pt x="104" y="181"/>
                  </a:cubicBezTo>
                  <a:lnTo>
                    <a:pt x="104"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2" name="Freeform 36"/>
            <p:cNvSpPr>
              <a:spLocks/>
            </p:cNvSpPr>
            <p:nvPr/>
          </p:nvSpPr>
          <p:spPr bwMode="auto">
            <a:xfrm>
              <a:off x="5637213" y="0"/>
              <a:ext cx="3216275" cy="1200150"/>
            </a:xfrm>
            <a:custGeom>
              <a:avLst/>
              <a:gdLst>
                <a:gd name="T0" fmla="*/ 2026 w 2026"/>
                <a:gd name="T1" fmla="*/ 756 h 756"/>
                <a:gd name="T2" fmla="*/ 1054 w 2026"/>
                <a:gd name="T3" fmla="*/ 272 h 756"/>
                <a:gd name="T4" fmla="*/ 0 w 2026"/>
                <a:gd name="T5" fmla="*/ 0 h 756"/>
              </a:gdLst>
              <a:ahLst/>
              <a:cxnLst>
                <a:cxn ang="0">
                  <a:pos x="T0" y="T1"/>
                </a:cxn>
                <a:cxn ang="0">
                  <a:pos x="T2" y="T3"/>
                </a:cxn>
                <a:cxn ang="0">
                  <a:pos x="T4" y="T5"/>
                </a:cxn>
              </a:cxnLst>
              <a:rect l="0" t="0" r="r" b="b"/>
              <a:pathLst>
                <a:path w="2026" h="756">
                  <a:moveTo>
                    <a:pt x="2026" y="756"/>
                  </a:moveTo>
                  <a:cubicBezTo>
                    <a:pt x="1709" y="577"/>
                    <a:pt x="1392" y="398"/>
                    <a:pt x="1054" y="272"/>
                  </a:cubicBezTo>
                  <a:cubicBezTo>
                    <a:pt x="716" y="146"/>
                    <a:pt x="358" y="73"/>
                    <a:pt x="0" y="0"/>
                  </a:cubicBezTo>
                </a:path>
              </a:pathLst>
            </a:custGeom>
            <a:noFill/>
            <a:ln w="12700" cmpd="sng">
              <a:solidFill>
                <a:schemeClr val="tx1">
                  <a:alpha val="30196"/>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3" name="Freeform 37"/>
            <p:cNvSpPr>
              <a:spLocks/>
            </p:cNvSpPr>
            <p:nvPr/>
          </p:nvSpPr>
          <p:spPr bwMode="auto">
            <a:xfrm>
              <a:off x="1152525" y="6553200"/>
              <a:ext cx="1198563" cy="304800"/>
            </a:xfrm>
            <a:custGeom>
              <a:avLst/>
              <a:gdLst>
                <a:gd name="T0" fmla="*/ 368 w 368"/>
                <a:gd name="T1" fmla="*/ 104 h 104"/>
                <a:gd name="T2" fmla="*/ 184 w 368"/>
                <a:gd name="T3" fmla="*/ 0 h 104"/>
                <a:gd name="T4" fmla="*/ 0 w 368"/>
                <a:gd name="T5" fmla="*/ 104 h 104"/>
                <a:gd name="T6" fmla="*/ 368 w 368"/>
                <a:gd name="T7" fmla="*/ 104 h 104"/>
              </a:gdLst>
              <a:ahLst/>
              <a:cxnLst>
                <a:cxn ang="0">
                  <a:pos x="T0" y="T1"/>
                </a:cxn>
                <a:cxn ang="0">
                  <a:pos x="T2" y="T3"/>
                </a:cxn>
                <a:cxn ang="0">
                  <a:pos x="T4" y="T5"/>
                </a:cxn>
                <a:cxn ang="0">
                  <a:pos x="T6" y="T7"/>
                </a:cxn>
              </a:cxnLst>
              <a:rect l="0" t="0" r="r" b="b"/>
              <a:pathLst>
                <a:path w="368" h="104">
                  <a:moveTo>
                    <a:pt x="368" y="104"/>
                  </a:moveTo>
                  <a:cubicBezTo>
                    <a:pt x="330" y="42"/>
                    <a:pt x="262" y="0"/>
                    <a:pt x="184" y="0"/>
                  </a:cubicBezTo>
                  <a:cubicBezTo>
                    <a:pt x="106" y="0"/>
                    <a:pt x="38" y="42"/>
                    <a:pt x="0" y="104"/>
                  </a:cubicBezTo>
                  <a:lnTo>
                    <a:pt x="368" y="104"/>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5" name="Freeform 38"/>
            <p:cNvSpPr>
              <a:spLocks/>
            </p:cNvSpPr>
            <p:nvPr/>
          </p:nvSpPr>
          <p:spPr bwMode="auto">
            <a:xfrm>
              <a:off x="0" y="4794250"/>
              <a:ext cx="1177925" cy="2019300"/>
            </a:xfrm>
            <a:custGeom>
              <a:avLst/>
              <a:gdLst>
                <a:gd name="T0" fmla="*/ 742 w 742"/>
                <a:gd name="T1" fmla="*/ 1272 h 1272"/>
                <a:gd name="T2" fmla="*/ 684 w 742"/>
                <a:gd name="T3" fmla="*/ 1220 h 1272"/>
                <a:gd name="T4" fmla="*/ 576 w 742"/>
                <a:gd name="T5" fmla="*/ 1110 h 1272"/>
                <a:gd name="T6" fmla="*/ 454 w 742"/>
                <a:gd name="T7" fmla="*/ 970 h 1272"/>
                <a:gd name="T8" fmla="*/ 356 w 742"/>
                <a:gd name="T9" fmla="*/ 826 h 1272"/>
                <a:gd name="T10" fmla="*/ 266 w 742"/>
                <a:gd name="T11" fmla="*/ 674 h 1272"/>
                <a:gd name="T12" fmla="*/ 186 w 742"/>
                <a:gd name="T13" fmla="*/ 512 h 1272"/>
                <a:gd name="T14" fmla="*/ 112 w 742"/>
                <a:gd name="T15" fmla="*/ 330 h 1272"/>
                <a:gd name="T16" fmla="*/ 0 w 742"/>
                <a:gd name="T17"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2" h="1272">
                  <a:moveTo>
                    <a:pt x="742" y="1272"/>
                  </a:moveTo>
                  <a:cubicBezTo>
                    <a:pt x="727" y="1259"/>
                    <a:pt x="712" y="1247"/>
                    <a:pt x="684" y="1220"/>
                  </a:cubicBezTo>
                  <a:cubicBezTo>
                    <a:pt x="656" y="1193"/>
                    <a:pt x="614" y="1152"/>
                    <a:pt x="576" y="1110"/>
                  </a:cubicBezTo>
                  <a:cubicBezTo>
                    <a:pt x="538" y="1068"/>
                    <a:pt x="491" y="1017"/>
                    <a:pt x="454" y="970"/>
                  </a:cubicBezTo>
                  <a:cubicBezTo>
                    <a:pt x="417" y="923"/>
                    <a:pt x="387" y="875"/>
                    <a:pt x="356" y="826"/>
                  </a:cubicBezTo>
                  <a:cubicBezTo>
                    <a:pt x="325" y="777"/>
                    <a:pt x="294" y="726"/>
                    <a:pt x="266" y="674"/>
                  </a:cubicBezTo>
                  <a:cubicBezTo>
                    <a:pt x="238" y="622"/>
                    <a:pt x="212" y="569"/>
                    <a:pt x="186" y="512"/>
                  </a:cubicBezTo>
                  <a:cubicBezTo>
                    <a:pt x="160" y="455"/>
                    <a:pt x="143" y="415"/>
                    <a:pt x="112" y="330"/>
                  </a:cubicBezTo>
                  <a:cubicBezTo>
                    <a:pt x="81" y="245"/>
                    <a:pt x="19" y="55"/>
                    <a:pt x="0" y="0"/>
                  </a:cubicBezTo>
                </a:path>
              </a:pathLst>
            </a:custGeom>
            <a:noFill/>
            <a:ln w="12700" cmpd="sng">
              <a:solidFill>
                <a:schemeClr val="tx1">
                  <a:alpha val="30196"/>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gr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6" y="589749"/>
            <a:ext cx="8155142" cy="528638"/>
          </a:xfrm>
          <a:prstGeom prst="rect">
            <a:avLst/>
          </a:prstGeom>
        </p:spPr>
        <p:txBody>
          <a:bodyPr l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sp>
        <p:nvSpPr>
          <p:cNvPr id="14" name="Text Placeholder 8"/>
          <p:cNvSpPr>
            <a:spLocks noGrp="1"/>
          </p:cNvSpPr>
          <p:nvPr>
            <p:ph type="body" sz="quarter" idx="10"/>
          </p:nvPr>
        </p:nvSpPr>
        <p:spPr bwMode="gray">
          <a:xfrm>
            <a:off x="698346" y="1236863"/>
            <a:ext cx="7302287" cy="5207902"/>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spTree>
    <p:extLst>
      <p:ext uri="{BB962C8B-B14F-4D97-AF65-F5344CB8AC3E}">
        <p14:creationId xmlns:p14="http://schemas.microsoft.com/office/powerpoint/2010/main" val="69913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D Section Subdivider Black">
    <p:spTree>
      <p:nvGrpSpPr>
        <p:cNvPr id="1" name=""/>
        <p:cNvGrpSpPr/>
        <p:nvPr/>
      </p:nvGrpSpPr>
      <p:grpSpPr>
        <a:xfrm>
          <a:off x="0" y="0"/>
          <a:ext cx="0" cy="0"/>
          <a:chOff x="0" y="0"/>
          <a:chExt cx="0" cy="0"/>
        </a:xfrm>
      </p:grpSpPr>
      <p:pic>
        <p:nvPicPr>
          <p:cNvPr id="25" name="Picture 24"/>
          <p:cNvPicPr>
            <a:picLocks/>
          </p:cNvPicPr>
          <p:nvPr userDrawn="1"/>
        </p:nvPicPr>
        <p:blipFill rotWithShape="1">
          <a:blip r:embed="rId2" cstate="email">
            <a:duotone>
              <a:prstClr val="black"/>
              <a:srgbClr val="D9C3A5">
                <a:tint val="50000"/>
                <a:satMod val="180000"/>
              </a:srgbClr>
            </a:duotone>
            <a:extLst>
              <a:ext uri="{28A0092B-C50C-407E-A947-70E740481C1C}">
                <a14:useLocalDpi xmlns:a14="http://schemas.microsoft.com/office/drawing/2010/main"/>
              </a:ext>
            </a:extLst>
          </a:blip>
          <a:srcRect/>
          <a:stretch/>
        </p:blipFill>
        <p:spPr>
          <a:xfrm>
            <a:off x="-4912" y="907923"/>
            <a:ext cx="4754880" cy="5102352"/>
          </a:xfrm>
          <a:prstGeom prst="rect">
            <a:avLst/>
          </a:prstGeom>
        </p:spPr>
      </p:pic>
      <p:grpSp>
        <p:nvGrpSpPr>
          <p:cNvPr id="17" name="Group 16"/>
          <p:cNvGrpSpPr/>
          <p:nvPr userDrawn="1"/>
        </p:nvGrpSpPr>
        <p:grpSpPr>
          <a:xfrm>
            <a:off x="-4912" y="-6764"/>
            <a:ext cx="9154758" cy="6879516"/>
            <a:chOff x="0" y="-21516"/>
            <a:chExt cx="9154758" cy="6879516"/>
          </a:xfrm>
        </p:grpSpPr>
        <p:sp>
          <p:nvSpPr>
            <p:cNvPr id="18" name="Freeform 34"/>
            <p:cNvSpPr>
              <a:spLocks/>
            </p:cNvSpPr>
            <p:nvPr/>
          </p:nvSpPr>
          <p:spPr bwMode="auto">
            <a:xfrm>
              <a:off x="8203846" y="1311275"/>
              <a:ext cx="950912" cy="1949450"/>
            </a:xfrm>
            <a:custGeom>
              <a:avLst/>
              <a:gdLst>
                <a:gd name="T0" fmla="*/ 304 w 304"/>
                <a:gd name="T1" fmla="*/ 1 h 588"/>
                <a:gd name="T2" fmla="*/ 294 w 304"/>
                <a:gd name="T3" fmla="*/ 0 h 588"/>
                <a:gd name="T4" fmla="*/ 0 w 304"/>
                <a:gd name="T5" fmla="*/ 294 h 588"/>
                <a:gd name="T6" fmla="*/ 294 w 304"/>
                <a:gd name="T7" fmla="*/ 588 h 588"/>
                <a:gd name="T8" fmla="*/ 304 w 304"/>
                <a:gd name="T9" fmla="*/ 588 h 588"/>
                <a:gd name="T10" fmla="*/ 304 w 304"/>
                <a:gd name="T11" fmla="*/ 1 h 588"/>
              </a:gdLst>
              <a:ahLst/>
              <a:cxnLst>
                <a:cxn ang="0">
                  <a:pos x="T0" y="T1"/>
                </a:cxn>
                <a:cxn ang="0">
                  <a:pos x="T2" y="T3"/>
                </a:cxn>
                <a:cxn ang="0">
                  <a:pos x="T4" y="T5"/>
                </a:cxn>
                <a:cxn ang="0">
                  <a:pos x="T6" y="T7"/>
                </a:cxn>
                <a:cxn ang="0">
                  <a:pos x="T8" y="T9"/>
                </a:cxn>
                <a:cxn ang="0">
                  <a:pos x="T10" y="T11"/>
                </a:cxn>
              </a:cxnLst>
              <a:rect l="0" t="0" r="r" b="b"/>
              <a:pathLst>
                <a:path w="304" h="588">
                  <a:moveTo>
                    <a:pt x="304" y="1"/>
                  </a:moveTo>
                  <a:cubicBezTo>
                    <a:pt x="301" y="1"/>
                    <a:pt x="298" y="0"/>
                    <a:pt x="294" y="0"/>
                  </a:cubicBezTo>
                  <a:cubicBezTo>
                    <a:pt x="132" y="0"/>
                    <a:pt x="0" y="132"/>
                    <a:pt x="0" y="294"/>
                  </a:cubicBezTo>
                  <a:cubicBezTo>
                    <a:pt x="0" y="457"/>
                    <a:pt x="132" y="588"/>
                    <a:pt x="294" y="588"/>
                  </a:cubicBezTo>
                  <a:cubicBezTo>
                    <a:pt x="298" y="588"/>
                    <a:pt x="301" y="588"/>
                    <a:pt x="304" y="588"/>
                  </a:cubicBezTo>
                  <a:lnTo>
                    <a:pt x="304" y="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9" name="Freeform 35"/>
            <p:cNvSpPr>
              <a:spLocks/>
            </p:cNvSpPr>
            <p:nvPr/>
          </p:nvSpPr>
          <p:spPr bwMode="auto">
            <a:xfrm>
              <a:off x="8856308" y="803275"/>
              <a:ext cx="298450" cy="584200"/>
            </a:xfrm>
            <a:custGeom>
              <a:avLst/>
              <a:gdLst>
                <a:gd name="T0" fmla="*/ 104 w 104"/>
                <a:gd name="T1" fmla="*/ 0 h 193"/>
                <a:gd name="T2" fmla="*/ 0 w 104"/>
                <a:gd name="T3" fmla="*/ 144 h 193"/>
                <a:gd name="T4" fmla="*/ 8 w 104"/>
                <a:gd name="T5" fmla="*/ 193 h 193"/>
                <a:gd name="T6" fmla="*/ 94 w 104"/>
                <a:gd name="T7" fmla="*/ 180 h 193"/>
                <a:gd name="T8" fmla="*/ 104 w 104"/>
                <a:gd name="T9" fmla="*/ 181 h 193"/>
                <a:gd name="T10" fmla="*/ 104 w 104"/>
                <a:gd name="T11" fmla="*/ 0 h 193"/>
              </a:gdLst>
              <a:ahLst/>
              <a:cxnLst>
                <a:cxn ang="0">
                  <a:pos x="T0" y="T1"/>
                </a:cxn>
                <a:cxn ang="0">
                  <a:pos x="T2" y="T3"/>
                </a:cxn>
                <a:cxn ang="0">
                  <a:pos x="T4" y="T5"/>
                </a:cxn>
                <a:cxn ang="0">
                  <a:pos x="T6" y="T7"/>
                </a:cxn>
                <a:cxn ang="0">
                  <a:pos x="T8" y="T9"/>
                </a:cxn>
                <a:cxn ang="0">
                  <a:pos x="T10" y="T11"/>
                </a:cxn>
              </a:cxnLst>
              <a:rect l="0" t="0" r="r" b="b"/>
              <a:pathLst>
                <a:path w="104" h="193">
                  <a:moveTo>
                    <a:pt x="104" y="0"/>
                  </a:moveTo>
                  <a:cubicBezTo>
                    <a:pt x="44" y="21"/>
                    <a:pt x="0" y="77"/>
                    <a:pt x="0" y="144"/>
                  </a:cubicBezTo>
                  <a:cubicBezTo>
                    <a:pt x="0" y="162"/>
                    <a:pt x="3" y="178"/>
                    <a:pt x="8" y="193"/>
                  </a:cubicBezTo>
                  <a:cubicBezTo>
                    <a:pt x="36" y="185"/>
                    <a:pt x="65" y="180"/>
                    <a:pt x="94" y="180"/>
                  </a:cubicBezTo>
                  <a:cubicBezTo>
                    <a:pt x="98" y="180"/>
                    <a:pt x="101" y="181"/>
                    <a:pt x="104" y="181"/>
                  </a:cubicBezTo>
                  <a:lnTo>
                    <a:pt x="104"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0" name="Freeform 36"/>
            <p:cNvSpPr>
              <a:spLocks/>
            </p:cNvSpPr>
            <p:nvPr/>
          </p:nvSpPr>
          <p:spPr bwMode="auto">
            <a:xfrm>
              <a:off x="5637213" y="-21516"/>
              <a:ext cx="3216275" cy="1200150"/>
            </a:xfrm>
            <a:custGeom>
              <a:avLst/>
              <a:gdLst>
                <a:gd name="T0" fmla="*/ 2026 w 2026"/>
                <a:gd name="T1" fmla="*/ 756 h 756"/>
                <a:gd name="T2" fmla="*/ 1054 w 2026"/>
                <a:gd name="T3" fmla="*/ 272 h 756"/>
                <a:gd name="T4" fmla="*/ 0 w 2026"/>
                <a:gd name="T5" fmla="*/ 0 h 756"/>
              </a:gdLst>
              <a:ahLst/>
              <a:cxnLst>
                <a:cxn ang="0">
                  <a:pos x="T0" y="T1"/>
                </a:cxn>
                <a:cxn ang="0">
                  <a:pos x="T2" y="T3"/>
                </a:cxn>
                <a:cxn ang="0">
                  <a:pos x="T4" y="T5"/>
                </a:cxn>
              </a:cxnLst>
              <a:rect l="0" t="0" r="r" b="b"/>
              <a:pathLst>
                <a:path w="2026" h="756">
                  <a:moveTo>
                    <a:pt x="2026" y="756"/>
                  </a:moveTo>
                  <a:cubicBezTo>
                    <a:pt x="1709" y="577"/>
                    <a:pt x="1392" y="398"/>
                    <a:pt x="1054" y="272"/>
                  </a:cubicBezTo>
                  <a:cubicBezTo>
                    <a:pt x="716" y="146"/>
                    <a:pt x="358" y="73"/>
                    <a:pt x="0" y="0"/>
                  </a:cubicBezTo>
                </a:path>
              </a:pathLst>
            </a:custGeom>
            <a:noFill/>
            <a:ln w="12700" cmpd="sng">
              <a:solidFill>
                <a:schemeClr val="tx1">
                  <a:alpha val="30196"/>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1" name="Freeform 37"/>
            <p:cNvSpPr>
              <a:spLocks/>
            </p:cNvSpPr>
            <p:nvPr/>
          </p:nvSpPr>
          <p:spPr bwMode="auto">
            <a:xfrm>
              <a:off x="1152525" y="6553200"/>
              <a:ext cx="1198563" cy="304800"/>
            </a:xfrm>
            <a:custGeom>
              <a:avLst/>
              <a:gdLst>
                <a:gd name="T0" fmla="*/ 368 w 368"/>
                <a:gd name="T1" fmla="*/ 104 h 104"/>
                <a:gd name="T2" fmla="*/ 184 w 368"/>
                <a:gd name="T3" fmla="*/ 0 h 104"/>
                <a:gd name="T4" fmla="*/ 0 w 368"/>
                <a:gd name="T5" fmla="*/ 104 h 104"/>
                <a:gd name="T6" fmla="*/ 368 w 368"/>
                <a:gd name="T7" fmla="*/ 104 h 104"/>
              </a:gdLst>
              <a:ahLst/>
              <a:cxnLst>
                <a:cxn ang="0">
                  <a:pos x="T0" y="T1"/>
                </a:cxn>
                <a:cxn ang="0">
                  <a:pos x="T2" y="T3"/>
                </a:cxn>
                <a:cxn ang="0">
                  <a:pos x="T4" y="T5"/>
                </a:cxn>
                <a:cxn ang="0">
                  <a:pos x="T6" y="T7"/>
                </a:cxn>
              </a:cxnLst>
              <a:rect l="0" t="0" r="r" b="b"/>
              <a:pathLst>
                <a:path w="368" h="104">
                  <a:moveTo>
                    <a:pt x="368" y="104"/>
                  </a:moveTo>
                  <a:cubicBezTo>
                    <a:pt x="330" y="42"/>
                    <a:pt x="262" y="0"/>
                    <a:pt x="184" y="0"/>
                  </a:cubicBezTo>
                  <a:cubicBezTo>
                    <a:pt x="106" y="0"/>
                    <a:pt x="38" y="42"/>
                    <a:pt x="0" y="104"/>
                  </a:cubicBezTo>
                  <a:lnTo>
                    <a:pt x="368" y="104"/>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22" name="Freeform 38"/>
            <p:cNvSpPr>
              <a:spLocks/>
            </p:cNvSpPr>
            <p:nvPr/>
          </p:nvSpPr>
          <p:spPr bwMode="auto">
            <a:xfrm>
              <a:off x="0" y="4794250"/>
              <a:ext cx="1177925" cy="2019300"/>
            </a:xfrm>
            <a:custGeom>
              <a:avLst/>
              <a:gdLst>
                <a:gd name="T0" fmla="*/ 742 w 742"/>
                <a:gd name="T1" fmla="*/ 1272 h 1272"/>
                <a:gd name="T2" fmla="*/ 684 w 742"/>
                <a:gd name="T3" fmla="*/ 1220 h 1272"/>
                <a:gd name="T4" fmla="*/ 576 w 742"/>
                <a:gd name="T5" fmla="*/ 1110 h 1272"/>
                <a:gd name="T6" fmla="*/ 454 w 742"/>
                <a:gd name="T7" fmla="*/ 970 h 1272"/>
                <a:gd name="T8" fmla="*/ 356 w 742"/>
                <a:gd name="T9" fmla="*/ 826 h 1272"/>
                <a:gd name="T10" fmla="*/ 266 w 742"/>
                <a:gd name="T11" fmla="*/ 674 h 1272"/>
                <a:gd name="T12" fmla="*/ 186 w 742"/>
                <a:gd name="T13" fmla="*/ 512 h 1272"/>
                <a:gd name="T14" fmla="*/ 112 w 742"/>
                <a:gd name="T15" fmla="*/ 330 h 1272"/>
                <a:gd name="T16" fmla="*/ 0 w 742"/>
                <a:gd name="T17"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2" h="1272">
                  <a:moveTo>
                    <a:pt x="742" y="1272"/>
                  </a:moveTo>
                  <a:cubicBezTo>
                    <a:pt x="727" y="1259"/>
                    <a:pt x="712" y="1247"/>
                    <a:pt x="684" y="1220"/>
                  </a:cubicBezTo>
                  <a:cubicBezTo>
                    <a:pt x="656" y="1193"/>
                    <a:pt x="614" y="1152"/>
                    <a:pt x="576" y="1110"/>
                  </a:cubicBezTo>
                  <a:cubicBezTo>
                    <a:pt x="538" y="1068"/>
                    <a:pt x="491" y="1017"/>
                    <a:pt x="454" y="970"/>
                  </a:cubicBezTo>
                  <a:cubicBezTo>
                    <a:pt x="417" y="923"/>
                    <a:pt x="387" y="875"/>
                    <a:pt x="356" y="826"/>
                  </a:cubicBezTo>
                  <a:cubicBezTo>
                    <a:pt x="325" y="777"/>
                    <a:pt x="294" y="726"/>
                    <a:pt x="266" y="674"/>
                  </a:cubicBezTo>
                  <a:cubicBezTo>
                    <a:pt x="238" y="622"/>
                    <a:pt x="212" y="569"/>
                    <a:pt x="186" y="512"/>
                  </a:cubicBezTo>
                  <a:cubicBezTo>
                    <a:pt x="160" y="455"/>
                    <a:pt x="143" y="415"/>
                    <a:pt x="112" y="330"/>
                  </a:cubicBezTo>
                  <a:cubicBezTo>
                    <a:pt x="81" y="245"/>
                    <a:pt x="19" y="55"/>
                    <a:pt x="0" y="0"/>
                  </a:cubicBezTo>
                </a:path>
              </a:pathLst>
            </a:custGeom>
            <a:noFill/>
            <a:ln w="12700" cmpd="sng">
              <a:solidFill>
                <a:schemeClr val="tx1">
                  <a:alpha val="30196"/>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grpSp>
      <p:sp>
        <p:nvSpPr>
          <p:cNvPr id="30" name="Title 6"/>
          <p:cNvSpPr>
            <a:spLocks noGrp="1"/>
          </p:cNvSpPr>
          <p:nvPr>
            <p:ph type="title"/>
          </p:nvPr>
        </p:nvSpPr>
        <p:spPr bwMode="gray">
          <a:xfrm>
            <a:off x="228600" y="2286000"/>
            <a:ext cx="3962400" cy="2286000"/>
          </a:xfrm>
          <a:prstGeom prst="rect">
            <a:avLst/>
          </a:prstGeom>
        </p:spPr>
        <p:txBody>
          <a:bodyPr anchor="ctr"/>
          <a:lstStyle>
            <a:lvl1pPr algn="ctr">
              <a:lnSpc>
                <a:spcPct val="80000"/>
              </a:lnSpc>
              <a:defRPr sz="3600" b="1" cap="all">
                <a:solidFill>
                  <a:srgbClr val="FFFFFF"/>
                </a:solidFill>
              </a:defRPr>
            </a:lvl1pPr>
          </a:lstStyle>
          <a:p>
            <a:endParaRPr lang="en-US" dirty="0"/>
          </a:p>
        </p:txBody>
      </p:sp>
      <p:pic>
        <p:nvPicPr>
          <p:cNvPr id="13" name="Picture 5" descr="Pantone ipso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2"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pic>
        <p:nvPicPr>
          <p:cNvPr id="15" name="Picture 14"/>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8600" y="5846762"/>
            <a:ext cx="604157" cy="604157"/>
          </a:xfrm>
          <a:prstGeom prst="rect">
            <a:avLst/>
          </a:prstGeom>
        </p:spPr>
      </p:pic>
      <p:pic>
        <p:nvPicPr>
          <p:cNvPr id="16" name="Picture 15"/>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6014244" y="0"/>
            <a:ext cx="978299" cy="528356"/>
          </a:xfrm>
          <a:prstGeom prst="rect">
            <a:avLst/>
          </a:prstGeom>
        </p:spPr>
      </p:pic>
    </p:spTree>
    <p:extLst>
      <p:ext uri="{BB962C8B-B14F-4D97-AF65-F5344CB8AC3E}">
        <p14:creationId xmlns:p14="http://schemas.microsoft.com/office/powerpoint/2010/main" val="294709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D Section Subdivider Alternate 2">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30" name="Title 6"/>
          <p:cNvSpPr>
            <a:spLocks noGrp="1"/>
          </p:cNvSpPr>
          <p:nvPr>
            <p:ph type="title" hasCustomPrompt="1"/>
          </p:nvPr>
        </p:nvSpPr>
        <p:spPr bwMode="gray">
          <a:xfrm>
            <a:off x="228600" y="2286000"/>
            <a:ext cx="3962400" cy="1141413"/>
          </a:xfrm>
          <a:prstGeom prst="rect">
            <a:avLst/>
          </a:prstGeom>
        </p:spPr>
        <p:txBody>
          <a:bodyPr anchor="ctr"/>
          <a:lstStyle>
            <a:lvl1pPr algn="l">
              <a:lnSpc>
                <a:spcPct val="80000"/>
              </a:lnSpc>
              <a:defRPr sz="3600" b="1" cap="all">
                <a:solidFill>
                  <a:schemeClr val="tx1"/>
                </a:solidFill>
              </a:defRPr>
            </a:lvl1pPr>
          </a:lstStyle>
          <a:p>
            <a:r>
              <a:rPr lang="en-US"/>
              <a:t>Place a circular image over the black circle (crop your pic to be a circle) </a:t>
            </a:r>
            <a:endParaRPr lang="en-US" dirty="0"/>
          </a:p>
        </p:txBody>
      </p:sp>
      <p:pic>
        <p:nvPicPr>
          <p:cNvPr id="13" name="Picture 5" descr="Pantone ipso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2"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sp>
        <p:nvSpPr>
          <p:cNvPr id="3" name="Text Placeholder 2"/>
          <p:cNvSpPr>
            <a:spLocks noGrp="1"/>
          </p:cNvSpPr>
          <p:nvPr>
            <p:ph type="body" sz="quarter" idx="12"/>
          </p:nvPr>
        </p:nvSpPr>
        <p:spPr>
          <a:xfrm>
            <a:off x="228600" y="3933825"/>
            <a:ext cx="3257550" cy="1111250"/>
          </a:xfrm>
        </p:spPr>
        <p:txBody>
          <a:bodyPr/>
          <a:lstStyle>
            <a:lvl1pPr marL="0" indent="0">
              <a:buFont typeface="Arial" panose="020B0604020202020204" pitchFamily="34" charse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7" name="Oval 16"/>
          <p:cNvSpPr/>
          <p:nvPr userDrawn="1"/>
        </p:nvSpPr>
        <p:spPr>
          <a:xfrm>
            <a:off x="4921304" y="1965828"/>
            <a:ext cx="2971800" cy="2926080"/>
          </a:xfrm>
          <a:prstGeom prst="ellipse">
            <a:avLst/>
          </a:prstGeom>
          <a:solidFill>
            <a:srgbClr val="000000"/>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237533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Whit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04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Content Option 11">
    <p:spTree>
      <p:nvGrpSpPr>
        <p:cNvPr id="1" name=""/>
        <p:cNvGrpSpPr/>
        <p:nvPr/>
      </p:nvGrpSpPr>
      <p:grpSpPr>
        <a:xfrm>
          <a:off x="0" y="0"/>
          <a:ext cx="0" cy="0"/>
          <a:chOff x="0" y="0"/>
          <a:chExt cx="0" cy="0"/>
        </a:xfrm>
      </p:grpSpPr>
      <p:pic>
        <p:nvPicPr>
          <p:cNvPr id="5" name="Picture 5" descr="Pantone ipso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6" y="589749"/>
            <a:ext cx="8155142" cy="528638"/>
          </a:xfrm>
          <a:prstGeom prst="rect">
            <a:avLst/>
          </a:prstGeom>
        </p:spPr>
        <p:txBody>
          <a:bodyPr l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sp>
        <p:nvSpPr>
          <p:cNvPr id="14" name="Text Placeholder 8"/>
          <p:cNvSpPr>
            <a:spLocks noGrp="1"/>
          </p:cNvSpPr>
          <p:nvPr>
            <p:ph type="body" sz="quarter" idx="10"/>
          </p:nvPr>
        </p:nvSpPr>
        <p:spPr bwMode="gray">
          <a:xfrm>
            <a:off x="698346" y="1236863"/>
            <a:ext cx="7315354" cy="4486205"/>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918266"/>
            <a:ext cx="9144000" cy="5021468"/>
          </a:xfrm>
          <a:prstGeom prst="rect">
            <a:avLst/>
          </a:prstGeom>
        </p:spPr>
      </p:pic>
      <p:pic>
        <p:nvPicPr>
          <p:cNvPr id="12" name="Picture 11"/>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735067" y="0"/>
            <a:ext cx="1408934" cy="1621971"/>
          </a:xfrm>
          <a:prstGeom prst="rect">
            <a:avLst/>
          </a:prstGeom>
        </p:spPr>
      </p:pic>
      <p:pic>
        <p:nvPicPr>
          <p:cNvPr id="16" name="Picture 15"/>
          <p:cNvPicPr>
            <a:picLocks noChangeAspect="1"/>
          </p:cNvPicPr>
          <p:nvPr userDrawn="1"/>
        </p:nvPicPr>
        <p:blipFill rotWithShape="1">
          <a:blip r:embed="rId5" cstate="email">
            <a:duotone>
              <a:prstClr val="black"/>
              <a:srgbClr val="464646">
                <a:tint val="45000"/>
                <a:satMod val="400000"/>
              </a:srgbClr>
            </a:duotone>
            <a:extLst>
              <a:ext uri="{28A0092B-C50C-407E-A947-70E740481C1C}">
                <a14:useLocalDpi xmlns:a14="http://schemas.microsoft.com/office/drawing/2010/main"/>
              </a:ext>
            </a:extLst>
          </a:blip>
          <a:srcRect/>
          <a:stretch/>
        </p:blipFill>
        <p:spPr>
          <a:xfrm>
            <a:off x="0" y="5441689"/>
            <a:ext cx="1102977" cy="1416311"/>
          </a:xfrm>
          <a:prstGeom prst="rect">
            <a:avLst/>
          </a:prstGeom>
        </p:spPr>
      </p:pic>
      <p:pic>
        <p:nvPicPr>
          <p:cNvPr id="17" name="Picture 16"/>
          <p:cNvPicPr>
            <a:picLocks noChangeAspect="1"/>
          </p:cNvPicPr>
          <p:nvPr userDrawn="1"/>
        </p:nvPicPr>
        <p:blipFill rotWithShape="1">
          <a:blip r:embed="rId6" cstate="email">
            <a:duotone>
              <a:prstClr val="black"/>
              <a:srgbClr val="464646">
                <a:tint val="45000"/>
                <a:satMod val="400000"/>
              </a:srgbClr>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a:stretch/>
        </p:blipFill>
        <p:spPr>
          <a:xfrm>
            <a:off x="422035" y="6151559"/>
            <a:ext cx="1219943" cy="706442"/>
          </a:xfrm>
          <a:prstGeom prst="rect">
            <a:avLst/>
          </a:prstGeom>
        </p:spPr>
      </p:pic>
      <p:pic>
        <p:nvPicPr>
          <p:cNvPr id="15" name="Picture 14"/>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spTree>
    <p:extLst>
      <p:ext uri="{BB962C8B-B14F-4D97-AF65-F5344CB8AC3E}">
        <p14:creationId xmlns:p14="http://schemas.microsoft.com/office/powerpoint/2010/main" val="133806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ver Slide Triangular Photo with Circles">
    <p:spTree>
      <p:nvGrpSpPr>
        <p:cNvPr id="1" name=""/>
        <p:cNvGrpSpPr/>
        <p:nvPr/>
      </p:nvGrpSpPr>
      <p:grpSpPr>
        <a:xfrm>
          <a:off x="0" y="0"/>
          <a:ext cx="0" cy="0"/>
          <a:chOff x="0" y="0"/>
          <a:chExt cx="0" cy="0"/>
        </a:xfrm>
      </p:grpSpPr>
      <p:sp>
        <p:nvSpPr>
          <p:cNvPr id="23" name="Picture Placeholder 4"/>
          <p:cNvSpPr>
            <a:spLocks noGrp="1"/>
          </p:cNvSpPr>
          <p:nvPr>
            <p:ph type="pic" sz="quarter" idx="16"/>
          </p:nvPr>
        </p:nvSpPr>
        <p:spPr>
          <a:xfrm>
            <a:off x="-9526" y="-9523"/>
            <a:ext cx="4714345" cy="6875913"/>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 name="connsiteX0" fmla="*/ 0 w 3797216"/>
              <a:gd name="connsiteY0" fmla="*/ 8966 h 5152466"/>
              <a:gd name="connsiteX1" fmla="*/ 441511 w 3797216"/>
              <a:gd name="connsiteY1" fmla="*/ 0 h 5152466"/>
              <a:gd name="connsiteX2" fmla="*/ 3797216 w 3797216"/>
              <a:gd name="connsiteY2" fmla="*/ 5152466 h 5152466"/>
              <a:gd name="connsiteX3" fmla="*/ 0 w 3797216"/>
              <a:gd name="connsiteY3" fmla="*/ 5152466 h 5152466"/>
              <a:gd name="connsiteX4" fmla="*/ 0 w 3797216"/>
              <a:gd name="connsiteY4" fmla="*/ 8966 h 5152466"/>
              <a:gd name="connsiteX0" fmla="*/ 0 w 3797216"/>
              <a:gd name="connsiteY0" fmla="*/ 0 h 5143500"/>
              <a:gd name="connsiteX1" fmla="*/ 299780 w 3797216"/>
              <a:gd name="connsiteY1" fmla="*/ 16201 h 5143500"/>
              <a:gd name="connsiteX2" fmla="*/ 3797216 w 3797216"/>
              <a:gd name="connsiteY2" fmla="*/ 5143500 h 5143500"/>
              <a:gd name="connsiteX3" fmla="*/ 0 w 3797216"/>
              <a:gd name="connsiteY3" fmla="*/ 5143500 h 5143500"/>
              <a:gd name="connsiteX4" fmla="*/ 0 w 3797216"/>
              <a:gd name="connsiteY4" fmla="*/ 0 h 5143500"/>
              <a:gd name="connsiteX0" fmla="*/ 0 w 3974380"/>
              <a:gd name="connsiteY0" fmla="*/ 0 h 5143500"/>
              <a:gd name="connsiteX1" fmla="*/ 299780 w 3974380"/>
              <a:gd name="connsiteY1" fmla="*/ 16201 h 5143500"/>
              <a:gd name="connsiteX2" fmla="*/ 3974380 w 3974380"/>
              <a:gd name="connsiteY2" fmla="*/ 5118334 h 5143500"/>
              <a:gd name="connsiteX3" fmla="*/ 0 w 3974380"/>
              <a:gd name="connsiteY3" fmla="*/ 5143500 h 5143500"/>
              <a:gd name="connsiteX4" fmla="*/ 0 w 3974380"/>
              <a:gd name="connsiteY4" fmla="*/ 0 h 5143500"/>
              <a:gd name="connsiteX0" fmla="*/ 0 w 3974380"/>
              <a:gd name="connsiteY0" fmla="*/ 2675 h 5146175"/>
              <a:gd name="connsiteX1" fmla="*/ 306867 w 3974380"/>
              <a:gd name="connsiteY1" fmla="*/ 0 h 5146175"/>
              <a:gd name="connsiteX2" fmla="*/ 3974380 w 3974380"/>
              <a:gd name="connsiteY2" fmla="*/ 5121009 h 5146175"/>
              <a:gd name="connsiteX3" fmla="*/ 0 w 3974380"/>
              <a:gd name="connsiteY3" fmla="*/ 5146175 h 5146175"/>
              <a:gd name="connsiteX4" fmla="*/ 0 w 3974380"/>
              <a:gd name="connsiteY4" fmla="*/ 2675 h 5146175"/>
              <a:gd name="connsiteX0" fmla="*/ 0 w 3974380"/>
              <a:gd name="connsiteY0" fmla="*/ 2675 h 5152467"/>
              <a:gd name="connsiteX1" fmla="*/ 306867 w 3974380"/>
              <a:gd name="connsiteY1" fmla="*/ 0 h 5152467"/>
              <a:gd name="connsiteX2" fmla="*/ 3974380 w 3974380"/>
              <a:gd name="connsiteY2" fmla="*/ 5152467 h 5152467"/>
              <a:gd name="connsiteX3" fmla="*/ 0 w 3974380"/>
              <a:gd name="connsiteY3" fmla="*/ 5146175 h 5152467"/>
              <a:gd name="connsiteX4" fmla="*/ 0 w 3974380"/>
              <a:gd name="connsiteY4" fmla="*/ 2675 h 5152467"/>
              <a:gd name="connsiteX0" fmla="*/ 0 w 3974380"/>
              <a:gd name="connsiteY0" fmla="*/ 2675 h 5152467"/>
              <a:gd name="connsiteX1" fmla="*/ 306867 w 3974380"/>
              <a:gd name="connsiteY1" fmla="*/ 0 h 5152467"/>
              <a:gd name="connsiteX2" fmla="*/ 3974380 w 3974380"/>
              <a:gd name="connsiteY2" fmla="*/ 5152467 h 5152467"/>
              <a:gd name="connsiteX3" fmla="*/ 21260 w 3974380"/>
              <a:gd name="connsiteY3" fmla="*/ 5146175 h 5152467"/>
              <a:gd name="connsiteX4" fmla="*/ 0 w 3974380"/>
              <a:gd name="connsiteY4" fmla="*/ 2675 h 5152467"/>
              <a:gd name="connsiteX0" fmla="*/ 0 w 3974380"/>
              <a:gd name="connsiteY0" fmla="*/ 2675 h 5152467"/>
              <a:gd name="connsiteX1" fmla="*/ 306867 w 3974380"/>
              <a:gd name="connsiteY1" fmla="*/ 0 h 5152467"/>
              <a:gd name="connsiteX2" fmla="*/ 3974380 w 3974380"/>
              <a:gd name="connsiteY2" fmla="*/ 5152467 h 5152467"/>
              <a:gd name="connsiteX3" fmla="*/ 14173 w 3974380"/>
              <a:gd name="connsiteY3" fmla="*/ 5152467 h 5152467"/>
              <a:gd name="connsiteX4" fmla="*/ 0 w 3974380"/>
              <a:gd name="connsiteY4" fmla="*/ 2675 h 5152467"/>
              <a:gd name="connsiteX0" fmla="*/ 3766 w 3978146"/>
              <a:gd name="connsiteY0" fmla="*/ 2675 h 5152467"/>
              <a:gd name="connsiteX1" fmla="*/ 310633 w 3978146"/>
              <a:gd name="connsiteY1" fmla="*/ 0 h 5152467"/>
              <a:gd name="connsiteX2" fmla="*/ 3978146 w 3978146"/>
              <a:gd name="connsiteY2" fmla="*/ 5152467 h 5152467"/>
              <a:gd name="connsiteX3" fmla="*/ 1847 w 3978146"/>
              <a:gd name="connsiteY3" fmla="*/ 5152467 h 5152467"/>
              <a:gd name="connsiteX4" fmla="*/ 3766 w 3978146"/>
              <a:gd name="connsiteY4" fmla="*/ 2675 h 5152467"/>
              <a:gd name="connsiteX0" fmla="*/ 0 w 3982426"/>
              <a:gd name="connsiteY0" fmla="*/ 0 h 5171223"/>
              <a:gd name="connsiteX1" fmla="*/ 314913 w 3982426"/>
              <a:gd name="connsiteY1" fmla="*/ 18756 h 5171223"/>
              <a:gd name="connsiteX2" fmla="*/ 3982426 w 3982426"/>
              <a:gd name="connsiteY2" fmla="*/ 5171223 h 5171223"/>
              <a:gd name="connsiteX3" fmla="*/ 6127 w 3982426"/>
              <a:gd name="connsiteY3" fmla="*/ 5171223 h 5171223"/>
              <a:gd name="connsiteX4" fmla="*/ 0 w 3982426"/>
              <a:gd name="connsiteY4" fmla="*/ 0 h 5171223"/>
              <a:gd name="connsiteX0" fmla="*/ 0 w 3982426"/>
              <a:gd name="connsiteY0" fmla="*/ 0 h 5156935"/>
              <a:gd name="connsiteX1" fmla="*/ 314913 w 3982426"/>
              <a:gd name="connsiteY1" fmla="*/ 4468 h 5156935"/>
              <a:gd name="connsiteX2" fmla="*/ 3982426 w 3982426"/>
              <a:gd name="connsiteY2" fmla="*/ 5156935 h 5156935"/>
              <a:gd name="connsiteX3" fmla="*/ 6127 w 3982426"/>
              <a:gd name="connsiteY3" fmla="*/ 5156935 h 5156935"/>
              <a:gd name="connsiteX4" fmla="*/ 0 w 3982426"/>
              <a:gd name="connsiteY4" fmla="*/ 0 h 515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2426" h="5156935">
                <a:moveTo>
                  <a:pt x="0" y="0"/>
                </a:moveTo>
                <a:lnTo>
                  <a:pt x="314913" y="4468"/>
                </a:lnTo>
                <a:lnTo>
                  <a:pt x="3982426" y="5156935"/>
                </a:lnTo>
                <a:lnTo>
                  <a:pt x="6127" y="5156935"/>
                </a:lnTo>
                <a:cubicBezTo>
                  <a:pt x="-960" y="3442435"/>
                  <a:pt x="7087" y="1714500"/>
                  <a:pt x="0" y="0"/>
                </a:cubicBezTo>
                <a:close/>
              </a:path>
            </a:pathLst>
          </a:custGeom>
        </p:spPr>
        <p:txBody>
          <a:bodyPr/>
          <a:lstStyle/>
          <a:p>
            <a:r>
              <a:rPr lang="en-US" dirty="0"/>
              <a:t>Click icon to add picture</a:t>
            </a:r>
            <a:endParaRPr lang="en-GB" dirty="0"/>
          </a:p>
        </p:txBody>
      </p:sp>
      <p:sp>
        <p:nvSpPr>
          <p:cNvPr id="17" name="Freeform 16"/>
          <p:cNvSpPr/>
          <p:nvPr userDrawn="1"/>
        </p:nvSpPr>
        <p:spPr>
          <a:xfrm>
            <a:off x="0" y="-13251"/>
            <a:ext cx="9144000" cy="6879642"/>
          </a:xfrm>
          <a:custGeom>
            <a:avLst/>
            <a:gdLst>
              <a:gd name="connsiteX0" fmla="*/ 0 w 9144000"/>
              <a:gd name="connsiteY0" fmla="*/ 0 h 6875913"/>
              <a:gd name="connsiteX1" fmla="*/ 9144000 w 9144000"/>
              <a:gd name="connsiteY1" fmla="*/ 0 h 6875913"/>
              <a:gd name="connsiteX2" fmla="*/ 9144000 w 9144000"/>
              <a:gd name="connsiteY2" fmla="*/ 6875913 h 6875913"/>
              <a:gd name="connsiteX3" fmla="*/ 4704819 w 9144000"/>
              <a:gd name="connsiteY3" fmla="*/ 6875913 h 6875913"/>
              <a:gd name="connsiteX4" fmla="*/ 363264 w 9144000"/>
              <a:gd name="connsiteY4" fmla="*/ 5957 h 6875913"/>
              <a:gd name="connsiteX5" fmla="*/ 0 w 9144000"/>
              <a:gd name="connsiteY5" fmla="*/ 152 h 687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6875913">
                <a:moveTo>
                  <a:pt x="0" y="0"/>
                </a:moveTo>
                <a:lnTo>
                  <a:pt x="9144000" y="0"/>
                </a:lnTo>
                <a:lnTo>
                  <a:pt x="9144000" y="6875913"/>
                </a:lnTo>
                <a:lnTo>
                  <a:pt x="4704819" y="6875913"/>
                </a:lnTo>
                <a:lnTo>
                  <a:pt x="363264" y="5957"/>
                </a:lnTo>
                <a:lnTo>
                  <a:pt x="0" y="15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ctrTitle" hasCustomPrompt="1"/>
          </p:nvPr>
        </p:nvSpPr>
        <p:spPr>
          <a:xfrm>
            <a:off x="4176001" y="2952519"/>
            <a:ext cx="4699059" cy="512448"/>
          </a:xfrm>
        </p:spPr>
        <p:txBody>
          <a:bodyPr anchor="ctr"/>
          <a:lstStyle>
            <a:lvl1pPr>
              <a:defRPr sz="3700" baseline="0"/>
            </a:lvl1pPr>
          </a:lstStyle>
          <a:p>
            <a:r>
              <a:rPr lang="en-US" dirty="0"/>
              <a:t>Title</a:t>
            </a:r>
          </a:p>
        </p:txBody>
      </p:sp>
      <p:sp>
        <p:nvSpPr>
          <p:cNvPr id="3" name="Subtitle 2"/>
          <p:cNvSpPr>
            <a:spLocks noGrp="1"/>
          </p:cNvSpPr>
          <p:nvPr>
            <p:ph type="subTitle" idx="1" hasCustomPrompt="1"/>
          </p:nvPr>
        </p:nvSpPr>
        <p:spPr>
          <a:xfrm>
            <a:off x="4176001" y="3819109"/>
            <a:ext cx="4699059" cy="1400591"/>
          </a:xfrm>
        </p:spPr>
        <p:txBody>
          <a:bodyPr/>
          <a:lstStyle>
            <a:lvl1pPr marL="0" marR="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baseline="0">
                <a:solidFill>
                  <a:schemeClr val="bg2">
                    <a:lumMod val="75000"/>
                  </a:schemeClr>
                </a:solidFill>
              </a:defRPr>
            </a:lvl1pPr>
            <a:lvl2pPr marL="3240" marR="0"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baseline="0">
                <a:solidFill>
                  <a:schemeClr val="bg2">
                    <a:lumMod val="75000"/>
                  </a:schemeClr>
                </a:solidFill>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BY</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Name, Title, </a:t>
            </a:r>
            <a:r>
              <a:rPr kumimoji="0" lang="en-US" sz="1200" b="0" i="0" u="none" strike="noStrike" kern="1200" cap="none" spc="0" normalizeH="0" baseline="0" noProof="0" dirty="0" err="1">
                <a:ln>
                  <a:noFill/>
                </a:ln>
                <a:solidFill>
                  <a:srgbClr val="888B8D">
                    <a:lumMod val="75000"/>
                  </a:srgbClr>
                </a:solidFill>
                <a:effectLst/>
                <a:uLnTx/>
                <a:uFillTx/>
                <a:latin typeface="+mn-lt"/>
                <a:ea typeface="+mn-ea"/>
                <a:cs typeface="+mn-cs"/>
              </a:rPr>
              <a:t>Ipsos</a:t>
            </a: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 UU</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FOR</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Client </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Date</a:t>
            </a:r>
          </a:p>
        </p:txBody>
      </p:sp>
      <p:sp>
        <p:nvSpPr>
          <p:cNvPr id="20" name="Text Placeholder 19"/>
          <p:cNvSpPr>
            <a:spLocks noGrp="1"/>
          </p:cNvSpPr>
          <p:nvPr>
            <p:ph type="body" sz="quarter" idx="13" hasCustomPrompt="1"/>
          </p:nvPr>
        </p:nvSpPr>
        <p:spPr>
          <a:xfrm>
            <a:off x="4176001" y="1700807"/>
            <a:ext cx="4699059" cy="1001215"/>
          </a:xfrm>
        </p:spPr>
        <p:txBody>
          <a:bodyPr anchor="b">
            <a:normAutofit/>
          </a:bodyPr>
          <a:lstStyle>
            <a:lvl1pPr>
              <a:defRPr sz="2200" b="0" cap="none" baseline="0">
                <a:solidFill>
                  <a:schemeClr val="bg2"/>
                </a:solidFill>
              </a:defRPr>
            </a:lvl1pPr>
          </a:lstStyle>
          <a:p>
            <a:pPr lvl="0"/>
            <a:r>
              <a:rPr lang="en-US" dirty="0"/>
              <a:t>Subtitle</a:t>
            </a:r>
            <a:endParaRPr lang="en-GB" dirty="0"/>
          </a:p>
        </p:txBody>
      </p:sp>
      <p:sp>
        <p:nvSpPr>
          <p:cNvPr id="7" name="Picture Placeholder 6"/>
          <p:cNvSpPr>
            <a:spLocks noGrp="1"/>
          </p:cNvSpPr>
          <p:nvPr>
            <p:ph type="pic" sz="quarter" idx="15" hasCustomPrompt="1"/>
          </p:nvPr>
        </p:nvSpPr>
        <p:spPr>
          <a:xfrm>
            <a:off x="7741938" y="548681"/>
            <a:ext cx="1165276" cy="648072"/>
          </a:xfrm>
          <a:solidFill>
            <a:schemeClr val="bg1"/>
          </a:solidFill>
        </p:spPr>
        <p:txBody>
          <a:bodyPr/>
          <a:lstStyle>
            <a:lvl1pPr algn="ctr">
              <a:defRPr sz="1400"/>
            </a:lvl1pPr>
          </a:lstStyle>
          <a:p>
            <a:r>
              <a:rPr lang="en-GB" dirty="0"/>
              <a:t>Client Logo</a:t>
            </a:r>
            <a:br>
              <a:rPr lang="en-GB" dirty="0"/>
            </a:br>
            <a:r>
              <a:rPr lang="en-GB" dirty="0"/>
              <a:t>(delete if unused)</a:t>
            </a:r>
          </a:p>
        </p:txBody>
      </p:sp>
      <p:sp>
        <p:nvSpPr>
          <p:cNvPr id="11" name="Slide Number Placeholder 5"/>
          <p:cNvSpPr>
            <a:spLocks noGrp="1"/>
          </p:cNvSpPr>
          <p:nvPr>
            <p:ph type="sldNum" sz="quarter" idx="12"/>
          </p:nvPr>
        </p:nvSpPr>
        <p:spPr>
          <a:xfrm>
            <a:off x="247314" y="6169897"/>
            <a:ext cx="560381" cy="346923"/>
          </a:xfrm>
          <a:prstGeom prst="rect">
            <a:avLst/>
          </a:prstGeom>
        </p:spPr>
        <p:txBody>
          <a:bodyPr lIns="0" tIns="0" rIns="0" bIns="0" anchor="b"/>
          <a:lstStyle>
            <a:lvl1pPr>
              <a:defRPr sz="800">
                <a:solidFill>
                  <a:schemeClr val="bg1">
                    <a:lumMod val="95000"/>
                  </a:schemeClr>
                </a:solidFill>
              </a:defRPr>
            </a:lvl1pPr>
          </a:lstStyle>
          <a:p>
            <a:pPr fontAlgn="auto">
              <a:spcBef>
                <a:spcPts val="0"/>
              </a:spcBef>
              <a:spcAft>
                <a:spcPts val="0"/>
              </a:spcAft>
            </a:pPr>
            <a:fld id="{7F034911-0302-4AAB-AEF0-815419E29289}" type="slidenum">
              <a:rPr lang="en-US" smtClean="0">
                <a:solidFill>
                  <a:prstClr val="white">
                    <a:lumMod val="95000"/>
                  </a:prstClr>
                </a:solidFill>
                <a:latin typeface="Calibri"/>
              </a:rPr>
              <a:pPr fontAlgn="auto">
                <a:spcBef>
                  <a:spcPts val="0"/>
                </a:spcBef>
                <a:spcAft>
                  <a:spcPts val="0"/>
                </a:spcAft>
              </a:pPr>
              <a:t>‹#›</a:t>
            </a:fld>
            <a:endParaRPr lang="en-US" dirty="0">
              <a:solidFill>
                <a:prstClr val="white">
                  <a:lumMod val="95000"/>
                </a:prstClr>
              </a:solidFill>
              <a:latin typeface="Calibri"/>
            </a:endParaRPr>
          </a:p>
        </p:txBody>
      </p:sp>
      <p:sp>
        <p:nvSpPr>
          <p:cNvPr id="14" name="Footer Placeholder 10"/>
          <p:cNvSpPr>
            <a:spLocks noGrp="1"/>
          </p:cNvSpPr>
          <p:nvPr>
            <p:ph type="ftr" sz="quarter" idx="11"/>
          </p:nvPr>
        </p:nvSpPr>
        <p:spPr>
          <a:xfrm>
            <a:off x="4176001" y="5375269"/>
            <a:ext cx="4699059" cy="4159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accent4">
                    <a:lumMod val="75000"/>
                  </a:schemeClr>
                </a:solidFill>
              </a:defRPr>
            </a:lvl1pPr>
          </a:lstStyle>
          <a:p>
            <a:r>
              <a:rPr lang="en-GB" dirty="0">
                <a:solidFill>
                  <a:srgbClr val="888B8D"/>
                </a:solidFill>
                <a:latin typeface="Calibri"/>
              </a:rPr>
              <a:t>© 2015 Ipsos.  All rights reserved. Contains Ipsos' Confidential and Proprietary information and may not be disclosed or reproduced without the prior written consent of Ipsos.</a:t>
            </a:r>
          </a:p>
        </p:txBody>
      </p:sp>
      <p:sp>
        <p:nvSpPr>
          <p:cNvPr id="21" name="TextBox 20"/>
          <p:cNvSpPr txBox="1"/>
          <p:nvPr userDrawn="1"/>
        </p:nvSpPr>
        <p:spPr>
          <a:xfrm>
            <a:off x="239634" y="6249103"/>
            <a:ext cx="307188" cy="317340"/>
          </a:xfrm>
          <a:prstGeom prst="rect">
            <a:avLst/>
          </a:prstGeom>
        </p:spPr>
        <p:txBody>
          <a:bodyPr vert="horz" wrap="none" lIns="0" tIns="0" rIns="0" bIns="0" rtlCol="0" anchor="b">
            <a:normAutofit/>
          </a:bodyPr>
          <a:lstStyle/>
          <a:p>
            <a:pPr fontAlgn="auto">
              <a:lnSpc>
                <a:spcPct val="85000"/>
              </a:lnSpc>
              <a:spcBef>
                <a:spcPts val="204"/>
              </a:spcBef>
              <a:spcAft>
                <a:spcPts val="0"/>
              </a:spcAft>
            </a:pPr>
            <a:fld id="{01990C03-C3A3-48FE-AF6D-3AE397C89625}" type="slidenum">
              <a:rPr lang="en-GB" sz="1000">
                <a:solidFill>
                  <a:prstClr val="white"/>
                </a:solidFill>
                <a:latin typeface="Calibri"/>
              </a:rPr>
              <a:pPr fontAlgn="auto">
                <a:lnSpc>
                  <a:spcPct val="85000"/>
                </a:lnSpc>
                <a:spcBef>
                  <a:spcPts val="204"/>
                </a:spcBef>
                <a:spcAft>
                  <a:spcPts val="0"/>
                </a:spcAft>
              </a:pPr>
              <a:t>‹#›</a:t>
            </a:fld>
            <a:endParaRPr lang="en-GB" sz="1000" dirty="0">
              <a:solidFill>
                <a:prstClr val="white"/>
              </a:solidFill>
              <a:latin typeface="Calibri"/>
            </a:endParaRPr>
          </a:p>
        </p:txBody>
      </p:sp>
      <p:sp>
        <p:nvSpPr>
          <p:cNvPr id="10" name="Freeform 53"/>
          <p:cNvSpPr>
            <a:spLocks/>
          </p:cNvSpPr>
          <p:nvPr userDrawn="1"/>
        </p:nvSpPr>
        <p:spPr bwMode="ltGray">
          <a:xfrm flipH="1">
            <a:off x="1386723" y="1441315"/>
            <a:ext cx="1921845" cy="2298969"/>
          </a:xfrm>
          <a:custGeom>
            <a:avLst/>
            <a:gdLst>
              <a:gd name="T0" fmla="*/ 490 w 1628"/>
              <a:gd name="T1" fmla="*/ 1948 h 1948"/>
              <a:gd name="T2" fmla="*/ 402 w 1628"/>
              <a:gd name="T3" fmla="*/ 1886 h 1948"/>
              <a:gd name="T4" fmla="*/ 322 w 1628"/>
              <a:gd name="T5" fmla="*/ 1816 h 1948"/>
              <a:gd name="T6" fmla="*/ 250 w 1628"/>
              <a:gd name="T7" fmla="*/ 1740 h 1948"/>
              <a:gd name="T8" fmla="*/ 188 w 1628"/>
              <a:gd name="T9" fmla="*/ 1658 h 1948"/>
              <a:gd name="T10" fmla="*/ 134 w 1628"/>
              <a:gd name="T11" fmla="*/ 1570 h 1948"/>
              <a:gd name="T12" fmla="*/ 88 w 1628"/>
              <a:gd name="T13" fmla="*/ 1480 h 1948"/>
              <a:gd name="T14" fmla="*/ 52 w 1628"/>
              <a:gd name="T15" fmla="*/ 1384 h 1948"/>
              <a:gd name="T16" fmla="*/ 26 w 1628"/>
              <a:gd name="T17" fmla="*/ 1286 h 1948"/>
              <a:gd name="T18" fmla="*/ 8 w 1628"/>
              <a:gd name="T19" fmla="*/ 1186 h 1948"/>
              <a:gd name="T20" fmla="*/ 0 w 1628"/>
              <a:gd name="T21" fmla="*/ 1086 h 1948"/>
              <a:gd name="T22" fmla="*/ 2 w 1628"/>
              <a:gd name="T23" fmla="*/ 984 h 1948"/>
              <a:gd name="T24" fmla="*/ 14 w 1628"/>
              <a:gd name="T25" fmla="*/ 882 h 1948"/>
              <a:gd name="T26" fmla="*/ 36 w 1628"/>
              <a:gd name="T27" fmla="*/ 780 h 1948"/>
              <a:gd name="T28" fmla="*/ 70 w 1628"/>
              <a:gd name="T29" fmla="*/ 682 h 1948"/>
              <a:gd name="T30" fmla="*/ 112 w 1628"/>
              <a:gd name="T31" fmla="*/ 584 h 1948"/>
              <a:gd name="T32" fmla="*/ 166 w 1628"/>
              <a:gd name="T33" fmla="*/ 490 h 1948"/>
              <a:gd name="T34" fmla="*/ 196 w 1628"/>
              <a:gd name="T35" fmla="*/ 444 h 1948"/>
              <a:gd name="T36" fmla="*/ 262 w 1628"/>
              <a:gd name="T37" fmla="*/ 360 h 1948"/>
              <a:gd name="T38" fmla="*/ 334 w 1628"/>
              <a:gd name="T39" fmla="*/ 284 h 1948"/>
              <a:gd name="T40" fmla="*/ 414 w 1628"/>
              <a:gd name="T41" fmla="*/ 218 h 1948"/>
              <a:gd name="T42" fmla="*/ 498 w 1628"/>
              <a:gd name="T43" fmla="*/ 160 h 1948"/>
              <a:gd name="T44" fmla="*/ 588 w 1628"/>
              <a:gd name="T45" fmla="*/ 110 h 1948"/>
              <a:gd name="T46" fmla="*/ 682 w 1628"/>
              <a:gd name="T47" fmla="*/ 68 h 1948"/>
              <a:gd name="T48" fmla="*/ 778 w 1628"/>
              <a:gd name="T49" fmla="*/ 38 h 1948"/>
              <a:gd name="T50" fmla="*/ 876 w 1628"/>
              <a:gd name="T51" fmla="*/ 16 h 1948"/>
              <a:gd name="T52" fmla="*/ 978 w 1628"/>
              <a:gd name="T53" fmla="*/ 2 h 1948"/>
              <a:gd name="T54" fmla="*/ 1080 w 1628"/>
              <a:gd name="T55" fmla="*/ 0 h 1948"/>
              <a:gd name="T56" fmla="*/ 1182 w 1628"/>
              <a:gd name="T57" fmla="*/ 8 h 1948"/>
              <a:gd name="T58" fmla="*/ 1282 w 1628"/>
              <a:gd name="T59" fmla="*/ 24 h 1948"/>
              <a:gd name="T60" fmla="*/ 1382 w 1628"/>
              <a:gd name="T61" fmla="*/ 52 h 1948"/>
              <a:gd name="T62" fmla="*/ 1482 w 1628"/>
              <a:gd name="T63" fmla="*/ 88 h 1948"/>
              <a:gd name="T64" fmla="*/ 1576 w 1628"/>
              <a:gd name="T65" fmla="*/ 136 h 1948"/>
              <a:gd name="T66" fmla="*/ 1624 w 1628"/>
              <a:gd name="T67" fmla="*/ 164 h 1948"/>
              <a:gd name="T68" fmla="*/ 490 w 1628"/>
              <a:gd name="T69" fmla="*/ 1948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8" h="1948">
                <a:moveTo>
                  <a:pt x="490" y="1948"/>
                </a:moveTo>
                <a:lnTo>
                  <a:pt x="490" y="1948"/>
                </a:lnTo>
                <a:lnTo>
                  <a:pt x="444" y="1918"/>
                </a:lnTo>
                <a:lnTo>
                  <a:pt x="402" y="1886"/>
                </a:lnTo>
                <a:lnTo>
                  <a:pt x="360" y="1852"/>
                </a:lnTo>
                <a:lnTo>
                  <a:pt x="322" y="1816"/>
                </a:lnTo>
                <a:lnTo>
                  <a:pt x="286" y="1778"/>
                </a:lnTo>
                <a:lnTo>
                  <a:pt x="250" y="1740"/>
                </a:lnTo>
                <a:lnTo>
                  <a:pt x="218" y="1700"/>
                </a:lnTo>
                <a:lnTo>
                  <a:pt x="188" y="1658"/>
                </a:lnTo>
                <a:lnTo>
                  <a:pt x="160" y="1614"/>
                </a:lnTo>
                <a:lnTo>
                  <a:pt x="134" y="1570"/>
                </a:lnTo>
                <a:lnTo>
                  <a:pt x="110" y="1526"/>
                </a:lnTo>
                <a:lnTo>
                  <a:pt x="88" y="1480"/>
                </a:lnTo>
                <a:lnTo>
                  <a:pt x="70" y="1432"/>
                </a:lnTo>
                <a:lnTo>
                  <a:pt x="52" y="1384"/>
                </a:lnTo>
                <a:lnTo>
                  <a:pt x="38" y="1336"/>
                </a:lnTo>
                <a:lnTo>
                  <a:pt x="26" y="1286"/>
                </a:lnTo>
                <a:lnTo>
                  <a:pt x="16" y="1236"/>
                </a:lnTo>
                <a:lnTo>
                  <a:pt x="8" y="1186"/>
                </a:lnTo>
                <a:lnTo>
                  <a:pt x="4" y="1136"/>
                </a:lnTo>
                <a:lnTo>
                  <a:pt x="0" y="1086"/>
                </a:lnTo>
                <a:lnTo>
                  <a:pt x="0" y="1034"/>
                </a:lnTo>
                <a:lnTo>
                  <a:pt x="2" y="984"/>
                </a:lnTo>
                <a:lnTo>
                  <a:pt x="8" y="932"/>
                </a:lnTo>
                <a:lnTo>
                  <a:pt x="14" y="882"/>
                </a:lnTo>
                <a:lnTo>
                  <a:pt x="24" y="830"/>
                </a:lnTo>
                <a:lnTo>
                  <a:pt x="36" y="780"/>
                </a:lnTo>
                <a:lnTo>
                  <a:pt x="52" y="730"/>
                </a:lnTo>
                <a:lnTo>
                  <a:pt x="70" y="682"/>
                </a:lnTo>
                <a:lnTo>
                  <a:pt x="90" y="632"/>
                </a:lnTo>
                <a:lnTo>
                  <a:pt x="112" y="584"/>
                </a:lnTo>
                <a:lnTo>
                  <a:pt x="138" y="536"/>
                </a:lnTo>
                <a:lnTo>
                  <a:pt x="166" y="490"/>
                </a:lnTo>
                <a:lnTo>
                  <a:pt x="166" y="490"/>
                </a:lnTo>
                <a:lnTo>
                  <a:pt x="196" y="444"/>
                </a:lnTo>
                <a:lnTo>
                  <a:pt x="228" y="402"/>
                </a:lnTo>
                <a:lnTo>
                  <a:pt x="262" y="360"/>
                </a:lnTo>
                <a:lnTo>
                  <a:pt x="298" y="322"/>
                </a:lnTo>
                <a:lnTo>
                  <a:pt x="334" y="284"/>
                </a:lnTo>
                <a:lnTo>
                  <a:pt x="374" y="250"/>
                </a:lnTo>
                <a:lnTo>
                  <a:pt x="414" y="218"/>
                </a:lnTo>
                <a:lnTo>
                  <a:pt x="456" y="188"/>
                </a:lnTo>
                <a:lnTo>
                  <a:pt x="498" y="160"/>
                </a:lnTo>
                <a:lnTo>
                  <a:pt x="542" y="134"/>
                </a:lnTo>
                <a:lnTo>
                  <a:pt x="588" y="110"/>
                </a:lnTo>
                <a:lnTo>
                  <a:pt x="634" y="88"/>
                </a:lnTo>
                <a:lnTo>
                  <a:pt x="682" y="68"/>
                </a:lnTo>
                <a:lnTo>
                  <a:pt x="730" y="52"/>
                </a:lnTo>
                <a:lnTo>
                  <a:pt x="778" y="38"/>
                </a:lnTo>
                <a:lnTo>
                  <a:pt x="828" y="26"/>
                </a:lnTo>
                <a:lnTo>
                  <a:pt x="876" y="16"/>
                </a:lnTo>
                <a:lnTo>
                  <a:pt x="926" y="8"/>
                </a:lnTo>
                <a:lnTo>
                  <a:pt x="978" y="2"/>
                </a:lnTo>
                <a:lnTo>
                  <a:pt x="1028" y="0"/>
                </a:lnTo>
                <a:lnTo>
                  <a:pt x="1080" y="0"/>
                </a:lnTo>
                <a:lnTo>
                  <a:pt x="1130" y="2"/>
                </a:lnTo>
                <a:lnTo>
                  <a:pt x="1182" y="8"/>
                </a:lnTo>
                <a:lnTo>
                  <a:pt x="1232" y="14"/>
                </a:lnTo>
                <a:lnTo>
                  <a:pt x="1282" y="24"/>
                </a:lnTo>
                <a:lnTo>
                  <a:pt x="1332" y="36"/>
                </a:lnTo>
                <a:lnTo>
                  <a:pt x="1382" y="52"/>
                </a:lnTo>
                <a:lnTo>
                  <a:pt x="1432" y="68"/>
                </a:lnTo>
                <a:lnTo>
                  <a:pt x="1482" y="88"/>
                </a:lnTo>
                <a:lnTo>
                  <a:pt x="1530" y="112"/>
                </a:lnTo>
                <a:lnTo>
                  <a:pt x="1576" y="136"/>
                </a:lnTo>
                <a:lnTo>
                  <a:pt x="1624" y="164"/>
                </a:lnTo>
                <a:lnTo>
                  <a:pt x="1624" y="164"/>
                </a:lnTo>
                <a:lnTo>
                  <a:pt x="1628" y="168"/>
                </a:lnTo>
                <a:lnTo>
                  <a:pt x="490" y="194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dirty="0">
              <a:solidFill>
                <a:srgbClr val="222223"/>
              </a:solidFill>
              <a:latin typeface="Calibri"/>
            </a:endParaRPr>
          </a:p>
        </p:txBody>
      </p:sp>
      <p:sp>
        <p:nvSpPr>
          <p:cNvPr id="12" name="Freeform 53"/>
          <p:cNvSpPr>
            <a:spLocks/>
          </p:cNvSpPr>
          <p:nvPr userDrawn="1"/>
        </p:nvSpPr>
        <p:spPr bwMode="ltGray">
          <a:xfrm rot="10800000" flipH="1">
            <a:off x="467545" y="685800"/>
            <a:ext cx="1082902" cy="1295400"/>
          </a:xfrm>
          <a:custGeom>
            <a:avLst/>
            <a:gdLst>
              <a:gd name="T0" fmla="*/ 490 w 1628"/>
              <a:gd name="T1" fmla="*/ 1948 h 1948"/>
              <a:gd name="T2" fmla="*/ 402 w 1628"/>
              <a:gd name="T3" fmla="*/ 1886 h 1948"/>
              <a:gd name="T4" fmla="*/ 322 w 1628"/>
              <a:gd name="T5" fmla="*/ 1816 h 1948"/>
              <a:gd name="T6" fmla="*/ 250 w 1628"/>
              <a:gd name="T7" fmla="*/ 1740 h 1948"/>
              <a:gd name="T8" fmla="*/ 188 w 1628"/>
              <a:gd name="T9" fmla="*/ 1658 h 1948"/>
              <a:gd name="T10" fmla="*/ 134 w 1628"/>
              <a:gd name="T11" fmla="*/ 1570 h 1948"/>
              <a:gd name="T12" fmla="*/ 88 w 1628"/>
              <a:gd name="T13" fmla="*/ 1480 h 1948"/>
              <a:gd name="T14" fmla="*/ 52 w 1628"/>
              <a:gd name="T15" fmla="*/ 1384 h 1948"/>
              <a:gd name="T16" fmla="*/ 26 w 1628"/>
              <a:gd name="T17" fmla="*/ 1286 h 1948"/>
              <a:gd name="T18" fmla="*/ 8 w 1628"/>
              <a:gd name="T19" fmla="*/ 1186 h 1948"/>
              <a:gd name="T20" fmla="*/ 0 w 1628"/>
              <a:gd name="T21" fmla="*/ 1086 h 1948"/>
              <a:gd name="T22" fmla="*/ 2 w 1628"/>
              <a:gd name="T23" fmla="*/ 984 h 1948"/>
              <a:gd name="T24" fmla="*/ 14 w 1628"/>
              <a:gd name="T25" fmla="*/ 882 h 1948"/>
              <a:gd name="T26" fmla="*/ 36 w 1628"/>
              <a:gd name="T27" fmla="*/ 780 h 1948"/>
              <a:gd name="T28" fmla="*/ 70 w 1628"/>
              <a:gd name="T29" fmla="*/ 682 h 1948"/>
              <a:gd name="T30" fmla="*/ 112 w 1628"/>
              <a:gd name="T31" fmla="*/ 584 h 1948"/>
              <a:gd name="T32" fmla="*/ 166 w 1628"/>
              <a:gd name="T33" fmla="*/ 490 h 1948"/>
              <a:gd name="T34" fmla="*/ 196 w 1628"/>
              <a:gd name="T35" fmla="*/ 444 h 1948"/>
              <a:gd name="T36" fmla="*/ 262 w 1628"/>
              <a:gd name="T37" fmla="*/ 360 h 1948"/>
              <a:gd name="T38" fmla="*/ 334 w 1628"/>
              <a:gd name="T39" fmla="*/ 284 h 1948"/>
              <a:gd name="T40" fmla="*/ 414 w 1628"/>
              <a:gd name="T41" fmla="*/ 218 h 1948"/>
              <a:gd name="T42" fmla="*/ 498 w 1628"/>
              <a:gd name="T43" fmla="*/ 160 h 1948"/>
              <a:gd name="T44" fmla="*/ 588 w 1628"/>
              <a:gd name="T45" fmla="*/ 110 h 1948"/>
              <a:gd name="T46" fmla="*/ 682 w 1628"/>
              <a:gd name="T47" fmla="*/ 68 h 1948"/>
              <a:gd name="T48" fmla="*/ 778 w 1628"/>
              <a:gd name="T49" fmla="*/ 38 h 1948"/>
              <a:gd name="T50" fmla="*/ 876 w 1628"/>
              <a:gd name="T51" fmla="*/ 16 h 1948"/>
              <a:gd name="T52" fmla="*/ 978 w 1628"/>
              <a:gd name="T53" fmla="*/ 2 h 1948"/>
              <a:gd name="T54" fmla="*/ 1080 w 1628"/>
              <a:gd name="T55" fmla="*/ 0 h 1948"/>
              <a:gd name="T56" fmla="*/ 1182 w 1628"/>
              <a:gd name="T57" fmla="*/ 8 h 1948"/>
              <a:gd name="T58" fmla="*/ 1282 w 1628"/>
              <a:gd name="T59" fmla="*/ 24 h 1948"/>
              <a:gd name="T60" fmla="*/ 1382 w 1628"/>
              <a:gd name="T61" fmla="*/ 52 h 1948"/>
              <a:gd name="T62" fmla="*/ 1482 w 1628"/>
              <a:gd name="T63" fmla="*/ 88 h 1948"/>
              <a:gd name="T64" fmla="*/ 1576 w 1628"/>
              <a:gd name="T65" fmla="*/ 136 h 1948"/>
              <a:gd name="T66" fmla="*/ 1624 w 1628"/>
              <a:gd name="T67" fmla="*/ 164 h 1948"/>
              <a:gd name="T68" fmla="*/ 490 w 1628"/>
              <a:gd name="T69" fmla="*/ 1948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8" h="1948">
                <a:moveTo>
                  <a:pt x="490" y="1948"/>
                </a:moveTo>
                <a:lnTo>
                  <a:pt x="490" y="1948"/>
                </a:lnTo>
                <a:lnTo>
                  <a:pt x="444" y="1918"/>
                </a:lnTo>
                <a:lnTo>
                  <a:pt x="402" y="1886"/>
                </a:lnTo>
                <a:lnTo>
                  <a:pt x="360" y="1852"/>
                </a:lnTo>
                <a:lnTo>
                  <a:pt x="322" y="1816"/>
                </a:lnTo>
                <a:lnTo>
                  <a:pt x="286" y="1778"/>
                </a:lnTo>
                <a:lnTo>
                  <a:pt x="250" y="1740"/>
                </a:lnTo>
                <a:lnTo>
                  <a:pt x="218" y="1700"/>
                </a:lnTo>
                <a:lnTo>
                  <a:pt x="188" y="1658"/>
                </a:lnTo>
                <a:lnTo>
                  <a:pt x="160" y="1614"/>
                </a:lnTo>
                <a:lnTo>
                  <a:pt x="134" y="1570"/>
                </a:lnTo>
                <a:lnTo>
                  <a:pt x="110" y="1526"/>
                </a:lnTo>
                <a:lnTo>
                  <a:pt x="88" y="1480"/>
                </a:lnTo>
                <a:lnTo>
                  <a:pt x="70" y="1432"/>
                </a:lnTo>
                <a:lnTo>
                  <a:pt x="52" y="1384"/>
                </a:lnTo>
                <a:lnTo>
                  <a:pt x="38" y="1336"/>
                </a:lnTo>
                <a:lnTo>
                  <a:pt x="26" y="1286"/>
                </a:lnTo>
                <a:lnTo>
                  <a:pt x="16" y="1236"/>
                </a:lnTo>
                <a:lnTo>
                  <a:pt x="8" y="1186"/>
                </a:lnTo>
                <a:lnTo>
                  <a:pt x="4" y="1136"/>
                </a:lnTo>
                <a:lnTo>
                  <a:pt x="0" y="1086"/>
                </a:lnTo>
                <a:lnTo>
                  <a:pt x="0" y="1034"/>
                </a:lnTo>
                <a:lnTo>
                  <a:pt x="2" y="984"/>
                </a:lnTo>
                <a:lnTo>
                  <a:pt x="8" y="932"/>
                </a:lnTo>
                <a:lnTo>
                  <a:pt x="14" y="882"/>
                </a:lnTo>
                <a:lnTo>
                  <a:pt x="24" y="830"/>
                </a:lnTo>
                <a:lnTo>
                  <a:pt x="36" y="780"/>
                </a:lnTo>
                <a:lnTo>
                  <a:pt x="52" y="730"/>
                </a:lnTo>
                <a:lnTo>
                  <a:pt x="70" y="682"/>
                </a:lnTo>
                <a:lnTo>
                  <a:pt x="90" y="632"/>
                </a:lnTo>
                <a:lnTo>
                  <a:pt x="112" y="584"/>
                </a:lnTo>
                <a:lnTo>
                  <a:pt x="138" y="536"/>
                </a:lnTo>
                <a:lnTo>
                  <a:pt x="166" y="490"/>
                </a:lnTo>
                <a:lnTo>
                  <a:pt x="166" y="490"/>
                </a:lnTo>
                <a:lnTo>
                  <a:pt x="196" y="444"/>
                </a:lnTo>
                <a:lnTo>
                  <a:pt x="228" y="402"/>
                </a:lnTo>
                <a:lnTo>
                  <a:pt x="262" y="360"/>
                </a:lnTo>
                <a:lnTo>
                  <a:pt x="298" y="322"/>
                </a:lnTo>
                <a:lnTo>
                  <a:pt x="334" y="284"/>
                </a:lnTo>
                <a:lnTo>
                  <a:pt x="374" y="250"/>
                </a:lnTo>
                <a:lnTo>
                  <a:pt x="414" y="218"/>
                </a:lnTo>
                <a:lnTo>
                  <a:pt x="456" y="188"/>
                </a:lnTo>
                <a:lnTo>
                  <a:pt x="498" y="160"/>
                </a:lnTo>
                <a:lnTo>
                  <a:pt x="542" y="134"/>
                </a:lnTo>
                <a:lnTo>
                  <a:pt x="588" y="110"/>
                </a:lnTo>
                <a:lnTo>
                  <a:pt x="634" y="88"/>
                </a:lnTo>
                <a:lnTo>
                  <a:pt x="682" y="68"/>
                </a:lnTo>
                <a:lnTo>
                  <a:pt x="730" y="52"/>
                </a:lnTo>
                <a:lnTo>
                  <a:pt x="778" y="38"/>
                </a:lnTo>
                <a:lnTo>
                  <a:pt x="828" y="26"/>
                </a:lnTo>
                <a:lnTo>
                  <a:pt x="876" y="16"/>
                </a:lnTo>
                <a:lnTo>
                  <a:pt x="926" y="8"/>
                </a:lnTo>
                <a:lnTo>
                  <a:pt x="978" y="2"/>
                </a:lnTo>
                <a:lnTo>
                  <a:pt x="1028" y="0"/>
                </a:lnTo>
                <a:lnTo>
                  <a:pt x="1080" y="0"/>
                </a:lnTo>
                <a:lnTo>
                  <a:pt x="1130" y="2"/>
                </a:lnTo>
                <a:lnTo>
                  <a:pt x="1182" y="8"/>
                </a:lnTo>
                <a:lnTo>
                  <a:pt x="1232" y="14"/>
                </a:lnTo>
                <a:lnTo>
                  <a:pt x="1282" y="24"/>
                </a:lnTo>
                <a:lnTo>
                  <a:pt x="1332" y="36"/>
                </a:lnTo>
                <a:lnTo>
                  <a:pt x="1382" y="52"/>
                </a:lnTo>
                <a:lnTo>
                  <a:pt x="1432" y="68"/>
                </a:lnTo>
                <a:lnTo>
                  <a:pt x="1482" y="88"/>
                </a:lnTo>
                <a:lnTo>
                  <a:pt x="1530" y="112"/>
                </a:lnTo>
                <a:lnTo>
                  <a:pt x="1576" y="136"/>
                </a:lnTo>
                <a:lnTo>
                  <a:pt x="1624" y="164"/>
                </a:lnTo>
                <a:lnTo>
                  <a:pt x="1624" y="164"/>
                </a:lnTo>
                <a:lnTo>
                  <a:pt x="1628" y="168"/>
                </a:lnTo>
                <a:lnTo>
                  <a:pt x="490" y="1948"/>
                </a:ln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dirty="0">
              <a:solidFill>
                <a:srgbClr val="222223"/>
              </a:solidFill>
              <a:latin typeface="Calibri"/>
            </a:endParaRPr>
          </a:p>
        </p:txBody>
      </p:sp>
      <p:grpSp>
        <p:nvGrpSpPr>
          <p:cNvPr id="18" name="Group 17"/>
          <p:cNvGrpSpPr/>
          <p:nvPr userDrawn="1"/>
        </p:nvGrpSpPr>
        <p:grpSpPr>
          <a:xfrm>
            <a:off x="6965726" y="6232981"/>
            <a:ext cx="1933546" cy="355982"/>
            <a:chOff x="10239375" y="6688139"/>
            <a:chExt cx="2842245" cy="523426"/>
          </a:xfrm>
        </p:grpSpPr>
        <p:pic>
          <p:nvPicPr>
            <p:cNvPr id="19" name="Picture 18"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688139"/>
              <a:ext cx="554657" cy="523426"/>
            </a:xfrm>
            <a:prstGeom prst="rect">
              <a:avLst/>
            </a:prstGeom>
          </p:spPr>
        </p:pic>
        <p:pic>
          <p:nvPicPr>
            <p:cNvPr id="22" name="Picture 21" descr="IPSOS_GAMECHANGERS_blu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39375" y="6804025"/>
              <a:ext cx="2028825" cy="407539"/>
            </a:xfrm>
            <a:prstGeom prst="rect">
              <a:avLst/>
            </a:prstGeom>
          </p:spPr>
        </p:pic>
      </p:grpSp>
      <p:pic>
        <p:nvPicPr>
          <p:cNvPr id="16" name="Picture 3" descr="C:\Users\Graphics Dude Ltd\Graphics Dude Ltd\Work\PC - IM - 150415A (template pt2)\Graphics\Tags\IpsosUU-WT-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9287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ver Slide Triangular Photo">
    <p:spTree>
      <p:nvGrpSpPr>
        <p:cNvPr id="1" name=""/>
        <p:cNvGrpSpPr/>
        <p:nvPr/>
      </p:nvGrpSpPr>
      <p:grpSpPr>
        <a:xfrm>
          <a:off x="0" y="0"/>
          <a:ext cx="0" cy="0"/>
          <a:chOff x="0" y="0"/>
          <a:chExt cx="0" cy="0"/>
        </a:xfrm>
      </p:grpSpPr>
      <p:sp>
        <p:nvSpPr>
          <p:cNvPr id="23" name="Picture Placeholder 4"/>
          <p:cNvSpPr>
            <a:spLocks noGrp="1"/>
          </p:cNvSpPr>
          <p:nvPr>
            <p:ph type="pic" sz="quarter" idx="16"/>
          </p:nvPr>
        </p:nvSpPr>
        <p:spPr>
          <a:xfrm>
            <a:off x="-9526" y="-9523"/>
            <a:ext cx="4714345" cy="6875913"/>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 name="connsiteX0" fmla="*/ 0 w 3797216"/>
              <a:gd name="connsiteY0" fmla="*/ 8966 h 5152466"/>
              <a:gd name="connsiteX1" fmla="*/ 441511 w 3797216"/>
              <a:gd name="connsiteY1" fmla="*/ 0 h 5152466"/>
              <a:gd name="connsiteX2" fmla="*/ 3797216 w 3797216"/>
              <a:gd name="connsiteY2" fmla="*/ 5152466 h 5152466"/>
              <a:gd name="connsiteX3" fmla="*/ 0 w 3797216"/>
              <a:gd name="connsiteY3" fmla="*/ 5152466 h 5152466"/>
              <a:gd name="connsiteX4" fmla="*/ 0 w 3797216"/>
              <a:gd name="connsiteY4" fmla="*/ 8966 h 5152466"/>
              <a:gd name="connsiteX0" fmla="*/ 0 w 3797216"/>
              <a:gd name="connsiteY0" fmla="*/ 0 h 5143500"/>
              <a:gd name="connsiteX1" fmla="*/ 299780 w 3797216"/>
              <a:gd name="connsiteY1" fmla="*/ 16201 h 5143500"/>
              <a:gd name="connsiteX2" fmla="*/ 3797216 w 3797216"/>
              <a:gd name="connsiteY2" fmla="*/ 5143500 h 5143500"/>
              <a:gd name="connsiteX3" fmla="*/ 0 w 3797216"/>
              <a:gd name="connsiteY3" fmla="*/ 5143500 h 5143500"/>
              <a:gd name="connsiteX4" fmla="*/ 0 w 3797216"/>
              <a:gd name="connsiteY4" fmla="*/ 0 h 5143500"/>
              <a:gd name="connsiteX0" fmla="*/ 0 w 3974380"/>
              <a:gd name="connsiteY0" fmla="*/ 0 h 5143500"/>
              <a:gd name="connsiteX1" fmla="*/ 299780 w 3974380"/>
              <a:gd name="connsiteY1" fmla="*/ 16201 h 5143500"/>
              <a:gd name="connsiteX2" fmla="*/ 3974380 w 3974380"/>
              <a:gd name="connsiteY2" fmla="*/ 5118334 h 5143500"/>
              <a:gd name="connsiteX3" fmla="*/ 0 w 3974380"/>
              <a:gd name="connsiteY3" fmla="*/ 5143500 h 5143500"/>
              <a:gd name="connsiteX4" fmla="*/ 0 w 3974380"/>
              <a:gd name="connsiteY4" fmla="*/ 0 h 5143500"/>
              <a:gd name="connsiteX0" fmla="*/ 0 w 3974380"/>
              <a:gd name="connsiteY0" fmla="*/ 2675 h 5146175"/>
              <a:gd name="connsiteX1" fmla="*/ 306867 w 3974380"/>
              <a:gd name="connsiteY1" fmla="*/ 0 h 5146175"/>
              <a:gd name="connsiteX2" fmla="*/ 3974380 w 3974380"/>
              <a:gd name="connsiteY2" fmla="*/ 5121009 h 5146175"/>
              <a:gd name="connsiteX3" fmla="*/ 0 w 3974380"/>
              <a:gd name="connsiteY3" fmla="*/ 5146175 h 5146175"/>
              <a:gd name="connsiteX4" fmla="*/ 0 w 3974380"/>
              <a:gd name="connsiteY4" fmla="*/ 2675 h 5146175"/>
              <a:gd name="connsiteX0" fmla="*/ 0 w 3974380"/>
              <a:gd name="connsiteY0" fmla="*/ 2675 h 5152467"/>
              <a:gd name="connsiteX1" fmla="*/ 306867 w 3974380"/>
              <a:gd name="connsiteY1" fmla="*/ 0 h 5152467"/>
              <a:gd name="connsiteX2" fmla="*/ 3974380 w 3974380"/>
              <a:gd name="connsiteY2" fmla="*/ 5152467 h 5152467"/>
              <a:gd name="connsiteX3" fmla="*/ 0 w 3974380"/>
              <a:gd name="connsiteY3" fmla="*/ 5146175 h 5152467"/>
              <a:gd name="connsiteX4" fmla="*/ 0 w 3974380"/>
              <a:gd name="connsiteY4" fmla="*/ 2675 h 5152467"/>
              <a:gd name="connsiteX0" fmla="*/ 0 w 3974380"/>
              <a:gd name="connsiteY0" fmla="*/ 2675 h 5152467"/>
              <a:gd name="connsiteX1" fmla="*/ 306867 w 3974380"/>
              <a:gd name="connsiteY1" fmla="*/ 0 h 5152467"/>
              <a:gd name="connsiteX2" fmla="*/ 3974380 w 3974380"/>
              <a:gd name="connsiteY2" fmla="*/ 5152467 h 5152467"/>
              <a:gd name="connsiteX3" fmla="*/ 21260 w 3974380"/>
              <a:gd name="connsiteY3" fmla="*/ 5146175 h 5152467"/>
              <a:gd name="connsiteX4" fmla="*/ 0 w 3974380"/>
              <a:gd name="connsiteY4" fmla="*/ 2675 h 5152467"/>
              <a:gd name="connsiteX0" fmla="*/ 0 w 3974380"/>
              <a:gd name="connsiteY0" fmla="*/ 2675 h 5152467"/>
              <a:gd name="connsiteX1" fmla="*/ 306867 w 3974380"/>
              <a:gd name="connsiteY1" fmla="*/ 0 h 5152467"/>
              <a:gd name="connsiteX2" fmla="*/ 3974380 w 3974380"/>
              <a:gd name="connsiteY2" fmla="*/ 5152467 h 5152467"/>
              <a:gd name="connsiteX3" fmla="*/ 14173 w 3974380"/>
              <a:gd name="connsiteY3" fmla="*/ 5152467 h 5152467"/>
              <a:gd name="connsiteX4" fmla="*/ 0 w 3974380"/>
              <a:gd name="connsiteY4" fmla="*/ 2675 h 5152467"/>
              <a:gd name="connsiteX0" fmla="*/ 3766 w 3978146"/>
              <a:gd name="connsiteY0" fmla="*/ 2675 h 5152467"/>
              <a:gd name="connsiteX1" fmla="*/ 310633 w 3978146"/>
              <a:gd name="connsiteY1" fmla="*/ 0 h 5152467"/>
              <a:gd name="connsiteX2" fmla="*/ 3978146 w 3978146"/>
              <a:gd name="connsiteY2" fmla="*/ 5152467 h 5152467"/>
              <a:gd name="connsiteX3" fmla="*/ 1847 w 3978146"/>
              <a:gd name="connsiteY3" fmla="*/ 5152467 h 5152467"/>
              <a:gd name="connsiteX4" fmla="*/ 3766 w 3978146"/>
              <a:gd name="connsiteY4" fmla="*/ 2675 h 5152467"/>
              <a:gd name="connsiteX0" fmla="*/ 0 w 3982426"/>
              <a:gd name="connsiteY0" fmla="*/ 0 h 5171223"/>
              <a:gd name="connsiteX1" fmla="*/ 314913 w 3982426"/>
              <a:gd name="connsiteY1" fmla="*/ 18756 h 5171223"/>
              <a:gd name="connsiteX2" fmla="*/ 3982426 w 3982426"/>
              <a:gd name="connsiteY2" fmla="*/ 5171223 h 5171223"/>
              <a:gd name="connsiteX3" fmla="*/ 6127 w 3982426"/>
              <a:gd name="connsiteY3" fmla="*/ 5171223 h 5171223"/>
              <a:gd name="connsiteX4" fmla="*/ 0 w 3982426"/>
              <a:gd name="connsiteY4" fmla="*/ 0 h 5171223"/>
              <a:gd name="connsiteX0" fmla="*/ 0 w 3982426"/>
              <a:gd name="connsiteY0" fmla="*/ 0 h 5156935"/>
              <a:gd name="connsiteX1" fmla="*/ 314913 w 3982426"/>
              <a:gd name="connsiteY1" fmla="*/ 4468 h 5156935"/>
              <a:gd name="connsiteX2" fmla="*/ 3982426 w 3982426"/>
              <a:gd name="connsiteY2" fmla="*/ 5156935 h 5156935"/>
              <a:gd name="connsiteX3" fmla="*/ 6127 w 3982426"/>
              <a:gd name="connsiteY3" fmla="*/ 5156935 h 5156935"/>
              <a:gd name="connsiteX4" fmla="*/ 0 w 3982426"/>
              <a:gd name="connsiteY4" fmla="*/ 0 h 515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2426" h="5156935">
                <a:moveTo>
                  <a:pt x="0" y="0"/>
                </a:moveTo>
                <a:lnTo>
                  <a:pt x="314913" y="4468"/>
                </a:lnTo>
                <a:lnTo>
                  <a:pt x="3982426" y="5156935"/>
                </a:lnTo>
                <a:lnTo>
                  <a:pt x="6127" y="5156935"/>
                </a:lnTo>
                <a:cubicBezTo>
                  <a:pt x="-960" y="3442435"/>
                  <a:pt x="7087" y="1714500"/>
                  <a:pt x="0" y="0"/>
                </a:cubicBezTo>
                <a:close/>
              </a:path>
            </a:pathLst>
          </a:custGeom>
        </p:spPr>
        <p:txBody>
          <a:bodyPr/>
          <a:lstStyle/>
          <a:p>
            <a:r>
              <a:rPr lang="en-US" dirty="0"/>
              <a:t>Click icon to add picture</a:t>
            </a:r>
            <a:endParaRPr lang="en-GB" dirty="0"/>
          </a:p>
        </p:txBody>
      </p:sp>
      <p:sp>
        <p:nvSpPr>
          <p:cNvPr id="17" name="Freeform 16"/>
          <p:cNvSpPr/>
          <p:nvPr userDrawn="1"/>
        </p:nvSpPr>
        <p:spPr>
          <a:xfrm>
            <a:off x="0" y="-13251"/>
            <a:ext cx="9144000" cy="6879642"/>
          </a:xfrm>
          <a:custGeom>
            <a:avLst/>
            <a:gdLst>
              <a:gd name="connsiteX0" fmla="*/ 0 w 9144000"/>
              <a:gd name="connsiteY0" fmla="*/ 0 h 6875913"/>
              <a:gd name="connsiteX1" fmla="*/ 9144000 w 9144000"/>
              <a:gd name="connsiteY1" fmla="*/ 0 h 6875913"/>
              <a:gd name="connsiteX2" fmla="*/ 9144000 w 9144000"/>
              <a:gd name="connsiteY2" fmla="*/ 6875913 h 6875913"/>
              <a:gd name="connsiteX3" fmla="*/ 4704819 w 9144000"/>
              <a:gd name="connsiteY3" fmla="*/ 6875913 h 6875913"/>
              <a:gd name="connsiteX4" fmla="*/ 363264 w 9144000"/>
              <a:gd name="connsiteY4" fmla="*/ 5957 h 6875913"/>
              <a:gd name="connsiteX5" fmla="*/ 0 w 9144000"/>
              <a:gd name="connsiteY5" fmla="*/ 152 h 687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6875913">
                <a:moveTo>
                  <a:pt x="0" y="0"/>
                </a:moveTo>
                <a:lnTo>
                  <a:pt x="9144000" y="0"/>
                </a:lnTo>
                <a:lnTo>
                  <a:pt x="9144000" y="6875913"/>
                </a:lnTo>
                <a:lnTo>
                  <a:pt x="4704819" y="6875913"/>
                </a:lnTo>
                <a:lnTo>
                  <a:pt x="363264" y="5957"/>
                </a:lnTo>
                <a:lnTo>
                  <a:pt x="0" y="15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ctrTitle" hasCustomPrompt="1"/>
          </p:nvPr>
        </p:nvSpPr>
        <p:spPr>
          <a:xfrm>
            <a:off x="4176001" y="2952519"/>
            <a:ext cx="4699059" cy="512448"/>
          </a:xfrm>
        </p:spPr>
        <p:txBody>
          <a:bodyPr anchor="ctr"/>
          <a:lstStyle>
            <a:lvl1pPr>
              <a:defRPr sz="3700" baseline="0"/>
            </a:lvl1pPr>
          </a:lstStyle>
          <a:p>
            <a:r>
              <a:rPr lang="en-US" dirty="0"/>
              <a:t>Title</a:t>
            </a:r>
          </a:p>
        </p:txBody>
      </p:sp>
      <p:sp>
        <p:nvSpPr>
          <p:cNvPr id="3" name="Subtitle 2"/>
          <p:cNvSpPr>
            <a:spLocks noGrp="1"/>
          </p:cNvSpPr>
          <p:nvPr>
            <p:ph type="subTitle" idx="1" hasCustomPrompt="1"/>
          </p:nvPr>
        </p:nvSpPr>
        <p:spPr>
          <a:xfrm>
            <a:off x="4176001" y="3819109"/>
            <a:ext cx="4699059" cy="1400591"/>
          </a:xfrm>
        </p:spPr>
        <p:txBody>
          <a:bodyPr/>
          <a:lstStyle>
            <a:lvl1pPr marL="0" marR="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baseline="0">
                <a:solidFill>
                  <a:schemeClr val="bg2">
                    <a:lumMod val="75000"/>
                  </a:schemeClr>
                </a:solidFill>
              </a:defRPr>
            </a:lvl1pPr>
            <a:lvl2pPr marL="3240" marR="0"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baseline="0">
                <a:solidFill>
                  <a:schemeClr val="bg2">
                    <a:lumMod val="75000"/>
                  </a:schemeClr>
                </a:solidFill>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BY</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Name, Title, </a:t>
            </a:r>
            <a:r>
              <a:rPr kumimoji="0" lang="en-US" sz="1200" b="0" i="0" u="none" strike="noStrike" kern="1200" cap="none" spc="0" normalizeH="0" baseline="0" noProof="0" dirty="0" err="1">
                <a:ln>
                  <a:noFill/>
                </a:ln>
                <a:solidFill>
                  <a:srgbClr val="888B8D">
                    <a:lumMod val="75000"/>
                  </a:srgbClr>
                </a:solidFill>
                <a:effectLst/>
                <a:uLnTx/>
                <a:uFillTx/>
                <a:latin typeface="+mn-lt"/>
                <a:ea typeface="+mn-ea"/>
                <a:cs typeface="+mn-cs"/>
              </a:rPr>
              <a:t>Ipsos</a:t>
            </a: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 UU</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FOR</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Client </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Date</a:t>
            </a:r>
          </a:p>
        </p:txBody>
      </p:sp>
      <p:sp>
        <p:nvSpPr>
          <p:cNvPr id="20" name="Text Placeholder 19"/>
          <p:cNvSpPr>
            <a:spLocks noGrp="1"/>
          </p:cNvSpPr>
          <p:nvPr>
            <p:ph type="body" sz="quarter" idx="13" hasCustomPrompt="1"/>
          </p:nvPr>
        </p:nvSpPr>
        <p:spPr>
          <a:xfrm>
            <a:off x="4176001" y="1700807"/>
            <a:ext cx="4699059" cy="1001215"/>
          </a:xfrm>
        </p:spPr>
        <p:txBody>
          <a:bodyPr anchor="b">
            <a:normAutofit/>
          </a:bodyPr>
          <a:lstStyle>
            <a:lvl1pPr>
              <a:defRPr sz="2200" b="0" cap="none" baseline="0">
                <a:solidFill>
                  <a:schemeClr val="bg2"/>
                </a:solidFill>
              </a:defRPr>
            </a:lvl1pPr>
          </a:lstStyle>
          <a:p>
            <a:pPr lvl="0"/>
            <a:r>
              <a:rPr lang="en-US" dirty="0"/>
              <a:t>Subtitle</a:t>
            </a:r>
            <a:endParaRPr lang="en-GB" dirty="0"/>
          </a:p>
        </p:txBody>
      </p:sp>
      <p:sp>
        <p:nvSpPr>
          <p:cNvPr id="7" name="Picture Placeholder 6"/>
          <p:cNvSpPr>
            <a:spLocks noGrp="1"/>
          </p:cNvSpPr>
          <p:nvPr>
            <p:ph type="pic" sz="quarter" idx="15" hasCustomPrompt="1"/>
          </p:nvPr>
        </p:nvSpPr>
        <p:spPr>
          <a:xfrm>
            <a:off x="7741938" y="548681"/>
            <a:ext cx="1165276" cy="648072"/>
          </a:xfrm>
          <a:solidFill>
            <a:schemeClr val="bg1"/>
          </a:solidFill>
        </p:spPr>
        <p:txBody>
          <a:bodyPr/>
          <a:lstStyle>
            <a:lvl1pPr algn="ctr">
              <a:defRPr sz="1400"/>
            </a:lvl1pPr>
          </a:lstStyle>
          <a:p>
            <a:r>
              <a:rPr lang="en-GB" dirty="0"/>
              <a:t>Client Logo</a:t>
            </a:r>
            <a:br>
              <a:rPr lang="en-GB" dirty="0"/>
            </a:br>
            <a:r>
              <a:rPr lang="en-GB" dirty="0"/>
              <a:t>(delete if unused)</a:t>
            </a:r>
          </a:p>
        </p:txBody>
      </p:sp>
      <p:sp>
        <p:nvSpPr>
          <p:cNvPr id="11" name="Slide Number Placeholder 5"/>
          <p:cNvSpPr>
            <a:spLocks noGrp="1"/>
          </p:cNvSpPr>
          <p:nvPr>
            <p:ph type="sldNum" sz="quarter" idx="12"/>
          </p:nvPr>
        </p:nvSpPr>
        <p:spPr>
          <a:xfrm>
            <a:off x="247314" y="6169897"/>
            <a:ext cx="560381" cy="346923"/>
          </a:xfrm>
          <a:prstGeom prst="rect">
            <a:avLst/>
          </a:prstGeom>
        </p:spPr>
        <p:txBody>
          <a:bodyPr lIns="0" tIns="0" rIns="0" bIns="0" anchor="b"/>
          <a:lstStyle>
            <a:lvl1pPr>
              <a:defRPr sz="800">
                <a:solidFill>
                  <a:schemeClr val="bg1">
                    <a:lumMod val="95000"/>
                  </a:schemeClr>
                </a:solidFill>
              </a:defRPr>
            </a:lvl1pPr>
          </a:lstStyle>
          <a:p>
            <a:pPr fontAlgn="auto">
              <a:spcBef>
                <a:spcPts val="0"/>
              </a:spcBef>
              <a:spcAft>
                <a:spcPts val="0"/>
              </a:spcAft>
            </a:pPr>
            <a:fld id="{7F034911-0302-4AAB-AEF0-815419E29289}" type="slidenum">
              <a:rPr lang="en-US" smtClean="0">
                <a:solidFill>
                  <a:prstClr val="white">
                    <a:lumMod val="95000"/>
                  </a:prstClr>
                </a:solidFill>
                <a:latin typeface="Calibri"/>
              </a:rPr>
              <a:pPr fontAlgn="auto">
                <a:spcBef>
                  <a:spcPts val="0"/>
                </a:spcBef>
                <a:spcAft>
                  <a:spcPts val="0"/>
                </a:spcAft>
              </a:pPr>
              <a:t>‹#›</a:t>
            </a:fld>
            <a:endParaRPr lang="en-US" dirty="0">
              <a:solidFill>
                <a:prstClr val="white">
                  <a:lumMod val="95000"/>
                </a:prstClr>
              </a:solidFill>
              <a:latin typeface="Calibri"/>
            </a:endParaRPr>
          </a:p>
        </p:txBody>
      </p:sp>
      <p:sp>
        <p:nvSpPr>
          <p:cNvPr id="14" name="Footer Placeholder 10"/>
          <p:cNvSpPr>
            <a:spLocks noGrp="1"/>
          </p:cNvSpPr>
          <p:nvPr>
            <p:ph type="ftr" sz="quarter" idx="11"/>
          </p:nvPr>
        </p:nvSpPr>
        <p:spPr>
          <a:xfrm>
            <a:off x="4176001" y="5375269"/>
            <a:ext cx="4699059" cy="4159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accent4">
                    <a:lumMod val="75000"/>
                  </a:schemeClr>
                </a:solidFill>
              </a:defRPr>
            </a:lvl1pPr>
          </a:lstStyle>
          <a:p>
            <a:r>
              <a:rPr lang="en-GB" dirty="0">
                <a:solidFill>
                  <a:srgbClr val="888B8D"/>
                </a:solidFill>
                <a:latin typeface="Calibri"/>
              </a:rPr>
              <a:t>© 2015 Ipsos.  All rights reserved. Contains Ipsos' Confidential and Proprietary information and may not be disclosed or reproduced without the prior written consent of Ipsos.</a:t>
            </a:r>
          </a:p>
        </p:txBody>
      </p:sp>
      <p:sp>
        <p:nvSpPr>
          <p:cNvPr id="21" name="TextBox 20"/>
          <p:cNvSpPr txBox="1"/>
          <p:nvPr userDrawn="1"/>
        </p:nvSpPr>
        <p:spPr>
          <a:xfrm>
            <a:off x="239634" y="6249103"/>
            <a:ext cx="307188" cy="317340"/>
          </a:xfrm>
          <a:prstGeom prst="rect">
            <a:avLst/>
          </a:prstGeom>
        </p:spPr>
        <p:txBody>
          <a:bodyPr vert="horz" wrap="none" lIns="0" tIns="0" rIns="0" bIns="0" rtlCol="0" anchor="b">
            <a:normAutofit/>
          </a:bodyPr>
          <a:lstStyle/>
          <a:p>
            <a:pPr fontAlgn="auto">
              <a:lnSpc>
                <a:spcPct val="85000"/>
              </a:lnSpc>
              <a:spcBef>
                <a:spcPts val="204"/>
              </a:spcBef>
              <a:spcAft>
                <a:spcPts val="0"/>
              </a:spcAft>
            </a:pPr>
            <a:fld id="{01990C03-C3A3-48FE-AF6D-3AE397C89625}" type="slidenum">
              <a:rPr lang="en-GB" sz="1000">
                <a:solidFill>
                  <a:prstClr val="white"/>
                </a:solidFill>
                <a:latin typeface="Calibri"/>
              </a:rPr>
              <a:pPr fontAlgn="auto">
                <a:lnSpc>
                  <a:spcPct val="85000"/>
                </a:lnSpc>
                <a:spcBef>
                  <a:spcPts val="204"/>
                </a:spcBef>
                <a:spcAft>
                  <a:spcPts val="0"/>
                </a:spcAft>
              </a:pPr>
              <a:t>‹#›</a:t>
            </a:fld>
            <a:endParaRPr lang="en-GB" sz="1000" dirty="0">
              <a:solidFill>
                <a:prstClr val="white"/>
              </a:solidFill>
              <a:latin typeface="Calibri"/>
            </a:endParaRPr>
          </a:p>
        </p:txBody>
      </p:sp>
      <p:grpSp>
        <p:nvGrpSpPr>
          <p:cNvPr id="18" name="Group 17"/>
          <p:cNvGrpSpPr/>
          <p:nvPr userDrawn="1"/>
        </p:nvGrpSpPr>
        <p:grpSpPr>
          <a:xfrm>
            <a:off x="6965726" y="6232981"/>
            <a:ext cx="1933546" cy="355982"/>
            <a:chOff x="10239375" y="6688139"/>
            <a:chExt cx="2842245" cy="523426"/>
          </a:xfrm>
        </p:grpSpPr>
        <p:pic>
          <p:nvPicPr>
            <p:cNvPr id="19" name="Picture 18"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688139"/>
              <a:ext cx="554657" cy="523426"/>
            </a:xfrm>
            <a:prstGeom prst="rect">
              <a:avLst/>
            </a:prstGeom>
          </p:spPr>
        </p:pic>
        <p:pic>
          <p:nvPicPr>
            <p:cNvPr id="22" name="Picture 21" descr="IPSOS_GAMECHANGERS_blu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39375" y="6804025"/>
              <a:ext cx="2028825" cy="407539"/>
            </a:xfrm>
            <a:prstGeom prst="rect">
              <a:avLst/>
            </a:prstGeom>
          </p:spPr>
        </p:pic>
      </p:grpSp>
      <p:pic>
        <p:nvPicPr>
          <p:cNvPr id="15" name="Picture 3" descr="C:\Users\Graphics Dude Ltd\Graphics Dude Ltd\Work\PC - IM - 150415A (template pt2)\Graphics\Tags\IpsosUU-WT-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6880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over Slide Rectangular Photo">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4000162" cy="6858000"/>
          </a:xfrm>
        </p:spPr>
        <p:txBody>
          <a:bodyPr/>
          <a:lstStyle/>
          <a:p>
            <a:r>
              <a:rPr lang="en-US" dirty="0"/>
              <a:t>Click icon to add picture</a:t>
            </a:r>
            <a:endParaRPr lang="en-GB" dirty="0"/>
          </a:p>
        </p:txBody>
      </p:sp>
      <p:sp>
        <p:nvSpPr>
          <p:cNvPr id="2" name="Title 1"/>
          <p:cNvSpPr>
            <a:spLocks noGrp="1"/>
          </p:cNvSpPr>
          <p:nvPr>
            <p:ph type="ctrTitle" hasCustomPrompt="1"/>
          </p:nvPr>
        </p:nvSpPr>
        <p:spPr>
          <a:xfrm>
            <a:off x="4442950" y="2952519"/>
            <a:ext cx="4450225" cy="512448"/>
          </a:xfrm>
        </p:spPr>
        <p:txBody>
          <a:bodyPr anchor="ctr"/>
          <a:lstStyle>
            <a:lvl1pPr algn="l" defTabSz="924282" rtl="0" eaLnBrk="1" latinLnBrk="0" hangingPunct="1">
              <a:lnSpc>
                <a:spcPct val="90000"/>
              </a:lnSpc>
              <a:spcBef>
                <a:spcPts val="408"/>
              </a:spcBef>
              <a:buNone/>
              <a:tabLst/>
              <a:defRPr lang="en-US" sz="3700" b="1" kern="1200" baseline="0" dirty="0">
                <a:solidFill>
                  <a:schemeClr val="tx1"/>
                </a:solidFill>
                <a:latin typeface="+mj-lt"/>
                <a:ea typeface="+mj-ea"/>
                <a:cs typeface="+mj-cs"/>
              </a:defRPr>
            </a:lvl1pPr>
          </a:lstStyle>
          <a:p>
            <a:r>
              <a:rPr lang="en-US" dirty="0"/>
              <a:t>Title</a:t>
            </a:r>
          </a:p>
        </p:txBody>
      </p:sp>
      <p:sp>
        <p:nvSpPr>
          <p:cNvPr id="3" name="Subtitle 2"/>
          <p:cNvSpPr>
            <a:spLocks noGrp="1"/>
          </p:cNvSpPr>
          <p:nvPr>
            <p:ph type="subTitle" idx="1" hasCustomPrompt="1"/>
          </p:nvPr>
        </p:nvSpPr>
        <p:spPr>
          <a:xfrm>
            <a:off x="4442950" y="3819109"/>
            <a:ext cx="4450225" cy="1050051"/>
          </a:xfrm>
        </p:spPr>
        <p:txBody>
          <a:bodyPr/>
          <a:lstStyle>
            <a:lvl1pPr marL="0" marR="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lang="en-US" sz="1600" kern="1200" cap="all" baseline="0" dirty="0" smtClean="0">
                <a:solidFill>
                  <a:srgbClr val="888B8D">
                    <a:lumMod val="75000"/>
                  </a:srgbClr>
                </a:solidFill>
                <a:latin typeface="+mn-lt"/>
                <a:ea typeface="+mn-ea"/>
                <a:cs typeface="+mn-cs"/>
              </a:defRPr>
            </a:lvl1pPr>
            <a:lvl2pPr marL="3240" marR="0"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lang="en-US" sz="1200" kern="1200" cap="none" baseline="0" dirty="0">
                <a:solidFill>
                  <a:srgbClr val="888B8D">
                    <a:lumMod val="75000"/>
                  </a:srgbClr>
                </a:solidFill>
                <a:latin typeface="+mn-lt"/>
                <a:ea typeface="+mn-ea"/>
                <a:cs typeface="+mn-cs"/>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BY</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Name, Title, </a:t>
            </a:r>
            <a:r>
              <a:rPr kumimoji="0" lang="en-US" sz="1200" b="0" i="0" u="none" strike="noStrike" kern="1200" cap="none" spc="0" normalizeH="0" baseline="0" noProof="0" dirty="0" err="1">
                <a:ln>
                  <a:noFill/>
                </a:ln>
                <a:solidFill>
                  <a:srgbClr val="888B8D">
                    <a:lumMod val="75000"/>
                  </a:srgbClr>
                </a:solidFill>
                <a:effectLst/>
                <a:uLnTx/>
                <a:uFillTx/>
                <a:latin typeface="+mn-lt"/>
                <a:ea typeface="+mn-ea"/>
                <a:cs typeface="+mn-cs"/>
              </a:rPr>
              <a:t>Ipsos</a:t>
            </a: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 UU</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FOR</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Client </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endParaRP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Date</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endParaRPr kumimoji="0" lang="en-GB" sz="1600" b="0" i="0" u="none" strike="noStrike" kern="1200" cap="all" spc="0" normalizeH="0" baseline="0" noProof="0" dirty="0">
              <a:ln>
                <a:noFill/>
              </a:ln>
              <a:solidFill>
                <a:srgbClr val="888B8D">
                  <a:lumMod val="75000"/>
                </a:srgbClr>
              </a:solidFill>
              <a:effectLst/>
              <a:uLnTx/>
              <a:uFillTx/>
              <a:latin typeface="+mn-lt"/>
              <a:ea typeface="+mn-ea"/>
              <a:cs typeface="+mn-cs"/>
            </a:endParaRPr>
          </a:p>
        </p:txBody>
      </p:sp>
      <p:sp>
        <p:nvSpPr>
          <p:cNvPr id="5" name="Footer Placeholder 4"/>
          <p:cNvSpPr>
            <a:spLocks noGrp="1"/>
          </p:cNvSpPr>
          <p:nvPr>
            <p:ph type="ftr" sz="quarter" idx="11"/>
          </p:nvPr>
        </p:nvSpPr>
        <p:spPr>
          <a:xfrm>
            <a:off x="4442949" y="5375268"/>
            <a:ext cx="4444025" cy="346923"/>
          </a:xfrm>
          <a:prstGeom prst="rect">
            <a:avLst/>
          </a:prstGeom>
        </p:spPr>
        <p:txBody>
          <a:bodyPr lIns="0" tIns="31098" rIns="62195" bIns="31098"/>
          <a:lstStyle>
            <a:lvl1pPr algn="l">
              <a:defRPr sz="800">
                <a:solidFill>
                  <a:schemeClr val="bg2"/>
                </a:solidFill>
              </a:defRPr>
            </a:lvl1pPr>
          </a:lstStyle>
          <a:p>
            <a:pPr fontAlgn="auto">
              <a:spcBef>
                <a:spcPts val="0"/>
              </a:spcBef>
              <a:spcAft>
                <a:spcPts val="0"/>
              </a:spcAft>
            </a:pPr>
            <a:r>
              <a:rPr lang="en-GB" dirty="0">
                <a:solidFill>
                  <a:srgbClr val="888B8D"/>
                </a:solidFill>
                <a:latin typeface="Calibri"/>
              </a:rPr>
              <a:t>© 2015 Ipsos.  All rights reserved. Contains Ipsos' Confidential and Proprietary information  and may not be disclosed or reproduced without the prior written consent of Ipsos.</a:t>
            </a:r>
            <a:endParaRPr lang="en-US" dirty="0">
              <a:solidFill>
                <a:srgbClr val="888B8D"/>
              </a:solidFill>
              <a:latin typeface="Calibri"/>
            </a:endParaRPr>
          </a:p>
        </p:txBody>
      </p:sp>
      <p:sp>
        <p:nvSpPr>
          <p:cNvPr id="20" name="Text Placeholder 19"/>
          <p:cNvSpPr>
            <a:spLocks noGrp="1"/>
          </p:cNvSpPr>
          <p:nvPr>
            <p:ph type="body" sz="quarter" idx="13" hasCustomPrompt="1"/>
          </p:nvPr>
        </p:nvSpPr>
        <p:spPr>
          <a:xfrm>
            <a:off x="4442950" y="1412775"/>
            <a:ext cx="4450225" cy="1289247"/>
          </a:xfrm>
        </p:spPr>
        <p:txBody>
          <a:bodyPr anchor="b">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lang="en-GB" sz="2200" b="0" kern="1200" cap="none" baseline="0" dirty="0">
                <a:solidFill>
                  <a:schemeClr val="bg2"/>
                </a:solidFill>
                <a:latin typeface="+mn-lt"/>
                <a:ea typeface="+mn-ea"/>
                <a:cs typeface="+mn-cs"/>
              </a:defRPr>
            </a:lvl1pPr>
          </a:lstStyle>
          <a:p>
            <a:pPr lvl="0"/>
            <a:r>
              <a:rPr lang="en-US" dirty="0"/>
              <a:t>Subtitle</a:t>
            </a:r>
            <a:endParaRPr lang="en-GB" dirty="0"/>
          </a:p>
        </p:txBody>
      </p:sp>
      <p:sp>
        <p:nvSpPr>
          <p:cNvPr id="7" name="Picture Placeholder 6"/>
          <p:cNvSpPr>
            <a:spLocks noGrp="1"/>
          </p:cNvSpPr>
          <p:nvPr>
            <p:ph type="pic" sz="quarter" idx="15" hasCustomPrompt="1"/>
          </p:nvPr>
        </p:nvSpPr>
        <p:spPr>
          <a:xfrm>
            <a:off x="7745982" y="620688"/>
            <a:ext cx="1147193" cy="504056"/>
          </a:xfrm>
          <a:solidFill>
            <a:schemeClr val="bg1"/>
          </a:solidFill>
        </p:spPr>
        <p:txBody>
          <a:bodyPr/>
          <a:lstStyle>
            <a:lvl1pPr algn="ctr">
              <a:defRPr sz="1400"/>
            </a:lvl1pPr>
          </a:lstStyle>
          <a:p>
            <a:r>
              <a:rPr lang="en-GB" dirty="0"/>
              <a:t>Client Logo</a:t>
            </a:r>
            <a:br>
              <a:rPr lang="en-GB" dirty="0"/>
            </a:br>
            <a:r>
              <a:rPr lang="en-GB" dirty="0"/>
              <a:t>(delete if unused)</a:t>
            </a:r>
          </a:p>
        </p:txBody>
      </p:sp>
      <p:grpSp>
        <p:nvGrpSpPr>
          <p:cNvPr id="8" name="Group 7"/>
          <p:cNvGrpSpPr/>
          <p:nvPr userDrawn="1"/>
        </p:nvGrpSpPr>
        <p:grpSpPr>
          <a:xfrm>
            <a:off x="6965726" y="6232981"/>
            <a:ext cx="1933546" cy="355982"/>
            <a:chOff x="10239375" y="6688139"/>
            <a:chExt cx="2842245" cy="523426"/>
          </a:xfrm>
        </p:grpSpPr>
        <p:pic>
          <p:nvPicPr>
            <p:cNvPr id="9" name="Picture 8"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688139"/>
              <a:ext cx="554657" cy="523426"/>
            </a:xfrm>
            <a:prstGeom prst="rect">
              <a:avLst/>
            </a:prstGeom>
          </p:spPr>
        </p:pic>
        <p:pic>
          <p:nvPicPr>
            <p:cNvPr id="10" name="Picture 9" descr="IPSOS_GAMECHANGERS_blu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39375" y="6804025"/>
              <a:ext cx="2028825" cy="407539"/>
            </a:xfrm>
            <a:prstGeom prst="rect">
              <a:avLst/>
            </a:prstGeom>
          </p:spPr>
        </p:pic>
      </p:grpSp>
    </p:spTree>
    <p:extLst>
      <p:ext uri="{BB962C8B-B14F-4D97-AF65-F5344CB8AC3E}">
        <p14:creationId xmlns:p14="http://schemas.microsoft.com/office/powerpoint/2010/main" val="463316643"/>
      </p:ext>
    </p:extLst>
  </p:cSld>
  <p:clrMapOvr>
    <a:masterClrMapping/>
  </p:clrMapOvr>
  <p:hf hdr="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over Slide Full Photo Fill">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9144000" cy="6858000"/>
          </a:xfrm>
        </p:spPr>
        <p:txBody>
          <a:bodyPr/>
          <a:lstStyle/>
          <a:p>
            <a:r>
              <a:rPr lang="en-US" dirty="0"/>
              <a:t>Click icon to add picture</a:t>
            </a:r>
            <a:endParaRPr lang="en-GB" dirty="0"/>
          </a:p>
        </p:txBody>
      </p:sp>
      <p:sp>
        <p:nvSpPr>
          <p:cNvPr id="2" name="Title 1"/>
          <p:cNvSpPr>
            <a:spLocks noGrp="1"/>
          </p:cNvSpPr>
          <p:nvPr>
            <p:ph type="ctrTitle" hasCustomPrompt="1"/>
          </p:nvPr>
        </p:nvSpPr>
        <p:spPr>
          <a:xfrm>
            <a:off x="4442950" y="2952519"/>
            <a:ext cx="4450225" cy="512448"/>
          </a:xfrm>
        </p:spPr>
        <p:txBody>
          <a:bodyPr anchor="ctr"/>
          <a:lstStyle>
            <a:lvl1pPr algn="l" defTabSz="924282" rtl="0" eaLnBrk="1" latinLnBrk="0" hangingPunct="1">
              <a:lnSpc>
                <a:spcPct val="90000"/>
              </a:lnSpc>
              <a:spcBef>
                <a:spcPts val="408"/>
              </a:spcBef>
              <a:buNone/>
              <a:tabLst/>
              <a:defRPr lang="en-US" sz="3700" b="1" kern="1200" baseline="0" dirty="0">
                <a:solidFill>
                  <a:schemeClr val="tx1"/>
                </a:solidFill>
                <a:latin typeface="+mj-lt"/>
                <a:ea typeface="+mj-ea"/>
                <a:cs typeface="+mj-cs"/>
              </a:defRPr>
            </a:lvl1pPr>
          </a:lstStyle>
          <a:p>
            <a:r>
              <a:rPr lang="en-US" dirty="0"/>
              <a:t>Title</a:t>
            </a:r>
          </a:p>
        </p:txBody>
      </p:sp>
      <p:sp>
        <p:nvSpPr>
          <p:cNvPr id="3" name="Subtitle 2"/>
          <p:cNvSpPr>
            <a:spLocks noGrp="1"/>
          </p:cNvSpPr>
          <p:nvPr>
            <p:ph type="subTitle" idx="1" hasCustomPrompt="1"/>
          </p:nvPr>
        </p:nvSpPr>
        <p:spPr>
          <a:xfrm>
            <a:off x="4442950" y="3819109"/>
            <a:ext cx="4450225" cy="1050051"/>
          </a:xfrm>
        </p:spPr>
        <p:txBody>
          <a:bodyPr/>
          <a:lstStyle>
            <a:lvl1pPr marL="0" marR="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lang="en-US" sz="1600" kern="1200" cap="all" baseline="0" dirty="0" smtClean="0">
                <a:solidFill>
                  <a:srgbClr val="888B8D">
                    <a:lumMod val="75000"/>
                  </a:srgbClr>
                </a:solidFill>
                <a:latin typeface="+mn-lt"/>
                <a:ea typeface="+mn-ea"/>
                <a:cs typeface="+mn-cs"/>
              </a:defRPr>
            </a:lvl1pPr>
            <a:lvl2pPr marL="3240" marR="0"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lang="en-US" sz="1200" kern="1200" cap="none" baseline="0" dirty="0">
                <a:solidFill>
                  <a:srgbClr val="888B8D">
                    <a:lumMod val="75000"/>
                  </a:srgbClr>
                </a:solidFill>
                <a:latin typeface="+mn-lt"/>
                <a:ea typeface="+mn-ea"/>
                <a:cs typeface="+mn-cs"/>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BY</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Name, Title, </a:t>
            </a:r>
            <a:r>
              <a:rPr kumimoji="0" lang="en-US" sz="1200" b="0" i="0" u="none" strike="noStrike" kern="1200" cap="none" spc="0" normalizeH="0" baseline="0" noProof="0" dirty="0" err="1">
                <a:ln>
                  <a:noFill/>
                </a:ln>
                <a:solidFill>
                  <a:srgbClr val="888B8D">
                    <a:lumMod val="75000"/>
                  </a:srgbClr>
                </a:solidFill>
                <a:effectLst/>
                <a:uLnTx/>
                <a:uFillTx/>
                <a:latin typeface="+mn-lt"/>
                <a:ea typeface="+mn-ea"/>
                <a:cs typeface="+mn-cs"/>
              </a:rPr>
              <a:t>Ipsos</a:t>
            </a: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 UU</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600" b="0" i="0" u="none" strike="noStrike" kern="1200" cap="all" spc="0" normalizeH="0" baseline="0" noProof="0" dirty="0">
                <a:ln>
                  <a:noFill/>
                </a:ln>
                <a:solidFill>
                  <a:srgbClr val="888B8D">
                    <a:lumMod val="75000"/>
                  </a:srgbClr>
                </a:solidFill>
                <a:effectLst/>
                <a:uLnTx/>
                <a:uFillTx/>
                <a:latin typeface="+mn-lt"/>
                <a:ea typeface="+mn-ea"/>
                <a:cs typeface="+mn-cs"/>
              </a:rPr>
              <a:t>PREPARED FOR</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Client </a:t>
            </a: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endParaRPr>
          </a:p>
          <a:p>
            <a:pPr marL="3240" marR="0" lvl="1" indent="0" algn="l" defTabSz="924282"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888B8D">
                    <a:lumMod val="75000"/>
                  </a:srgbClr>
                </a:solidFill>
                <a:effectLst/>
                <a:uLnTx/>
                <a:uFillTx/>
                <a:latin typeface="+mn-lt"/>
                <a:ea typeface="+mn-ea"/>
                <a:cs typeface="+mn-cs"/>
              </a:rPr>
              <a:t>Date</a:t>
            </a:r>
          </a:p>
          <a:p>
            <a:pPr marL="0" marR="0" lvl="0" indent="0" algn="l"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endParaRPr kumimoji="0" lang="en-GB" sz="1600" b="0" i="0" u="none" strike="noStrike" kern="1200" cap="all" spc="0" normalizeH="0" baseline="0" noProof="0" dirty="0">
              <a:ln>
                <a:noFill/>
              </a:ln>
              <a:solidFill>
                <a:srgbClr val="888B8D">
                  <a:lumMod val="75000"/>
                </a:srgbClr>
              </a:solidFill>
              <a:effectLst/>
              <a:uLnTx/>
              <a:uFillTx/>
              <a:latin typeface="+mn-lt"/>
              <a:ea typeface="+mn-ea"/>
              <a:cs typeface="+mn-cs"/>
            </a:endParaRPr>
          </a:p>
        </p:txBody>
      </p:sp>
      <p:sp>
        <p:nvSpPr>
          <p:cNvPr id="5" name="Footer Placeholder 4"/>
          <p:cNvSpPr>
            <a:spLocks noGrp="1"/>
          </p:cNvSpPr>
          <p:nvPr>
            <p:ph type="ftr" sz="quarter" idx="11"/>
          </p:nvPr>
        </p:nvSpPr>
        <p:spPr>
          <a:xfrm>
            <a:off x="4442949" y="5375268"/>
            <a:ext cx="4444025" cy="346923"/>
          </a:xfrm>
          <a:prstGeom prst="rect">
            <a:avLst/>
          </a:prstGeom>
        </p:spPr>
        <p:txBody>
          <a:bodyPr lIns="0" tIns="31098" rIns="62195" bIns="31098"/>
          <a:lstStyle>
            <a:lvl1pPr algn="l">
              <a:defRPr sz="800">
                <a:solidFill>
                  <a:schemeClr val="bg2"/>
                </a:solidFill>
              </a:defRPr>
            </a:lvl1pPr>
          </a:lstStyle>
          <a:p>
            <a:pPr fontAlgn="auto">
              <a:spcBef>
                <a:spcPts val="0"/>
              </a:spcBef>
              <a:spcAft>
                <a:spcPts val="0"/>
              </a:spcAft>
            </a:pPr>
            <a:r>
              <a:rPr lang="en-GB" dirty="0">
                <a:solidFill>
                  <a:srgbClr val="888B8D"/>
                </a:solidFill>
                <a:latin typeface="Calibri"/>
              </a:rPr>
              <a:t>© 2015 Ipsos.  All rights reserved. Contains Ipsos' Confidential and Proprietary information  and may not be disclosed or reproduced without the prior written consent of Ipsos.</a:t>
            </a:r>
            <a:endParaRPr lang="en-US" dirty="0">
              <a:solidFill>
                <a:srgbClr val="888B8D"/>
              </a:solidFill>
              <a:latin typeface="Calibri"/>
            </a:endParaRPr>
          </a:p>
        </p:txBody>
      </p:sp>
      <p:sp>
        <p:nvSpPr>
          <p:cNvPr id="20" name="Text Placeholder 19"/>
          <p:cNvSpPr>
            <a:spLocks noGrp="1"/>
          </p:cNvSpPr>
          <p:nvPr>
            <p:ph type="body" sz="quarter" idx="13" hasCustomPrompt="1"/>
          </p:nvPr>
        </p:nvSpPr>
        <p:spPr>
          <a:xfrm>
            <a:off x="4442950" y="1412775"/>
            <a:ext cx="4450225" cy="1289247"/>
          </a:xfrm>
        </p:spPr>
        <p:txBody>
          <a:bodyPr anchor="b">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lang="en-GB" sz="2200" b="0" kern="1200" cap="none" baseline="0" dirty="0">
                <a:solidFill>
                  <a:schemeClr val="bg2"/>
                </a:solidFill>
                <a:latin typeface="+mn-lt"/>
                <a:ea typeface="+mn-ea"/>
                <a:cs typeface="+mn-cs"/>
              </a:defRPr>
            </a:lvl1pPr>
          </a:lstStyle>
          <a:p>
            <a:pPr lvl="0"/>
            <a:r>
              <a:rPr lang="en-US" dirty="0"/>
              <a:t>Subtitle</a:t>
            </a:r>
            <a:endParaRPr lang="en-GB" dirty="0"/>
          </a:p>
        </p:txBody>
      </p:sp>
      <p:sp>
        <p:nvSpPr>
          <p:cNvPr id="7" name="Picture Placeholder 6"/>
          <p:cNvSpPr>
            <a:spLocks noGrp="1"/>
          </p:cNvSpPr>
          <p:nvPr>
            <p:ph type="pic" sz="quarter" idx="15" hasCustomPrompt="1"/>
          </p:nvPr>
        </p:nvSpPr>
        <p:spPr>
          <a:xfrm>
            <a:off x="7745982" y="620688"/>
            <a:ext cx="1147193" cy="504056"/>
          </a:xfrm>
          <a:solidFill>
            <a:schemeClr val="bg1"/>
          </a:solidFill>
        </p:spPr>
        <p:txBody>
          <a:bodyPr/>
          <a:lstStyle>
            <a:lvl1pPr algn="ctr">
              <a:defRPr sz="1400"/>
            </a:lvl1pPr>
          </a:lstStyle>
          <a:p>
            <a:r>
              <a:rPr lang="en-GB" dirty="0"/>
              <a:t>Client Logo</a:t>
            </a:r>
            <a:br>
              <a:rPr lang="en-GB" dirty="0"/>
            </a:br>
            <a:r>
              <a:rPr lang="en-GB" dirty="0"/>
              <a:t>(delete if unused)</a:t>
            </a:r>
          </a:p>
        </p:txBody>
      </p:sp>
      <p:grpSp>
        <p:nvGrpSpPr>
          <p:cNvPr id="8" name="Group 7"/>
          <p:cNvGrpSpPr/>
          <p:nvPr userDrawn="1"/>
        </p:nvGrpSpPr>
        <p:grpSpPr>
          <a:xfrm>
            <a:off x="6965726" y="6232981"/>
            <a:ext cx="1933546" cy="355982"/>
            <a:chOff x="10239375" y="6688139"/>
            <a:chExt cx="2842245" cy="523426"/>
          </a:xfrm>
        </p:grpSpPr>
        <p:pic>
          <p:nvPicPr>
            <p:cNvPr id="9" name="Picture 8"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688139"/>
              <a:ext cx="554657" cy="523426"/>
            </a:xfrm>
            <a:prstGeom prst="rect">
              <a:avLst/>
            </a:prstGeom>
          </p:spPr>
        </p:pic>
        <p:pic>
          <p:nvPicPr>
            <p:cNvPr id="10" name="Picture 9" descr="IPSOS_GAMECHANGERS_blu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39375" y="6804025"/>
              <a:ext cx="2028825" cy="407539"/>
            </a:xfrm>
            <a:prstGeom prst="rect">
              <a:avLst/>
            </a:prstGeom>
          </p:spPr>
        </p:pic>
      </p:grpSp>
    </p:spTree>
    <p:extLst>
      <p:ext uri="{BB962C8B-B14F-4D97-AF65-F5344CB8AC3E}">
        <p14:creationId xmlns:p14="http://schemas.microsoft.com/office/powerpoint/2010/main" val="2486306056"/>
      </p:ext>
    </p:extLst>
  </p:cSld>
  <p:clrMapOvr>
    <a:masterClrMapping/>
  </p:clrMapOvr>
  <p:hf hdr="0"/>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1A">
    <p:spTree>
      <p:nvGrpSpPr>
        <p:cNvPr id="1" name=""/>
        <p:cNvGrpSpPr/>
        <p:nvPr/>
      </p:nvGrpSpPr>
      <p:grpSpPr>
        <a:xfrm>
          <a:off x="0" y="0"/>
          <a:ext cx="0" cy="0"/>
          <a:chOff x="0" y="0"/>
          <a:chExt cx="0" cy="0"/>
        </a:xfrm>
      </p:grpSpPr>
      <p:sp>
        <p:nvSpPr>
          <p:cNvPr id="11" name="Freeform 10"/>
          <p:cNvSpPr/>
          <p:nvPr userDrawn="1"/>
        </p:nvSpPr>
        <p:spPr>
          <a:xfrm>
            <a:off x="0" y="0"/>
            <a:ext cx="9144000" cy="6858000"/>
          </a:xfrm>
          <a:custGeom>
            <a:avLst/>
            <a:gdLst>
              <a:gd name="connsiteX0" fmla="*/ 3581862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6857999 h 6858000"/>
              <a:gd name="connsiteX5" fmla="*/ 5930713 w 9144000"/>
              <a:gd name="connsiteY5" fmla="*/ 68579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6858000">
                <a:moveTo>
                  <a:pt x="3581862" y="0"/>
                </a:moveTo>
                <a:lnTo>
                  <a:pt x="9144000" y="0"/>
                </a:lnTo>
                <a:lnTo>
                  <a:pt x="9144000" y="6858000"/>
                </a:lnTo>
                <a:lnTo>
                  <a:pt x="0" y="6858000"/>
                </a:lnTo>
                <a:lnTo>
                  <a:pt x="0" y="6857999"/>
                </a:lnTo>
                <a:lnTo>
                  <a:pt x="5930713"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tx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bg2"/>
                </a:solidFill>
              </a:defRPr>
            </a:lvl1pPr>
          </a:lstStyle>
          <a:p>
            <a:pPr fontAlgn="auto">
              <a:lnSpc>
                <a:spcPct val="95000"/>
              </a:lnSpc>
              <a:spcBef>
                <a:spcPts val="204"/>
              </a:spcBef>
              <a:spcAft>
                <a:spcPts val="0"/>
              </a:spcAft>
            </a:pPr>
            <a:r>
              <a:rPr lang="en-US" dirty="0">
                <a:solidFill>
                  <a:srgbClr val="888B8D"/>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bg2"/>
                </a:solidFill>
              </a:defRPr>
            </a:lvl1pPr>
          </a:lstStyle>
          <a:p>
            <a:pPr fontAlgn="auto">
              <a:lnSpc>
                <a:spcPct val="95000"/>
              </a:lnSpc>
              <a:spcBef>
                <a:spcPts val="204"/>
              </a:spcBef>
              <a:spcAft>
                <a:spcPts val="0"/>
              </a:spcAft>
            </a:pPr>
            <a:fld id="{7F034911-0302-4AAB-AEF0-815419E29289}" type="slidenum">
              <a:rPr lang="en-GB">
                <a:solidFill>
                  <a:srgbClr val="888B8D"/>
                </a:solidFill>
                <a:latin typeface="Calibri"/>
              </a:rPr>
              <a:pPr fontAlgn="auto">
                <a:lnSpc>
                  <a:spcPct val="95000"/>
                </a:lnSpc>
                <a:spcBef>
                  <a:spcPts val="204"/>
                </a:spcBef>
                <a:spcAft>
                  <a:spcPts val="0"/>
                </a:spcAft>
              </a:pPr>
              <a:t>‹#›</a:t>
            </a:fld>
            <a:endParaRPr lang="en-GB" dirty="0">
              <a:solidFill>
                <a:srgbClr val="888B8D"/>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Picture Placeholder 3"/>
          <p:cNvSpPr>
            <a:spLocks noGrp="1"/>
          </p:cNvSpPr>
          <p:nvPr>
            <p:ph type="pic" sz="quarter" idx="10"/>
          </p:nvPr>
        </p:nvSpPr>
        <p:spPr>
          <a:xfrm>
            <a:off x="0" y="-9526"/>
            <a:ext cx="5930713" cy="6867525"/>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616513"/>
              <a:gd name="connsiteY0" fmla="*/ 0 h 5143500"/>
              <a:gd name="connsiteX1" fmla="*/ 4654924 w 6616513"/>
              <a:gd name="connsiteY1" fmla="*/ 0 h 5143500"/>
              <a:gd name="connsiteX2" fmla="*/ 6616513 w 6616513"/>
              <a:gd name="connsiteY2" fmla="*/ 5143500 h 5143500"/>
              <a:gd name="connsiteX3" fmla="*/ 0 w 6616513"/>
              <a:gd name="connsiteY3" fmla="*/ 5143500 h 5143500"/>
              <a:gd name="connsiteX4" fmla="*/ 0 w 6616513"/>
              <a:gd name="connsiteY4" fmla="*/ 0 h 5143500"/>
              <a:gd name="connsiteX0" fmla="*/ 0 w 6616513"/>
              <a:gd name="connsiteY0" fmla="*/ 7144 h 5150644"/>
              <a:gd name="connsiteX1" fmla="*/ 3578599 w 6616513"/>
              <a:gd name="connsiteY1" fmla="*/ 0 h 5150644"/>
              <a:gd name="connsiteX2" fmla="*/ 6616513 w 6616513"/>
              <a:gd name="connsiteY2" fmla="*/ 5150644 h 5150644"/>
              <a:gd name="connsiteX3" fmla="*/ 0 w 6616513"/>
              <a:gd name="connsiteY3" fmla="*/ 5150644 h 5150644"/>
              <a:gd name="connsiteX4" fmla="*/ 0 w 6616513"/>
              <a:gd name="connsiteY4" fmla="*/ 7144 h 5150644"/>
              <a:gd name="connsiteX0" fmla="*/ 0 w 5930713"/>
              <a:gd name="connsiteY0" fmla="*/ 7144 h 5150644"/>
              <a:gd name="connsiteX1" fmla="*/ 3578599 w 5930713"/>
              <a:gd name="connsiteY1" fmla="*/ 0 h 5150644"/>
              <a:gd name="connsiteX2" fmla="*/ 5930713 w 5930713"/>
              <a:gd name="connsiteY2" fmla="*/ 5150644 h 5150644"/>
              <a:gd name="connsiteX3" fmla="*/ 0 w 5930713"/>
              <a:gd name="connsiteY3" fmla="*/ 5150644 h 5150644"/>
              <a:gd name="connsiteX4" fmla="*/ 0 w 5930713"/>
              <a:gd name="connsiteY4" fmla="*/ 7144 h 515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713" h="5150644">
                <a:moveTo>
                  <a:pt x="0" y="7144"/>
                </a:moveTo>
                <a:lnTo>
                  <a:pt x="3578599" y="0"/>
                </a:lnTo>
                <a:lnTo>
                  <a:pt x="5930713" y="5150644"/>
                </a:lnTo>
                <a:lnTo>
                  <a:pt x="0" y="5150644"/>
                </a:lnTo>
                <a:lnTo>
                  <a:pt x="0" y="7144"/>
                </a:lnTo>
                <a:close/>
              </a:path>
            </a:pathLst>
          </a:custGeom>
        </p:spPr>
        <p:txBody>
          <a:bodyPr/>
          <a:lstStyle/>
          <a:p>
            <a:r>
              <a:rPr lang="en-US" dirty="0"/>
              <a:t>Click icon to add picture</a:t>
            </a:r>
            <a:endParaRPr lang="en-GB" dirty="0"/>
          </a:p>
        </p:txBody>
      </p:sp>
    </p:spTree>
    <p:extLst>
      <p:ext uri="{BB962C8B-B14F-4D97-AF65-F5344CB8AC3E}">
        <p14:creationId xmlns:p14="http://schemas.microsoft.com/office/powerpoint/2010/main" val="40452186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1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tx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bg2"/>
                </a:solidFill>
              </a:defRPr>
            </a:lvl1pPr>
          </a:lstStyle>
          <a:p>
            <a:pPr fontAlgn="auto">
              <a:lnSpc>
                <a:spcPct val="95000"/>
              </a:lnSpc>
              <a:spcBef>
                <a:spcPts val="204"/>
              </a:spcBef>
              <a:spcAft>
                <a:spcPts val="0"/>
              </a:spcAft>
            </a:pPr>
            <a:r>
              <a:rPr lang="en-US" dirty="0">
                <a:solidFill>
                  <a:srgbClr val="888B8D"/>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bg2"/>
                </a:solidFill>
              </a:defRPr>
            </a:lvl1pPr>
          </a:lstStyle>
          <a:p>
            <a:pPr fontAlgn="auto">
              <a:lnSpc>
                <a:spcPct val="95000"/>
              </a:lnSpc>
              <a:spcBef>
                <a:spcPts val="204"/>
              </a:spcBef>
              <a:spcAft>
                <a:spcPts val="0"/>
              </a:spcAft>
            </a:pPr>
            <a:fld id="{7F034911-0302-4AAB-AEF0-815419E29289}" type="slidenum">
              <a:rPr lang="en-GB">
                <a:solidFill>
                  <a:srgbClr val="888B8D"/>
                </a:solidFill>
                <a:latin typeface="Calibri"/>
              </a:rPr>
              <a:pPr fontAlgn="auto">
                <a:lnSpc>
                  <a:spcPct val="95000"/>
                </a:lnSpc>
                <a:spcBef>
                  <a:spcPts val="204"/>
                </a:spcBef>
                <a:spcAft>
                  <a:spcPts val="0"/>
                </a:spcAft>
              </a:pPr>
              <a:t>‹#›</a:t>
            </a:fld>
            <a:endParaRPr lang="en-GB" dirty="0">
              <a:solidFill>
                <a:srgbClr val="888B8D"/>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Picture Placeholder 17"/>
          <p:cNvSpPr>
            <a:spLocks noGrp="1"/>
          </p:cNvSpPr>
          <p:nvPr>
            <p:ph type="pic" sz="quarter" idx="14"/>
          </p:nvPr>
        </p:nvSpPr>
        <p:spPr>
          <a:xfrm>
            <a:off x="0" y="0"/>
            <a:ext cx="4571460" cy="6858000"/>
          </a:xfrm>
        </p:spPr>
        <p:txBody>
          <a:bodyPr/>
          <a:lstStyle/>
          <a:p>
            <a:r>
              <a:rPr lang="en-US" dirty="0"/>
              <a:t>Click icon to add picture</a:t>
            </a:r>
            <a:endParaRPr lang="en-GB" dirty="0"/>
          </a:p>
        </p:txBody>
      </p:sp>
    </p:spTree>
    <p:extLst>
      <p:ext uri="{BB962C8B-B14F-4D97-AF65-F5344CB8AC3E}">
        <p14:creationId xmlns:p14="http://schemas.microsoft.com/office/powerpoint/2010/main" val="608126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Content Option 4">
    <p:spTree>
      <p:nvGrpSpPr>
        <p:cNvPr id="1" name=""/>
        <p:cNvGrpSpPr/>
        <p:nvPr/>
      </p:nvGrpSpPr>
      <p:grpSpPr>
        <a:xfrm>
          <a:off x="0" y="0"/>
          <a:ext cx="0" cy="0"/>
          <a:chOff x="0" y="0"/>
          <a:chExt cx="0" cy="0"/>
        </a:xfrm>
      </p:grpSpPr>
      <p:pic>
        <p:nvPicPr>
          <p:cNvPr id="5" name="Picture 5" descr="Pantone ipso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grpSp>
        <p:nvGrpSpPr>
          <p:cNvPr id="9" name="Group 8"/>
          <p:cNvGrpSpPr/>
          <p:nvPr userDrawn="1"/>
        </p:nvGrpSpPr>
        <p:grpSpPr>
          <a:xfrm>
            <a:off x="0" y="0"/>
            <a:ext cx="9144000" cy="6858000"/>
            <a:chOff x="0" y="0"/>
            <a:chExt cx="9144000" cy="6858000"/>
          </a:xfrm>
        </p:grpSpPr>
        <p:sp>
          <p:nvSpPr>
            <p:cNvPr id="10" name="Freeform 34"/>
            <p:cNvSpPr>
              <a:spLocks/>
            </p:cNvSpPr>
            <p:nvPr/>
          </p:nvSpPr>
          <p:spPr bwMode="auto">
            <a:xfrm>
              <a:off x="8193088" y="1311275"/>
              <a:ext cx="950912" cy="1949450"/>
            </a:xfrm>
            <a:custGeom>
              <a:avLst/>
              <a:gdLst>
                <a:gd name="T0" fmla="*/ 304 w 304"/>
                <a:gd name="T1" fmla="*/ 1 h 588"/>
                <a:gd name="T2" fmla="*/ 294 w 304"/>
                <a:gd name="T3" fmla="*/ 0 h 588"/>
                <a:gd name="T4" fmla="*/ 0 w 304"/>
                <a:gd name="T5" fmla="*/ 294 h 588"/>
                <a:gd name="T6" fmla="*/ 294 w 304"/>
                <a:gd name="T7" fmla="*/ 588 h 588"/>
                <a:gd name="T8" fmla="*/ 304 w 304"/>
                <a:gd name="T9" fmla="*/ 588 h 588"/>
                <a:gd name="T10" fmla="*/ 304 w 304"/>
                <a:gd name="T11" fmla="*/ 1 h 588"/>
              </a:gdLst>
              <a:ahLst/>
              <a:cxnLst>
                <a:cxn ang="0">
                  <a:pos x="T0" y="T1"/>
                </a:cxn>
                <a:cxn ang="0">
                  <a:pos x="T2" y="T3"/>
                </a:cxn>
                <a:cxn ang="0">
                  <a:pos x="T4" y="T5"/>
                </a:cxn>
                <a:cxn ang="0">
                  <a:pos x="T6" y="T7"/>
                </a:cxn>
                <a:cxn ang="0">
                  <a:pos x="T8" y="T9"/>
                </a:cxn>
                <a:cxn ang="0">
                  <a:pos x="T10" y="T11"/>
                </a:cxn>
              </a:cxnLst>
              <a:rect l="0" t="0" r="r" b="b"/>
              <a:pathLst>
                <a:path w="304" h="588">
                  <a:moveTo>
                    <a:pt x="304" y="1"/>
                  </a:moveTo>
                  <a:cubicBezTo>
                    <a:pt x="301" y="1"/>
                    <a:pt x="298" y="0"/>
                    <a:pt x="294" y="0"/>
                  </a:cubicBezTo>
                  <a:cubicBezTo>
                    <a:pt x="132" y="0"/>
                    <a:pt x="0" y="132"/>
                    <a:pt x="0" y="294"/>
                  </a:cubicBezTo>
                  <a:cubicBezTo>
                    <a:pt x="0" y="457"/>
                    <a:pt x="132" y="588"/>
                    <a:pt x="294" y="588"/>
                  </a:cubicBezTo>
                  <a:cubicBezTo>
                    <a:pt x="298" y="588"/>
                    <a:pt x="301" y="588"/>
                    <a:pt x="304" y="588"/>
                  </a:cubicBezTo>
                  <a:lnTo>
                    <a:pt x="304" y="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 name="Freeform 35"/>
            <p:cNvSpPr>
              <a:spLocks/>
            </p:cNvSpPr>
            <p:nvPr/>
          </p:nvSpPr>
          <p:spPr bwMode="auto">
            <a:xfrm>
              <a:off x="8845550" y="803275"/>
              <a:ext cx="298450" cy="584200"/>
            </a:xfrm>
            <a:custGeom>
              <a:avLst/>
              <a:gdLst>
                <a:gd name="T0" fmla="*/ 104 w 104"/>
                <a:gd name="T1" fmla="*/ 0 h 193"/>
                <a:gd name="T2" fmla="*/ 0 w 104"/>
                <a:gd name="T3" fmla="*/ 144 h 193"/>
                <a:gd name="T4" fmla="*/ 8 w 104"/>
                <a:gd name="T5" fmla="*/ 193 h 193"/>
                <a:gd name="T6" fmla="*/ 94 w 104"/>
                <a:gd name="T7" fmla="*/ 180 h 193"/>
                <a:gd name="T8" fmla="*/ 104 w 104"/>
                <a:gd name="T9" fmla="*/ 181 h 193"/>
                <a:gd name="T10" fmla="*/ 104 w 104"/>
                <a:gd name="T11" fmla="*/ 0 h 193"/>
              </a:gdLst>
              <a:ahLst/>
              <a:cxnLst>
                <a:cxn ang="0">
                  <a:pos x="T0" y="T1"/>
                </a:cxn>
                <a:cxn ang="0">
                  <a:pos x="T2" y="T3"/>
                </a:cxn>
                <a:cxn ang="0">
                  <a:pos x="T4" y="T5"/>
                </a:cxn>
                <a:cxn ang="0">
                  <a:pos x="T6" y="T7"/>
                </a:cxn>
                <a:cxn ang="0">
                  <a:pos x="T8" y="T9"/>
                </a:cxn>
                <a:cxn ang="0">
                  <a:pos x="T10" y="T11"/>
                </a:cxn>
              </a:cxnLst>
              <a:rect l="0" t="0" r="r" b="b"/>
              <a:pathLst>
                <a:path w="104" h="193">
                  <a:moveTo>
                    <a:pt x="104" y="0"/>
                  </a:moveTo>
                  <a:cubicBezTo>
                    <a:pt x="44" y="21"/>
                    <a:pt x="0" y="77"/>
                    <a:pt x="0" y="144"/>
                  </a:cubicBezTo>
                  <a:cubicBezTo>
                    <a:pt x="0" y="162"/>
                    <a:pt x="3" y="178"/>
                    <a:pt x="8" y="193"/>
                  </a:cubicBezTo>
                  <a:cubicBezTo>
                    <a:pt x="36" y="185"/>
                    <a:pt x="65" y="180"/>
                    <a:pt x="94" y="180"/>
                  </a:cubicBezTo>
                  <a:cubicBezTo>
                    <a:pt x="98" y="180"/>
                    <a:pt x="101" y="181"/>
                    <a:pt x="104" y="181"/>
                  </a:cubicBezTo>
                  <a:lnTo>
                    <a:pt x="104"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2" name="Freeform 36"/>
            <p:cNvSpPr>
              <a:spLocks/>
            </p:cNvSpPr>
            <p:nvPr/>
          </p:nvSpPr>
          <p:spPr bwMode="auto">
            <a:xfrm>
              <a:off x="5637213" y="0"/>
              <a:ext cx="3216275" cy="1200150"/>
            </a:xfrm>
            <a:custGeom>
              <a:avLst/>
              <a:gdLst>
                <a:gd name="T0" fmla="*/ 2026 w 2026"/>
                <a:gd name="T1" fmla="*/ 756 h 756"/>
                <a:gd name="T2" fmla="*/ 1054 w 2026"/>
                <a:gd name="T3" fmla="*/ 272 h 756"/>
                <a:gd name="T4" fmla="*/ 0 w 2026"/>
                <a:gd name="T5" fmla="*/ 0 h 756"/>
              </a:gdLst>
              <a:ahLst/>
              <a:cxnLst>
                <a:cxn ang="0">
                  <a:pos x="T0" y="T1"/>
                </a:cxn>
                <a:cxn ang="0">
                  <a:pos x="T2" y="T3"/>
                </a:cxn>
                <a:cxn ang="0">
                  <a:pos x="T4" y="T5"/>
                </a:cxn>
              </a:cxnLst>
              <a:rect l="0" t="0" r="r" b="b"/>
              <a:pathLst>
                <a:path w="2026" h="756">
                  <a:moveTo>
                    <a:pt x="2026" y="756"/>
                  </a:moveTo>
                  <a:cubicBezTo>
                    <a:pt x="1709" y="577"/>
                    <a:pt x="1392" y="398"/>
                    <a:pt x="1054" y="272"/>
                  </a:cubicBezTo>
                  <a:cubicBezTo>
                    <a:pt x="716" y="146"/>
                    <a:pt x="358" y="73"/>
                    <a:pt x="0" y="0"/>
                  </a:cubicBezTo>
                </a:path>
              </a:pathLst>
            </a:custGeom>
            <a:noFill/>
            <a:ln w="12700" cmpd="sng">
              <a:solidFill>
                <a:schemeClr val="tx1">
                  <a:alpha val="30196"/>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3" name="Freeform 37"/>
            <p:cNvSpPr>
              <a:spLocks/>
            </p:cNvSpPr>
            <p:nvPr/>
          </p:nvSpPr>
          <p:spPr bwMode="auto">
            <a:xfrm>
              <a:off x="1152525" y="6553200"/>
              <a:ext cx="1198563" cy="304800"/>
            </a:xfrm>
            <a:custGeom>
              <a:avLst/>
              <a:gdLst>
                <a:gd name="T0" fmla="*/ 368 w 368"/>
                <a:gd name="T1" fmla="*/ 104 h 104"/>
                <a:gd name="T2" fmla="*/ 184 w 368"/>
                <a:gd name="T3" fmla="*/ 0 h 104"/>
                <a:gd name="T4" fmla="*/ 0 w 368"/>
                <a:gd name="T5" fmla="*/ 104 h 104"/>
                <a:gd name="T6" fmla="*/ 368 w 368"/>
                <a:gd name="T7" fmla="*/ 104 h 104"/>
              </a:gdLst>
              <a:ahLst/>
              <a:cxnLst>
                <a:cxn ang="0">
                  <a:pos x="T0" y="T1"/>
                </a:cxn>
                <a:cxn ang="0">
                  <a:pos x="T2" y="T3"/>
                </a:cxn>
                <a:cxn ang="0">
                  <a:pos x="T4" y="T5"/>
                </a:cxn>
                <a:cxn ang="0">
                  <a:pos x="T6" y="T7"/>
                </a:cxn>
              </a:cxnLst>
              <a:rect l="0" t="0" r="r" b="b"/>
              <a:pathLst>
                <a:path w="368" h="104">
                  <a:moveTo>
                    <a:pt x="368" y="104"/>
                  </a:moveTo>
                  <a:cubicBezTo>
                    <a:pt x="330" y="42"/>
                    <a:pt x="262" y="0"/>
                    <a:pt x="184" y="0"/>
                  </a:cubicBezTo>
                  <a:cubicBezTo>
                    <a:pt x="106" y="0"/>
                    <a:pt x="38" y="42"/>
                    <a:pt x="0" y="104"/>
                  </a:cubicBezTo>
                  <a:lnTo>
                    <a:pt x="368" y="104"/>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5" name="Freeform 38"/>
            <p:cNvSpPr>
              <a:spLocks/>
            </p:cNvSpPr>
            <p:nvPr/>
          </p:nvSpPr>
          <p:spPr bwMode="auto">
            <a:xfrm>
              <a:off x="0" y="4794250"/>
              <a:ext cx="1177925" cy="2019300"/>
            </a:xfrm>
            <a:custGeom>
              <a:avLst/>
              <a:gdLst>
                <a:gd name="T0" fmla="*/ 742 w 742"/>
                <a:gd name="T1" fmla="*/ 1272 h 1272"/>
                <a:gd name="T2" fmla="*/ 684 w 742"/>
                <a:gd name="T3" fmla="*/ 1220 h 1272"/>
                <a:gd name="T4" fmla="*/ 576 w 742"/>
                <a:gd name="T5" fmla="*/ 1110 h 1272"/>
                <a:gd name="T6" fmla="*/ 454 w 742"/>
                <a:gd name="T7" fmla="*/ 970 h 1272"/>
                <a:gd name="T8" fmla="*/ 356 w 742"/>
                <a:gd name="T9" fmla="*/ 826 h 1272"/>
                <a:gd name="T10" fmla="*/ 266 w 742"/>
                <a:gd name="T11" fmla="*/ 674 h 1272"/>
                <a:gd name="T12" fmla="*/ 186 w 742"/>
                <a:gd name="T13" fmla="*/ 512 h 1272"/>
                <a:gd name="T14" fmla="*/ 112 w 742"/>
                <a:gd name="T15" fmla="*/ 330 h 1272"/>
                <a:gd name="T16" fmla="*/ 0 w 742"/>
                <a:gd name="T17"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2" h="1272">
                  <a:moveTo>
                    <a:pt x="742" y="1272"/>
                  </a:moveTo>
                  <a:cubicBezTo>
                    <a:pt x="727" y="1259"/>
                    <a:pt x="712" y="1247"/>
                    <a:pt x="684" y="1220"/>
                  </a:cubicBezTo>
                  <a:cubicBezTo>
                    <a:pt x="656" y="1193"/>
                    <a:pt x="614" y="1152"/>
                    <a:pt x="576" y="1110"/>
                  </a:cubicBezTo>
                  <a:cubicBezTo>
                    <a:pt x="538" y="1068"/>
                    <a:pt x="491" y="1017"/>
                    <a:pt x="454" y="970"/>
                  </a:cubicBezTo>
                  <a:cubicBezTo>
                    <a:pt x="417" y="923"/>
                    <a:pt x="387" y="875"/>
                    <a:pt x="356" y="826"/>
                  </a:cubicBezTo>
                  <a:cubicBezTo>
                    <a:pt x="325" y="777"/>
                    <a:pt x="294" y="726"/>
                    <a:pt x="266" y="674"/>
                  </a:cubicBezTo>
                  <a:cubicBezTo>
                    <a:pt x="238" y="622"/>
                    <a:pt x="212" y="569"/>
                    <a:pt x="186" y="512"/>
                  </a:cubicBezTo>
                  <a:cubicBezTo>
                    <a:pt x="160" y="455"/>
                    <a:pt x="143" y="415"/>
                    <a:pt x="112" y="330"/>
                  </a:cubicBezTo>
                  <a:cubicBezTo>
                    <a:pt x="81" y="245"/>
                    <a:pt x="19" y="55"/>
                    <a:pt x="0" y="0"/>
                  </a:cubicBezTo>
                </a:path>
              </a:pathLst>
            </a:custGeom>
            <a:noFill/>
            <a:ln w="12700" cmpd="sng">
              <a:solidFill>
                <a:schemeClr val="tx1">
                  <a:alpha val="30196"/>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gr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6" y="589749"/>
            <a:ext cx="8155142" cy="528638"/>
          </a:xfrm>
          <a:prstGeom prst="rect">
            <a:avLst/>
          </a:prstGeom>
        </p:spPr>
        <p:txBody>
          <a:bodyPr l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sp>
        <p:nvSpPr>
          <p:cNvPr id="14" name="Text Placeholder 8"/>
          <p:cNvSpPr>
            <a:spLocks noGrp="1"/>
          </p:cNvSpPr>
          <p:nvPr>
            <p:ph type="body" sz="quarter" idx="10"/>
          </p:nvPr>
        </p:nvSpPr>
        <p:spPr bwMode="gray">
          <a:xfrm>
            <a:off x="698346" y="1236863"/>
            <a:ext cx="7302287" cy="5207902"/>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spTree>
    <p:extLst>
      <p:ext uri="{BB962C8B-B14F-4D97-AF65-F5344CB8AC3E}">
        <p14:creationId xmlns:p14="http://schemas.microsoft.com/office/powerpoint/2010/main" val="33846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2A">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tx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tx1"/>
                </a:solidFill>
              </a:defRPr>
            </a:lvl1pPr>
          </a:lstStyle>
          <a:p>
            <a:pPr fontAlgn="auto">
              <a:lnSpc>
                <a:spcPct val="95000"/>
              </a:lnSpc>
              <a:spcBef>
                <a:spcPts val="204"/>
              </a:spcBef>
              <a:spcAft>
                <a:spcPts val="0"/>
              </a:spcAft>
            </a:pPr>
            <a:r>
              <a:rPr lang="en-US" dirty="0">
                <a:solidFill>
                  <a:srgbClr val="222223"/>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tx1"/>
                </a:solidFill>
              </a:defRPr>
            </a:lvl1pPr>
          </a:lstStyle>
          <a:p>
            <a:pPr fontAlgn="auto">
              <a:lnSpc>
                <a:spcPct val="95000"/>
              </a:lnSpc>
              <a:spcBef>
                <a:spcPts val="204"/>
              </a:spcBef>
              <a:spcAft>
                <a:spcPts val="0"/>
              </a:spcAft>
            </a:pPr>
            <a:fld id="{7F034911-0302-4AAB-AEF0-815419E29289}" type="slidenum">
              <a:rPr lang="en-GB">
                <a:solidFill>
                  <a:srgbClr val="222223"/>
                </a:solidFill>
                <a:latin typeface="Calibri"/>
              </a:rPr>
              <a:pPr fontAlgn="auto">
                <a:lnSpc>
                  <a:spcPct val="95000"/>
                </a:lnSpc>
                <a:spcBef>
                  <a:spcPts val="204"/>
                </a:spcBef>
                <a:spcAft>
                  <a:spcPts val="0"/>
                </a:spcAft>
              </a:pPr>
              <a:t>‹#›</a:t>
            </a:fld>
            <a:endParaRPr lang="en-GB" dirty="0">
              <a:solidFill>
                <a:srgbClr val="222223"/>
              </a:solidFill>
              <a:latin typeface="Calibri"/>
            </a:endParaRPr>
          </a:p>
        </p:txBody>
      </p:sp>
      <p:sp>
        <p:nvSpPr>
          <p:cNvPr id="10" name="Picture Placeholder 3"/>
          <p:cNvSpPr>
            <a:spLocks noGrp="1"/>
          </p:cNvSpPr>
          <p:nvPr>
            <p:ph type="pic" sz="quarter" idx="10"/>
          </p:nvPr>
        </p:nvSpPr>
        <p:spPr>
          <a:xfrm>
            <a:off x="0" y="-9526"/>
            <a:ext cx="5930713" cy="6867525"/>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616513"/>
              <a:gd name="connsiteY0" fmla="*/ 0 h 5143500"/>
              <a:gd name="connsiteX1" fmla="*/ 4654924 w 6616513"/>
              <a:gd name="connsiteY1" fmla="*/ 0 h 5143500"/>
              <a:gd name="connsiteX2" fmla="*/ 6616513 w 6616513"/>
              <a:gd name="connsiteY2" fmla="*/ 5143500 h 5143500"/>
              <a:gd name="connsiteX3" fmla="*/ 0 w 6616513"/>
              <a:gd name="connsiteY3" fmla="*/ 5143500 h 5143500"/>
              <a:gd name="connsiteX4" fmla="*/ 0 w 6616513"/>
              <a:gd name="connsiteY4" fmla="*/ 0 h 5143500"/>
              <a:gd name="connsiteX0" fmla="*/ 0 w 6616513"/>
              <a:gd name="connsiteY0" fmla="*/ 7144 h 5150644"/>
              <a:gd name="connsiteX1" fmla="*/ 3578599 w 6616513"/>
              <a:gd name="connsiteY1" fmla="*/ 0 h 5150644"/>
              <a:gd name="connsiteX2" fmla="*/ 6616513 w 6616513"/>
              <a:gd name="connsiteY2" fmla="*/ 5150644 h 5150644"/>
              <a:gd name="connsiteX3" fmla="*/ 0 w 6616513"/>
              <a:gd name="connsiteY3" fmla="*/ 5150644 h 5150644"/>
              <a:gd name="connsiteX4" fmla="*/ 0 w 6616513"/>
              <a:gd name="connsiteY4" fmla="*/ 7144 h 5150644"/>
              <a:gd name="connsiteX0" fmla="*/ 0 w 5930713"/>
              <a:gd name="connsiteY0" fmla="*/ 7144 h 5150644"/>
              <a:gd name="connsiteX1" fmla="*/ 3578599 w 5930713"/>
              <a:gd name="connsiteY1" fmla="*/ 0 h 5150644"/>
              <a:gd name="connsiteX2" fmla="*/ 5930713 w 5930713"/>
              <a:gd name="connsiteY2" fmla="*/ 5150644 h 5150644"/>
              <a:gd name="connsiteX3" fmla="*/ 0 w 5930713"/>
              <a:gd name="connsiteY3" fmla="*/ 5150644 h 5150644"/>
              <a:gd name="connsiteX4" fmla="*/ 0 w 5930713"/>
              <a:gd name="connsiteY4" fmla="*/ 7144 h 515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713" h="5150644">
                <a:moveTo>
                  <a:pt x="0" y="7144"/>
                </a:moveTo>
                <a:lnTo>
                  <a:pt x="3578599" y="0"/>
                </a:lnTo>
                <a:lnTo>
                  <a:pt x="5930713" y="5150644"/>
                </a:lnTo>
                <a:lnTo>
                  <a:pt x="0" y="5150644"/>
                </a:lnTo>
                <a:lnTo>
                  <a:pt x="0" y="7144"/>
                </a:lnTo>
                <a:close/>
              </a:path>
            </a:pathLst>
          </a:custGeom>
        </p:spPr>
        <p:txBody>
          <a:bodyPr/>
          <a:lstStyle/>
          <a:p>
            <a:r>
              <a:rPr lang="en-US" dirty="0"/>
              <a:t>Click icon to add picture</a:t>
            </a:r>
            <a:endParaRPr lang="en-GB" dirty="0"/>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5939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2B">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tx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tx1"/>
                </a:solidFill>
              </a:defRPr>
            </a:lvl1pPr>
          </a:lstStyle>
          <a:p>
            <a:pPr fontAlgn="auto">
              <a:lnSpc>
                <a:spcPct val="95000"/>
              </a:lnSpc>
              <a:spcBef>
                <a:spcPts val="204"/>
              </a:spcBef>
              <a:spcAft>
                <a:spcPts val="0"/>
              </a:spcAft>
            </a:pPr>
            <a:r>
              <a:rPr lang="en-US" dirty="0">
                <a:solidFill>
                  <a:srgbClr val="222223"/>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tx1"/>
                </a:solidFill>
              </a:defRPr>
            </a:lvl1pPr>
          </a:lstStyle>
          <a:p>
            <a:pPr fontAlgn="auto">
              <a:lnSpc>
                <a:spcPct val="95000"/>
              </a:lnSpc>
              <a:spcBef>
                <a:spcPts val="204"/>
              </a:spcBef>
              <a:spcAft>
                <a:spcPts val="0"/>
              </a:spcAft>
            </a:pPr>
            <a:fld id="{7F034911-0302-4AAB-AEF0-815419E29289}" type="slidenum">
              <a:rPr lang="en-GB">
                <a:solidFill>
                  <a:srgbClr val="222223"/>
                </a:solidFill>
                <a:latin typeface="Calibri"/>
              </a:rPr>
              <a:pPr fontAlgn="auto">
                <a:lnSpc>
                  <a:spcPct val="95000"/>
                </a:lnSpc>
                <a:spcBef>
                  <a:spcPts val="204"/>
                </a:spcBef>
                <a:spcAft>
                  <a:spcPts val="0"/>
                </a:spcAft>
              </a:pPr>
              <a:t>‹#›</a:t>
            </a:fld>
            <a:endParaRPr lang="en-GB" dirty="0">
              <a:solidFill>
                <a:srgbClr val="222223"/>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
        <p:nvSpPr>
          <p:cNvPr id="11" name="Picture Placeholder 17"/>
          <p:cNvSpPr>
            <a:spLocks noGrp="1"/>
          </p:cNvSpPr>
          <p:nvPr>
            <p:ph type="pic" sz="quarter" idx="14"/>
          </p:nvPr>
        </p:nvSpPr>
        <p:spPr>
          <a:xfrm>
            <a:off x="0" y="0"/>
            <a:ext cx="4571460" cy="6858000"/>
          </a:xfrm>
        </p:spPr>
        <p:txBody>
          <a:bodyPr/>
          <a:lstStyle/>
          <a:p>
            <a:r>
              <a:rPr lang="en-US" dirty="0"/>
              <a:t>Click icon to add picture</a:t>
            </a:r>
            <a:endParaRPr lang="en-GB" dirty="0"/>
          </a:p>
        </p:txBody>
      </p:sp>
    </p:spTree>
    <p:extLst>
      <p:ext uri="{BB962C8B-B14F-4D97-AF65-F5344CB8AC3E}">
        <p14:creationId xmlns:p14="http://schemas.microsoft.com/office/powerpoint/2010/main" val="38791506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3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bg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bg1"/>
                </a:solidFill>
              </a:defRPr>
            </a:lvl1pPr>
          </a:lstStyle>
          <a:p>
            <a:pPr fontAlgn="auto">
              <a:lnSpc>
                <a:spcPct val="95000"/>
              </a:lnSpc>
              <a:spcBef>
                <a:spcPts val="204"/>
              </a:spcBef>
              <a:spcAft>
                <a:spcPts val="0"/>
              </a:spcAft>
            </a:pPr>
            <a:r>
              <a:rPr dirty="0">
                <a:solidFill>
                  <a:prstClr val="white"/>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bg1"/>
                </a:solidFill>
              </a:defRPr>
            </a:lvl1pPr>
          </a:lstStyle>
          <a:p>
            <a:pPr fontAlgn="auto">
              <a:lnSpc>
                <a:spcPct val="95000"/>
              </a:lnSpc>
              <a:spcBef>
                <a:spcPts val="204"/>
              </a:spcBef>
              <a:spcAft>
                <a:spcPts val="0"/>
              </a:spcAft>
            </a:pPr>
            <a:fld id="{7F034911-0302-4AAB-AEF0-815419E29289}" type="slidenum">
              <a:rPr lang="en-GB">
                <a:solidFill>
                  <a:prstClr val="white"/>
                </a:solidFill>
                <a:latin typeface="Calibri"/>
              </a:rPr>
              <a:pPr fontAlgn="auto">
                <a:lnSpc>
                  <a:spcPct val="95000"/>
                </a:lnSpc>
                <a:spcBef>
                  <a:spcPts val="204"/>
                </a:spcBef>
                <a:spcAft>
                  <a:spcPts val="0"/>
                </a:spcAft>
              </a:pPr>
              <a:t>‹#›</a:t>
            </a:fld>
            <a:endParaRPr lang="en-GB" dirty="0">
              <a:solidFill>
                <a:prstClr val="white"/>
              </a:solidFill>
              <a:latin typeface="Calibri"/>
            </a:endParaRPr>
          </a:p>
        </p:txBody>
      </p:sp>
      <p:sp>
        <p:nvSpPr>
          <p:cNvPr id="10" name="Picture Placeholder 3"/>
          <p:cNvSpPr>
            <a:spLocks noGrp="1"/>
          </p:cNvSpPr>
          <p:nvPr>
            <p:ph type="pic" sz="quarter" idx="10"/>
          </p:nvPr>
        </p:nvSpPr>
        <p:spPr>
          <a:xfrm>
            <a:off x="0" y="-9526"/>
            <a:ext cx="5930713" cy="6867525"/>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616513"/>
              <a:gd name="connsiteY0" fmla="*/ 0 h 5143500"/>
              <a:gd name="connsiteX1" fmla="*/ 4654924 w 6616513"/>
              <a:gd name="connsiteY1" fmla="*/ 0 h 5143500"/>
              <a:gd name="connsiteX2" fmla="*/ 6616513 w 6616513"/>
              <a:gd name="connsiteY2" fmla="*/ 5143500 h 5143500"/>
              <a:gd name="connsiteX3" fmla="*/ 0 w 6616513"/>
              <a:gd name="connsiteY3" fmla="*/ 5143500 h 5143500"/>
              <a:gd name="connsiteX4" fmla="*/ 0 w 6616513"/>
              <a:gd name="connsiteY4" fmla="*/ 0 h 5143500"/>
              <a:gd name="connsiteX0" fmla="*/ 0 w 6616513"/>
              <a:gd name="connsiteY0" fmla="*/ 7144 h 5150644"/>
              <a:gd name="connsiteX1" fmla="*/ 3578599 w 6616513"/>
              <a:gd name="connsiteY1" fmla="*/ 0 h 5150644"/>
              <a:gd name="connsiteX2" fmla="*/ 6616513 w 6616513"/>
              <a:gd name="connsiteY2" fmla="*/ 5150644 h 5150644"/>
              <a:gd name="connsiteX3" fmla="*/ 0 w 6616513"/>
              <a:gd name="connsiteY3" fmla="*/ 5150644 h 5150644"/>
              <a:gd name="connsiteX4" fmla="*/ 0 w 6616513"/>
              <a:gd name="connsiteY4" fmla="*/ 7144 h 5150644"/>
              <a:gd name="connsiteX0" fmla="*/ 0 w 5930713"/>
              <a:gd name="connsiteY0" fmla="*/ 7144 h 5150644"/>
              <a:gd name="connsiteX1" fmla="*/ 3578599 w 5930713"/>
              <a:gd name="connsiteY1" fmla="*/ 0 h 5150644"/>
              <a:gd name="connsiteX2" fmla="*/ 5930713 w 5930713"/>
              <a:gd name="connsiteY2" fmla="*/ 5150644 h 5150644"/>
              <a:gd name="connsiteX3" fmla="*/ 0 w 5930713"/>
              <a:gd name="connsiteY3" fmla="*/ 5150644 h 5150644"/>
              <a:gd name="connsiteX4" fmla="*/ 0 w 5930713"/>
              <a:gd name="connsiteY4" fmla="*/ 7144 h 515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713" h="5150644">
                <a:moveTo>
                  <a:pt x="0" y="7144"/>
                </a:moveTo>
                <a:lnTo>
                  <a:pt x="3578599" y="0"/>
                </a:lnTo>
                <a:lnTo>
                  <a:pt x="5930713" y="5150644"/>
                </a:lnTo>
                <a:lnTo>
                  <a:pt x="0" y="5150644"/>
                </a:lnTo>
                <a:lnTo>
                  <a:pt x="0" y="7144"/>
                </a:lnTo>
                <a:close/>
              </a:path>
            </a:pathLst>
          </a:custGeom>
        </p:spPr>
        <p:txBody>
          <a:bodyPr/>
          <a:lstStyle/>
          <a:p>
            <a:r>
              <a:rPr lang="en-US" dirty="0"/>
              <a:t>Click icon to add picture</a:t>
            </a:r>
            <a:endParaRPr lang="en-GB" dirty="0"/>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9265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3B">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66337" y="3080725"/>
            <a:ext cx="3305547" cy="443198"/>
          </a:xfrm>
        </p:spPr>
        <p:txBody>
          <a:bodyPr anchor="ctr"/>
          <a:lstStyle>
            <a:lvl1pPr>
              <a:defRPr sz="3200" baseline="0">
                <a:solidFill>
                  <a:schemeClr val="bg1"/>
                </a:solidFill>
              </a:defRPr>
            </a:lvl1pPr>
          </a:lstStyle>
          <a:p>
            <a:r>
              <a:rPr lang="en-US" dirty="0"/>
              <a:t>SECTION DIVIDER</a:t>
            </a:r>
          </a:p>
        </p:txBody>
      </p:sp>
      <p:sp>
        <p:nvSpPr>
          <p:cNvPr id="12" name="Footer Placeholder 3"/>
          <p:cNvSpPr>
            <a:spLocks noGrp="1"/>
          </p:cNvSpPr>
          <p:nvPr>
            <p:ph type="ftr" sz="quarter" idx="15"/>
          </p:nvPr>
        </p:nvSpPr>
        <p:spPr>
          <a:xfrm>
            <a:off x="614374" y="6221081"/>
            <a:ext cx="4951963" cy="346923"/>
          </a:xfrm>
          <a:prstGeom prst="rect">
            <a:avLst/>
          </a:prstGeom>
        </p:spPr>
        <p:txBody>
          <a:bodyPr vert="horz" lIns="0" tIns="0" rIns="0" bIns="0" rtlCol="0" anchor="b">
            <a:normAutofit/>
          </a:bodyPr>
          <a:lstStyle>
            <a:lvl1pPr>
              <a:defRPr lang="en-GB" sz="800" cap="none" baseline="0" smtClean="0">
                <a:solidFill>
                  <a:schemeClr val="bg1"/>
                </a:solidFill>
              </a:defRPr>
            </a:lvl1pPr>
          </a:lstStyle>
          <a:p>
            <a:pPr fontAlgn="auto">
              <a:lnSpc>
                <a:spcPct val="95000"/>
              </a:lnSpc>
              <a:spcBef>
                <a:spcPts val="204"/>
              </a:spcBef>
              <a:spcAft>
                <a:spcPts val="0"/>
              </a:spcAft>
            </a:pPr>
            <a:r>
              <a:rPr dirty="0">
                <a:solidFill>
                  <a:prstClr val="white"/>
                </a:solidFill>
                <a:latin typeface="Calibri"/>
              </a:rPr>
              <a:t>© 2015 Ipsos. </a:t>
            </a:r>
          </a:p>
        </p:txBody>
      </p:sp>
      <p:sp>
        <p:nvSpPr>
          <p:cNvPr id="13" name="Slide Number Placeholder 8"/>
          <p:cNvSpPr>
            <a:spLocks noGrp="1"/>
          </p:cNvSpPr>
          <p:nvPr>
            <p:ph type="sldNum" sz="quarter" idx="17"/>
          </p:nvPr>
        </p:nvSpPr>
        <p:spPr>
          <a:xfrm>
            <a:off x="247314" y="6221081"/>
            <a:ext cx="382425" cy="346923"/>
          </a:xfrm>
          <a:prstGeom prst="rect">
            <a:avLst/>
          </a:prstGeom>
        </p:spPr>
        <p:txBody>
          <a:bodyPr vert="horz" lIns="0" tIns="0" rIns="0" bIns="0" rtlCol="0" anchor="b">
            <a:normAutofit/>
          </a:bodyPr>
          <a:lstStyle>
            <a:lvl1pPr>
              <a:defRPr lang="en-US" sz="800" cap="none" baseline="0" smtClean="0">
                <a:solidFill>
                  <a:schemeClr val="bg1"/>
                </a:solidFill>
              </a:defRPr>
            </a:lvl1pPr>
          </a:lstStyle>
          <a:p>
            <a:pPr fontAlgn="auto">
              <a:lnSpc>
                <a:spcPct val="95000"/>
              </a:lnSpc>
              <a:spcBef>
                <a:spcPts val="204"/>
              </a:spcBef>
              <a:spcAft>
                <a:spcPts val="0"/>
              </a:spcAft>
            </a:pPr>
            <a:fld id="{7F034911-0302-4AAB-AEF0-815419E29289}" type="slidenum">
              <a:rPr lang="en-GB">
                <a:solidFill>
                  <a:prstClr val="white"/>
                </a:solidFill>
                <a:latin typeface="Calibri"/>
              </a:rPr>
              <a:pPr fontAlgn="auto">
                <a:lnSpc>
                  <a:spcPct val="95000"/>
                </a:lnSpc>
                <a:spcBef>
                  <a:spcPts val="204"/>
                </a:spcBef>
                <a:spcAft>
                  <a:spcPts val="0"/>
                </a:spcAft>
              </a:pPr>
              <a:t>‹#›</a:t>
            </a:fld>
            <a:endParaRPr lang="en-GB" dirty="0">
              <a:solidFill>
                <a:prstClr val="white"/>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
        <p:nvSpPr>
          <p:cNvPr id="11" name="Picture Placeholder 17"/>
          <p:cNvSpPr>
            <a:spLocks noGrp="1"/>
          </p:cNvSpPr>
          <p:nvPr>
            <p:ph type="pic" sz="quarter" idx="14"/>
          </p:nvPr>
        </p:nvSpPr>
        <p:spPr>
          <a:xfrm>
            <a:off x="0" y="0"/>
            <a:ext cx="4571460" cy="6858000"/>
          </a:xfrm>
        </p:spPr>
        <p:txBody>
          <a:bodyPr/>
          <a:lstStyle/>
          <a:p>
            <a:r>
              <a:rPr lang="en-US" dirty="0"/>
              <a:t>Click icon to add picture</a:t>
            </a:r>
            <a:endParaRPr lang="en-GB" dirty="0"/>
          </a:p>
        </p:txBody>
      </p:sp>
    </p:spTree>
    <p:extLst>
      <p:ext uri="{BB962C8B-B14F-4D97-AF65-F5344CB8AC3E}">
        <p14:creationId xmlns:p14="http://schemas.microsoft.com/office/powerpoint/2010/main" val="10268364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Section Header Option 4">
    <p:spTree>
      <p:nvGrpSpPr>
        <p:cNvPr id="1" name=""/>
        <p:cNvGrpSpPr/>
        <p:nvPr/>
      </p:nvGrpSpPr>
      <p:grpSpPr>
        <a:xfrm>
          <a:off x="0" y="0"/>
          <a:ext cx="0" cy="0"/>
          <a:chOff x="0" y="0"/>
          <a:chExt cx="0" cy="0"/>
        </a:xfrm>
      </p:grpSpPr>
      <p:sp>
        <p:nvSpPr>
          <p:cNvPr id="8" name="Picture Placeholder 7"/>
          <p:cNvSpPr>
            <a:spLocks noGrp="1"/>
          </p:cNvSpPr>
          <p:nvPr>
            <p:ph type="pic" sz="quarter" idx="14" hasCustomPrompt="1"/>
          </p:nvPr>
        </p:nvSpPr>
        <p:spPr>
          <a:xfrm>
            <a:off x="2" y="0"/>
            <a:ext cx="9143999" cy="6858000"/>
          </a:xfrm>
          <a:effectLst/>
        </p:spPr>
        <p:txBody>
          <a:bodyPr/>
          <a:lstStyle>
            <a:lvl1pPr>
              <a:defRPr baseline="0"/>
            </a:lvl1pPr>
          </a:lstStyle>
          <a:p>
            <a:br>
              <a:rPr lang="en-GB" dirty="0"/>
            </a:br>
            <a:r>
              <a:rPr lang="en-GB" dirty="0"/>
              <a:t>     Copy Desired Image, Select this placeholder, Paste &amp; Then “Send to back”</a:t>
            </a:r>
          </a:p>
        </p:txBody>
      </p:sp>
      <p:sp>
        <p:nvSpPr>
          <p:cNvPr id="2" name="Title 1"/>
          <p:cNvSpPr>
            <a:spLocks noGrp="1"/>
          </p:cNvSpPr>
          <p:nvPr>
            <p:ph type="title" hasCustomPrompt="1"/>
          </p:nvPr>
        </p:nvSpPr>
        <p:spPr>
          <a:xfrm>
            <a:off x="564093" y="3305917"/>
            <a:ext cx="8313207" cy="960263"/>
          </a:xfrm>
          <a:effectLst>
            <a:outerShdw blurRad="825500" algn="ctr" rotWithShape="0">
              <a:prstClr val="black">
                <a:alpha val="20000"/>
              </a:prstClr>
            </a:outerShdw>
          </a:effectLst>
        </p:spPr>
        <p:txBody>
          <a:bodyPr anchor="t"/>
          <a:lstStyle>
            <a:lvl1pPr>
              <a:lnSpc>
                <a:spcPct val="80000"/>
              </a:lnSpc>
              <a:spcBef>
                <a:spcPts val="816"/>
              </a:spcBef>
              <a:defRPr sz="7800" cap="all" baseline="0">
                <a:solidFill>
                  <a:schemeClr val="bg1"/>
                </a:solidFill>
              </a:defRPr>
            </a:lvl1pPr>
          </a:lstStyle>
          <a:p>
            <a:r>
              <a:rPr lang="en-US" dirty="0"/>
              <a:t>Section DIVIDER</a:t>
            </a:r>
            <a:endParaRPr lang="en-GB" dirty="0"/>
          </a:p>
        </p:txBody>
      </p:sp>
      <p:sp>
        <p:nvSpPr>
          <p:cNvPr id="7" name="Text Placeholder 6"/>
          <p:cNvSpPr>
            <a:spLocks noGrp="1"/>
          </p:cNvSpPr>
          <p:nvPr>
            <p:ph type="body" sz="quarter" idx="13" hasCustomPrompt="1"/>
          </p:nvPr>
        </p:nvSpPr>
        <p:spPr>
          <a:xfrm>
            <a:off x="628273" y="2476736"/>
            <a:ext cx="6033722" cy="829179"/>
          </a:xfrm>
        </p:spPr>
        <p:txBody>
          <a:bodyPr anchor="b">
            <a:normAutofit/>
          </a:bodyPr>
          <a:lstStyle>
            <a:lvl1pPr>
              <a:spcBef>
                <a:spcPts val="1224"/>
              </a:spcBef>
              <a:defRPr sz="2700" b="0" cap="none" baseline="0">
                <a:solidFill>
                  <a:schemeClr val="bg1"/>
                </a:solidFill>
                <a:effectLst>
                  <a:outerShdw blurRad="228600" algn="ctr" rotWithShape="0">
                    <a:prstClr val="black">
                      <a:alpha val="40000"/>
                    </a:prstClr>
                  </a:outerShdw>
                </a:effectLst>
              </a:defRPr>
            </a:lvl1pPr>
          </a:lstStyle>
          <a:p>
            <a:pPr lvl="0"/>
            <a:r>
              <a:rPr lang="en-US" dirty="0"/>
              <a:t>Subtitle</a:t>
            </a:r>
            <a:endParaRPr lang="en-GB" dirty="0"/>
          </a:p>
        </p:txBody>
      </p:sp>
      <p:sp>
        <p:nvSpPr>
          <p:cNvPr id="4" name="Footer Placeholder 3"/>
          <p:cNvSpPr>
            <a:spLocks noGrp="1"/>
          </p:cNvSpPr>
          <p:nvPr>
            <p:ph type="ftr" sz="quarter" idx="16"/>
          </p:nvPr>
        </p:nvSpPr>
        <p:spPr>
          <a:xfrm>
            <a:off x="614374" y="6200608"/>
            <a:ext cx="4951963" cy="346923"/>
          </a:xfrm>
          <a:prstGeom prst="rect">
            <a:avLst/>
          </a:prstGeom>
        </p:spPr>
        <p:txBody>
          <a:bodyPr vert="horz" lIns="0" tIns="0" rIns="0" bIns="0" rtlCol="0" anchor="b"/>
          <a:lstStyle>
            <a:lvl1pPr>
              <a:defRPr lang="en-GB" sz="800" smtClean="0">
                <a:solidFill>
                  <a:schemeClr val="bg1"/>
                </a:solidFill>
              </a:defRPr>
            </a:lvl1pPr>
          </a:lstStyle>
          <a:p>
            <a:pPr fontAlgn="auto">
              <a:lnSpc>
                <a:spcPct val="85000"/>
              </a:lnSpc>
              <a:spcBef>
                <a:spcPts val="204"/>
              </a:spcBef>
              <a:spcAft>
                <a:spcPts val="0"/>
              </a:spcAft>
            </a:pPr>
            <a:r>
              <a:rPr dirty="0">
                <a:solidFill>
                  <a:prstClr val="white"/>
                </a:solidFill>
                <a:latin typeface="Calibri"/>
              </a:rPr>
              <a:t>© 2015 Ipsos. </a:t>
            </a:r>
          </a:p>
        </p:txBody>
      </p:sp>
      <p:sp>
        <p:nvSpPr>
          <p:cNvPr id="5" name="Slide Number Placeholder 4"/>
          <p:cNvSpPr>
            <a:spLocks noGrp="1"/>
          </p:cNvSpPr>
          <p:nvPr>
            <p:ph type="sldNum" sz="quarter" idx="17"/>
          </p:nvPr>
        </p:nvSpPr>
        <p:spPr>
          <a:xfrm>
            <a:off x="247314" y="6200608"/>
            <a:ext cx="382425" cy="346923"/>
          </a:xfrm>
          <a:prstGeom prst="rect">
            <a:avLst/>
          </a:prstGeom>
        </p:spPr>
        <p:txBody>
          <a:bodyPr vert="horz" lIns="0" tIns="0" rIns="0" bIns="0" rtlCol="0" anchor="b"/>
          <a:lstStyle>
            <a:lvl1pPr>
              <a:defRPr lang="en-US" sz="800" smtClean="0">
                <a:solidFill>
                  <a:schemeClr val="bg1"/>
                </a:solidFill>
              </a:defRPr>
            </a:lvl1pPr>
          </a:lstStyle>
          <a:p>
            <a:pPr fontAlgn="auto">
              <a:lnSpc>
                <a:spcPct val="85000"/>
              </a:lnSpc>
              <a:spcBef>
                <a:spcPts val="204"/>
              </a:spcBef>
              <a:spcAft>
                <a:spcPts val="0"/>
              </a:spcAft>
            </a:pPr>
            <a:fld id="{7F034911-0302-4AAB-AEF0-815419E29289}" type="slidenum">
              <a:rPr lang="en-GB">
                <a:solidFill>
                  <a:prstClr val="white"/>
                </a:solidFill>
                <a:latin typeface="Calibri"/>
              </a:rPr>
              <a:pPr fontAlgn="auto">
                <a:lnSpc>
                  <a:spcPct val="85000"/>
                </a:lnSpc>
                <a:spcBef>
                  <a:spcPts val="204"/>
                </a:spcBef>
                <a:spcAft>
                  <a:spcPts val="0"/>
                </a:spcAft>
              </a:pPr>
              <a:t>‹#›</a:t>
            </a:fld>
            <a:endParaRPr lang="en-GB" dirty="0">
              <a:solidFill>
                <a:prstClr val="white"/>
              </a:solidFill>
              <a:latin typeface="Calibri"/>
            </a:endParaRPr>
          </a:p>
        </p:txBody>
      </p:sp>
    </p:spTree>
    <p:extLst>
      <p:ext uri="{BB962C8B-B14F-4D97-AF65-F5344CB8AC3E}">
        <p14:creationId xmlns:p14="http://schemas.microsoft.com/office/powerpoint/2010/main" val="6523862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Section Header White Fil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2832" y="3306922"/>
            <a:ext cx="8726439" cy="960263"/>
          </a:xfrm>
        </p:spPr>
        <p:txBody>
          <a:bodyPr lIns="0" anchor="t"/>
          <a:lstStyle>
            <a:lvl1pPr>
              <a:lnSpc>
                <a:spcPct val="80000"/>
              </a:lnSpc>
              <a:spcBef>
                <a:spcPts val="816"/>
              </a:spcBef>
              <a:defRPr sz="7800" cap="all" baseline="0">
                <a:solidFill>
                  <a:schemeClr val="tx1"/>
                </a:solidFill>
              </a:defRPr>
            </a:lvl1pPr>
          </a:lstStyle>
          <a:p>
            <a:r>
              <a:rPr lang="en-US" dirty="0"/>
              <a:t>SECTION DIVIDER</a:t>
            </a:r>
            <a:endParaRPr lang="en-GB" dirty="0"/>
          </a:p>
        </p:txBody>
      </p:sp>
      <p:sp>
        <p:nvSpPr>
          <p:cNvPr id="7" name="Text Placeholder 6"/>
          <p:cNvSpPr>
            <a:spLocks noGrp="1"/>
          </p:cNvSpPr>
          <p:nvPr>
            <p:ph type="body" sz="quarter" idx="13" hasCustomPrompt="1"/>
          </p:nvPr>
        </p:nvSpPr>
        <p:spPr>
          <a:xfrm>
            <a:off x="221814" y="2477744"/>
            <a:ext cx="6033722" cy="829179"/>
          </a:xfrm>
        </p:spPr>
        <p:txBody>
          <a:bodyPr anchor="b">
            <a:normAutofit/>
          </a:bodyPr>
          <a:lstStyle>
            <a:lvl1pPr>
              <a:spcBef>
                <a:spcPts val="1224"/>
              </a:spcBef>
              <a:defRPr sz="2700" b="0" cap="none" baseline="0">
                <a:solidFill>
                  <a:schemeClr val="tx1"/>
                </a:solidFill>
              </a:defRPr>
            </a:lvl1pPr>
          </a:lstStyle>
          <a:p>
            <a:pPr lvl="0"/>
            <a:r>
              <a:rPr lang="en-US" dirty="0"/>
              <a:t>Subtitle</a:t>
            </a:r>
            <a:endParaRPr lang="en-GB" dirty="0"/>
          </a:p>
        </p:txBody>
      </p:sp>
      <p:sp>
        <p:nvSpPr>
          <p:cNvPr id="29" name="TextBox 28"/>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srgbClr val="888B8D"/>
                </a:solidFill>
                <a:latin typeface="Calibri"/>
              </a:rPr>
              <a:pPr defTabSz="924282" fontAlgn="auto">
                <a:lnSpc>
                  <a:spcPct val="85000"/>
                </a:lnSpc>
                <a:spcBef>
                  <a:spcPts val="204"/>
                </a:spcBef>
                <a:spcAft>
                  <a:spcPts val="0"/>
                </a:spcAft>
              </a:pPr>
              <a:t>‹#›</a:t>
            </a:fld>
            <a:endParaRPr lang="en-GB" sz="800" dirty="0">
              <a:solidFill>
                <a:srgbClr val="888B8D"/>
              </a:solidFill>
              <a:latin typeface="Calibri"/>
            </a:endParaRPr>
          </a:p>
        </p:txBody>
      </p:sp>
      <p:sp>
        <p:nvSpPr>
          <p:cNvPr id="30" name="TextBox 29"/>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srgbClr val="888B8D"/>
                </a:solidFill>
                <a:latin typeface="Calibri"/>
              </a:rPr>
              <a:t>© 2015 Ipsos.</a:t>
            </a:r>
            <a:endParaRPr lang="en-GB" sz="1200" dirty="0">
              <a:solidFill>
                <a:srgbClr val="888B8D"/>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3195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Section Header Gray Fill">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2832" y="3306922"/>
            <a:ext cx="8726439" cy="960263"/>
          </a:xfrm>
        </p:spPr>
        <p:txBody>
          <a:bodyPr lIns="0" anchor="t"/>
          <a:lstStyle>
            <a:lvl1pPr>
              <a:lnSpc>
                <a:spcPct val="80000"/>
              </a:lnSpc>
              <a:spcBef>
                <a:spcPts val="816"/>
              </a:spcBef>
              <a:defRPr sz="7800" cap="all" baseline="0">
                <a:solidFill>
                  <a:schemeClr val="bg1"/>
                </a:solidFill>
              </a:defRPr>
            </a:lvl1pPr>
          </a:lstStyle>
          <a:p>
            <a:r>
              <a:rPr lang="en-US" dirty="0"/>
              <a:t>SECTION DIVIDER</a:t>
            </a:r>
            <a:endParaRPr lang="en-GB" dirty="0"/>
          </a:p>
        </p:txBody>
      </p:sp>
      <p:sp>
        <p:nvSpPr>
          <p:cNvPr id="7" name="Text Placeholder 6"/>
          <p:cNvSpPr>
            <a:spLocks noGrp="1"/>
          </p:cNvSpPr>
          <p:nvPr>
            <p:ph type="body" sz="quarter" idx="13" hasCustomPrompt="1"/>
          </p:nvPr>
        </p:nvSpPr>
        <p:spPr>
          <a:xfrm>
            <a:off x="221814" y="2477744"/>
            <a:ext cx="6033722" cy="829179"/>
          </a:xfrm>
        </p:spPr>
        <p:txBody>
          <a:bodyPr anchor="b">
            <a:normAutofit/>
          </a:bodyPr>
          <a:lstStyle>
            <a:lvl1pPr>
              <a:spcBef>
                <a:spcPts val="1224"/>
              </a:spcBef>
              <a:defRPr sz="2700" b="0" cap="none" baseline="0">
                <a:solidFill>
                  <a:schemeClr val="bg1"/>
                </a:solidFill>
              </a:defRPr>
            </a:lvl1pPr>
          </a:lstStyle>
          <a:p>
            <a:pPr lvl="0"/>
            <a:r>
              <a:rPr lang="en-US" dirty="0"/>
              <a:t>Subtitle</a:t>
            </a:r>
            <a:endParaRPr lang="en-GB" dirty="0"/>
          </a:p>
        </p:txBody>
      </p:sp>
      <p:sp>
        <p:nvSpPr>
          <p:cNvPr id="29" name="TextBox 28"/>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30" name="TextBox 29"/>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8998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Section Header Red Fil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2832" y="3306922"/>
            <a:ext cx="8726439" cy="960263"/>
          </a:xfrm>
        </p:spPr>
        <p:txBody>
          <a:bodyPr lIns="0" anchor="t"/>
          <a:lstStyle>
            <a:lvl1pPr>
              <a:lnSpc>
                <a:spcPct val="80000"/>
              </a:lnSpc>
              <a:spcBef>
                <a:spcPts val="816"/>
              </a:spcBef>
              <a:defRPr sz="7800" cap="all" baseline="0">
                <a:solidFill>
                  <a:schemeClr val="bg1"/>
                </a:solidFill>
              </a:defRPr>
            </a:lvl1pPr>
          </a:lstStyle>
          <a:p>
            <a:r>
              <a:rPr lang="en-US" dirty="0"/>
              <a:t>SECTION DIVIDER</a:t>
            </a:r>
            <a:endParaRPr lang="en-GB" dirty="0"/>
          </a:p>
        </p:txBody>
      </p:sp>
      <p:sp>
        <p:nvSpPr>
          <p:cNvPr id="7" name="Text Placeholder 6"/>
          <p:cNvSpPr>
            <a:spLocks noGrp="1"/>
          </p:cNvSpPr>
          <p:nvPr>
            <p:ph type="body" sz="quarter" idx="13" hasCustomPrompt="1"/>
          </p:nvPr>
        </p:nvSpPr>
        <p:spPr>
          <a:xfrm>
            <a:off x="221814" y="2477744"/>
            <a:ext cx="6033722" cy="829179"/>
          </a:xfrm>
        </p:spPr>
        <p:txBody>
          <a:bodyPr anchor="b">
            <a:normAutofit/>
          </a:bodyPr>
          <a:lstStyle>
            <a:lvl1pPr>
              <a:spcBef>
                <a:spcPts val="1224"/>
              </a:spcBef>
              <a:defRPr sz="2700" b="0" cap="none" baseline="0">
                <a:solidFill>
                  <a:schemeClr val="bg1"/>
                </a:solidFill>
              </a:defRPr>
            </a:lvl1pPr>
          </a:lstStyle>
          <a:p>
            <a:pPr lvl="0"/>
            <a:r>
              <a:rPr lang="en-US" dirty="0"/>
              <a:t>Subtitle</a:t>
            </a:r>
            <a:endParaRPr lang="en-GB" dirty="0"/>
          </a:p>
        </p:txBody>
      </p:sp>
      <p:sp>
        <p:nvSpPr>
          <p:cNvPr id="29" name="TextBox 28"/>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30" name="TextBox 29"/>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pic>
        <p:nvPicPr>
          <p:cNvPr id="17"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4474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ext Opti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2378" y="331099"/>
            <a:ext cx="6725791"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47650" y="1851257"/>
            <a:ext cx="7870391" cy="3524011"/>
          </a:xfrm>
        </p:spPr>
        <p:txBody>
          <a:bodyPr/>
          <a:lstStyle>
            <a:lvl1pPr>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944640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ext With Circ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2378" y="331099"/>
            <a:ext cx="6725791" cy="590215"/>
          </a:xfrm>
        </p:spPr>
        <p:txBody>
          <a:bodyPr anchor="b">
            <a:normAutofit/>
          </a:bodyPr>
          <a:lstStyle>
            <a:lvl1pPr marL="0" indent="0">
              <a:buNone/>
              <a:defRPr sz="1900" b="0" baseline="0">
                <a:solidFill>
                  <a:schemeClr val="bg2"/>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47650" y="1851257"/>
            <a:ext cx="7870391" cy="3524011"/>
          </a:xfrm>
        </p:spPr>
        <p:txBody>
          <a:bodyPr/>
          <a:lstStyle>
            <a:lvl1pPr>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33" name="Group 32"/>
          <p:cNvGrpSpPr/>
          <p:nvPr userDrawn="1"/>
        </p:nvGrpSpPr>
        <p:grpSpPr>
          <a:xfrm>
            <a:off x="8252495" y="4286250"/>
            <a:ext cx="891505" cy="2571750"/>
            <a:chOff x="12130881" y="3781425"/>
            <a:chExt cx="1310482" cy="3781425"/>
          </a:xfrm>
        </p:grpSpPr>
        <p:sp>
          <p:nvSpPr>
            <p:cNvPr id="34" name="Oval 33"/>
            <p:cNvSpPr>
              <a:spLocks/>
            </p:cNvSpPr>
            <p:nvPr/>
          </p:nvSpPr>
          <p:spPr bwMode="auto">
            <a:xfrm rot="3900000" flipH="1">
              <a:off x="12448596" y="5001406"/>
              <a:ext cx="698400" cy="697635"/>
            </a:xfrm>
            <a:prstGeom prst="ellipse">
              <a:avLst/>
            </a:prstGeom>
            <a:solidFill>
              <a:srgbClr val="007681"/>
            </a:solidFill>
            <a:ln>
              <a:noFill/>
            </a:ln>
          </p:spPr>
          <p:txBody>
            <a:bodyPr vert="horz" wrap="square" lIns="91440" tIns="45720" rIns="91440" bIns="45720" numCol="1" anchor="t" anchorCtr="0" compatLnSpc="1">
              <a:prstTxWarp prst="textNoShape">
                <a:avLst/>
              </a:prstTxWarp>
            </a:bodyPr>
            <a:lstStyle/>
            <a:p>
              <a:pPr defTabSz="924282" fontAlgn="auto">
                <a:spcBef>
                  <a:spcPts val="0"/>
                </a:spcBef>
                <a:spcAft>
                  <a:spcPts val="0"/>
                </a:spcAft>
                <a:defRPr/>
              </a:pPr>
              <a:endParaRPr lang="en-GB" kern="0" dirty="0">
                <a:solidFill>
                  <a:srgbClr val="222223"/>
                </a:solidFill>
                <a:latin typeface="Calibri"/>
              </a:endParaRPr>
            </a:p>
          </p:txBody>
        </p:sp>
        <p:sp>
          <p:nvSpPr>
            <p:cNvPr id="35" name="Oval 34"/>
            <p:cNvSpPr/>
            <p:nvPr/>
          </p:nvSpPr>
          <p:spPr>
            <a:xfrm>
              <a:off x="12613164" y="4367456"/>
              <a:ext cx="411286" cy="411286"/>
            </a:xfrm>
            <a:prstGeom prst="ellipse">
              <a:avLst/>
            </a:prstGeom>
            <a:solidFill>
              <a:srgbClr val="F1BE48"/>
            </a:solidFill>
            <a:ln w="25400" cap="flat" cmpd="sng" algn="ctr">
              <a:noFill/>
              <a:prstDash val="solid"/>
            </a:ln>
            <a:effectLst/>
          </p:spPr>
          <p:txBody>
            <a:bodyPr rtlCol="0" anchor="ctr"/>
            <a:lstStyle/>
            <a:p>
              <a:pPr algn="ctr" defTabSz="924282" fontAlgn="auto">
                <a:spcBef>
                  <a:spcPts val="0"/>
                </a:spcBef>
                <a:spcAft>
                  <a:spcPts val="0"/>
                </a:spcAft>
                <a:defRPr/>
              </a:pPr>
              <a:endParaRPr lang="en-GB" kern="0" dirty="0">
                <a:solidFill>
                  <a:prstClr val="white"/>
                </a:solidFill>
                <a:latin typeface="Calibri"/>
              </a:endParaRPr>
            </a:p>
          </p:txBody>
        </p:sp>
        <p:sp>
          <p:nvSpPr>
            <p:cNvPr id="36" name="Oval 35"/>
            <p:cNvSpPr/>
            <p:nvPr/>
          </p:nvSpPr>
          <p:spPr>
            <a:xfrm>
              <a:off x="12346781" y="4200525"/>
              <a:ext cx="172831" cy="172831"/>
            </a:xfrm>
            <a:prstGeom prst="ellipse">
              <a:avLst/>
            </a:prstGeom>
            <a:solidFill>
              <a:srgbClr val="E87722"/>
            </a:solidFill>
            <a:ln w="25400" cap="flat" cmpd="sng" algn="ctr">
              <a:noFill/>
              <a:prstDash val="solid"/>
            </a:ln>
            <a:effectLst/>
          </p:spPr>
          <p:txBody>
            <a:bodyPr rtlCol="0" anchor="ctr"/>
            <a:lstStyle/>
            <a:p>
              <a:pPr algn="ctr" defTabSz="924282" fontAlgn="auto">
                <a:spcBef>
                  <a:spcPts val="0"/>
                </a:spcBef>
                <a:spcAft>
                  <a:spcPts val="0"/>
                </a:spcAft>
                <a:defRPr/>
              </a:pPr>
              <a:endParaRPr lang="en-GB" kern="0" dirty="0">
                <a:solidFill>
                  <a:prstClr val="white"/>
                </a:solidFill>
                <a:latin typeface="Calibri"/>
              </a:endParaRPr>
            </a:p>
          </p:txBody>
        </p:sp>
        <p:sp>
          <p:nvSpPr>
            <p:cNvPr id="37" name="Right Triangle 36"/>
            <p:cNvSpPr/>
            <p:nvPr/>
          </p:nvSpPr>
          <p:spPr>
            <a:xfrm flipH="1">
              <a:off x="12130881" y="3781425"/>
              <a:ext cx="1310482" cy="3781425"/>
            </a:xfrm>
            <a:prstGeom prst="rtTriangle">
              <a:avLst/>
            </a:prstGeom>
            <a:solidFill>
              <a:srgbClr val="C8C9C7">
                <a:lumMod val="60000"/>
                <a:lumOff val="40000"/>
              </a:srgbClr>
            </a:solidFill>
            <a:ln w="25400" cap="flat" cmpd="sng" algn="ctr">
              <a:noFill/>
              <a:prstDash val="solid"/>
            </a:ln>
            <a:effectLst/>
          </p:spPr>
          <p:txBody>
            <a:bodyPr rtlCol="0" anchor="ctr"/>
            <a:lstStyle/>
            <a:p>
              <a:pPr algn="ctr" defTabSz="924282" fontAlgn="auto">
                <a:spcBef>
                  <a:spcPts val="0"/>
                </a:spcBef>
                <a:spcAft>
                  <a:spcPts val="0"/>
                </a:spcAft>
                <a:defRPr/>
              </a:pPr>
              <a:endParaRPr lang="en-GB" kern="0" dirty="0">
                <a:solidFill>
                  <a:prstClr val="white"/>
                </a:solidFill>
                <a:latin typeface="Calibri"/>
              </a:endParaRPr>
            </a:p>
          </p:txBody>
        </p:sp>
        <p:pic>
          <p:nvPicPr>
            <p:cNvPr id="38" name="Picture 37"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755873"/>
              <a:ext cx="554657" cy="523426"/>
            </a:xfrm>
            <a:prstGeom prst="rect">
              <a:avLst/>
            </a:prstGeom>
          </p:spPr>
        </p:pic>
        <p:sp>
          <p:nvSpPr>
            <p:cNvPr id="39" name="Oval 24"/>
            <p:cNvSpPr>
              <a:spLocks/>
            </p:cNvSpPr>
            <p:nvPr/>
          </p:nvSpPr>
          <p:spPr bwMode="auto">
            <a:xfrm rot="3900000" flipH="1">
              <a:off x="12429978" y="5491320"/>
              <a:ext cx="763902" cy="754332"/>
            </a:xfrm>
            <a:custGeom>
              <a:avLst/>
              <a:gdLst/>
              <a:ahLst/>
              <a:cxnLst/>
              <a:rect l="l" t="t" r="r" b="b"/>
              <a:pathLst>
                <a:path w="763902" h="754332">
                  <a:moveTo>
                    <a:pt x="763902" y="138227"/>
                  </a:moveTo>
                  <a:cubicBezTo>
                    <a:pt x="683802" y="52832"/>
                    <a:pt x="569760" y="0"/>
                    <a:pt x="443365" y="0"/>
                  </a:cubicBezTo>
                  <a:cubicBezTo>
                    <a:pt x="198502" y="0"/>
                    <a:pt x="-1" y="198284"/>
                    <a:pt x="0" y="442881"/>
                  </a:cubicBezTo>
                  <a:cubicBezTo>
                    <a:pt x="-1" y="564384"/>
                    <a:pt x="48982" y="674459"/>
                    <a:pt x="128444" y="754332"/>
                  </a:cubicBezTo>
                  <a:close/>
                </a:path>
              </a:pathLst>
            </a:custGeom>
            <a:solidFill>
              <a:srgbClr val="1B365D"/>
            </a:solidFill>
            <a:ln>
              <a:noFill/>
            </a:ln>
          </p:spPr>
          <p:txBody>
            <a:bodyPr vert="horz" wrap="square" lIns="91440" tIns="45720" rIns="91440" bIns="45720" numCol="1" anchor="t" anchorCtr="0" compatLnSpc="1">
              <a:prstTxWarp prst="textNoShape">
                <a:avLst/>
              </a:prstTxWarp>
            </a:bodyPr>
            <a:lstStyle/>
            <a:p>
              <a:pPr defTabSz="924282" fontAlgn="auto">
                <a:spcBef>
                  <a:spcPts val="0"/>
                </a:spcBef>
                <a:spcAft>
                  <a:spcPts val="0"/>
                </a:spcAft>
                <a:defRPr/>
              </a:pPr>
              <a:endParaRPr lang="en-GB" kern="0" dirty="0">
                <a:solidFill>
                  <a:srgbClr val="222223"/>
                </a:solidFill>
                <a:latin typeface="Calibri"/>
              </a:endParaRPr>
            </a:p>
          </p:txBody>
        </p:sp>
      </p:grpSp>
    </p:spTree>
    <p:extLst>
      <p:ext uri="{BB962C8B-B14F-4D97-AF65-F5344CB8AC3E}">
        <p14:creationId xmlns:p14="http://schemas.microsoft.com/office/powerpoint/2010/main" val="1347466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 Option 5">
    <p:spTree>
      <p:nvGrpSpPr>
        <p:cNvPr id="1" name=""/>
        <p:cNvGrpSpPr/>
        <p:nvPr/>
      </p:nvGrpSpPr>
      <p:grpSpPr>
        <a:xfrm>
          <a:off x="0" y="0"/>
          <a:ext cx="0" cy="0"/>
          <a:chOff x="0" y="0"/>
          <a:chExt cx="0" cy="0"/>
        </a:xfrm>
      </p:grpSpPr>
      <p:sp>
        <p:nvSpPr>
          <p:cNvPr id="16" name="Freihandform 50"/>
          <p:cNvSpPr/>
          <p:nvPr userDrawn="1"/>
        </p:nvSpPr>
        <p:spPr bwMode="ltGray">
          <a:xfrm>
            <a:off x="140755" y="8626"/>
            <a:ext cx="2104845" cy="4929134"/>
          </a:xfrm>
          <a:custGeom>
            <a:avLst/>
            <a:gdLst>
              <a:gd name="connsiteX0" fmla="*/ 0 w 2717320"/>
              <a:gd name="connsiteY0" fmla="*/ 4097548 h 4097548"/>
              <a:gd name="connsiteX1" fmla="*/ 543464 w 2717320"/>
              <a:gd name="connsiteY1" fmla="*/ 1673525 h 4097548"/>
              <a:gd name="connsiteX2" fmla="*/ 2717320 w 2717320"/>
              <a:gd name="connsiteY2" fmla="*/ 0 h 4097548"/>
              <a:gd name="connsiteX3" fmla="*/ 2717320 w 2717320"/>
              <a:gd name="connsiteY3" fmla="*/ 0 h 4097548"/>
              <a:gd name="connsiteX0" fmla="*/ 0 w 2717320"/>
              <a:gd name="connsiteY0" fmla="*/ 4097548 h 4097548"/>
              <a:gd name="connsiteX1" fmla="*/ 724619 w 2717320"/>
              <a:gd name="connsiteY1" fmla="*/ 1639019 h 4097548"/>
              <a:gd name="connsiteX2" fmla="*/ 2717320 w 2717320"/>
              <a:gd name="connsiteY2" fmla="*/ 0 h 4097548"/>
              <a:gd name="connsiteX3" fmla="*/ 2717320 w 2717320"/>
              <a:gd name="connsiteY3" fmla="*/ 0 h 4097548"/>
              <a:gd name="connsiteX0" fmla="*/ 0 w 2717320"/>
              <a:gd name="connsiteY0" fmla="*/ 4097548 h 4097548"/>
              <a:gd name="connsiteX1" fmla="*/ 869393 w 2717320"/>
              <a:gd name="connsiteY1" fmla="*/ 1708030 h 4097548"/>
              <a:gd name="connsiteX2" fmla="*/ 2717320 w 2717320"/>
              <a:gd name="connsiteY2" fmla="*/ 0 h 4097548"/>
              <a:gd name="connsiteX3" fmla="*/ 2717320 w 2717320"/>
              <a:gd name="connsiteY3" fmla="*/ 0 h 4097548"/>
            </a:gdLst>
            <a:ahLst/>
            <a:cxnLst>
              <a:cxn ang="0">
                <a:pos x="connsiteX0" y="connsiteY0"/>
              </a:cxn>
              <a:cxn ang="0">
                <a:pos x="connsiteX1" y="connsiteY1"/>
              </a:cxn>
              <a:cxn ang="0">
                <a:pos x="connsiteX2" y="connsiteY2"/>
              </a:cxn>
              <a:cxn ang="0">
                <a:pos x="connsiteX3" y="connsiteY3"/>
              </a:cxn>
            </a:cxnLst>
            <a:rect l="l" t="t" r="r" b="b"/>
            <a:pathLst>
              <a:path w="2717320" h="4097548">
                <a:moveTo>
                  <a:pt x="0" y="4097548"/>
                </a:moveTo>
                <a:cubicBezTo>
                  <a:pt x="45288" y="3226999"/>
                  <a:pt x="416506" y="2390955"/>
                  <a:pt x="869393" y="1708030"/>
                </a:cubicBezTo>
                <a:cubicBezTo>
                  <a:pt x="1322280" y="1025105"/>
                  <a:pt x="2409332" y="284672"/>
                  <a:pt x="2717320" y="0"/>
                </a:cubicBezTo>
                <a:lnTo>
                  <a:pt x="2717320" y="0"/>
                </a:lnTo>
              </a:path>
            </a:pathLst>
          </a:custGeom>
          <a:noFill/>
          <a:ln w="12700">
            <a:solidFill>
              <a:schemeClr val="bg2">
                <a:alpha val="3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 name="Freeform 10"/>
          <p:cNvSpPr>
            <a:spLocks/>
          </p:cNvSpPr>
          <p:nvPr userDrawn="1"/>
        </p:nvSpPr>
        <p:spPr bwMode="auto">
          <a:xfrm>
            <a:off x="4572000" y="6296025"/>
            <a:ext cx="1169988" cy="561975"/>
          </a:xfrm>
          <a:custGeom>
            <a:avLst/>
            <a:gdLst>
              <a:gd name="T0" fmla="*/ 0 w 366"/>
              <a:gd name="T1" fmla="*/ 175 h 175"/>
              <a:gd name="T2" fmla="*/ 366 w 366"/>
              <a:gd name="T3" fmla="*/ 175 h 175"/>
              <a:gd name="T4" fmla="*/ 183 w 366"/>
              <a:gd name="T5" fmla="*/ 0 h 175"/>
              <a:gd name="T6" fmla="*/ 0 w 366"/>
              <a:gd name="T7" fmla="*/ 175 h 175"/>
            </a:gdLst>
            <a:ahLst/>
            <a:cxnLst>
              <a:cxn ang="0">
                <a:pos x="T0" y="T1"/>
              </a:cxn>
              <a:cxn ang="0">
                <a:pos x="T2" y="T3"/>
              </a:cxn>
              <a:cxn ang="0">
                <a:pos x="T4" y="T5"/>
              </a:cxn>
              <a:cxn ang="0">
                <a:pos x="T6" y="T7"/>
              </a:cxn>
            </a:cxnLst>
            <a:rect l="0" t="0" r="r" b="b"/>
            <a:pathLst>
              <a:path w="366" h="175">
                <a:moveTo>
                  <a:pt x="0" y="175"/>
                </a:moveTo>
                <a:cubicBezTo>
                  <a:pt x="366" y="175"/>
                  <a:pt x="366" y="175"/>
                  <a:pt x="366" y="175"/>
                </a:cubicBezTo>
                <a:cubicBezTo>
                  <a:pt x="362" y="78"/>
                  <a:pt x="282" y="0"/>
                  <a:pt x="183" y="0"/>
                </a:cubicBezTo>
                <a:cubicBezTo>
                  <a:pt x="84" y="0"/>
                  <a:pt x="4" y="78"/>
                  <a:pt x="0" y="175"/>
                </a:cubicBezTo>
                <a:close/>
              </a:path>
            </a:pathLst>
          </a:custGeom>
          <a:solidFill>
            <a:srgbClr val="C00000"/>
          </a:solidFill>
          <a:ln>
            <a:noFill/>
          </a:ln>
        </p:spPr>
        <p:txBody>
          <a:bodyPr/>
          <a:lstStyle/>
          <a:p>
            <a:endParaRPr lang="en-US" dirty="0">
              <a:solidFill>
                <a:srgbClr val="595959"/>
              </a:solidFill>
            </a:endParaRPr>
          </a:p>
        </p:txBody>
      </p:sp>
      <p:sp>
        <p:nvSpPr>
          <p:cNvPr id="19" name="Freeform 14"/>
          <p:cNvSpPr>
            <a:spLocks/>
          </p:cNvSpPr>
          <p:nvPr userDrawn="1"/>
        </p:nvSpPr>
        <p:spPr bwMode="auto">
          <a:xfrm>
            <a:off x="0" y="4367605"/>
            <a:ext cx="644995" cy="2490395"/>
          </a:xfrm>
          <a:custGeom>
            <a:avLst/>
            <a:gdLst>
              <a:gd name="T0" fmla="*/ 0 w 322"/>
              <a:gd name="T1" fmla="*/ 0 h 1016"/>
              <a:gd name="T2" fmla="*/ 0 w 322"/>
              <a:gd name="T3" fmla="*/ 1016 h 1016"/>
              <a:gd name="T4" fmla="*/ 140 w 322"/>
              <a:gd name="T5" fmla="*/ 1016 h 1016"/>
              <a:gd name="T6" fmla="*/ 322 w 322"/>
              <a:gd name="T7" fmla="*/ 564 h 1016"/>
              <a:gd name="T8" fmla="*/ 0 w 322"/>
              <a:gd name="T9" fmla="*/ 0 h 1016"/>
            </a:gdLst>
            <a:ahLst/>
            <a:cxnLst>
              <a:cxn ang="0">
                <a:pos x="T0" y="T1"/>
              </a:cxn>
              <a:cxn ang="0">
                <a:pos x="T2" y="T3"/>
              </a:cxn>
              <a:cxn ang="0">
                <a:pos x="T4" y="T5"/>
              </a:cxn>
              <a:cxn ang="0">
                <a:pos x="T6" y="T7"/>
              </a:cxn>
              <a:cxn ang="0">
                <a:pos x="T8" y="T9"/>
              </a:cxn>
            </a:cxnLst>
            <a:rect l="0" t="0" r="r" b="b"/>
            <a:pathLst>
              <a:path w="322" h="1016">
                <a:moveTo>
                  <a:pt x="0" y="0"/>
                </a:moveTo>
                <a:cubicBezTo>
                  <a:pt x="0" y="1016"/>
                  <a:pt x="0" y="1016"/>
                  <a:pt x="0" y="1016"/>
                </a:cubicBezTo>
                <a:cubicBezTo>
                  <a:pt x="140" y="1016"/>
                  <a:pt x="140" y="1016"/>
                  <a:pt x="140" y="1016"/>
                </a:cubicBezTo>
                <a:cubicBezTo>
                  <a:pt x="253" y="899"/>
                  <a:pt x="322" y="739"/>
                  <a:pt x="322" y="564"/>
                </a:cubicBezTo>
                <a:cubicBezTo>
                  <a:pt x="322" y="324"/>
                  <a:pt x="193" y="114"/>
                  <a:pt x="0" y="0"/>
                </a:cubicBezTo>
                <a:close/>
              </a:path>
            </a:pathLst>
          </a:custGeom>
          <a:solidFill>
            <a:srgbClr val="C00000"/>
          </a:solidFill>
          <a:ln>
            <a:noFill/>
          </a:ln>
        </p:spPr>
        <p:txBody>
          <a:bodyPr/>
          <a:lstStyle/>
          <a:p>
            <a:endParaRPr lang="en-US" dirty="0">
              <a:solidFill>
                <a:srgbClr val="595959"/>
              </a:solidFill>
            </a:endParaRPr>
          </a:p>
        </p:txBody>
      </p:sp>
      <p:pic>
        <p:nvPicPr>
          <p:cNvPr id="5" name="Picture 5" descr="Pantone ipso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520700" cy="477838"/>
          </a:xfrm>
          <a:prstGeom prst="rect">
            <a:avLst/>
          </a:prstGeom>
          <a:noFill/>
          <a:ln w="9525">
            <a:noFill/>
            <a:miter lim="800000"/>
            <a:headEnd/>
            <a:tailEnd/>
          </a:ln>
        </p:spPr>
      </p:pic>
      <p:sp>
        <p:nvSpPr>
          <p:cNvPr id="18" name="Title 6"/>
          <p:cNvSpPr>
            <a:spLocks noGrp="1"/>
          </p:cNvSpPr>
          <p:nvPr>
            <p:ph type="title"/>
          </p:nvPr>
        </p:nvSpPr>
        <p:spPr bwMode="gray">
          <a:xfrm>
            <a:off x="698346" y="175704"/>
            <a:ext cx="8147204" cy="519621"/>
          </a:xfrm>
          <a:prstGeom prst="rect">
            <a:avLst/>
          </a:prstGeom>
        </p:spPr>
        <p:txBody>
          <a:bodyPr>
            <a:noAutofit/>
          </a:bodyPr>
          <a:lstStyle>
            <a:lvl1pPr algn="l">
              <a:lnSpc>
                <a:spcPct val="80000"/>
              </a:lnSpc>
              <a:defRPr b="1" cap="all">
                <a:solidFill>
                  <a:srgbClr val="595959"/>
                </a:solidFill>
              </a:defRPr>
            </a:lvl1pPr>
          </a:lstStyle>
          <a:p>
            <a:r>
              <a:rPr lang="en-US" dirty="0"/>
              <a:t>Click to edit Master title style</a:t>
            </a:r>
          </a:p>
        </p:txBody>
      </p:sp>
      <p:sp>
        <p:nvSpPr>
          <p:cNvPr id="6" name="Slide Number Placeholder 14"/>
          <p:cNvSpPr>
            <a:spLocks noGrp="1"/>
          </p:cNvSpPr>
          <p:nvPr>
            <p:ph type="sldNum" sz="quarter" idx="11"/>
          </p:nvPr>
        </p:nvSpPr>
        <p:spPr>
          <a:xfrm>
            <a:off x="8577263" y="6484071"/>
            <a:ext cx="493149" cy="365125"/>
          </a:xfrm>
          <a:prstGeom prst="rect">
            <a:avLst/>
          </a:prstGeom>
        </p:spPr>
        <p:txBody>
          <a:bodyPr>
            <a:noAutofit/>
          </a:bodyPr>
          <a:lstStyle>
            <a:lvl1pPr algn="r">
              <a:defRPr sz="1200" b="0" smtClean="0">
                <a:solidFill>
                  <a:srgbClr val="595959"/>
                </a:solidFill>
                <a:latin typeface="+mj-lt"/>
              </a:defRPr>
            </a:lvl1pPr>
          </a:lstStyle>
          <a:p>
            <a:pPr>
              <a:defRPr/>
            </a:pPr>
            <a:fld id="{4D28396D-908F-404C-BE95-849AA43C2B17}" type="slidenum">
              <a:rPr lang="en-US"/>
              <a:pPr>
                <a:defRPr/>
              </a:pPr>
              <a:t>‹#›</a:t>
            </a:fld>
            <a:endParaRPr lang="en-US" dirty="0"/>
          </a:p>
        </p:txBody>
      </p:sp>
      <p:sp>
        <p:nvSpPr>
          <p:cNvPr id="4" name="Text Placeholder 3"/>
          <p:cNvSpPr>
            <a:spLocks noGrp="1"/>
          </p:cNvSpPr>
          <p:nvPr>
            <p:ph type="body" sz="quarter" idx="12"/>
          </p:nvPr>
        </p:nvSpPr>
        <p:spPr>
          <a:xfrm>
            <a:off x="698346" y="589749"/>
            <a:ext cx="8155142" cy="528638"/>
          </a:xfrm>
          <a:prstGeom prst="rect">
            <a:avLst/>
          </a:prstGeom>
        </p:spPr>
        <p:txBody>
          <a:bodyPr lIns="91440"/>
          <a:lstStyle>
            <a:lvl1pPr>
              <a:defRPr sz="2000" b="1">
                <a:solidFill>
                  <a:srgbClr val="C00000"/>
                </a:solidFill>
              </a:defRPr>
            </a:lvl1pPr>
            <a:lvl2pPr>
              <a:defRPr b="1">
                <a:solidFill>
                  <a:srgbClr val="C00000"/>
                </a:solidFill>
              </a:defRPr>
            </a:lvl2pPr>
            <a:lvl3pPr>
              <a:defRPr b="1">
                <a:solidFill>
                  <a:srgbClr val="C00000"/>
                </a:solidFill>
              </a:defRPr>
            </a:lvl3pPr>
            <a:lvl4pPr>
              <a:defRPr b="1">
                <a:solidFill>
                  <a:srgbClr val="C00000"/>
                </a:solidFill>
              </a:defRPr>
            </a:lvl4pPr>
            <a:lvl5pPr>
              <a:defRPr b="1">
                <a:solidFill>
                  <a:srgbClr val="C00000"/>
                </a:solidFill>
              </a:defRPr>
            </a:lvl5pPr>
          </a:lstStyle>
          <a:p>
            <a:pPr lvl="0"/>
            <a:r>
              <a:rPr lang="en-US" dirty="0"/>
              <a:t>Click to edit Master text styles</a:t>
            </a:r>
          </a:p>
        </p:txBody>
      </p:sp>
      <p:sp>
        <p:nvSpPr>
          <p:cNvPr id="14" name="Text Placeholder 8"/>
          <p:cNvSpPr>
            <a:spLocks noGrp="1"/>
          </p:cNvSpPr>
          <p:nvPr>
            <p:ph type="body" sz="quarter" idx="10"/>
          </p:nvPr>
        </p:nvSpPr>
        <p:spPr bwMode="gray">
          <a:xfrm>
            <a:off x="698346" y="1236863"/>
            <a:ext cx="8147204" cy="4970299"/>
          </a:xfrm>
          <a:prstGeom prst="rect">
            <a:avLst/>
          </a:prstGeom>
        </p:spPr>
        <p:txBody>
          <a:bodyPr>
            <a:noAutofit/>
          </a:bodyPr>
          <a:lstStyle>
            <a:lvl1pPr marL="0" indent="-228600">
              <a:lnSpc>
                <a:spcPct val="110000"/>
              </a:lnSpc>
              <a:spcBef>
                <a:spcPts val="0"/>
              </a:spcBef>
              <a:spcAft>
                <a:spcPts val="600"/>
              </a:spcAft>
              <a:buFont typeface="Arial"/>
              <a:buNone/>
              <a:defRPr sz="1600" b="0" cap="none" baseline="0">
                <a:solidFill>
                  <a:srgbClr val="595959"/>
                </a:solidFill>
                <a:latin typeface="+mj-lt"/>
              </a:defRPr>
            </a:lvl1pPr>
            <a:lvl2pPr indent="-228600">
              <a:lnSpc>
                <a:spcPct val="110000"/>
              </a:lnSpc>
              <a:spcBef>
                <a:spcPts val="0"/>
              </a:spcBef>
              <a:spcAft>
                <a:spcPts val="600"/>
              </a:spcAft>
              <a:buFont typeface="Arial"/>
              <a:buChar char="•"/>
              <a:defRPr sz="1600" cap="none" baseline="0">
                <a:solidFill>
                  <a:srgbClr val="595959"/>
                </a:solidFill>
                <a:latin typeface="+mj-lt"/>
              </a:defRPr>
            </a:lvl2pPr>
            <a:lvl3pPr indent="-228600">
              <a:lnSpc>
                <a:spcPct val="110000"/>
              </a:lnSpc>
              <a:spcBef>
                <a:spcPts val="0"/>
              </a:spcBef>
              <a:spcAft>
                <a:spcPts val="600"/>
              </a:spcAft>
              <a:buFont typeface="Lucida Grande"/>
              <a:buChar char="–"/>
              <a:defRPr sz="1600" cap="none" baseline="0">
                <a:solidFill>
                  <a:srgbClr val="595959"/>
                </a:solidFill>
                <a:latin typeface="+mj-lt"/>
              </a:defRPr>
            </a:lvl3pPr>
            <a:lvl4pPr marL="1600200" indent="-228600">
              <a:lnSpc>
                <a:spcPct val="110000"/>
              </a:lnSpc>
              <a:spcBef>
                <a:spcPts val="0"/>
              </a:spcBef>
              <a:spcAft>
                <a:spcPts val="600"/>
              </a:spcAft>
              <a:buFont typeface="Arial"/>
              <a:buChar char="•"/>
              <a:defRPr sz="1600" cap="none" baseline="0">
                <a:solidFill>
                  <a:srgbClr val="595959"/>
                </a:solidFill>
                <a:latin typeface="+mn-lt"/>
              </a:defRPr>
            </a:lvl4pPr>
            <a:lvl5pPr marL="2057400" indent="-228600">
              <a:lnSpc>
                <a:spcPct val="110000"/>
              </a:lnSpc>
              <a:spcBef>
                <a:spcPts val="0"/>
              </a:spcBef>
              <a:spcAft>
                <a:spcPts val="600"/>
              </a:spcAft>
              <a:buFont typeface="Lucida Grande"/>
              <a:buChar char="-"/>
              <a:defRPr sz="1600" cap="none" baseline="0">
                <a:solidFill>
                  <a:srgbClr val="595959"/>
                </a:solidFill>
                <a:latin typeface="+mn-lt"/>
              </a:defRPr>
            </a:lvl5pPr>
            <a:lvl6pPr marL="2514600" indent="-228600">
              <a:lnSpc>
                <a:spcPct val="110000"/>
              </a:lnSpc>
              <a:spcBef>
                <a:spcPts val="0"/>
              </a:spcBef>
              <a:spcAft>
                <a:spcPts val="600"/>
              </a:spcAft>
              <a:buFont typeface="Lucida Grande"/>
              <a:buChar char="»"/>
              <a:defRPr sz="160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00633" y="6543533"/>
            <a:ext cx="703198" cy="205099"/>
          </a:xfrm>
          <a:prstGeom prst="rect">
            <a:avLst/>
          </a:prstGeom>
        </p:spPr>
      </p:pic>
    </p:spTree>
    <p:extLst>
      <p:ext uri="{BB962C8B-B14F-4D97-AF65-F5344CB8AC3E}">
        <p14:creationId xmlns:p14="http://schemas.microsoft.com/office/powerpoint/2010/main" val="122332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Fill_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Title</a:t>
            </a:r>
          </a:p>
        </p:txBody>
      </p:sp>
      <p:sp>
        <p:nvSpPr>
          <p:cNvPr id="8" name="Text Placeholder 7"/>
          <p:cNvSpPr>
            <a:spLocks noGrp="1"/>
          </p:cNvSpPr>
          <p:nvPr>
            <p:ph type="body" sz="quarter" idx="13" hasCustomPrompt="1"/>
          </p:nvPr>
        </p:nvSpPr>
        <p:spPr>
          <a:xfrm>
            <a:off x="232377" y="331099"/>
            <a:ext cx="6733349" cy="590215"/>
          </a:xfrm>
        </p:spPr>
        <p:txBody>
          <a:bodyPr anchor="b">
            <a:normAutofit/>
          </a:bodyPr>
          <a:lstStyle>
            <a:lvl1pPr marL="0" indent="0">
              <a:buNone/>
              <a:defRPr sz="1900" b="0">
                <a:solidFill>
                  <a:schemeClr val="bg1"/>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32377" y="1851261"/>
            <a:ext cx="7885666" cy="3524009"/>
          </a:xfrm>
        </p:spPr>
        <p:txBody>
          <a:bodyPr/>
          <a:lstStyle>
            <a:lvl1pPr>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Box 13"/>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15" name="TextBox 14"/>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pic>
        <p:nvPicPr>
          <p:cNvPr id="21"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6578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Fill_Gray">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Title</a:t>
            </a:r>
          </a:p>
        </p:txBody>
      </p:sp>
      <p:sp>
        <p:nvSpPr>
          <p:cNvPr id="8" name="Text Placeholder 7"/>
          <p:cNvSpPr>
            <a:spLocks noGrp="1"/>
          </p:cNvSpPr>
          <p:nvPr>
            <p:ph type="body" sz="quarter" idx="13" hasCustomPrompt="1"/>
          </p:nvPr>
        </p:nvSpPr>
        <p:spPr>
          <a:xfrm>
            <a:off x="232377" y="331099"/>
            <a:ext cx="6733349" cy="590215"/>
          </a:xfrm>
        </p:spPr>
        <p:txBody>
          <a:bodyPr anchor="b">
            <a:normAutofit/>
          </a:bodyPr>
          <a:lstStyle>
            <a:lvl1pPr marL="0" indent="0">
              <a:buNone/>
              <a:defRPr sz="1900" b="0">
                <a:solidFill>
                  <a:schemeClr val="tx1"/>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32377" y="1851261"/>
            <a:ext cx="7885666" cy="3524009"/>
          </a:xfrm>
        </p:spPr>
        <p:txBody>
          <a:bodyPr/>
          <a:lstStyle>
            <a:lvl1pPr>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Box 13"/>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15" name="TextBox 14"/>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pic>
        <p:nvPicPr>
          <p:cNvPr id="21"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102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Fill_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Title</a:t>
            </a:r>
          </a:p>
        </p:txBody>
      </p:sp>
      <p:sp>
        <p:nvSpPr>
          <p:cNvPr id="8" name="Text Placeholder 7"/>
          <p:cNvSpPr>
            <a:spLocks noGrp="1"/>
          </p:cNvSpPr>
          <p:nvPr>
            <p:ph type="body" sz="quarter" idx="13" hasCustomPrompt="1"/>
          </p:nvPr>
        </p:nvSpPr>
        <p:spPr>
          <a:xfrm>
            <a:off x="232377" y="331099"/>
            <a:ext cx="6733349" cy="590215"/>
          </a:xfrm>
        </p:spPr>
        <p:txBody>
          <a:bodyPr anchor="b">
            <a:normAutofit/>
          </a:bodyPr>
          <a:lstStyle>
            <a:lvl1pPr marL="0" indent="0">
              <a:buNone/>
              <a:defRPr sz="1900" b="0">
                <a:solidFill>
                  <a:schemeClr val="bg1"/>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32377" y="1851261"/>
            <a:ext cx="7885666" cy="3524009"/>
          </a:xfrm>
        </p:spPr>
        <p:txBody>
          <a:bodyPr/>
          <a:lstStyle>
            <a:lvl1pPr>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Box 13"/>
          <p:cNvSpPr txBox="1"/>
          <p:nvPr userDrawn="1"/>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prstClr val="white"/>
                </a:solidFill>
                <a:latin typeface="Calibri"/>
              </a:rPr>
              <a:pPr defTabSz="924282" fontAlgn="auto">
                <a:lnSpc>
                  <a:spcPct val="85000"/>
                </a:lnSpc>
                <a:spcBef>
                  <a:spcPts val="204"/>
                </a:spcBef>
                <a:spcAft>
                  <a:spcPts val="0"/>
                </a:spcAft>
              </a:pPr>
              <a:t>‹#›</a:t>
            </a:fld>
            <a:endParaRPr lang="en-GB" sz="800" dirty="0">
              <a:solidFill>
                <a:prstClr val="white"/>
              </a:solidFill>
              <a:latin typeface="Calibri"/>
            </a:endParaRPr>
          </a:p>
        </p:txBody>
      </p:sp>
      <p:sp>
        <p:nvSpPr>
          <p:cNvPr id="15" name="TextBox 14"/>
          <p:cNvSpPr txBox="1"/>
          <p:nvPr userDrawn="1"/>
        </p:nvSpPr>
        <p:spPr>
          <a:xfrm>
            <a:off x="629736" y="6341236"/>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prstClr val="white"/>
                </a:solidFill>
                <a:latin typeface="Calibri"/>
              </a:rPr>
              <a:t>© 2015 Ipsos.</a:t>
            </a:r>
            <a:endParaRPr lang="en-GB" sz="1200" dirty="0">
              <a:solidFill>
                <a:prstClr val="white"/>
              </a:solidFill>
              <a:latin typeface="Calibri"/>
            </a:endParaRPr>
          </a:p>
        </p:txBody>
      </p:sp>
      <p:pic>
        <p:nvPicPr>
          <p:cNvPr id="21" name="Picture 3" descr="C:\Users\Graphics Dude Ltd\Graphics Dude Ltd\Work\PC - IM - 150415A (template pt2)\Graphics\Tags\IpsosUU-WT-col.png"/>
          <p:cNvPicPr>
            <a:picLocks noChangeAspect="1" noChangeArrowheads="1"/>
          </p:cNvPicPr>
          <p:nvPr userDrawn="1"/>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8396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2378" y="331099"/>
            <a:ext cx="6725791" cy="590215"/>
          </a:xfrm>
        </p:spPr>
        <p:txBody>
          <a:bodyPr anchor="b">
            <a:normAutofit/>
          </a:bodyPr>
          <a:lstStyle>
            <a:lvl1pPr marL="0" indent="0">
              <a:buNone/>
              <a:defRPr sz="1900" b="0" baseline="0">
                <a:solidFill>
                  <a:schemeClr val="bg2"/>
                </a:solidFill>
              </a:defRPr>
            </a:lvl1pPr>
          </a:lstStyle>
          <a:p>
            <a:pPr lvl="0"/>
            <a:r>
              <a:rPr lang="en-US" dirty="0"/>
              <a:t>Small </a:t>
            </a:r>
            <a:r>
              <a:rPr lang="en-US" dirty="0" err="1"/>
              <a:t>HEader</a:t>
            </a:r>
            <a:endParaRPr lang="en-GB" dirty="0"/>
          </a:p>
        </p:txBody>
      </p:sp>
      <p:sp>
        <p:nvSpPr>
          <p:cNvPr id="11" name="Text Placeholder 10"/>
          <p:cNvSpPr>
            <a:spLocks noGrp="1"/>
          </p:cNvSpPr>
          <p:nvPr>
            <p:ph type="body" sz="quarter" idx="14"/>
          </p:nvPr>
        </p:nvSpPr>
        <p:spPr>
          <a:xfrm>
            <a:off x="242688" y="4648362"/>
            <a:ext cx="3843754" cy="876140"/>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5043071" y="4648362"/>
            <a:ext cx="3843754" cy="876140"/>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242688" y="2441472"/>
            <a:ext cx="384375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5043071" y="2441472"/>
            <a:ext cx="384375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242688" y="1851259"/>
            <a:ext cx="3843754"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5043071" y="1851259"/>
            <a:ext cx="3843754"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25383675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3" y="857959"/>
            <a:ext cx="8654595"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695158"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44533" y="4641740"/>
            <a:ext cx="2561614" cy="1047349"/>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3300205" y="4641740"/>
            <a:ext cx="2561614" cy="1047349"/>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244533" y="2441472"/>
            <a:ext cx="256161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3300205" y="2441472"/>
            <a:ext cx="256161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244533" y="1851259"/>
            <a:ext cx="2561614"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300205" y="1851259"/>
            <a:ext cx="2561614"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5" name="Text Placeholder 10"/>
          <p:cNvSpPr>
            <a:spLocks noGrp="1"/>
          </p:cNvSpPr>
          <p:nvPr>
            <p:ph type="body" sz="quarter" idx="20"/>
          </p:nvPr>
        </p:nvSpPr>
        <p:spPr>
          <a:xfrm>
            <a:off x="6301029" y="4641740"/>
            <a:ext cx="2561614" cy="1047349"/>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16" name="Picture Placeholder 6"/>
          <p:cNvSpPr>
            <a:spLocks noGrp="1"/>
          </p:cNvSpPr>
          <p:nvPr>
            <p:ph type="pic" sz="quarter" idx="21"/>
          </p:nvPr>
        </p:nvSpPr>
        <p:spPr>
          <a:xfrm>
            <a:off x="6301029" y="2441472"/>
            <a:ext cx="2561614" cy="2067189"/>
          </a:xfrm>
        </p:spPr>
        <p:txBody>
          <a:bodyPr>
            <a:normAutofit/>
          </a:bodyPr>
          <a:lstStyle>
            <a:lvl1pPr>
              <a:defRPr sz="1100">
                <a:solidFill>
                  <a:schemeClr val="bg2"/>
                </a:solidFill>
              </a:defRPr>
            </a:lvl1pPr>
          </a:lstStyle>
          <a:p>
            <a:r>
              <a:rPr lang="en-US" dirty="0"/>
              <a:t>Click icon to add picture</a:t>
            </a:r>
            <a:endParaRPr lang="en-GB" dirty="0"/>
          </a:p>
        </p:txBody>
      </p:sp>
      <p:sp>
        <p:nvSpPr>
          <p:cNvPr id="17" name="Text Placeholder 10"/>
          <p:cNvSpPr>
            <a:spLocks noGrp="1"/>
          </p:cNvSpPr>
          <p:nvPr>
            <p:ph type="body" sz="quarter" idx="22"/>
          </p:nvPr>
        </p:nvSpPr>
        <p:spPr>
          <a:xfrm>
            <a:off x="6301029" y="1851259"/>
            <a:ext cx="2561614" cy="590215"/>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34564939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0" y="857959"/>
            <a:ext cx="6723160"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615283" cy="590215"/>
          </a:xfrm>
        </p:spPr>
        <p:txBody>
          <a:bodyPr anchor="b">
            <a:normAutofit/>
          </a:bodyPr>
          <a:lstStyle>
            <a:lvl1pPr marL="0" indent="0">
              <a:buNone/>
              <a:defRPr sz="1900" b="0" baseline="0">
                <a:solidFill>
                  <a:schemeClr val="bg2"/>
                </a:solidFill>
              </a:defRPr>
            </a:lvl1pPr>
          </a:lstStyle>
          <a:p>
            <a:pPr lvl="0"/>
            <a:r>
              <a:rPr lang="en-US" dirty="0"/>
              <a:t>Small Header</a:t>
            </a:r>
            <a:endParaRPr lang="en-GB" dirty="0"/>
          </a:p>
        </p:txBody>
      </p:sp>
      <p:sp>
        <p:nvSpPr>
          <p:cNvPr id="11" name="Text Placeholder 10"/>
          <p:cNvSpPr>
            <a:spLocks noGrp="1"/>
          </p:cNvSpPr>
          <p:nvPr>
            <p:ph type="body" sz="quarter" idx="14"/>
          </p:nvPr>
        </p:nvSpPr>
        <p:spPr>
          <a:xfrm>
            <a:off x="235007" y="4365104"/>
            <a:ext cx="1948830" cy="1120925"/>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2469336" y="4365104"/>
            <a:ext cx="1948830" cy="1120925"/>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235007" y="2441473"/>
            <a:ext cx="1948830" cy="1851624"/>
          </a:xfrm>
        </p:spPr>
        <p:txBody>
          <a:bodyPr lIns="72000" tIns="72000" rIns="72000" bIns="72000">
            <a:normAutofit/>
          </a:bodyPr>
          <a:lstStyle>
            <a:lvl1pPr>
              <a:defRPr sz="1100">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235007" y="1851257"/>
            <a:ext cx="1948830" cy="590213"/>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2469336" y="1851257"/>
            <a:ext cx="1948830" cy="590213"/>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2" name="Picture Placeholder 6"/>
          <p:cNvSpPr>
            <a:spLocks noGrp="1"/>
          </p:cNvSpPr>
          <p:nvPr>
            <p:ph type="pic" sz="quarter" idx="17"/>
          </p:nvPr>
        </p:nvSpPr>
        <p:spPr>
          <a:xfrm>
            <a:off x="2469336" y="2441473"/>
            <a:ext cx="1948830" cy="1851624"/>
          </a:xfrm>
        </p:spPr>
        <p:txBody>
          <a:bodyPr lIns="72000" tIns="72000" rIns="72000" bIns="72000">
            <a:normAutofit/>
          </a:bodyPr>
          <a:lstStyle>
            <a:lvl1pPr>
              <a:defRPr sz="1100">
                <a:solidFill>
                  <a:schemeClr val="bg2"/>
                </a:solidFill>
              </a:defRPr>
            </a:lvl1pPr>
          </a:lstStyle>
          <a:p>
            <a:r>
              <a:rPr lang="en-US" dirty="0"/>
              <a:t>Click icon to add picture</a:t>
            </a:r>
            <a:endParaRPr lang="en-GB" dirty="0"/>
          </a:p>
        </p:txBody>
      </p:sp>
      <p:sp>
        <p:nvSpPr>
          <p:cNvPr id="15" name="Text Placeholder 10"/>
          <p:cNvSpPr>
            <a:spLocks noGrp="1"/>
          </p:cNvSpPr>
          <p:nvPr>
            <p:ph type="body" sz="quarter" idx="20"/>
          </p:nvPr>
        </p:nvSpPr>
        <p:spPr>
          <a:xfrm>
            <a:off x="4703665" y="4365104"/>
            <a:ext cx="1948830" cy="1120925"/>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en-US"/>
              <a:t>Click to edit Master text styles</a:t>
            </a:r>
          </a:p>
          <a:p>
            <a:pPr lvl="1"/>
            <a:r>
              <a:rPr lang="en-US"/>
              <a:t>Second level</a:t>
            </a:r>
          </a:p>
        </p:txBody>
      </p:sp>
      <p:sp>
        <p:nvSpPr>
          <p:cNvPr id="17" name="Text Placeholder 10"/>
          <p:cNvSpPr>
            <a:spLocks noGrp="1"/>
          </p:cNvSpPr>
          <p:nvPr>
            <p:ph type="body" sz="quarter" idx="22"/>
          </p:nvPr>
        </p:nvSpPr>
        <p:spPr>
          <a:xfrm>
            <a:off x="4703665" y="1851257"/>
            <a:ext cx="1948830" cy="590213"/>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6" name="Picture Placeholder 6"/>
          <p:cNvSpPr>
            <a:spLocks noGrp="1"/>
          </p:cNvSpPr>
          <p:nvPr>
            <p:ph type="pic" sz="quarter" idx="21"/>
          </p:nvPr>
        </p:nvSpPr>
        <p:spPr>
          <a:xfrm>
            <a:off x="4703665" y="2441473"/>
            <a:ext cx="1948830" cy="1851624"/>
          </a:xfrm>
        </p:spPr>
        <p:txBody>
          <a:bodyPr lIns="72000" tIns="72000" rIns="72000" bIns="72000">
            <a:normAutofit/>
          </a:bodyPr>
          <a:lstStyle>
            <a:lvl1pPr>
              <a:defRPr sz="1100">
                <a:solidFill>
                  <a:schemeClr val="bg2"/>
                </a:solidFill>
              </a:defRPr>
            </a:lvl1pPr>
          </a:lstStyle>
          <a:p>
            <a:r>
              <a:rPr lang="en-US" dirty="0"/>
              <a:t>Click icon to add picture</a:t>
            </a:r>
            <a:endParaRPr lang="en-GB" dirty="0"/>
          </a:p>
        </p:txBody>
      </p:sp>
      <p:sp>
        <p:nvSpPr>
          <p:cNvPr id="18" name="Text Placeholder 10"/>
          <p:cNvSpPr>
            <a:spLocks noGrp="1"/>
          </p:cNvSpPr>
          <p:nvPr>
            <p:ph type="body" sz="quarter" idx="23"/>
          </p:nvPr>
        </p:nvSpPr>
        <p:spPr>
          <a:xfrm>
            <a:off x="6937995" y="4365104"/>
            <a:ext cx="1948830" cy="1120925"/>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en-US"/>
              <a:t>Click to edit Master text styles</a:t>
            </a:r>
          </a:p>
          <a:p>
            <a:pPr lvl="1"/>
            <a:r>
              <a:rPr lang="en-US"/>
              <a:t>Second level</a:t>
            </a:r>
          </a:p>
        </p:txBody>
      </p:sp>
      <p:sp>
        <p:nvSpPr>
          <p:cNvPr id="20" name="Text Placeholder 10"/>
          <p:cNvSpPr>
            <a:spLocks noGrp="1"/>
          </p:cNvSpPr>
          <p:nvPr>
            <p:ph type="body" sz="quarter" idx="25"/>
          </p:nvPr>
        </p:nvSpPr>
        <p:spPr>
          <a:xfrm>
            <a:off x="6937995" y="1851257"/>
            <a:ext cx="1948830" cy="590213"/>
          </a:xfrm>
          <a:solidFill>
            <a:schemeClr val="bg2"/>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9" name="Picture Placeholder 6"/>
          <p:cNvSpPr>
            <a:spLocks noGrp="1"/>
          </p:cNvSpPr>
          <p:nvPr>
            <p:ph type="pic" sz="quarter" idx="24"/>
          </p:nvPr>
        </p:nvSpPr>
        <p:spPr>
          <a:xfrm>
            <a:off x="6937995" y="2441473"/>
            <a:ext cx="1948830" cy="1851624"/>
          </a:xfrm>
        </p:spPr>
        <p:txBody>
          <a:bodyPr lIns="72000" tIns="72000" rIns="72000" bIns="72000">
            <a:normAutofit/>
          </a:bodyPr>
          <a:lstStyle>
            <a:lvl1pPr>
              <a:defRPr sz="1100">
                <a:solidFill>
                  <a:schemeClr val="bg2"/>
                </a:solidFill>
              </a:defRPr>
            </a:lvl1pPr>
          </a:lstStyle>
          <a:p>
            <a:r>
              <a:rPr lang="en-US" dirty="0"/>
              <a:t>Click icon to add picture</a:t>
            </a:r>
            <a:endParaRPr lang="en-GB" dirty="0"/>
          </a:p>
        </p:txBody>
      </p:sp>
    </p:spTree>
    <p:extLst>
      <p:ext uri="{BB962C8B-B14F-4D97-AF65-F5344CB8AC3E}">
        <p14:creationId xmlns:p14="http://schemas.microsoft.com/office/powerpoint/2010/main" val="21403075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3" y="857959"/>
            <a:ext cx="8654595"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710517"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3" name="Text Placeholder 10"/>
          <p:cNvSpPr>
            <a:spLocks noGrp="1"/>
          </p:cNvSpPr>
          <p:nvPr>
            <p:ph type="body" sz="quarter" idx="18"/>
          </p:nvPr>
        </p:nvSpPr>
        <p:spPr>
          <a:xfrm>
            <a:off x="242687" y="1851259"/>
            <a:ext cx="3864347"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5012927" y="1851259"/>
            <a:ext cx="3873898"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0" name="Text Placeholder 9"/>
          <p:cNvSpPr>
            <a:spLocks noGrp="1"/>
          </p:cNvSpPr>
          <p:nvPr>
            <p:ph type="body" sz="quarter" idx="20"/>
          </p:nvPr>
        </p:nvSpPr>
        <p:spPr>
          <a:xfrm>
            <a:off x="242687" y="2668923"/>
            <a:ext cx="3864347"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9"/>
          <p:cNvSpPr>
            <a:spLocks noGrp="1"/>
          </p:cNvSpPr>
          <p:nvPr>
            <p:ph type="body" sz="quarter" idx="21"/>
          </p:nvPr>
        </p:nvSpPr>
        <p:spPr>
          <a:xfrm>
            <a:off x="5012927" y="2668923"/>
            <a:ext cx="3873898"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3123745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3" y="857959"/>
            <a:ext cx="8654595"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710517"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3" name="Text Placeholder 10"/>
          <p:cNvSpPr>
            <a:spLocks noGrp="1"/>
          </p:cNvSpPr>
          <p:nvPr>
            <p:ph type="body" sz="quarter" idx="18"/>
          </p:nvPr>
        </p:nvSpPr>
        <p:spPr>
          <a:xfrm>
            <a:off x="242687" y="1851261"/>
            <a:ext cx="2654085"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255266" y="1851259"/>
            <a:ext cx="2654085"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6232737" y="1851261"/>
            <a:ext cx="2654085" cy="590215"/>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8" name="Text Placeholder 9"/>
          <p:cNvSpPr>
            <a:spLocks noGrp="1"/>
          </p:cNvSpPr>
          <p:nvPr>
            <p:ph type="body" sz="quarter" idx="23"/>
          </p:nvPr>
        </p:nvSpPr>
        <p:spPr>
          <a:xfrm>
            <a:off x="250368" y="2668923"/>
            <a:ext cx="2654086"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9"/>
          <p:cNvSpPr>
            <a:spLocks noGrp="1"/>
          </p:cNvSpPr>
          <p:nvPr>
            <p:ph type="body" sz="quarter" idx="21"/>
          </p:nvPr>
        </p:nvSpPr>
        <p:spPr>
          <a:xfrm>
            <a:off x="3255266" y="2668923"/>
            <a:ext cx="2654086"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9"/>
          <p:cNvSpPr>
            <a:spLocks noGrp="1"/>
          </p:cNvSpPr>
          <p:nvPr>
            <p:ph type="body" sz="quarter" idx="24"/>
          </p:nvPr>
        </p:nvSpPr>
        <p:spPr>
          <a:xfrm>
            <a:off x="6232739" y="2668923"/>
            <a:ext cx="2654086"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5876409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0" y="857959"/>
            <a:ext cx="7870391" cy="457048"/>
          </a:xfrm>
        </p:spPr>
        <p:txBody>
          <a:bodyPr/>
          <a:lstStyle>
            <a:lvl1pPr>
              <a:defRPr/>
            </a:lvl1pPr>
          </a:lstStyle>
          <a:p>
            <a:r>
              <a:rPr lang="en-US" dirty="0"/>
              <a:t>Title</a:t>
            </a:r>
          </a:p>
        </p:txBody>
      </p:sp>
      <p:sp>
        <p:nvSpPr>
          <p:cNvPr id="8" name="Text Placeholder 7"/>
          <p:cNvSpPr>
            <a:spLocks noGrp="1"/>
          </p:cNvSpPr>
          <p:nvPr>
            <p:ph type="body" sz="quarter" idx="13" hasCustomPrompt="1"/>
          </p:nvPr>
        </p:nvSpPr>
        <p:spPr>
          <a:xfrm>
            <a:off x="234000" y="331099"/>
            <a:ext cx="6710517" cy="590215"/>
          </a:xfrm>
        </p:spPr>
        <p:txBody>
          <a:bodyPr anchor="b">
            <a:normAutofit/>
          </a:bodyPr>
          <a:lstStyle>
            <a:lvl1pPr marL="0" indent="0">
              <a:buNone/>
              <a:defRPr sz="1900" b="0">
                <a:solidFill>
                  <a:schemeClr val="bg2"/>
                </a:solidFill>
              </a:defRPr>
            </a:lvl1pPr>
          </a:lstStyle>
          <a:p>
            <a:pPr lvl="0"/>
            <a:r>
              <a:rPr lang="en-US" dirty="0"/>
              <a:t>Small Header</a:t>
            </a:r>
            <a:endParaRPr lang="en-GB" dirty="0"/>
          </a:p>
        </p:txBody>
      </p:sp>
      <p:sp>
        <p:nvSpPr>
          <p:cNvPr id="13" name="Text Placeholder 10"/>
          <p:cNvSpPr>
            <a:spLocks noGrp="1"/>
          </p:cNvSpPr>
          <p:nvPr>
            <p:ph type="body" sz="quarter" idx="18"/>
          </p:nvPr>
        </p:nvSpPr>
        <p:spPr>
          <a:xfrm>
            <a:off x="240527" y="1851259"/>
            <a:ext cx="1912119" cy="590215"/>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2477195" y="1851259"/>
            <a:ext cx="1912119" cy="590215"/>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4713860" y="1851259"/>
            <a:ext cx="1912119" cy="590215"/>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20" name="Text Placeholder 10"/>
          <p:cNvSpPr>
            <a:spLocks noGrp="1"/>
          </p:cNvSpPr>
          <p:nvPr>
            <p:ph type="body" sz="quarter" idx="25"/>
          </p:nvPr>
        </p:nvSpPr>
        <p:spPr>
          <a:xfrm>
            <a:off x="6950526" y="1851259"/>
            <a:ext cx="1912119" cy="590215"/>
          </a:xfrm>
          <a:solidFill>
            <a:schemeClr val="bg2"/>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en-US"/>
              <a:t>Click to edit Master text styles</a:t>
            </a:r>
          </a:p>
        </p:txBody>
      </p:sp>
      <p:sp>
        <p:nvSpPr>
          <p:cNvPr id="21" name="Text Placeholder 9"/>
          <p:cNvSpPr>
            <a:spLocks noGrp="1"/>
          </p:cNvSpPr>
          <p:nvPr>
            <p:ph type="body" sz="quarter" idx="20"/>
          </p:nvPr>
        </p:nvSpPr>
        <p:spPr>
          <a:xfrm>
            <a:off x="240527" y="2668923"/>
            <a:ext cx="1912119"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p:cNvSpPr>
            <a:spLocks noGrp="1"/>
          </p:cNvSpPr>
          <p:nvPr>
            <p:ph type="body" sz="quarter" idx="21"/>
          </p:nvPr>
        </p:nvSpPr>
        <p:spPr>
          <a:xfrm>
            <a:off x="2477195" y="2668923"/>
            <a:ext cx="1912119"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9"/>
          <p:cNvSpPr>
            <a:spLocks noGrp="1"/>
          </p:cNvSpPr>
          <p:nvPr>
            <p:ph type="body" sz="quarter" idx="26"/>
          </p:nvPr>
        </p:nvSpPr>
        <p:spPr>
          <a:xfrm>
            <a:off x="4713860" y="2668923"/>
            <a:ext cx="1912119"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ext Placeholder 9"/>
          <p:cNvSpPr>
            <a:spLocks noGrp="1"/>
          </p:cNvSpPr>
          <p:nvPr>
            <p:ph type="body" sz="quarter" idx="27"/>
          </p:nvPr>
        </p:nvSpPr>
        <p:spPr>
          <a:xfrm>
            <a:off x="6950526" y="2668923"/>
            <a:ext cx="1912119" cy="2706348"/>
          </a:xfrm>
        </p:spPr>
        <p:txBody>
          <a:bodyPr lIns="73459" rIns="24486"/>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629209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6" name="Text Placeholder 5"/>
          <p:cNvSpPr>
            <a:spLocks noGrp="1"/>
          </p:cNvSpPr>
          <p:nvPr>
            <p:ph type="body" sz="quarter" idx="25"/>
          </p:nvPr>
        </p:nvSpPr>
        <p:spPr>
          <a:xfrm>
            <a:off x="3886200" y="1652588"/>
            <a:ext cx="1941512" cy="771525"/>
          </a:xfrm>
        </p:spPr>
        <p:txBody>
          <a:bodyPr/>
          <a:lstStyle/>
          <a:p>
            <a:pPr lvl="0"/>
            <a:r>
              <a:rPr lang="en-US" dirty="0"/>
              <a:t>Click to edit Master text styles</a:t>
            </a:r>
          </a:p>
        </p:txBody>
      </p:sp>
      <p:sp>
        <p:nvSpPr>
          <p:cNvPr id="2" name="Title 1"/>
          <p:cNvSpPr>
            <a:spLocks noGrp="1"/>
          </p:cNvSpPr>
          <p:nvPr>
            <p:ph type="title" hasCustomPrompt="1"/>
          </p:nvPr>
        </p:nvSpPr>
        <p:spPr>
          <a:xfrm>
            <a:off x="234000" y="857959"/>
            <a:ext cx="8646971" cy="457048"/>
          </a:xfrm>
        </p:spPr>
        <p:txBody>
          <a:bodyPr/>
          <a:lstStyle>
            <a:lvl1pPr>
              <a:defRPr baseline="0"/>
            </a:lvl1pPr>
          </a:lstStyle>
          <a:p>
            <a:r>
              <a:rPr lang="en-US" dirty="0"/>
              <a:t>Title</a:t>
            </a:r>
          </a:p>
        </p:txBody>
      </p:sp>
      <p:sp>
        <p:nvSpPr>
          <p:cNvPr id="8" name="Text Placeholder 7"/>
          <p:cNvSpPr>
            <a:spLocks noGrp="1"/>
          </p:cNvSpPr>
          <p:nvPr>
            <p:ph type="body" sz="quarter" idx="13" hasCustomPrompt="1"/>
          </p:nvPr>
        </p:nvSpPr>
        <p:spPr>
          <a:xfrm>
            <a:off x="234000" y="324099"/>
            <a:ext cx="6718167" cy="590215"/>
          </a:xfrm>
        </p:spPr>
        <p:txBody>
          <a:bodyPr anchor="b">
            <a:normAutofit/>
          </a:bodyPr>
          <a:lstStyle>
            <a:lvl1pPr marL="0" indent="0">
              <a:buNone/>
              <a:defRPr sz="1900" b="0" baseline="0">
                <a:solidFill>
                  <a:schemeClr val="bg2"/>
                </a:solidFill>
              </a:defRPr>
            </a:lvl1pPr>
          </a:lstStyle>
          <a:p>
            <a:pPr lvl="0"/>
            <a:r>
              <a:rPr lang="en-US" dirty="0"/>
              <a:t>Small Header</a:t>
            </a:r>
            <a:endParaRPr lang="en-GB" dirty="0"/>
          </a:p>
        </p:txBody>
      </p:sp>
      <p:sp>
        <p:nvSpPr>
          <p:cNvPr id="10" name="Picture Placeholder 8"/>
          <p:cNvSpPr>
            <a:spLocks noGrp="1"/>
          </p:cNvSpPr>
          <p:nvPr>
            <p:ph type="pic" sz="quarter" idx="15" hasCustomPrompt="1"/>
          </p:nvPr>
        </p:nvSpPr>
        <p:spPr>
          <a:xfrm>
            <a:off x="262929" y="1653117"/>
            <a:ext cx="684522" cy="771705"/>
          </a:xfrm>
          <a:solidFill>
            <a:schemeClr val="bg1">
              <a:lumMod val="85000"/>
            </a:schemeClr>
          </a:solidFill>
        </p:spPr>
        <p:txBody>
          <a:bodyPr>
            <a:normAutofit/>
          </a:bodyPr>
          <a:lstStyle>
            <a:lvl1pPr marL="0" indent="0">
              <a:buNone/>
              <a:defRPr sz="1050" baseline="0"/>
            </a:lvl1pPr>
          </a:lstStyle>
          <a:p>
            <a:r>
              <a:rPr lang="en-GB" dirty="0"/>
              <a:t>Insert picture from file</a:t>
            </a:r>
          </a:p>
        </p:txBody>
      </p:sp>
      <p:sp>
        <p:nvSpPr>
          <p:cNvPr id="11" name="Picture Placeholder 8"/>
          <p:cNvSpPr>
            <a:spLocks noGrp="1"/>
          </p:cNvSpPr>
          <p:nvPr>
            <p:ph type="pic" sz="quarter" idx="18" hasCustomPrompt="1"/>
          </p:nvPr>
        </p:nvSpPr>
        <p:spPr>
          <a:xfrm>
            <a:off x="3196468" y="1653117"/>
            <a:ext cx="684522" cy="771705"/>
          </a:xfrm>
          <a:solidFill>
            <a:schemeClr val="bg1">
              <a:lumMod val="85000"/>
            </a:schemeClr>
          </a:solidFill>
        </p:spPr>
        <p:txBody>
          <a:bodyPr>
            <a:normAutofit/>
          </a:bodyPr>
          <a:lstStyle>
            <a:lvl1pPr marL="0" indent="0">
              <a:buNone/>
              <a:defRPr sz="1050" baseline="0"/>
            </a:lvl1pPr>
          </a:lstStyle>
          <a:p>
            <a:r>
              <a:rPr lang="en-GB" dirty="0"/>
              <a:t>Insert picture from file</a:t>
            </a:r>
          </a:p>
        </p:txBody>
      </p:sp>
      <p:sp>
        <p:nvSpPr>
          <p:cNvPr id="12" name="Picture Placeholder 8"/>
          <p:cNvSpPr>
            <a:spLocks noGrp="1"/>
          </p:cNvSpPr>
          <p:nvPr>
            <p:ph type="pic" sz="quarter" idx="19" hasCustomPrompt="1"/>
          </p:nvPr>
        </p:nvSpPr>
        <p:spPr>
          <a:xfrm>
            <a:off x="6147915" y="1653117"/>
            <a:ext cx="684522" cy="771705"/>
          </a:xfrm>
          <a:solidFill>
            <a:schemeClr val="bg1">
              <a:lumMod val="85000"/>
            </a:schemeClr>
          </a:solidFill>
        </p:spPr>
        <p:txBody>
          <a:bodyPr>
            <a:normAutofit/>
          </a:bodyPr>
          <a:lstStyle>
            <a:lvl1pPr marL="0" indent="0">
              <a:buNone/>
              <a:defRPr sz="1050" baseline="0"/>
            </a:lvl1pPr>
          </a:lstStyle>
          <a:p>
            <a:r>
              <a:rPr lang="en-GB" dirty="0"/>
              <a:t>Insert picture from file</a:t>
            </a:r>
          </a:p>
        </p:txBody>
      </p:sp>
      <p:sp>
        <p:nvSpPr>
          <p:cNvPr id="4" name="Text Placeholder 3"/>
          <p:cNvSpPr>
            <a:spLocks noGrp="1"/>
          </p:cNvSpPr>
          <p:nvPr>
            <p:ph type="body" sz="quarter" idx="20" hasCustomPrompt="1"/>
          </p:nvPr>
        </p:nvSpPr>
        <p:spPr>
          <a:xfrm>
            <a:off x="263525" y="2557381"/>
            <a:ext cx="2625725"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3" name="Text Placeholder 3"/>
          <p:cNvSpPr>
            <a:spLocks noGrp="1"/>
          </p:cNvSpPr>
          <p:nvPr>
            <p:ph type="body" sz="quarter" idx="21" hasCustomPrompt="1"/>
          </p:nvPr>
        </p:nvSpPr>
        <p:spPr>
          <a:xfrm>
            <a:off x="3196471" y="2557381"/>
            <a:ext cx="2625725"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4" name="Text Placeholder 3"/>
          <p:cNvSpPr>
            <a:spLocks noGrp="1"/>
          </p:cNvSpPr>
          <p:nvPr>
            <p:ph type="body" sz="quarter" idx="22" hasCustomPrompt="1"/>
          </p:nvPr>
        </p:nvSpPr>
        <p:spPr>
          <a:xfrm>
            <a:off x="6143704" y="2557381"/>
            <a:ext cx="2625725"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5" name="Text Placeholder 5"/>
          <p:cNvSpPr>
            <a:spLocks noGrp="1"/>
          </p:cNvSpPr>
          <p:nvPr>
            <p:ph type="body" sz="quarter" idx="26"/>
          </p:nvPr>
        </p:nvSpPr>
        <p:spPr>
          <a:xfrm>
            <a:off x="6859588" y="1652587"/>
            <a:ext cx="1941512" cy="771525"/>
          </a:xfrm>
        </p:spPr>
        <p:txBody>
          <a:bodyPr/>
          <a:lstStyle/>
          <a:p>
            <a:pPr lvl="0"/>
            <a:r>
              <a:rPr lang="en-US" dirty="0"/>
              <a:t>Click to edit Master text styles</a:t>
            </a:r>
          </a:p>
        </p:txBody>
      </p:sp>
      <p:sp>
        <p:nvSpPr>
          <p:cNvPr id="16" name="Text Placeholder 5"/>
          <p:cNvSpPr>
            <a:spLocks noGrp="1"/>
          </p:cNvSpPr>
          <p:nvPr>
            <p:ph type="body" sz="quarter" idx="27"/>
          </p:nvPr>
        </p:nvSpPr>
        <p:spPr>
          <a:xfrm>
            <a:off x="992188" y="1652587"/>
            <a:ext cx="1941512" cy="771525"/>
          </a:xfrm>
        </p:spPr>
        <p:txBody>
          <a:bodyPr/>
          <a:lstStyle/>
          <a:p>
            <a:pPr lvl="0"/>
            <a:r>
              <a:rPr lang="en-US" dirty="0"/>
              <a:t>Click to edit Master text styles</a:t>
            </a:r>
          </a:p>
        </p:txBody>
      </p:sp>
    </p:spTree>
    <p:extLst>
      <p:ext uri="{BB962C8B-B14F-4D97-AF65-F5344CB8AC3E}">
        <p14:creationId xmlns:p14="http://schemas.microsoft.com/office/powerpoint/2010/main" val="48242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theme" Target="../theme/theme2.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theme" Target="../theme/theme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image" Target="../media/image6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slideLayout" Target="../slideLayouts/slideLayout12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29" Type="http://schemas.openxmlformats.org/officeDocument/2006/relationships/theme" Target="../theme/theme4.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28" Type="http://schemas.openxmlformats.org/officeDocument/2006/relationships/slideLayout" Target="../slideLayouts/slideLayout129.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slideLayout" Target="../slideLayouts/slideLayout128.xml"/><Relationship Id="rId30" Type="http://schemas.openxmlformats.org/officeDocument/2006/relationships/image" Target="../media/image6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26" Type="http://schemas.openxmlformats.org/officeDocument/2006/relationships/slideLayout" Target="../slideLayouts/slideLayout155.xml"/><Relationship Id="rId3" Type="http://schemas.openxmlformats.org/officeDocument/2006/relationships/slideLayout" Target="../slideLayouts/slideLayout132.xml"/><Relationship Id="rId21" Type="http://schemas.openxmlformats.org/officeDocument/2006/relationships/slideLayout" Target="../slideLayouts/slideLayout150.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5" Type="http://schemas.openxmlformats.org/officeDocument/2006/relationships/slideLayout" Target="../slideLayouts/slideLayout154.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slideLayout" Target="../slideLayouts/slideLayout149.xml"/><Relationship Id="rId29" Type="http://schemas.openxmlformats.org/officeDocument/2006/relationships/theme" Target="../theme/theme5.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24" Type="http://schemas.openxmlformats.org/officeDocument/2006/relationships/slideLayout" Target="../slideLayouts/slideLayout153.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23" Type="http://schemas.openxmlformats.org/officeDocument/2006/relationships/slideLayout" Target="../slideLayouts/slideLayout152.xml"/><Relationship Id="rId28" Type="http://schemas.openxmlformats.org/officeDocument/2006/relationships/slideLayout" Target="../slideLayouts/slideLayout157.xml"/><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openxmlformats.org/officeDocument/2006/relationships/slideLayout" Target="../slideLayouts/slideLayout151.xml"/><Relationship Id="rId27" Type="http://schemas.openxmlformats.org/officeDocument/2006/relationships/slideLayout" Target="../slideLayouts/slideLayout156.xml"/><Relationship Id="rId30" Type="http://schemas.openxmlformats.org/officeDocument/2006/relationships/image" Target="../media/image6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26" Type="http://schemas.openxmlformats.org/officeDocument/2006/relationships/slideLayout" Target="../slideLayouts/slideLayout183.xml"/><Relationship Id="rId3" Type="http://schemas.openxmlformats.org/officeDocument/2006/relationships/slideLayout" Target="../slideLayouts/slideLayout160.xml"/><Relationship Id="rId21" Type="http://schemas.openxmlformats.org/officeDocument/2006/relationships/slideLayout" Target="../slideLayouts/slideLayout178.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5" Type="http://schemas.openxmlformats.org/officeDocument/2006/relationships/slideLayout" Target="../slideLayouts/slideLayout182.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20" Type="http://schemas.openxmlformats.org/officeDocument/2006/relationships/slideLayout" Target="../slideLayouts/slideLayout177.xml"/><Relationship Id="rId29" Type="http://schemas.openxmlformats.org/officeDocument/2006/relationships/theme" Target="../theme/theme6.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24" Type="http://schemas.openxmlformats.org/officeDocument/2006/relationships/slideLayout" Target="../slideLayouts/slideLayout181.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23" Type="http://schemas.openxmlformats.org/officeDocument/2006/relationships/slideLayout" Target="../slideLayouts/slideLayout180.xml"/><Relationship Id="rId28" Type="http://schemas.openxmlformats.org/officeDocument/2006/relationships/slideLayout" Target="../slideLayouts/slideLayout185.xml"/><Relationship Id="rId10" Type="http://schemas.openxmlformats.org/officeDocument/2006/relationships/slideLayout" Target="../slideLayouts/slideLayout167.xml"/><Relationship Id="rId19" Type="http://schemas.openxmlformats.org/officeDocument/2006/relationships/slideLayout" Target="../slideLayouts/slideLayout176.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 Id="rId22" Type="http://schemas.openxmlformats.org/officeDocument/2006/relationships/slideLayout" Target="../slideLayouts/slideLayout179.xml"/><Relationship Id="rId27" Type="http://schemas.openxmlformats.org/officeDocument/2006/relationships/slideLayout" Target="../slideLayouts/slideLayout184.xml"/><Relationship Id="rId30" Type="http://schemas.openxmlformats.org/officeDocument/2006/relationships/image" Target="../media/image6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26" Type="http://schemas.openxmlformats.org/officeDocument/2006/relationships/slideLayout" Target="../slideLayouts/slideLayout211.xml"/><Relationship Id="rId3" Type="http://schemas.openxmlformats.org/officeDocument/2006/relationships/slideLayout" Target="../slideLayouts/slideLayout188.xml"/><Relationship Id="rId21" Type="http://schemas.openxmlformats.org/officeDocument/2006/relationships/slideLayout" Target="../slideLayouts/slideLayout206.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5" Type="http://schemas.openxmlformats.org/officeDocument/2006/relationships/slideLayout" Target="../slideLayouts/slideLayout210.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0" Type="http://schemas.openxmlformats.org/officeDocument/2006/relationships/slideLayout" Target="../slideLayouts/slideLayout205.xml"/><Relationship Id="rId29" Type="http://schemas.openxmlformats.org/officeDocument/2006/relationships/theme" Target="../theme/theme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24" Type="http://schemas.openxmlformats.org/officeDocument/2006/relationships/slideLayout" Target="../slideLayouts/slideLayout209.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23" Type="http://schemas.openxmlformats.org/officeDocument/2006/relationships/slideLayout" Target="../slideLayouts/slideLayout208.xml"/><Relationship Id="rId28" Type="http://schemas.openxmlformats.org/officeDocument/2006/relationships/slideLayout" Target="../slideLayouts/slideLayout213.xml"/><Relationship Id="rId10" Type="http://schemas.openxmlformats.org/officeDocument/2006/relationships/slideLayout" Target="../slideLayouts/slideLayout195.xml"/><Relationship Id="rId19" Type="http://schemas.openxmlformats.org/officeDocument/2006/relationships/slideLayout" Target="../slideLayouts/slideLayout204.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 Id="rId22" Type="http://schemas.openxmlformats.org/officeDocument/2006/relationships/slideLayout" Target="../slideLayouts/slideLayout207.xml"/><Relationship Id="rId27" Type="http://schemas.openxmlformats.org/officeDocument/2006/relationships/slideLayout" Target="../slideLayouts/slideLayout212.xml"/><Relationship Id="rId30" Type="http://schemas.openxmlformats.org/officeDocument/2006/relationships/image" Target="../media/image6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18" Type="http://schemas.openxmlformats.org/officeDocument/2006/relationships/slideLayout" Target="../slideLayouts/slideLayout231.xml"/><Relationship Id="rId26" Type="http://schemas.openxmlformats.org/officeDocument/2006/relationships/slideLayout" Target="../slideLayouts/slideLayout239.xml"/><Relationship Id="rId3" Type="http://schemas.openxmlformats.org/officeDocument/2006/relationships/slideLayout" Target="../slideLayouts/slideLayout216.xml"/><Relationship Id="rId21" Type="http://schemas.openxmlformats.org/officeDocument/2006/relationships/slideLayout" Target="../slideLayouts/slideLayout234.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slideLayout" Target="../slideLayouts/slideLayout230.xml"/><Relationship Id="rId25" Type="http://schemas.openxmlformats.org/officeDocument/2006/relationships/slideLayout" Target="../slideLayouts/slideLayout238.xml"/><Relationship Id="rId2" Type="http://schemas.openxmlformats.org/officeDocument/2006/relationships/slideLayout" Target="../slideLayouts/slideLayout215.xml"/><Relationship Id="rId16" Type="http://schemas.openxmlformats.org/officeDocument/2006/relationships/slideLayout" Target="../slideLayouts/slideLayout229.xml"/><Relationship Id="rId20" Type="http://schemas.openxmlformats.org/officeDocument/2006/relationships/slideLayout" Target="../slideLayouts/slideLayout233.xml"/><Relationship Id="rId29" Type="http://schemas.openxmlformats.org/officeDocument/2006/relationships/theme" Target="../theme/theme8.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24" Type="http://schemas.openxmlformats.org/officeDocument/2006/relationships/slideLayout" Target="../slideLayouts/slideLayout237.xml"/><Relationship Id="rId5" Type="http://schemas.openxmlformats.org/officeDocument/2006/relationships/slideLayout" Target="../slideLayouts/slideLayout218.xml"/><Relationship Id="rId15" Type="http://schemas.openxmlformats.org/officeDocument/2006/relationships/slideLayout" Target="../slideLayouts/slideLayout228.xml"/><Relationship Id="rId23" Type="http://schemas.openxmlformats.org/officeDocument/2006/relationships/slideLayout" Target="../slideLayouts/slideLayout236.xml"/><Relationship Id="rId28" Type="http://schemas.openxmlformats.org/officeDocument/2006/relationships/slideLayout" Target="../slideLayouts/slideLayout241.xml"/><Relationship Id="rId10" Type="http://schemas.openxmlformats.org/officeDocument/2006/relationships/slideLayout" Target="../slideLayouts/slideLayout223.xml"/><Relationship Id="rId19" Type="http://schemas.openxmlformats.org/officeDocument/2006/relationships/slideLayout" Target="../slideLayouts/slideLayout232.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slideLayout" Target="../slideLayouts/slideLayout227.xml"/><Relationship Id="rId22" Type="http://schemas.openxmlformats.org/officeDocument/2006/relationships/slideLayout" Target="../slideLayouts/slideLayout235.xml"/><Relationship Id="rId27" Type="http://schemas.openxmlformats.org/officeDocument/2006/relationships/slideLayout" Target="../slideLayouts/slideLayout240.xml"/><Relationship Id="rId30" Type="http://schemas.openxmlformats.org/officeDocument/2006/relationships/image" Target="../media/image6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18" Type="http://schemas.openxmlformats.org/officeDocument/2006/relationships/slideLayout" Target="../slideLayouts/slideLayout259.xml"/><Relationship Id="rId26" Type="http://schemas.openxmlformats.org/officeDocument/2006/relationships/slideLayout" Target="../slideLayouts/slideLayout267.xml"/><Relationship Id="rId3" Type="http://schemas.openxmlformats.org/officeDocument/2006/relationships/slideLayout" Target="../slideLayouts/slideLayout244.xml"/><Relationship Id="rId21" Type="http://schemas.openxmlformats.org/officeDocument/2006/relationships/slideLayout" Target="../slideLayouts/slideLayout262.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17" Type="http://schemas.openxmlformats.org/officeDocument/2006/relationships/slideLayout" Target="../slideLayouts/slideLayout258.xml"/><Relationship Id="rId25" Type="http://schemas.openxmlformats.org/officeDocument/2006/relationships/slideLayout" Target="../slideLayouts/slideLayout266.xml"/><Relationship Id="rId2" Type="http://schemas.openxmlformats.org/officeDocument/2006/relationships/slideLayout" Target="../slideLayouts/slideLayout243.xml"/><Relationship Id="rId16" Type="http://schemas.openxmlformats.org/officeDocument/2006/relationships/slideLayout" Target="../slideLayouts/slideLayout257.xml"/><Relationship Id="rId20" Type="http://schemas.openxmlformats.org/officeDocument/2006/relationships/slideLayout" Target="../slideLayouts/slideLayout261.xml"/><Relationship Id="rId29" Type="http://schemas.openxmlformats.org/officeDocument/2006/relationships/theme" Target="../theme/theme9.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24" Type="http://schemas.openxmlformats.org/officeDocument/2006/relationships/slideLayout" Target="../slideLayouts/slideLayout265.xml"/><Relationship Id="rId5" Type="http://schemas.openxmlformats.org/officeDocument/2006/relationships/slideLayout" Target="../slideLayouts/slideLayout246.xml"/><Relationship Id="rId15" Type="http://schemas.openxmlformats.org/officeDocument/2006/relationships/slideLayout" Target="../slideLayouts/slideLayout256.xml"/><Relationship Id="rId23" Type="http://schemas.openxmlformats.org/officeDocument/2006/relationships/slideLayout" Target="../slideLayouts/slideLayout264.xml"/><Relationship Id="rId28" Type="http://schemas.openxmlformats.org/officeDocument/2006/relationships/slideLayout" Target="../slideLayouts/slideLayout269.xml"/><Relationship Id="rId10" Type="http://schemas.openxmlformats.org/officeDocument/2006/relationships/slideLayout" Target="../slideLayouts/slideLayout251.xml"/><Relationship Id="rId19" Type="http://schemas.openxmlformats.org/officeDocument/2006/relationships/slideLayout" Target="../slideLayouts/slideLayout260.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 Id="rId22" Type="http://schemas.openxmlformats.org/officeDocument/2006/relationships/slideLayout" Target="../slideLayouts/slideLayout263.xml"/><Relationship Id="rId27" Type="http://schemas.openxmlformats.org/officeDocument/2006/relationships/slideLayout" Target="../slideLayouts/slideLayout268.xml"/><Relationship Id="rId30" Type="http://schemas.openxmlformats.org/officeDocument/2006/relationships/image" Target="../media/image6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 Placeholder 13"/>
          <p:cNvSpPr>
            <a:spLocks noGrp="1"/>
          </p:cNvSpPr>
          <p:nvPr>
            <p:ph type="body" idx="1"/>
          </p:nvPr>
        </p:nvSpPr>
        <p:spPr bwMode="gray">
          <a:xfrm>
            <a:off x="851535" y="1294448"/>
            <a:ext cx="6875463" cy="4525963"/>
          </a:xfrm>
          <a:prstGeom prst="rect">
            <a:avLst/>
          </a:prstGeom>
          <a:noFill/>
          <a:ln w="9525">
            <a:noFill/>
            <a:miter lim="800000"/>
            <a:headEnd/>
            <a:tailEnd/>
          </a:ln>
        </p:spPr>
        <p:txBody>
          <a:bodyPr vert="horz" wrap="square" lIns="9144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Tree>
    <p:extLst>
      <p:ext uri="{BB962C8B-B14F-4D97-AF65-F5344CB8AC3E}">
        <p14:creationId xmlns:p14="http://schemas.microsoft.com/office/powerpoint/2010/main" val="2243878435"/>
      </p:ext>
    </p:extLst>
  </p:cSld>
  <p:clrMap bg1="lt1" tx1="dk1" bg2="lt2" tx2="dk2" accent1="accent1" accent2="accent2" accent3="accent3" accent4="accent4" accent5="accent5" accent6="accent6" hlink="hlink" folHlink="folHlink"/>
  <p:sldLayoutIdLst>
    <p:sldLayoutId id="2147484621" r:id="rId1"/>
    <p:sldLayoutId id="2147484622" r:id="rId2"/>
    <p:sldLayoutId id="2147484623" r:id="rId3"/>
    <p:sldLayoutId id="2147484624" r:id="rId4"/>
    <p:sldLayoutId id="2147484625" r:id="rId5"/>
    <p:sldLayoutId id="2147484626" r:id="rId6"/>
    <p:sldLayoutId id="2147484627" r:id="rId7"/>
    <p:sldLayoutId id="2147484628" r:id="rId8"/>
    <p:sldLayoutId id="2147484629" r:id="rId9"/>
    <p:sldLayoutId id="2147484630" r:id="rId10"/>
    <p:sldLayoutId id="2147484631" r:id="rId11"/>
    <p:sldLayoutId id="2147484632" r:id="rId12"/>
    <p:sldLayoutId id="2147484633" r:id="rId13"/>
    <p:sldLayoutId id="2147484634" r:id="rId14"/>
    <p:sldLayoutId id="2147484635" r:id="rId15"/>
    <p:sldLayoutId id="2147484636" r:id="rId16"/>
    <p:sldLayoutId id="2147484637" r:id="rId17"/>
    <p:sldLayoutId id="2147484638" r:id="rId18"/>
    <p:sldLayoutId id="2147484639" r:id="rId19"/>
    <p:sldLayoutId id="2147484640" r:id="rId20"/>
    <p:sldLayoutId id="2147484641" r:id="rId21"/>
    <p:sldLayoutId id="2147484642" r:id="rId22"/>
    <p:sldLayoutId id="2147484643" r:id="rId23"/>
    <p:sldLayoutId id="2147484644" r:id="rId24"/>
    <p:sldLayoutId id="2147484645" r:id="rId25"/>
    <p:sldLayoutId id="2147484646" r:id="rId26"/>
    <p:sldLayoutId id="2147484647" r:id="rId27"/>
    <p:sldLayoutId id="2147484648" r:id="rId28"/>
    <p:sldLayoutId id="2147484649" r:id="rId29"/>
    <p:sldLayoutId id="2147484650" r:id="rId30"/>
    <p:sldLayoutId id="2147484651" r:id="rId31"/>
    <p:sldLayoutId id="2147484652" r:id="rId32"/>
    <p:sldLayoutId id="2147484653" r:id="rId33"/>
    <p:sldLayoutId id="2147484654" r:id="rId34"/>
    <p:sldLayoutId id="2147484655" r:id="rId35"/>
    <p:sldLayoutId id="2147484656" r:id="rId36"/>
  </p:sldLayoutIdLst>
  <p:hf hdr="0" ftr="0" dt="0"/>
  <p:txStyles>
    <p:titleStyle>
      <a:lvl1pPr algn="l" rtl="0" fontAlgn="base">
        <a:lnSpc>
          <a:spcPct val="80000"/>
        </a:lnSpc>
        <a:spcBef>
          <a:spcPts val="0"/>
        </a:spcBef>
        <a:spcAft>
          <a:spcPts val="600"/>
        </a:spcAft>
        <a:defRPr sz="3600" b="1" kern="1200" cap="all">
          <a:solidFill>
            <a:srgbClr val="595959"/>
          </a:solidFill>
          <a:latin typeface="+mj-lt"/>
          <a:ea typeface="+mj-ea"/>
          <a:cs typeface="+mj-cs"/>
        </a:defRPr>
      </a:lvl1pPr>
      <a:lvl2pPr algn="l" rtl="0" fontAlgn="base">
        <a:lnSpc>
          <a:spcPts val="3775"/>
        </a:lnSpc>
        <a:spcBef>
          <a:spcPct val="0"/>
        </a:spcBef>
        <a:spcAft>
          <a:spcPct val="0"/>
        </a:spcAft>
        <a:defRPr sz="3600" b="1">
          <a:solidFill>
            <a:srgbClr val="595959"/>
          </a:solidFill>
          <a:latin typeface="Calibri" pitchFamily="34" charset="0"/>
        </a:defRPr>
      </a:lvl2pPr>
      <a:lvl3pPr algn="l" rtl="0" fontAlgn="base">
        <a:lnSpc>
          <a:spcPts val="3775"/>
        </a:lnSpc>
        <a:spcBef>
          <a:spcPct val="0"/>
        </a:spcBef>
        <a:spcAft>
          <a:spcPct val="0"/>
        </a:spcAft>
        <a:defRPr sz="3600" b="1">
          <a:solidFill>
            <a:srgbClr val="595959"/>
          </a:solidFill>
          <a:latin typeface="Calibri" pitchFamily="34" charset="0"/>
        </a:defRPr>
      </a:lvl3pPr>
      <a:lvl4pPr algn="l" rtl="0" fontAlgn="base">
        <a:lnSpc>
          <a:spcPts val="3775"/>
        </a:lnSpc>
        <a:spcBef>
          <a:spcPct val="0"/>
        </a:spcBef>
        <a:spcAft>
          <a:spcPct val="0"/>
        </a:spcAft>
        <a:defRPr sz="3600" b="1">
          <a:solidFill>
            <a:srgbClr val="595959"/>
          </a:solidFill>
          <a:latin typeface="Calibri" pitchFamily="34" charset="0"/>
        </a:defRPr>
      </a:lvl4pPr>
      <a:lvl5pPr algn="l" rtl="0" fontAlgn="base">
        <a:lnSpc>
          <a:spcPts val="3775"/>
        </a:lnSpc>
        <a:spcBef>
          <a:spcPct val="0"/>
        </a:spcBef>
        <a:spcAft>
          <a:spcPct val="0"/>
        </a:spcAft>
        <a:defRPr sz="3600" b="1">
          <a:solidFill>
            <a:srgbClr val="595959"/>
          </a:solidFill>
          <a:latin typeface="Calibri" pitchFamily="34" charset="0"/>
        </a:defRPr>
      </a:lvl5pPr>
      <a:lvl6pPr marL="457200" algn="l" rtl="0" fontAlgn="base">
        <a:lnSpc>
          <a:spcPts val="3775"/>
        </a:lnSpc>
        <a:spcBef>
          <a:spcPct val="0"/>
        </a:spcBef>
        <a:spcAft>
          <a:spcPct val="0"/>
        </a:spcAft>
        <a:defRPr sz="3600" b="1">
          <a:solidFill>
            <a:srgbClr val="595959"/>
          </a:solidFill>
          <a:latin typeface="Calibri" pitchFamily="34" charset="0"/>
        </a:defRPr>
      </a:lvl6pPr>
      <a:lvl7pPr marL="914400" algn="l" rtl="0" fontAlgn="base">
        <a:lnSpc>
          <a:spcPts val="3775"/>
        </a:lnSpc>
        <a:spcBef>
          <a:spcPct val="0"/>
        </a:spcBef>
        <a:spcAft>
          <a:spcPct val="0"/>
        </a:spcAft>
        <a:defRPr sz="3600" b="1">
          <a:solidFill>
            <a:srgbClr val="595959"/>
          </a:solidFill>
          <a:latin typeface="Calibri" pitchFamily="34" charset="0"/>
        </a:defRPr>
      </a:lvl7pPr>
      <a:lvl8pPr marL="1371600" algn="l" rtl="0" fontAlgn="base">
        <a:lnSpc>
          <a:spcPts val="3775"/>
        </a:lnSpc>
        <a:spcBef>
          <a:spcPct val="0"/>
        </a:spcBef>
        <a:spcAft>
          <a:spcPct val="0"/>
        </a:spcAft>
        <a:defRPr sz="3600" b="1">
          <a:solidFill>
            <a:srgbClr val="595959"/>
          </a:solidFill>
          <a:latin typeface="Calibri" pitchFamily="34" charset="0"/>
        </a:defRPr>
      </a:lvl8pPr>
      <a:lvl9pPr marL="1828800" algn="l" rtl="0" fontAlgn="base">
        <a:lnSpc>
          <a:spcPts val="3775"/>
        </a:lnSpc>
        <a:spcBef>
          <a:spcPct val="0"/>
        </a:spcBef>
        <a:spcAft>
          <a:spcPct val="0"/>
        </a:spcAft>
        <a:defRPr sz="3600" b="1">
          <a:solidFill>
            <a:srgbClr val="595959"/>
          </a:solidFill>
          <a:latin typeface="Calibri" pitchFamily="34" charset="0"/>
        </a:defRPr>
      </a:lvl9pPr>
    </p:titleStyle>
    <p:bodyStyle>
      <a:lvl1pPr marL="0" indent="0" algn="l" rtl="0" fontAlgn="base">
        <a:lnSpc>
          <a:spcPct val="110000"/>
        </a:lnSpc>
        <a:spcBef>
          <a:spcPts val="400"/>
        </a:spcBef>
        <a:spcAft>
          <a:spcPts val="600"/>
        </a:spcAft>
        <a:buFont typeface="Arial" pitchFamily="34" charset="0"/>
        <a:buNone/>
        <a:defRPr sz="1400" kern="1200">
          <a:solidFill>
            <a:srgbClr val="595959"/>
          </a:solidFill>
          <a:latin typeface="+mn-lt"/>
          <a:ea typeface="+mn-ea"/>
          <a:cs typeface="Arial" pitchFamily="34" charset="0"/>
        </a:defRPr>
      </a:lvl1pPr>
      <a:lvl2pPr marL="685800" indent="-228600" algn="l" rtl="0" fontAlgn="base">
        <a:lnSpc>
          <a:spcPct val="110000"/>
        </a:lnSpc>
        <a:spcBef>
          <a:spcPts val="0"/>
        </a:spcBef>
        <a:spcAft>
          <a:spcPts val="600"/>
        </a:spcAft>
        <a:buFont typeface="Arial"/>
        <a:buChar char="•"/>
        <a:defRPr sz="1400" kern="1200">
          <a:solidFill>
            <a:srgbClr val="595959"/>
          </a:solidFill>
          <a:latin typeface="+mn-lt"/>
          <a:ea typeface="+mn-ea"/>
          <a:cs typeface="Arial" pitchFamily="34" charset="0"/>
        </a:defRPr>
      </a:lvl2pPr>
      <a:lvl3pPr marL="1143000" indent="-228600" algn="l" rtl="0" fontAlgn="base">
        <a:lnSpc>
          <a:spcPct val="110000"/>
        </a:lnSpc>
        <a:spcBef>
          <a:spcPts val="0"/>
        </a:spcBef>
        <a:spcAft>
          <a:spcPts val="600"/>
        </a:spcAft>
        <a:buFont typeface="Lucida Grande"/>
        <a:buChar char="-"/>
        <a:defRPr sz="1400" kern="1200">
          <a:solidFill>
            <a:srgbClr val="595959"/>
          </a:solidFill>
          <a:latin typeface="+mn-lt"/>
          <a:ea typeface="+mn-ea"/>
          <a:cs typeface="Arial" pitchFamily="34" charset="0"/>
        </a:defRPr>
      </a:lvl3pPr>
      <a:lvl4pPr marL="1600200" indent="-228600" algn="l" rtl="0" fontAlgn="base">
        <a:lnSpc>
          <a:spcPct val="110000"/>
        </a:lnSpc>
        <a:spcBef>
          <a:spcPts val="0"/>
        </a:spcBef>
        <a:spcAft>
          <a:spcPts val="600"/>
        </a:spcAft>
        <a:buFont typeface="Arial"/>
        <a:buChar char="•"/>
        <a:defRPr sz="1400" kern="1200">
          <a:solidFill>
            <a:srgbClr val="595959"/>
          </a:solidFill>
          <a:latin typeface="+mn-lt"/>
          <a:ea typeface="+mn-ea"/>
          <a:cs typeface="Arial" pitchFamily="34" charset="0"/>
        </a:defRPr>
      </a:lvl4pPr>
      <a:lvl5pPr marL="2057400" indent="-228600" algn="l" rtl="0" fontAlgn="base">
        <a:lnSpc>
          <a:spcPct val="110000"/>
        </a:lnSpc>
        <a:spcBef>
          <a:spcPts val="0"/>
        </a:spcBef>
        <a:spcAft>
          <a:spcPts val="600"/>
        </a:spcAft>
        <a:buFont typeface="Lucida Grande"/>
        <a:buChar char="-"/>
        <a:defRPr sz="1400" kern="1200">
          <a:solidFill>
            <a:srgbClr val="595959"/>
          </a:solidFill>
          <a:latin typeface="+mn-lt"/>
          <a:ea typeface="+mn-ea"/>
          <a:cs typeface="Arial" pitchFamily="34" charset="0"/>
        </a:defRPr>
      </a:lvl5pPr>
      <a:lvl6pPr marL="2514600" indent="-228600" algn="l" defTabSz="914400" rtl="0" eaLnBrk="1" latinLnBrk="0" hangingPunct="1">
        <a:lnSpc>
          <a:spcPct val="110000"/>
        </a:lnSpc>
        <a:spcBef>
          <a:spcPts val="0"/>
        </a:spcBef>
        <a:spcAft>
          <a:spcPts val="600"/>
        </a:spcAft>
        <a:buFont typeface="Lucida Grande"/>
        <a:buChar char="»"/>
        <a:defRPr sz="14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 Placeholder 13"/>
          <p:cNvSpPr>
            <a:spLocks noGrp="1"/>
          </p:cNvSpPr>
          <p:nvPr>
            <p:ph type="body" idx="1"/>
          </p:nvPr>
        </p:nvSpPr>
        <p:spPr bwMode="gray">
          <a:xfrm>
            <a:off x="851535" y="1294448"/>
            <a:ext cx="6875463" cy="4525963"/>
          </a:xfrm>
          <a:prstGeom prst="rect">
            <a:avLst/>
          </a:prstGeom>
          <a:noFill/>
          <a:ln w="9525">
            <a:noFill/>
            <a:miter lim="800000"/>
            <a:headEnd/>
            <a:tailEnd/>
          </a:ln>
        </p:spPr>
        <p:txBody>
          <a:bodyPr vert="horz" wrap="square" lIns="9144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Tree>
    <p:extLst>
      <p:ext uri="{BB962C8B-B14F-4D97-AF65-F5344CB8AC3E}">
        <p14:creationId xmlns:p14="http://schemas.microsoft.com/office/powerpoint/2010/main" val="2868115596"/>
      </p:ext>
    </p:extLst>
  </p:cSld>
  <p:clrMap bg1="lt1" tx1="dk1" bg2="lt2" tx2="dk2" accent1="accent1" accent2="accent2" accent3="accent3" accent4="accent4" accent5="accent5" accent6="accent6" hlink="hlink" folHlink="folHlink"/>
  <p:sldLayoutIdLst>
    <p:sldLayoutId id="2147484658" r:id="rId1"/>
    <p:sldLayoutId id="2147484659" r:id="rId2"/>
    <p:sldLayoutId id="2147484660" r:id="rId3"/>
    <p:sldLayoutId id="2147484661" r:id="rId4"/>
    <p:sldLayoutId id="2147484662" r:id="rId5"/>
    <p:sldLayoutId id="2147484663" r:id="rId6"/>
    <p:sldLayoutId id="2147484664" r:id="rId7"/>
    <p:sldLayoutId id="2147484665" r:id="rId8"/>
    <p:sldLayoutId id="2147484666" r:id="rId9"/>
    <p:sldLayoutId id="2147484667" r:id="rId10"/>
    <p:sldLayoutId id="2147484668" r:id="rId11"/>
    <p:sldLayoutId id="2147484669" r:id="rId12"/>
    <p:sldLayoutId id="2147484670" r:id="rId13"/>
    <p:sldLayoutId id="2147484671" r:id="rId14"/>
    <p:sldLayoutId id="2147484672" r:id="rId15"/>
    <p:sldLayoutId id="2147484673" r:id="rId16"/>
    <p:sldLayoutId id="2147484674" r:id="rId17"/>
    <p:sldLayoutId id="2147484675" r:id="rId18"/>
    <p:sldLayoutId id="2147484676" r:id="rId19"/>
    <p:sldLayoutId id="2147484677" r:id="rId20"/>
    <p:sldLayoutId id="2147484678" r:id="rId21"/>
    <p:sldLayoutId id="2147484679" r:id="rId22"/>
    <p:sldLayoutId id="2147484680" r:id="rId23"/>
    <p:sldLayoutId id="2147484681" r:id="rId24"/>
    <p:sldLayoutId id="2147484682" r:id="rId25"/>
    <p:sldLayoutId id="2147484683" r:id="rId26"/>
    <p:sldLayoutId id="2147484684" r:id="rId27"/>
    <p:sldLayoutId id="2147484685" r:id="rId28"/>
    <p:sldLayoutId id="2147484686" r:id="rId29"/>
    <p:sldLayoutId id="2147484687" r:id="rId30"/>
    <p:sldLayoutId id="2147484688" r:id="rId31"/>
    <p:sldLayoutId id="2147484689" r:id="rId32"/>
    <p:sldLayoutId id="2147484690" r:id="rId33"/>
    <p:sldLayoutId id="2147484691" r:id="rId34"/>
    <p:sldLayoutId id="2147484694" r:id="rId35"/>
    <p:sldLayoutId id="2147484692" r:id="rId36"/>
    <p:sldLayoutId id="2147484693" r:id="rId37"/>
  </p:sldLayoutIdLst>
  <p:hf hdr="0" ftr="0" dt="0"/>
  <p:txStyles>
    <p:titleStyle>
      <a:lvl1pPr algn="l" rtl="0" fontAlgn="base">
        <a:lnSpc>
          <a:spcPct val="80000"/>
        </a:lnSpc>
        <a:spcBef>
          <a:spcPts val="0"/>
        </a:spcBef>
        <a:spcAft>
          <a:spcPts val="600"/>
        </a:spcAft>
        <a:defRPr sz="3600" b="1" kern="1200" cap="all">
          <a:solidFill>
            <a:srgbClr val="595959"/>
          </a:solidFill>
          <a:latin typeface="+mj-lt"/>
          <a:ea typeface="+mj-ea"/>
          <a:cs typeface="+mj-cs"/>
        </a:defRPr>
      </a:lvl1pPr>
      <a:lvl2pPr algn="l" rtl="0" fontAlgn="base">
        <a:lnSpc>
          <a:spcPts val="3775"/>
        </a:lnSpc>
        <a:spcBef>
          <a:spcPct val="0"/>
        </a:spcBef>
        <a:spcAft>
          <a:spcPct val="0"/>
        </a:spcAft>
        <a:defRPr sz="3600" b="1">
          <a:solidFill>
            <a:srgbClr val="595959"/>
          </a:solidFill>
          <a:latin typeface="Calibri" pitchFamily="34" charset="0"/>
        </a:defRPr>
      </a:lvl2pPr>
      <a:lvl3pPr algn="l" rtl="0" fontAlgn="base">
        <a:lnSpc>
          <a:spcPts val="3775"/>
        </a:lnSpc>
        <a:spcBef>
          <a:spcPct val="0"/>
        </a:spcBef>
        <a:spcAft>
          <a:spcPct val="0"/>
        </a:spcAft>
        <a:defRPr sz="3600" b="1">
          <a:solidFill>
            <a:srgbClr val="595959"/>
          </a:solidFill>
          <a:latin typeface="Calibri" pitchFamily="34" charset="0"/>
        </a:defRPr>
      </a:lvl3pPr>
      <a:lvl4pPr algn="l" rtl="0" fontAlgn="base">
        <a:lnSpc>
          <a:spcPts val="3775"/>
        </a:lnSpc>
        <a:spcBef>
          <a:spcPct val="0"/>
        </a:spcBef>
        <a:spcAft>
          <a:spcPct val="0"/>
        </a:spcAft>
        <a:defRPr sz="3600" b="1">
          <a:solidFill>
            <a:srgbClr val="595959"/>
          </a:solidFill>
          <a:latin typeface="Calibri" pitchFamily="34" charset="0"/>
        </a:defRPr>
      </a:lvl4pPr>
      <a:lvl5pPr algn="l" rtl="0" fontAlgn="base">
        <a:lnSpc>
          <a:spcPts val="3775"/>
        </a:lnSpc>
        <a:spcBef>
          <a:spcPct val="0"/>
        </a:spcBef>
        <a:spcAft>
          <a:spcPct val="0"/>
        </a:spcAft>
        <a:defRPr sz="3600" b="1">
          <a:solidFill>
            <a:srgbClr val="595959"/>
          </a:solidFill>
          <a:latin typeface="Calibri" pitchFamily="34" charset="0"/>
        </a:defRPr>
      </a:lvl5pPr>
      <a:lvl6pPr marL="457200" algn="l" rtl="0" fontAlgn="base">
        <a:lnSpc>
          <a:spcPts val="3775"/>
        </a:lnSpc>
        <a:spcBef>
          <a:spcPct val="0"/>
        </a:spcBef>
        <a:spcAft>
          <a:spcPct val="0"/>
        </a:spcAft>
        <a:defRPr sz="3600" b="1">
          <a:solidFill>
            <a:srgbClr val="595959"/>
          </a:solidFill>
          <a:latin typeface="Calibri" pitchFamily="34" charset="0"/>
        </a:defRPr>
      </a:lvl6pPr>
      <a:lvl7pPr marL="914400" algn="l" rtl="0" fontAlgn="base">
        <a:lnSpc>
          <a:spcPts val="3775"/>
        </a:lnSpc>
        <a:spcBef>
          <a:spcPct val="0"/>
        </a:spcBef>
        <a:spcAft>
          <a:spcPct val="0"/>
        </a:spcAft>
        <a:defRPr sz="3600" b="1">
          <a:solidFill>
            <a:srgbClr val="595959"/>
          </a:solidFill>
          <a:latin typeface="Calibri" pitchFamily="34" charset="0"/>
        </a:defRPr>
      </a:lvl7pPr>
      <a:lvl8pPr marL="1371600" algn="l" rtl="0" fontAlgn="base">
        <a:lnSpc>
          <a:spcPts val="3775"/>
        </a:lnSpc>
        <a:spcBef>
          <a:spcPct val="0"/>
        </a:spcBef>
        <a:spcAft>
          <a:spcPct val="0"/>
        </a:spcAft>
        <a:defRPr sz="3600" b="1">
          <a:solidFill>
            <a:srgbClr val="595959"/>
          </a:solidFill>
          <a:latin typeface="Calibri" pitchFamily="34" charset="0"/>
        </a:defRPr>
      </a:lvl8pPr>
      <a:lvl9pPr marL="1828800" algn="l" rtl="0" fontAlgn="base">
        <a:lnSpc>
          <a:spcPts val="3775"/>
        </a:lnSpc>
        <a:spcBef>
          <a:spcPct val="0"/>
        </a:spcBef>
        <a:spcAft>
          <a:spcPct val="0"/>
        </a:spcAft>
        <a:defRPr sz="3600" b="1">
          <a:solidFill>
            <a:srgbClr val="595959"/>
          </a:solidFill>
          <a:latin typeface="Calibri" pitchFamily="34" charset="0"/>
        </a:defRPr>
      </a:lvl9pPr>
    </p:titleStyle>
    <p:bodyStyle>
      <a:lvl1pPr marL="0" indent="0" algn="l" rtl="0" fontAlgn="base">
        <a:lnSpc>
          <a:spcPct val="110000"/>
        </a:lnSpc>
        <a:spcBef>
          <a:spcPts val="400"/>
        </a:spcBef>
        <a:spcAft>
          <a:spcPts val="600"/>
        </a:spcAft>
        <a:buFont typeface="Arial" pitchFamily="34" charset="0"/>
        <a:buNone/>
        <a:defRPr sz="1400" kern="1200">
          <a:solidFill>
            <a:srgbClr val="595959"/>
          </a:solidFill>
          <a:latin typeface="+mn-lt"/>
          <a:ea typeface="+mn-ea"/>
          <a:cs typeface="Arial" pitchFamily="34" charset="0"/>
        </a:defRPr>
      </a:lvl1pPr>
      <a:lvl2pPr marL="685800" indent="-228600" algn="l" rtl="0" fontAlgn="base">
        <a:lnSpc>
          <a:spcPct val="110000"/>
        </a:lnSpc>
        <a:spcBef>
          <a:spcPts val="0"/>
        </a:spcBef>
        <a:spcAft>
          <a:spcPts val="600"/>
        </a:spcAft>
        <a:buFont typeface="Arial"/>
        <a:buChar char="•"/>
        <a:defRPr sz="1400" kern="1200">
          <a:solidFill>
            <a:srgbClr val="595959"/>
          </a:solidFill>
          <a:latin typeface="+mn-lt"/>
          <a:ea typeface="+mn-ea"/>
          <a:cs typeface="Arial" pitchFamily="34" charset="0"/>
        </a:defRPr>
      </a:lvl2pPr>
      <a:lvl3pPr marL="1143000" indent="-228600" algn="l" rtl="0" fontAlgn="base">
        <a:lnSpc>
          <a:spcPct val="110000"/>
        </a:lnSpc>
        <a:spcBef>
          <a:spcPts val="0"/>
        </a:spcBef>
        <a:spcAft>
          <a:spcPts val="600"/>
        </a:spcAft>
        <a:buFont typeface="Lucida Grande"/>
        <a:buChar char="-"/>
        <a:defRPr sz="1400" kern="1200">
          <a:solidFill>
            <a:srgbClr val="595959"/>
          </a:solidFill>
          <a:latin typeface="+mn-lt"/>
          <a:ea typeface="+mn-ea"/>
          <a:cs typeface="Arial" pitchFamily="34" charset="0"/>
        </a:defRPr>
      </a:lvl3pPr>
      <a:lvl4pPr marL="1600200" indent="-228600" algn="l" rtl="0" fontAlgn="base">
        <a:lnSpc>
          <a:spcPct val="110000"/>
        </a:lnSpc>
        <a:spcBef>
          <a:spcPts val="0"/>
        </a:spcBef>
        <a:spcAft>
          <a:spcPts val="600"/>
        </a:spcAft>
        <a:buFont typeface="Arial"/>
        <a:buChar char="•"/>
        <a:defRPr sz="1400" kern="1200">
          <a:solidFill>
            <a:srgbClr val="595959"/>
          </a:solidFill>
          <a:latin typeface="+mn-lt"/>
          <a:ea typeface="+mn-ea"/>
          <a:cs typeface="Arial" pitchFamily="34" charset="0"/>
        </a:defRPr>
      </a:lvl4pPr>
      <a:lvl5pPr marL="2057400" indent="-228600" algn="l" rtl="0" fontAlgn="base">
        <a:lnSpc>
          <a:spcPct val="110000"/>
        </a:lnSpc>
        <a:spcBef>
          <a:spcPts val="0"/>
        </a:spcBef>
        <a:spcAft>
          <a:spcPts val="600"/>
        </a:spcAft>
        <a:buFont typeface="Lucida Grande"/>
        <a:buChar char="-"/>
        <a:defRPr sz="1400" kern="1200">
          <a:solidFill>
            <a:srgbClr val="595959"/>
          </a:solidFill>
          <a:latin typeface="+mn-lt"/>
          <a:ea typeface="+mn-ea"/>
          <a:cs typeface="Arial" pitchFamily="34" charset="0"/>
        </a:defRPr>
      </a:lvl5pPr>
      <a:lvl6pPr marL="2514600" indent="-228600" algn="l" defTabSz="914400" rtl="0" eaLnBrk="1" latinLnBrk="0" hangingPunct="1">
        <a:lnSpc>
          <a:spcPct val="110000"/>
        </a:lnSpc>
        <a:spcBef>
          <a:spcPts val="0"/>
        </a:spcBef>
        <a:spcAft>
          <a:spcPts val="600"/>
        </a:spcAft>
        <a:buFont typeface="Lucida Grande"/>
        <a:buChar char="»"/>
        <a:defRPr sz="14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2377" y="857958"/>
            <a:ext cx="8654595" cy="457048"/>
          </a:xfrm>
          <a:prstGeom prst="rect">
            <a:avLst/>
          </a:prstGeom>
        </p:spPr>
        <p:txBody>
          <a:bodyPr vert="horz" wrap="square" lIns="0" tIns="0" rIns="0" bIns="0" rtlCol="0" anchor="t">
            <a:spAutoFit/>
          </a:bodyPr>
          <a:lstStyle/>
          <a:p>
            <a:r>
              <a:rPr lang="en-US" dirty="0"/>
              <a:t>Title</a:t>
            </a:r>
          </a:p>
        </p:txBody>
      </p:sp>
      <p:sp>
        <p:nvSpPr>
          <p:cNvPr id="3" name="Text Placeholder 2"/>
          <p:cNvSpPr>
            <a:spLocks noGrp="1"/>
          </p:cNvSpPr>
          <p:nvPr>
            <p:ph type="body" idx="1"/>
          </p:nvPr>
        </p:nvSpPr>
        <p:spPr>
          <a:xfrm>
            <a:off x="247651" y="1851257"/>
            <a:ext cx="8651621" cy="352401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srgbClr val="888B8D"/>
                </a:solidFill>
                <a:latin typeface="Calibri"/>
              </a:rPr>
              <a:pPr defTabSz="924282" fontAlgn="auto">
                <a:lnSpc>
                  <a:spcPct val="85000"/>
                </a:lnSpc>
                <a:spcBef>
                  <a:spcPts val="204"/>
                </a:spcBef>
                <a:spcAft>
                  <a:spcPts val="0"/>
                </a:spcAft>
              </a:pPr>
              <a:t>‹#›</a:t>
            </a:fld>
            <a:endParaRPr lang="en-GB" sz="800" dirty="0">
              <a:solidFill>
                <a:srgbClr val="888B8D"/>
              </a:solidFill>
              <a:latin typeface="Calibri"/>
            </a:endParaRPr>
          </a:p>
        </p:txBody>
      </p:sp>
      <p:sp>
        <p:nvSpPr>
          <p:cNvPr id="23" name="TextBox 22"/>
          <p:cNvSpPr txBox="1"/>
          <p:nvPr userDrawn="1"/>
        </p:nvSpPr>
        <p:spPr>
          <a:xfrm>
            <a:off x="629736" y="6341234"/>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srgbClr val="888B8D"/>
                </a:solidFill>
                <a:latin typeface="Calibri"/>
              </a:rPr>
              <a:t>© 2017 Ipsos.</a:t>
            </a:r>
            <a:endParaRPr lang="en-GB" sz="1200" dirty="0">
              <a:solidFill>
                <a:srgbClr val="1C1C1C">
                  <a:lumMod val="75000"/>
                  <a:lumOff val="25000"/>
                </a:srgbClr>
              </a:solidFill>
              <a:latin typeface="Calibri"/>
            </a:endParaRPr>
          </a:p>
        </p:txBody>
      </p:sp>
      <p:pic>
        <p:nvPicPr>
          <p:cNvPr id="15" name="Picture 3" descr="C:\Users\Graphics Dude Ltd\Graphics Dude Ltd\Work\PC - IM - 150415A (template pt2)\Graphics\Tags\IpsosUU-WT-col.png"/>
          <p:cNvPicPr>
            <a:picLocks noChangeAspect="1" noChangeArrowheads="1"/>
          </p:cNvPicPr>
          <p:nvPr userDrawn="1"/>
        </p:nvPicPr>
        <p:blipFill>
          <a:blip r:embed="rId30"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740760"/>
      </p:ext>
    </p:extLst>
  </p:cSld>
  <p:clrMap bg1="lt1" tx1="dk1" bg2="lt2" tx2="dk2" accent1="accent1" accent2="accent2" accent3="accent3" accent4="accent4" accent5="accent5" accent6="accent6" hlink="hlink" folHlink="folHlink"/>
  <p:sldLayoutIdLst>
    <p:sldLayoutId id="2147484696" r:id="rId1"/>
    <p:sldLayoutId id="2147484697" r:id="rId2"/>
    <p:sldLayoutId id="2147484698" r:id="rId3"/>
    <p:sldLayoutId id="2147484699" r:id="rId4"/>
    <p:sldLayoutId id="2147484700" r:id="rId5"/>
    <p:sldLayoutId id="2147484701" r:id="rId6"/>
    <p:sldLayoutId id="2147484702" r:id="rId7"/>
    <p:sldLayoutId id="2147484703" r:id="rId8"/>
    <p:sldLayoutId id="2147484704" r:id="rId9"/>
    <p:sldLayoutId id="2147484705" r:id="rId10"/>
    <p:sldLayoutId id="2147484706" r:id="rId11"/>
    <p:sldLayoutId id="2147484707" r:id="rId12"/>
    <p:sldLayoutId id="2147484708" r:id="rId13"/>
    <p:sldLayoutId id="2147484709" r:id="rId14"/>
    <p:sldLayoutId id="2147484710" r:id="rId15"/>
    <p:sldLayoutId id="2147484711" r:id="rId16"/>
    <p:sldLayoutId id="2147484712" r:id="rId17"/>
    <p:sldLayoutId id="2147484713" r:id="rId18"/>
    <p:sldLayoutId id="2147484714" r:id="rId19"/>
    <p:sldLayoutId id="2147484715" r:id="rId20"/>
    <p:sldLayoutId id="2147484716" r:id="rId21"/>
    <p:sldLayoutId id="2147484717" r:id="rId22"/>
    <p:sldLayoutId id="2147484718" r:id="rId23"/>
    <p:sldLayoutId id="2147484719" r:id="rId24"/>
    <p:sldLayoutId id="2147484720" r:id="rId25"/>
    <p:sldLayoutId id="2147484721" r:id="rId26"/>
    <p:sldLayoutId id="2147484722" r:id="rId27"/>
    <p:sldLayoutId id="2147484723" r:id="rId28"/>
  </p:sldLayoutIdLst>
  <p:hf hdr="0"/>
  <p:txStyles>
    <p:titleStyle>
      <a:lvl1pPr algn="l" defTabSz="924282" rtl="0" eaLnBrk="1" latinLnBrk="0" hangingPunct="1">
        <a:lnSpc>
          <a:spcPct val="90000"/>
        </a:lnSpc>
        <a:spcBef>
          <a:spcPts val="408"/>
        </a:spcBef>
        <a:buNone/>
        <a:tabLst/>
        <a:defRPr sz="3300" b="1" kern="1200">
          <a:solidFill>
            <a:schemeClr val="tx1"/>
          </a:solidFill>
          <a:latin typeface="+mj-lt"/>
          <a:ea typeface="+mj-ea"/>
          <a:cs typeface="+mj-cs"/>
        </a:defRPr>
      </a:lvl1pPr>
    </p:titleStyle>
    <p:body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4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4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2377" y="857958"/>
            <a:ext cx="8654595" cy="457048"/>
          </a:xfrm>
          <a:prstGeom prst="rect">
            <a:avLst/>
          </a:prstGeom>
        </p:spPr>
        <p:txBody>
          <a:bodyPr vert="horz" wrap="square" lIns="0" tIns="0" rIns="0" bIns="0" rtlCol="0" anchor="t">
            <a:spAutoFit/>
          </a:bodyPr>
          <a:lstStyle/>
          <a:p>
            <a:r>
              <a:rPr lang="en-US" dirty="0"/>
              <a:t>Title</a:t>
            </a:r>
          </a:p>
        </p:txBody>
      </p:sp>
      <p:sp>
        <p:nvSpPr>
          <p:cNvPr id="3" name="Text Placeholder 2"/>
          <p:cNvSpPr>
            <a:spLocks noGrp="1"/>
          </p:cNvSpPr>
          <p:nvPr>
            <p:ph type="body" idx="1"/>
          </p:nvPr>
        </p:nvSpPr>
        <p:spPr>
          <a:xfrm>
            <a:off x="247651" y="1851257"/>
            <a:ext cx="8651621" cy="352401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srgbClr val="888B8D"/>
                </a:solidFill>
                <a:latin typeface="Calibri"/>
              </a:rPr>
              <a:pPr defTabSz="924282" fontAlgn="auto">
                <a:lnSpc>
                  <a:spcPct val="85000"/>
                </a:lnSpc>
                <a:spcBef>
                  <a:spcPts val="204"/>
                </a:spcBef>
                <a:spcAft>
                  <a:spcPts val="0"/>
                </a:spcAft>
              </a:pPr>
              <a:t>‹#›</a:t>
            </a:fld>
            <a:endParaRPr lang="en-GB" sz="800" dirty="0">
              <a:solidFill>
                <a:srgbClr val="888B8D"/>
              </a:solidFill>
              <a:latin typeface="Calibri"/>
            </a:endParaRPr>
          </a:p>
        </p:txBody>
      </p:sp>
      <p:sp>
        <p:nvSpPr>
          <p:cNvPr id="23" name="TextBox 22"/>
          <p:cNvSpPr txBox="1"/>
          <p:nvPr userDrawn="1"/>
        </p:nvSpPr>
        <p:spPr>
          <a:xfrm>
            <a:off x="629736" y="6341234"/>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srgbClr val="888B8D"/>
                </a:solidFill>
                <a:latin typeface="Calibri"/>
              </a:rPr>
              <a:t>© 2015 Ipsos.</a:t>
            </a:r>
            <a:endParaRPr lang="en-GB" sz="1200" dirty="0">
              <a:solidFill>
                <a:srgbClr val="1C1C1C">
                  <a:lumMod val="75000"/>
                  <a:lumOff val="25000"/>
                </a:srgbClr>
              </a:solidFill>
              <a:latin typeface="Calibri"/>
            </a:endParaRPr>
          </a:p>
        </p:txBody>
      </p:sp>
      <p:pic>
        <p:nvPicPr>
          <p:cNvPr id="15" name="Picture 3" descr="C:\Users\Graphics Dude Ltd\Graphics Dude Ltd\Work\PC - IM - 150415A (template pt2)\Graphics\Tags\IpsosUU-WT-col.png"/>
          <p:cNvPicPr>
            <a:picLocks noChangeAspect="1" noChangeArrowheads="1"/>
          </p:cNvPicPr>
          <p:nvPr userDrawn="1"/>
        </p:nvPicPr>
        <p:blipFill>
          <a:blip r:embed="rId30"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434758"/>
      </p:ext>
    </p:extLst>
  </p:cSld>
  <p:clrMap bg1="lt1" tx1="dk1" bg2="lt2" tx2="dk2" accent1="accent1" accent2="accent2" accent3="accent3" accent4="accent4" accent5="accent5" accent6="accent6" hlink="hlink" folHlink="folHlink"/>
  <p:sldLayoutIdLst>
    <p:sldLayoutId id="2147484725" r:id="rId1"/>
    <p:sldLayoutId id="2147484726" r:id="rId2"/>
    <p:sldLayoutId id="2147484727" r:id="rId3"/>
    <p:sldLayoutId id="2147484728" r:id="rId4"/>
    <p:sldLayoutId id="2147484729" r:id="rId5"/>
    <p:sldLayoutId id="2147484730" r:id="rId6"/>
    <p:sldLayoutId id="2147484731" r:id="rId7"/>
    <p:sldLayoutId id="2147484732" r:id="rId8"/>
    <p:sldLayoutId id="2147484733" r:id="rId9"/>
    <p:sldLayoutId id="2147484734" r:id="rId10"/>
    <p:sldLayoutId id="2147484735" r:id="rId11"/>
    <p:sldLayoutId id="2147484736" r:id="rId12"/>
    <p:sldLayoutId id="2147484737" r:id="rId13"/>
    <p:sldLayoutId id="2147484738" r:id="rId14"/>
    <p:sldLayoutId id="2147484739" r:id="rId15"/>
    <p:sldLayoutId id="2147484740" r:id="rId16"/>
    <p:sldLayoutId id="2147484741" r:id="rId17"/>
    <p:sldLayoutId id="2147484742" r:id="rId18"/>
    <p:sldLayoutId id="2147484743" r:id="rId19"/>
    <p:sldLayoutId id="2147484744" r:id="rId20"/>
    <p:sldLayoutId id="2147484745" r:id="rId21"/>
    <p:sldLayoutId id="2147484746" r:id="rId22"/>
    <p:sldLayoutId id="2147484747" r:id="rId23"/>
    <p:sldLayoutId id="2147484748" r:id="rId24"/>
    <p:sldLayoutId id="2147484749" r:id="rId25"/>
    <p:sldLayoutId id="2147484750" r:id="rId26"/>
    <p:sldLayoutId id="2147484751" r:id="rId27"/>
    <p:sldLayoutId id="2147484752" r:id="rId28"/>
  </p:sldLayoutIdLst>
  <p:hf hdr="0"/>
  <p:txStyles>
    <p:titleStyle>
      <a:lvl1pPr algn="l" defTabSz="924282" rtl="0" eaLnBrk="1" latinLnBrk="0" hangingPunct="1">
        <a:lnSpc>
          <a:spcPct val="90000"/>
        </a:lnSpc>
        <a:spcBef>
          <a:spcPts val="408"/>
        </a:spcBef>
        <a:buNone/>
        <a:tabLst/>
        <a:defRPr sz="3300" b="1" kern="1200">
          <a:solidFill>
            <a:schemeClr val="tx1"/>
          </a:solidFill>
          <a:latin typeface="+mj-lt"/>
          <a:ea typeface="+mj-ea"/>
          <a:cs typeface="+mj-cs"/>
        </a:defRPr>
      </a:lvl1pPr>
    </p:titleStyle>
    <p:body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4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4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2377" y="857958"/>
            <a:ext cx="8654595" cy="457048"/>
          </a:xfrm>
          <a:prstGeom prst="rect">
            <a:avLst/>
          </a:prstGeom>
        </p:spPr>
        <p:txBody>
          <a:bodyPr vert="horz" wrap="square" lIns="0" tIns="0" rIns="0" bIns="0" rtlCol="0" anchor="t">
            <a:spAutoFit/>
          </a:bodyPr>
          <a:lstStyle/>
          <a:p>
            <a:r>
              <a:rPr lang="en-US" dirty="0"/>
              <a:t>Title</a:t>
            </a:r>
          </a:p>
        </p:txBody>
      </p:sp>
      <p:sp>
        <p:nvSpPr>
          <p:cNvPr id="3" name="Text Placeholder 2"/>
          <p:cNvSpPr>
            <a:spLocks noGrp="1"/>
          </p:cNvSpPr>
          <p:nvPr>
            <p:ph type="body" idx="1"/>
          </p:nvPr>
        </p:nvSpPr>
        <p:spPr>
          <a:xfrm>
            <a:off x="247651" y="1851257"/>
            <a:ext cx="8651621" cy="352401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srgbClr val="888B8D"/>
                </a:solidFill>
                <a:latin typeface="Calibri"/>
              </a:rPr>
              <a:pPr defTabSz="924282" fontAlgn="auto">
                <a:lnSpc>
                  <a:spcPct val="85000"/>
                </a:lnSpc>
                <a:spcBef>
                  <a:spcPts val="204"/>
                </a:spcBef>
                <a:spcAft>
                  <a:spcPts val="0"/>
                </a:spcAft>
              </a:pPr>
              <a:t>‹#›</a:t>
            </a:fld>
            <a:endParaRPr lang="en-GB" sz="800" dirty="0">
              <a:solidFill>
                <a:srgbClr val="888B8D"/>
              </a:solidFill>
              <a:latin typeface="Calibri"/>
            </a:endParaRPr>
          </a:p>
        </p:txBody>
      </p:sp>
      <p:sp>
        <p:nvSpPr>
          <p:cNvPr id="23" name="TextBox 22"/>
          <p:cNvSpPr txBox="1"/>
          <p:nvPr userDrawn="1"/>
        </p:nvSpPr>
        <p:spPr>
          <a:xfrm>
            <a:off x="629736" y="6341234"/>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srgbClr val="888B8D"/>
                </a:solidFill>
                <a:latin typeface="Calibri"/>
              </a:rPr>
              <a:t>© 2015 Ipsos.</a:t>
            </a:r>
            <a:endParaRPr lang="en-GB" sz="1200" dirty="0">
              <a:solidFill>
                <a:srgbClr val="1C1C1C">
                  <a:lumMod val="75000"/>
                  <a:lumOff val="25000"/>
                </a:srgbClr>
              </a:solidFill>
              <a:latin typeface="Calibri"/>
            </a:endParaRPr>
          </a:p>
        </p:txBody>
      </p:sp>
      <p:pic>
        <p:nvPicPr>
          <p:cNvPr id="15" name="Picture 3" descr="C:\Users\Graphics Dude Ltd\Graphics Dude Ltd\Work\PC - IM - 150415A (template pt2)\Graphics\Tags\IpsosUU-WT-col.png"/>
          <p:cNvPicPr>
            <a:picLocks noChangeAspect="1" noChangeArrowheads="1"/>
          </p:cNvPicPr>
          <p:nvPr userDrawn="1"/>
        </p:nvPicPr>
        <p:blipFill>
          <a:blip r:embed="rId30"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724803"/>
      </p:ext>
    </p:extLst>
  </p:cSld>
  <p:clrMap bg1="lt1" tx1="dk1" bg2="lt2" tx2="dk2" accent1="accent1" accent2="accent2" accent3="accent3" accent4="accent4" accent5="accent5" accent6="accent6" hlink="hlink" folHlink="folHlink"/>
  <p:sldLayoutIdLst>
    <p:sldLayoutId id="2147484899" r:id="rId1"/>
    <p:sldLayoutId id="2147484900" r:id="rId2"/>
    <p:sldLayoutId id="2147484901" r:id="rId3"/>
    <p:sldLayoutId id="2147484902" r:id="rId4"/>
    <p:sldLayoutId id="2147484903" r:id="rId5"/>
    <p:sldLayoutId id="2147484904" r:id="rId6"/>
    <p:sldLayoutId id="2147484905" r:id="rId7"/>
    <p:sldLayoutId id="2147484906" r:id="rId8"/>
    <p:sldLayoutId id="2147484907" r:id="rId9"/>
    <p:sldLayoutId id="2147484908" r:id="rId10"/>
    <p:sldLayoutId id="2147484909" r:id="rId11"/>
    <p:sldLayoutId id="2147484910" r:id="rId12"/>
    <p:sldLayoutId id="2147484911" r:id="rId13"/>
    <p:sldLayoutId id="2147484912" r:id="rId14"/>
    <p:sldLayoutId id="2147484913" r:id="rId15"/>
    <p:sldLayoutId id="2147484914" r:id="rId16"/>
    <p:sldLayoutId id="2147484915" r:id="rId17"/>
    <p:sldLayoutId id="2147484916" r:id="rId18"/>
    <p:sldLayoutId id="2147484917" r:id="rId19"/>
    <p:sldLayoutId id="2147484918" r:id="rId20"/>
    <p:sldLayoutId id="2147484919" r:id="rId21"/>
    <p:sldLayoutId id="2147484920" r:id="rId22"/>
    <p:sldLayoutId id="2147484921" r:id="rId23"/>
    <p:sldLayoutId id="2147484922" r:id="rId24"/>
    <p:sldLayoutId id="2147484923" r:id="rId25"/>
    <p:sldLayoutId id="2147484924" r:id="rId26"/>
    <p:sldLayoutId id="2147484925" r:id="rId27"/>
    <p:sldLayoutId id="2147484926" r:id="rId28"/>
  </p:sldLayoutIdLst>
  <p:hf hdr="0"/>
  <p:txStyles>
    <p:titleStyle>
      <a:lvl1pPr algn="l" defTabSz="924282" rtl="0" eaLnBrk="1" latinLnBrk="0" hangingPunct="1">
        <a:lnSpc>
          <a:spcPct val="90000"/>
        </a:lnSpc>
        <a:spcBef>
          <a:spcPts val="408"/>
        </a:spcBef>
        <a:buNone/>
        <a:tabLst/>
        <a:defRPr sz="3300" b="1" kern="1200">
          <a:solidFill>
            <a:schemeClr val="tx1"/>
          </a:solidFill>
          <a:latin typeface="+mj-lt"/>
          <a:ea typeface="+mj-ea"/>
          <a:cs typeface="+mj-cs"/>
        </a:defRPr>
      </a:lvl1pPr>
    </p:titleStyle>
    <p:body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4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4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2377" y="857958"/>
            <a:ext cx="8654595" cy="457048"/>
          </a:xfrm>
          <a:prstGeom prst="rect">
            <a:avLst/>
          </a:prstGeom>
        </p:spPr>
        <p:txBody>
          <a:bodyPr vert="horz" wrap="square" lIns="0" tIns="0" rIns="0" bIns="0" rtlCol="0" anchor="t">
            <a:spAutoFit/>
          </a:bodyPr>
          <a:lstStyle/>
          <a:p>
            <a:r>
              <a:rPr lang="en-US" dirty="0"/>
              <a:t>Title</a:t>
            </a:r>
          </a:p>
        </p:txBody>
      </p:sp>
      <p:sp>
        <p:nvSpPr>
          <p:cNvPr id="3" name="Text Placeholder 2"/>
          <p:cNvSpPr>
            <a:spLocks noGrp="1"/>
          </p:cNvSpPr>
          <p:nvPr>
            <p:ph type="body" idx="1"/>
          </p:nvPr>
        </p:nvSpPr>
        <p:spPr>
          <a:xfrm>
            <a:off x="247651" y="1851257"/>
            <a:ext cx="8651621" cy="352401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srgbClr val="888B8D"/>
                </a:solidFill>
                <a:latin typeface="Calibri"/>
              </a:rPr>
              <a:pPr defTabSz="924282" fontAlgn="auto">
                <a:lnSpc>
                  <a:spcPct val="85000"/>
                </a:lnSpc>
                <a:spcBef>
                  <a:spcPts val="204"/>
                </a:spcBef>
                <a:spcAft>
                  <a:spcPts val="0"/>
                </a:spcAft>
              </a:pPr>
              <a:t>‹#›</a:t>
            </a:fld>
            <a:endParaRPr lang="en-GB" sz="800" dirty="0">
              <a:solidFill>
                <a:srgbClr val="888B8D"/>
              </a:solidFill>
              <a:latin typeface="Calibri"/>
            </a:endParaRPr>
          </a:p>
        </p:txBody>
      </p:sp>
      <p:sp>
        <p:nvSpPr>
          <p:cNvPr id="23" name="TextBox 22"/>
          <p:cNvSpPr txBox="1"/>
          <p:nvPr userDrawn="1"/>
        </p:nvSpPr>
        <p:spPr>
          <a:xfrm>
            <a:off x="629736" y="6341234"/>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srgbClr val="888B8D"/>
                </a:solidFill>
                <a:latin typeface="Calibri"/>
              </a:rPr>
              <a:t>© 2017 Ipsos.</a:t>
            </a:r>
            <a:endParaRPr lang="en-GB" sz="1200" dirty="0">
              <a:solidFill>
                <a:srgbClr val="1C1C1C">
                  <a:lumMod val="75000"/>
                  <a:lumOff val="25000"/>
                </a:srgbClr>
              </a:solidFill>
              <a:latin typeface="Calibri"/>
            </a:endParaRPr>
          </a:p>
        </p:txBody>
      </p:sp>
      <p:pic>
        <p:nvPicPr>
          <p:cNvPr id="15" name="Picture 3" descr="C:\Users\Graphics Dude Ltd\Graphics Dude Ltd\Work\PC - IM - 150415A (template pt2)\Graphics\Tags\IpsosUU-WT-col.png"/>
          <p:cNvPicPr>
            <a:picLocks noChangeAspect="1" noChangeArrowheads="1"/>
          </p:cNvPicPr>
          <p:nvPr userDrawn="1"/>
        </p:nvPicPr>
        <p:blipFill>
          <a:blip r:embed="rId30"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800489"/>
      </p:ext>
    </p:extLst>
  </p:cSld>
  <p:clrMap bg1="lt1" tx1="dk1" bg2="lt2" tx2="dk2" accent1="accent1" accent2="accent2" accent3="accent3" accent4="accent4" accent5="accent5" accent6="accent6" hlink="hlink" folHlink="folHlink"/>
  <p:sldLayoutIdLst>
    <p:sldLayoutId id="2147484986" r:id="rId1"/>
    <p:sldLayoutId id="2147484987" r:id="rId2"/>
    <p:sldLayoutId id="2147484988" r:id="rId3"/>
    <p:sldLayoutId id="2147484989" r:id="rId4"/>
    <p:sldLayoutId id="2147484990" r:id="rId5"/>
    <p:sldLayoutId id="2147484991" r:id="rId6"/>
    <p:sldLayoutId id="2147484992" r:id="rId7"/>
    <p:sldLayoutId id="2147484993" r:id="rId8"/>
    <p:sldLayoutId id="2147484994" r:id="rId9"/>
    <p:sldLayoutId id="2147484995" r:id="rId10"/>
    <p:sldLayoutId id="2147484996" r:id="rId11"/>
    <p:sldLayoutId id="2147484997" r:id="rId12"/>
    <p:sldLayoutId id="2147484998" r:id="rId13"/>
    <p:sldLayoutId id="2147484999" r:id="rId14"/>
    <p:sldLayoutId id="2147485000" r:id="rId15"/>
    <p:sldLayoutId id="2147485001" r:id="rId16"/>
    <p:sldLayoutId id="2147485002" r:id="rId17"/>
    <p:sldLayoutId id="2147485003" r:id="rId18"/>
    <p:sldLayoutId id="2147485004" r:id="rId19"/>
    <p:sldLayoutId id="2147485005" r:id="rId20"/>
    <p:sldLayoutId id="2147485006" r:id="rId21"/>
    <p:sldLayoutId id="2147485007" r:id="rId22"/>
    <p:sldLayoutId id="2147485008" r:id="rId23"/>
    <p:sldLayoutId id="2147485009" r:id="rId24"/>
    <p:sldLayoutId id="2147485010" r:id="rId25"/>
    <p:sldLayoutId id="2147485011" r:id="rId26"/>
    <p:sldLayoutId id="2147485012" r:id="rId27"/>
    <p:sldLayoutId id="2147485013" r:id="rId28"/>
  </p:sldLayoutIdLst>
  <p:hf hdr="0"/>
  <p:txStyles>
    <p:titleStyle>
      <a:lvl1pPr algn="l" defTabSz="924282" rtl="0" eaLnBrk="1" latinLnBrk="0" hangingPunct="1">
        <a:lnSpc>
          <a:spcPct val="90000"/>
        </a:lnSpc>
        <a:spcBef>
          <a:spcPts val="408"/>
        </a:spcBef>
        <a:buNone/>
        <a:tabLst/>
        <a:defRPr sz="3300" b="1" kern="1200">
          <a:solidFill>
            <a:schemeClr val="tx1"/>
          </a:solidFill>
          <a:latin typeface="+mj-lt"/>
          <a:ea typeface="+mj-ea"/>
          <a:cs typeface="+mj-cs"/>
        </a:defRPr>
      </a:lvl1pPr>
    </p:titleStyle>
    <p:body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4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4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2377" y="857958"/>
            <a:ext cx="8654595" cy="457048"/>
          </a:xfrm>
          <a:prstGeom prst="rect">
            <a:avLst/>
          </a:prstGeom>
        </p:spPr>
        <p:txBody>
          <a:bodyPr vert="horz" wrap="square" lIns="0" tIns="0" rIns="0" bIns="0" rtlCol="0" anchor="t">
            <a:spAutoFit/>
          </a:bodyPr>
          <a:lstStyle/>
          <a:p>
            <a:r>
              <a:rPr lang="en-US" dirty="0"/>
              <a:t>Title</a:t>
            </a:r>
          </a:p>
        </p:txBody>
      </p:sp>
      <p:sp>
        <p:nvSpPr>
          <p:cNvPr id="3" name="Text Placeholder 2"/>
          <p:cNvSpPr>
            <a:spLocks noGrp="1"/>
          </p:cNvSpPr>
          <p:nvPr>
            <p:ph type="body" idx="1"/>
          </p:nvPr>
        </p:nvSpPr>
        <p:spPr>
          <a:xfrm>
            <a:off x="247651" y="1851257"/>
            <a:ext cx="8651621" cy="352401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srgbClr val="888B8D"/>
                </a:solidFill>
                <a:latin typeface="Calibri"/>
              </a:rPr>
              <a:pPr defTabSz="924282" fontAlgn="auto">
                <a:lnSpc>
                  <a:spcPct val="85000"/>
                </a:lnSpc>
                <a:spcBef>
                  <a:spcPts val="204"/>
                </a:spcBef>
                <a:spcAft>
                  <a:spcPts val="0"/>
                </a:spcAft>
              </a:pPr>
              <a:t>‹#›</a:t>
            </a:fld>
            <a:endParaRPr lang="en-GB" sz="800" dirty="0">
              <a:solidFill>
                <a:srgbClr val="888B8D"/>
              </a:solidFill>
              <a:latin typeface="Calibri"/>
            </a:endParaRPr>
          </a:p>
        </p:txBody>
      </p:sp>
      <p:sp>
        <p:nvSpPr>
          <p:cNvPr id="23" name="TextBox 22"/>
          <p:cNvSpPr txBox="1"/>
          <p:nvPr userDrawn="1"/>
        </p:nvSpPr>
        <p:spPr>
          <a:xfrm>
            <a:off x="629736" y="6341234"/>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srgbClr val="888B8D"/>
                </a:solidFill>
                <a:latin typeface="Calibri"/>
              </a:rPr>
              <a:t>© 2015 Ipsos.</a:t>
            </a:r>
            <a:endParaRPr lang="en-GB" sz="1200" dirty="0">
              <a:solidFill>
                <a:srgbClr val="1C1C1C">
                  <a:lumMod val="75000"/>
                  <a:lumOff val="25000"/>
                </a:srgbClr>
              </a:solidFill>
              <a:latin typeface="Calibri"/>
            </a:endParaRPr>
          </a:p>
        </p:txBody>
      </p:sp>
      <p:pic>
        <p:nvPicPr>
          <p:cNvPr id="15" name="Picture 3" descr="C:\Users\Graphics Dude Ltd\Graphics Dude Ltd\Work\PC - IM - 150415A (template pt2)\Graphics\Tags\IpsosUU-WT-col.png"/>
          <p:cNvPicPr>
            <a:picLocks noChangeAspect="1" noChangeArrowheads="1"/>
          </p:cNvPicPr>
          <p:nvPr userDrawn="1"/>
        </p:nvPicPr>
        <p:blipFill>
          <a:blip r:embed="rId30"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366952"/>
      </p:ext>
    </p:extLst>
  </p:cSld>
  <p:clrMap bg1="lt1" tx1="dk1" bg2="lt2" tx2="dk2" accent1="accent1" accent2="accent2" accent3="accent3" accent4="accent4" accent5="accent5" accent6="accent6" hlink="hlink" folHlink="folHlink"/>
  <p:sldLayoutIdLst>
    <p:sldLayoutId id="2147485015" r:id="rId1"/>
    <p:sldLayoutId id="2147485016" r:id="rId2"/>
    <p:sldLayoutId id="2147485017" r:id="rId3"/>
    <p:sldLayoutId id="2147485018" r:id="rId4"/>
    <p:sldLayoutId id="2147485019" r:id="rId5"/>
    <p:sldLayoutId id="2147485020" r:id="rId6"/>
    <p:sldLayoutId id="2147485021" r:id="rId7"/>
    <p:sldLayoutId id="2147485022" r:id="rId8"/>
    <p:sldLayoutId id="2147485023" r:id="rId9"/>
    <p:sldLayoutId id="2147485024" r:id="rId10"/>
    <p:sldLayoutId id="2147485025" r:id="rId11"/>
    <p:sldLayoutId id="2147485026" r:id="rId12"/>
    <p:sldLayoutId id="2147485027" r:id="rId13"/>
    <p:sldLayoutId id="2147485028" r:id="rId14"/>
    <p:sldLayoutId id="2147485029" r:id="rId15"/>
    <p:sldLayoutId id="2147485030" r:id="rId16"/>
    <p:sldLayoutId id="2147485031" r:id="rId17"/>
    <p:sldLayoutId id="2147485032" r:id="rId18"/>
    <p:sldLayoutId id="2147485033" r:id="rId19"/>
    <p:sldLayoutId id="2147485034" r:id="rId20"/>
    <p:sldLayoutId id="2147485035" r:id="rId21"/>
    <p:sldLayoutId id="2147485036" r:id="rId22"/>
    <p:sldLayoutId id="2147485037" r:id="rId23"/>
    <p:sldLayoutId id="2147485038" r:id="rId24"/>
    <p:sldLayoutId id="2147485039" r:id="rId25"/>
    <p:sldLayoutId id="2147485040" r:id="rId26"/>
    <p:sldLayoutId id="2147485041" r:id="rId27"/>
    <p:sldLayoutId id="2147485042" r:id="rId28"/>
  </p:sldLayoutIdLst>
  <p:hf hdr="0"/>
  <p:txStyles>
    <p:titleStyle>
      <a:lvl1pPr algn="l" defTabSz="924282" rtl="0" eaLnBrk="1" latinLnBrk="0" hangingPunct="1">
        <a:lnSpc>
          <a:spcPct val="90000"/>
        </a:lnSpc>
        <a:spcBef>
          <a:spcPts val="408"/>
        </a:spcBef>
        <a:buNone/>
        <a:tabLst/>
        <a:defRPr sz="3300" b="1" kern="1200">
          <a:solidFill>
            <a:schemeClr val="tx1"/>
          </a:solidFill>
          <a:latin typeface="+mj-lt"/>
          <a:ea typeface="+mj-ea"/>
          <a:cs typeface="+mj-cs"/>
        </a:defRPr>
      </a:lvl1pPr>
    </p:titleStyle>
    <p:body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4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4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2377" y="857958"/>
            <a:ext cx="8654595" cy="457048"/>
          </a:xfrm>
          <a:prstGeom prst="rect">
            <a:avLst/>
          </a:prstGeom>
        </p:spPr>
        <p:txBody>
          <a:bodyPr vert="horz" wrap="square" lIns="0" tIns="0" rIns="0" bIns="0" rtlCol="0" anchor="t">
            <a:spAutoFit/>
          </a:bodyPr>
          <a:lstStyle/>
          <a:p>
            <a:r>
              <a:rPr lang="en-US" dirty="0"/>
              <a:t>Title</a:t>
            </a:r>
          </a:p>
        </p:txBody>
      </p:sp>
      <p:sp>
        <p:nvSpPr>
          <p:cNvPr id="3" name="Text Placeholder 2"/>
          <p:cNvSpPr>
            <a:spLocks noGrp="1"/>
          </p:cNvSpPr>
          <p:nvPr>
            <p:ph type="body" idx="1"/>
          </p:nvPr>
        </p:nvSpPr>
        <p:spPr>
          <a:xfrm>
            <a:off x="247651" y="1851257"/>
            <a:ext cx="8651621" cy="352401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srgbClr val="888B8D"/>
                </a:solidFill>
                <a:latin typeface="Calibri"/>
              </a:rPr>
              <a:pPr defTabSz="924282" fontAlgn="auto">
                <a:lnSpc>
                  <a:spcPct val="85000"/>
                </a:lnSpc>
                <a:spcBef>
                  <a:spcPts val="204"/>
                </a:spcBef>
                <a:spcAft>
                  <a:spcPts val="0"/>
                </a:spcAft>
              </a:pPr>
              <a:t>‹#›</a:t>
            </a:fld>
            <a:endParaRPr lang="en-GB" sz="800" dirty="0">
              <a:solidFill>
                <a:srgbClr val="888B8D"/>
              </a:solidFill>
              <a:latin typeface="Calibri"/>
            </a:endParaRPr>
          </a:p>
        </p:txBody>
      </p:sp>
      <p:sp>
        <p:nvSpPr>
          <p:cNvPr id="23" name="TextBox 22"/>
          <p:cNvSpPr txBox="1"/>
          <p:nvPr userDrawn="1"/>
        </p:nvSpPr>
        <p:spPr>
          <a:xfrm>
            <a:off x="629736" y="6341234"/>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srgbClr val="888B8D"/>
                </a:solidFill>
                <a:latin typeface="Calibri"/>
              </a:rPr>
              <a:t>© 2017 Ipsos.</a:t>
            </a:r>
            <a:endParaRPr lang="en-GB" sz="1200" dirty="0">
              <a:solidFill>
                <a:srgbClr val="1C1C1C">
                  <a:lumMod val="75000"/>
                  <a:lumOff val="25000"/>
                </a:srgbClr>
              </a:solidFill>
              <a:latin typeface="Calibri"/>
            </a:endParaRPr>
          </a:p>
        </p:txBody>
      </p:sp>
      <p:pic>
        <p:nvPicPr>
          <p:cNvPr id="15" name="Picture 3" descr="C:\Users\Graphics Dude Ltd\Graphics Dude Ltd\Work\PC - IM - 150415A (template pt2)\Graphics\Tags\IpsosUU-WT-col.png"/>
          <p:cNvPicPr>
            <a:picLocks noChangeAspect="1" noChangeArrowheads="1"/>
          </p:cNvPicPr>
          <p:nvPr userDrawn="1"/>
        </p:nvPicPr>
        <p:blipFill>
          <a:blip r:embed="rId30"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690328"/>
      </p:ext>
    </p:extLst>
  </p:cSld>
  <p:clrMap bg1="lt1" tx1="dk1" bg2="lt2" tx2="dk2" accent1="accent1" accent2="accent2" accent3="accent3" accent4="accent4" accent5="accent5" accent6="accent6" hlink="hlink" folHlink="folHlink"/>
  <p:sldLayoutIdLst>
    <p:sldLayoutId id="2147485044" r:id="rId1"/>
    <p:sldLayoutId id="2147485045" r:id="rId2"/>
    <p:sldLayoutId id="2147485046" r:id="rId3"/>
    <p:sldLayoutId id="2147485047" r:id="rId4"/>
    <p:sldLayoutId id="2147485048" r:id="rId5"/>
    <p:sldLayoutId id="2147485049" r:id="rId6"/>
    <p:sldLayoutId id="2147485050" r:id="rId7"/>
    <p:sldLayoutId id="2147485051" r:id="rId8"/>
    <p:sldLayoutId id="2147485052" r:id="rId9"/>
    <p:sldLayoutId id="2147485053" r:id="rId10"/>
    <p:sldLayoutId id="2147485054" r:id="rId11"/>
    <p:sldLayoutId id="2147485055" r:id="rId12"/>
    <p:sldLayoutId id="2147485056" r:id="rId13"/>
    <p:sldLayoutId id="2147485057" r:id="rId14"/>
    <p:sldLayoutId id="2147485058" r:id="rId15"/>
    <p:sldLayoutId id="2147485059" r:id="rId16"/>
    <p:sldLayoutId id="2147485060" r:id="rId17"/>
    <p:sldLayoutId id="2147485061" r:id="rId18"/>
    <p:sldLayoutId id="2147485062" r:id="rId19"/>
    <p:sldLayoutId id="2147485063" r:id="rId20"/>
    <p:sldLayoutId id="2147485064" r:id="rId21"/>
    <p:sldLayoutId id="2147485065" r:id="rId22"/>
    <p:sldLayoutId id="2147485066" r:id="rId23"/>
    <p:sldLayoutId id="2147485067" r:id="rId24"/>
    <p:sldLayoutId id="2147485068" r:id="rId25"/>
    <p:sldLayoutId id="2147485069" r:id="rId26"/>
    <p:sldLayoutId id="2147485070" r:id="rId27"/>
    <p:sldLayoutId id="2147485071" r:id="rId28"/>
  </p:sldLayoutIdLst>
  <p:hf hdr="0"/>
  <p:txStyles>
    <p:titleStyle>
      <a:lvl1pPr algn="l" defTabSz="924282" rtl="0" eaLnBrk="1" latinLnBrk="0" hangingPunct="1">
        <a:lnSpc>
          <a:spcPct val="90000"/>
        </a:lnSpc>
        <a:spcBef>
          <a:spcPts val="408"/>
        </a:spcBef>
        <a:buNone/>
        <a:tabLst/>
        <a:defRPr sz="3300" b="1" kern="1200">
          <a:solidFill>
            <a:schemeClr val="tx1"/>
          </a:solidFill>
          <a:latin typeface="+mj-lt"/>
          <a:ea typeface="+mj-ea"/>
          <a:cs typeface="+mj-cs"/>
        </a:defRPr>
      </a:lvl1pPr>
    </p:titleStyle>
    <p:body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4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4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2377" y="857958"/>
            <a:ext cx="8654595" cy="457048"/>
          </a:xfrm>
          <a:prstGeom prst="rect">
            <a:avLst/>
          </a:prstGeom>
        </p:spPr>
        <p:txBody>
          <a:bodyPr vert="horz" wrap="square" lIns="0" tIns="0" rIns="0" bIns="0" rtlCol="0" anchor="t">
            <a:spAutoFit/>
          </a:bodyPr>
          <a:lstStyle/>
          <a:p>
            <a:r>
              <a:rPr lang="en-US" dirty="0"/>
              <a:t>Title</a:t>
            </a:r>
          </a:p>
        </p:txBody>
      </p:sp>
      <p:sp>
        <p:nvSpPr>
          <p:cNvPr id="3" name="Text Placeholder 2"/>
          <p:cNvSpPr>
            <a:spLocks noGrp="1"/>
          </p:cNvSpPr>
          <p:nvPr>
            <p:ph type="body" idx="1"/>
          </p:nvPr>
        </p:nvSpPr>
        <p:spPr>
          <a:xfrm>
            <a:off x="247651" y="1851257"/>
            <a:ext cx="8651621" cy="352401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fld id="{01990C03-C3A3-48FE-AF6D-3AE397C89625}" type="slidenum">
              <a:rPr lang="en-GB" sz="800" smtClean="0">
                <a:solidFill>
                  <a:srgbClr val="888B8D"/>
                </a:solidFill>
                <a:latin typeface="Calibri"/>
              </a:rPr>
              <a:pPr defTabSz="924282" fontAlgn="auto">
                <a:lnSpc>
                  <a:spcPct val="85000"/>
                </a:lnSpc>
                <a:spcBef>
                  <a:spcPts val="204"/>
                </a:spcBef>
                <a:spcAft>
                  <a:spcPts val="0"/>
                </a:spcAft>
              </a:pPr>
              <a:t>‹#›</a:t>
            </a:fld>
            <a:endParaRPr lang="en-GB" sz="800" dirty="0">
              <a:solidFill>
                <a:srgbClr val="888B8D"/>
              </a:solidFill>
              <a:latin typeface="Calibri"/>
            </a:endParaRPr>
          </a:p>
        </p:txBody>
      </p:sp>
      <p:sp>
        <p:nvSpPr>
          <p:cNvPr id="23" name="TextBox 22"/>
          <p:cNvSpPr txBox="1"/>
          <p:nvPr userDrawn="1"/>
        </p:nvSpPr>
        <p:spPr>
          <a:xfrm>
            <a:off x="629736" y="6341234"/>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srgbClr val="888B8D"/>
                </a:solidFill>
                <a:latin typeface="Calibri"/>
              </a:rPr>
              <a:t>© 2017 Ipsos.</a:t>
            </a:r>
            <a:endParaRPr lang="en-GB" sz="1200" dirty="0">
              <a:solidFill>
                <a:srgbClr val="1C1C1C">
                  <a:lumMod val="75000"/>
                  <a:lumOff val="25000"/>
                </a:srgbClr>
              </a:solidFill>
              <a:latin typeface="Calibri"/>
            </a:endParaRPr>
          </a:p>
        </p:txBody>
      </p:sp>
      <p:pic>
        <p:nvPicPr>
          <p:cNvPr id="15" name="Picture 3" descr="C:\Users\Graphics Dude Ltd\Graphics Dude Ltd\Work\PC - IM - 150415A (template pt2)\Graphics\Tags\IpsosUU-WT-col.png"/>
          <p:cNvPicPr>
            <a:picLocks noChangeAspect="1" noChangeArrowheads="1"/>
          </p:cNvPicPr>
          <p:nvPr userDrawn="1"/>
        </p:nvPicPr>
        <p:blipFill>
          <a:blip r:embed="rId30"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285246"/>
      </p:ext>
    </p:extLst>
  </p:cSld>
  <p:clrMap bg1="lt1" tx1="dk1" bg2="lt2" tx2="dk2" accent1="accent1" accent2="accent2" accent3="accent3" accent4="accent4" accent5="accent5" accent6="accent6" hlink="hlink" folHlink="folHlink"/>
  <p:sldLayoutIdLst>
    <p:sldLayoutId id="2147485073" r:id="rId1"/>
    <p:sldLayoutId id="2147485074" r:id="rId2"/>
    <p:sldLayoutId id="2147485075" r:id="rId3"/>
    <p:sldLayoutId id="2147485076" r:id="rId4"/>
    <p:sldLayoutId id="2147485077" r:id="rId5"/>
    <p:sldLayoutId id="2147485078" r:id="rId6"/>
    <p:sldLayoutId id="2147485079" r:id="rId7"/>
    <p:sldLayoutId id="2147485080" r:id="rId8"/>
    <p:sldLayoutId id="2147485081" r:id="rId9"/>
    <p:sldLayoutId id="2147485082" r:id="rId10"/>
    <p:sldLayoutId id="2147485083" r:id="rId11"/>
    <p:sldLayoutId id="2147485084" r:id="rId12"/>
    <p:sldLayoutId id="2147485085" r:id="rId13"/>
    <p:sldLayoutId id="2147485086" r:id="rId14"/>
    <p:sldLayoutId id="2147485087" r:id="rId15"/>
    <p:sldLayoutId id="2147485088" r:id="rId16"/>
    <p:sldLayoutId id="2147485089" r:id="rId17"/>
    <p:sldLayoutId id="2147485090" r:id="rId18"/>
    <p:sldLayoutId id="2147485091" r:id="rId19"/>
    <p:sldLayoutId id="2147485092" r:id="rId20"/>
    <p:sldLayoutId id="2147485093" r:id="rId21"/>
    <p:sldLayoutId id="2147485094" r:id="rId22"/>
    <p:sldLayoutId id="2147485095" r:id="rId23"/>
    <p:sldLayoutId id="2147485096" r:id="rId24"/>
    <p:sldLayoutId id="2147485097" r:id="rId25"/>
    <p:sldLayoutId id="2147485098" r:id="rId26"/>
    <p:sldLayoutId id="2147485099" r:id="rId27"/>
    <p:sldLayoutId id="2147485100" r:id="rId28"/>
  </p:sldLayoutIdLst>
  <p:hf hdr="0"/>
  <p:txStyles>
    <p:titleStyle>
      <a:lvl1pPr algn="l" defTabSz="924282" rtl="0" eaLnBrk="1" latinLnBrk="0" hangingPunct="1">
        <a:lnSpc>
          <a:spcPct val="90000"/>
        </a:lnSpc>
        <a:spcBef>
          <a:spcPts val="408"/>
        </a:spcBef>
        <a:buNone/>
        <a:tabLst/>
        <a:defRPr sz="3300" b="1" kern="1200">
          <a:solidFill>
            <a:schemeClr val="tx1"/>
          </a:solidFill>
          <a:latin typeface="+mj-lt"/>
          <a:ea typeface="+mj-ea"/>
          <a:cs typeface="+mj-cs"/>
        </a:defRPr>
      </a:lvl1pPr>
    </p:titleStyle>
    <p:body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4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4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5.xml"/></Relationships>
</file>

<file path=ppt/slides/_rels/slide1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2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1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22.xml"/></Relationships>
</file>

<file path=ppt/slides/_rels/slide1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22.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6.png"/><Relationship Id="rId1" Type="http://schemas.openxmlformats.org/officeDocument/2006/relationships/slideLayout" Target="../slideLayouts/slideLayout2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1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28.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1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28.xml"/></Relationships>
</file>

<file path=ppt/slides/_rels/slide1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28.xml"/></Relationships>
</file>

<file path=ppt/slides/_rels/slide1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2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22.xml"/></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4.png"/><Relationship Id="rId1" Type="http://schemas.openxmlformats.org/officeDocument/2006/relationships/slideLayout" Target="../slideLayouts/slideLayout228.xml"/></Relationships>
</file>

<file path=ppt/slides/_rels/slide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2.xml"/></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28.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97.jpeg"/><Relationship Id="rId1" Type="http://schemas.openxmlformats.org/officeDocument/2006/relationships/slideLayout" Target="../slideLayouts/slideLayout228.xml"/></Relationships>
</file>

<file path=ppt/slides/_rels/slide3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28.xml"/></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28.xml"/></Relationships>
</file>

<file path=ppt/slides/_rels/slide3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9.png"/><Relationship Id="rId1" Type="http://schemas.openxmlformats.org/officeDocument/2006/relationships/slideLayout" Target="../slideLayouts/slideLayout228.xml"/><Relationship Id="rId5" Type="http://schemas.openxmlformats.org/officeDocument/2006/relationships/image" Target="../media/image103.png"/><Relationship Id="rId4" Type="http://schemas.openxmlformats.org/officeDocument/2006/relationships/image" Target="../media/image102.jpeg"/></Relationships>
</file>

<file path=ppt/slides/_rels/slide35.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slideLayout" Target="../slideLayouts/slideLayout228.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 Id="rId9" Type="http://schemas.openxmlformats.org/officeDocument/2006/relationships/image" Target="../media/image111.jpeg"/></Relationships>
</file>

<file path=ppt/slides/_rels/slide3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22.xml"/></Relationships>
</file>

<file path=ppt/slides/_rels/slide3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28.xml"/></Relationships>
</file>

<file path=ppt/slides/_rels/slide3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wmf"/><Relationship Id="rId1" Type="http://schemas.openxmlformats.org/officeDocument/2006/relationships/slideLayout" Target="../slideLayouts/slideLayout88.xml"/><Relationship Id="rId5" Type="http://schemas.openxmlformats.org/officeDocument/2006/relationships/image" Target="../media/image74.jpeg"/><Relationship Id="rId4" Type="http://schemas.openxmlformats.org/officeDocument/2006/relationships/image" Target="../media/image73.jpeg"/></Relationships>
</file>

<file path=ppt/slides/_rels/slide4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22.xml"/></Relationships>
</file>

<file path=ppt/slides/_rels/slide4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28.xml"/></Relationships>
</file>

<file path=ppt/slides/_rels/slide4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66.xml"/></Relationships>
</file>

<file path=ppt/slides/_rels/slide4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72.xml"/></Relationships>
</file>

<file path=ppt/slides/_rels/slide4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72.xml"/></Relationships>
</file>

<file path=ppt/slides/_rels/slide4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72.xml"/></Relationships>
</file>

<file path=ppt/slides/_rels/slide46.xml.rels><?xml version="1.0" encoding="UTF-8" standalone="yes"?>
<Relationships xmlns="http://schemas.openxmlformats.org/package/2006/relationships"><Relationship Id="rId8" Type="http://schemas.openxmlformats.org/officeDocument/2006/relationships/image" Target="../media/image122.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56.xml"/><Relationship Id="rId1" Type="http://schemas.openxmlformats.org/officeDocument/2006/relationships/vmlDrawing" Target="../drawings/vmlDrawing1.vml"/><Relationship Id="rId6" Type="http://schemas.openxmlformats.org/officeDocument/2006/relationships/image" Target="../media/image121.emf"/><Relationship Id="rId5" Type="http://schemas.openxmlformats.org/officeDocument/2006/relationships/oleObject" Target="../embeddings/oleObject2.bin"/><Relationship Id="rId4" Type="http://schemas.openxmlformats.org/officeDocument/2006/relationships/image" Target="../media/image120.emf"/></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200.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8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88.xml"/></Relationships>
</file>

<file path=ppt/slides/_rels/slide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88.xml"/></Relationships>
</file>

<file path=ppt/slides/_rels/slide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28.xml"/></Relationships>
</file>

<file path=ppt/slides/_rels/slide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28.xml"/><Relationship Id="rId4" Type="http://schemas.openxmlformats.org/officeDocument/2006/relationships/image" Target="../media/image81.png"/></Relationships>
</file>

<file path=ppt/slides/_rels/slide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Norway Tourism</a:t>
            </a:r>
          </a:p>
        </p:txBody>
      </p:sp>
      <p:sp>
        <p:nvSpPr>
          <p:cNvPr id="3" name="Subtitle 2"/>
          <p:cNvSpPr>
            <a:spLocks noGrp="1"/>
          </p:cNvSpPr>
          <p:nvPr>
            <p:ph type="subTitle" idx="1"/>
          </p:nvPr>
        </p:nvSpPr>
        <p:spPr/>
        <p:txBody>
          <a:bodyPr/>
          <a:lstStyle/>
          <a:p>
            <a:pPr lvl="0">
              <a:spcAft>
                <a:spcPts val="0"/>
              </a:spcAft>
            </a:pPr>
            <a:r>
              <a:rPr lang="en-US" dirty="0">
                <a:solidFill>
                  <a:srgbClr val="888B8D">
                    <a:lumMod val="75000"/>
                  </a:srgbClr>
                </a:solidFill>
              </a:rPr>
              <a:t>PREPARED BY</a:t>
            </a:r>
          </a:p>
          <a:p>
            <a:pPr lvl="1">
              <a:spcAft>
                <a:spcPts val="0"/>
              </a:spcAft>
            </a:pPr>
            <a:r>
              <a:rPr lang="en-US" sz="1200" dirty="0">
                <a:solidFill>
                  <a:srgbClr val="888B8D">
                    <a:lumMod val="75000"/>
                  </a:srgbClr>
                </a:solidFill>
              </a:rPr>
              <a:t>Jonas Wagner, Ipsos UU</a:t>
            </a:r>
          </a:p>
          <a:p>
            <a:pPr>
              <a:spcAft>
                <a:spcPts val="0"/>
              </a:spcAft>
            </a:pPr>
            <a:r>
              <a:rPr lang="en-US" dirty="0">
                <a:solidFill>
                  <a:srgbClr val="888B8D">
                    <a:lumMod val="75000"/>
                  </a:srgbClr>
                </a:solidFill>
              </a:rPr>
              <a:t>PREPARED FOR</a:t>
            </a:r>
          </a:p>
          <a:p>
            <a:pPr lvl="1">
              <a:spcAft>
                <a:spcPts val="1200"/>
              </a:spcAft>
            </a:pPr>
            <a:r>
              <a:rPr lang="en-US" sz="1200" dirty="0">
                <a:solidFill>
                  <a:srgbClr val="888B8D">
                    <a:lumMod val="75000"/>
                  </a:srgbClr>
                </a:solidFill>
              </a:rPr>
              <a:t>Innovation Norway</a:t>
            </a:r>
          </a:p>
          <a:p>
            <a:pPr lvl="1">
              <a:spcAft>
                <a:spcPts val="1200"/>
              </a:spcAft>
            </a:pPr>
            <a:r>
              <a:rPr lang="en-US" sz="1600" dirty="0">
                <a:solidFill>
                  <a:srgbClr val="888B8D">
                    <a:lumMod val="75000"/>
                  </a:srgbClr>
                </a:solidFill>
              </a:rPr>
              <a:t>March, 2017</a:t>
            </a:r>
          </a:p>
        </p:txBody>
      </p:sp>
      <p:sp>
        <p:nvSpPr>
          <p:cNvPr id="4" name="Text Placeholder 3"/>
          <p:cNvSpPr>
            <a:spLocks noGrp="1"/>
          </p:cNvSpPr>
          <p:nvPr>
            <p:ph type="body" sz="quarter" idx="13"/>
          </p:nvPr>
        </p:nvSpPr>
        <p:spPr>
          <a:xfrm>
            <a:off x="4176001" y="2014708"/>
            <a:ext cx="4699059" cy="1001215"/>
          </a:xfrm>
        </p:spPr>
        <p:txBody>
          <a:bodyPr/>
          <a:lstStyle/>
          <a:p>
            <a:r>
              <a:rPr lang="en-US" dirty="0"/>
              <a:t>Qualitative Research</a:t>
            </a:r>
          </a:p>
        </p:txBody>
      </p:sp>
      <p:sp>
        <p:nvSpPr>
          <p:cNvPr id="5" name="Footer Placeholder 4"/>
          <p:cNvSpPr>
            <a:spLocks noGrp="1"/>
          </p:cNvSpPr>
          <p:nvPr>
            <p:ph type="ftr" sz="quarter" idx="11"/>
          </p:nvPr>
        </p:nvSpPr>
        <p:spPr/>
        <p:txBody>
          <a:bodyPr lIns="0" tIns="0" rIns="0" bIns="0"/>
          <a:lstStyle/>
          <a:p>
            <a:r>
              <a:rPr lang="en-GB" dirty="0">
                <a:solidFill>
                  <a:srgbClr val="888B8D"/>
                </a:solidFill>
                <a:latin typeface="+mj-lt"/>
              </a:rPr>
              <a:t>© 2017 Ipsos.  All rights reserved. Contains Ipsos' Confidential and Proprietary information  and may not be disclosed or reproduced without the prior written consent of Ipsos.</a:t>
            </a:r>
            <a:endParaRPr lang="en-US" dirty="0">
              <a:solidFill>
                <a:srgbClr val="888B8D"/>
              </a:solidFill>
              <a:latin typeface="+mj-lt"/>
            </a:endParaRPr>
          </a:p>
        </p:txBody>
      </p:sp>
      <p:pic>
        <p:nvPicPr>
          <p:cNvPr id="6" name="Picture Placeholder 5"/>
          <p:cNvPicPr>
            <a:picLocks noGrp="1" noChangeAspect="1"/>
          </p:cNvPicPr>
          <p:nvPr>
            <p:ph type="pic" sz="quarter" idx="15"/>
          </p:nvPr>
        </p:nvPicPr>
        <p:blipFill rotWithShape="1">
          <a:blip r:embed="rId2" cstate="email">
            <a:extLst>
              <a:ext uri="{28A0092B-C50C-407E-A947-70E740481C1C}">
                <a14:useLocalDpi xmlns:a14="http://schemas.microsoft.com/office/drawing/2010/main"/>
              </a:ext>
            </a:extLst>
          </a:blip>
          <a:srcRect r="-1652" b="-20859"/>
          <a:stretch/>
        </p:blipFill>
        <p:spPr>
          <a:xfrm>
            <a:off x="7833813" y="559557"/>
            <a:ext cx="1182581" cy="543167"/>
          </a:xfrm>
        </p:spPr>
      </p:pic>
      <p:pic>
        <p:nvPicPr>
          <p:cNvPr id="10" name="Picture Placeholder 9"/>
          <p:cNvPicPr>
            <a:picLocks noGrp="1" noChangeAspect="1"/>
          </p:cNvPicPr>
          <p:nvPr>
            <p:ph type="pic" sz="quarter" idx="16"/>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1330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5"/>
          <p:cNvSpPr>
            <a:spLocks noChangeArrowheads="1"/>
          </p:cNvSpPr>
          <p:nvPr/>
        </p:nvSpPr>
        <p:spPr bwMode="auto">
          <a:xfrm>
            <a:off x="383862" y="2012465"/>
            <a:ext cx="7613725" cy="1138310"/>
          </a:xfrm>
          <a:prstGeom prst="rect">
            <a:avLst/>
          </a:prstGeom>
          <a:solidFill>
            <a:schemeClr val="accent6">
              <a:lumMod val="60000"/>
              <a:lumOff val="40000"/>
            </a:schemeClr>
          </a:solidFill>
          <a:ln w="28575">
            <a:noFill/>
            <a:round/>
            <a:headEnd/>
            <a:tailEnd/>
          </a:ln>
          <a:effectLst/>
        </p:spPr>
        <p:txBody>
          <a:bodyPr wrap="square" lIns="91440" rIns="731520" anchor="ctr"/>
          <a:lstStyle/>
          <a:p>
            <a:pPr lvl="0">
              <a:spcAft>
                <a:spcPts val="400"/>
              </a:spcAft>
            </a:pPr>
            <a:r>
              <a:rPr lang="en-US" sz="1600" dirty="0">
                <a:latin typeface="+mj-lt"/>
              </a:rPr>
              <a:t>There are two:</a:t>
            </a:r>
          </a:p>
          <a:p>
            <a:pPr marL="342900" lvl="0" indent="-342900">
              <a:buFont typeface="+mj-lt"/>
              <a:buAutoNum type="arabicPeriod"/>
            </a:pPr>
            <a:r>
              <a:rPr lang="en-US" sz="1600" dirty="0">
                <a:latin typeface="+mj-lt"/>
              </a:rPr>
              <a:t>Lack of awareness and knowledge is driving lack of consideration.</a:t>
            </a:r>
          </a:p>
          <a:p>
            <a:pPr marL="342900" lvl="0" indent="-342900">
              <a:buFont typeface="+mj-lt"/>
              <a:buAutoNum type="arabicPeriod"/>
            </a:pPr>
            <a:r>
              <a:rPr lang="en-US" sz="1600" dirty="0">
                <a:latin typeface="+mj-lt"/>
              </a:rPr>
              <a:t>Associations are primarily about things in nature (e.g., fjords and Northern Lights), which are appealing but do not seem to be sufficient.</a:t>
            </a:r>
          </a:p>
        </p:txBody>
      </p:sp>
      <p:sp>
        <p:nvSpPr>
          <p:cNvPr id="13" name="AutoShape 5"/>
          <p:cNvSpPr>
            <a:spLocks noChangeArrowheads="1"/>
          </p:cNvSpPr>
          <p:nvPr/>
        </p:nvSpPr>
        <p:spPr bwMode="auto">
          <a:xfrm>
            <a:off x="383863" y="3797669"/>
            <a:ext cx="6781212" cy="2371915"/>
          </a:xfrm>
          <a:prstGeom prst="rect">
            <a:avLst/>
          </a:prstGeom>
          <a:solidFill>
            <a:schemeClr val="accent6">
              <a:lumMod val="60000"/>
              <a:lumOff val="40000"/>
            </a:schemeClr>
          </a:solidFill>
          <a:ln w="28575">
            <a:noFill/>
            <a:round/>
            <a:headEnd/>
            <a:tailEnd/>
          </a:ln>
          <a:effectLst/>
        </p:spPr>
        <p:txBody>
          <a:bodyPr wrap="square" lIns="91440" rIns="548640" anchor="ctr"/>
          <a:lstStyle/>
          <a:p>
            <a:pPr marL="285750" marR="0" lvl="0" indent="-285750">
              <a:lnSpc>
                <a:spcPct val="107000"/>
              </a:lnSpc>
              <a:spcBef>
                <a:spcPts val="0"/>
              </a:spcBef>
              <a:spcAft>
                <a:spcPts val="1200"/>
              </a:spcAft>
              <a:buFont typeface="Arial" panose="020B0604020202020204" pitchFamily="34" charset="0"/>
              <a:buChar char="•"/>
            </a:pPr>
            <a:r>
              <a:rPr lang="en-US" sz="1600" dirty="0">
                <a:latin typeface="Calibri" panose="020F0502020204030204" pitchFamily="34" charset="0"/>
                <a:ea typeface="Calibri" panose="020F0502020204030204" pitchFamily="34" charset="0"/>
                <a:cs typeface="Times New Roman" panose="02020603050405020304" pitchFamily="18" charset="0"/>
              </a:rPr>
              <a:t>Build awareness. You have to be present to be considered.</a:t>
            </a:r>
          </a:p>
          <a:p>
            <a:pPr marL="285750" marR="0" lvl="0" indent="-285750">
              <a:lnSpc>
                <a:spcPct val="107000"/>
              </a:lnSpc>
              <a:spcBef>
                <a:spcPts val="0"/>
              </a:spcBef>
              <a:spcAft>
                <a:spcPts val="1200"/>
              </a:spcAft>
              <a:buFont typeface="Arial" panose="020B0604020202020204" pitchFamily="34" charset="0"/>
              <a:buChar char="•"/>
            </a:pPr>
            <a:r>
              <a:rPr lang="en-US" sz="1600" dirty="0">
                <a:latin typeface="Calibri" panose="020F0502020204030204" pitchFamily="34" charset="0"/>
                <a:ea typeface="Calibri" panose="020F0502020204030204" pitchFamily="34" charset="0"/>
                <a:cs typeface="Times New Roman" panose="02020603050405020304" pitchFamily="18" charset="0"/>
              </a:rPr>
              <a:t>Explore opportunities to benefit from capturing people’s imagination.  Consider expanding a sense of the Norwegian experience — beyond places and things.</a:t>
            </a:r>
          </a:p>
          <a:p>
            <a:pPr marL="285750" marR="0" lvl="0" indent="-285750">
              <a:lnSpc>
                <a:spcPct val="107000"/>
              </a:lnSpc>
              <a:spcBef>
                <a:spcPts val="0"/>
              </a:spcBef>
              <a:spcAft>
                <a:spcPts val="1200"/>
              </a:spcAft>
              <a:buFont typeface="Arial" panose="020B0604020202020204" pitchFamily="34" charset="0"/>
              <a:buChar char="•"/>
            </a:pPr>
            <a:r>
              <a:rPr lang="en-US" sz="1600" dirty="0">
                <a:latin typeface="Calibri" panose="020F0502020204030204" pitchFamily="34" charset="0"/>
                <a:ea typeface="Calibri" panose="020F0502020204030204" pitchFamily="34" charset="0"/>
                <a:cs typeface="Times New Roman" panose="02020603050405020304" pitchFamily="18" charset="0"/>
              </a:rPr>
              <a:t>Leverage interest in the possibility of Norway being part of a Scandinavian vacation.  Offer the Norwegian points of difference, in the context of the convenience and appeal of a robust Nordic vacation.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6804582" y="5625941"/>
            <a:ext cx="777922" cy="736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7465324" y="2637985"/>
            <a:ext cx="777922" cy="736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title"/>
          </p:nvPr>
        </p:nvSpPr>
        <p:spPr/>
        <p:txBody>
          <a:bodyPr/>
          <a:lstStyle/>
          <a:p>
            <a:r>
              <a:rPr lang="en-US" dirty="0"/>
              <a:t>What is the key insight? What should be done? </a:t>
            </a:r>
          </a:p>
        </p:txBody>
      </p:sp>
      <p:sp>
        <p:nvSpPr>
          <p:cNvPr id="7" name="Text Placeholder 6"/>
          <p:cNvSpPr>
            <a:spLocks noGrp="1"/>
          </p:cNvSpPr>
          <p:nvPr>
            <p:ph type="body" sz="quarter" idx="13"/>
          </p:nvPr>
        </p:nvSpPr>
        <p:spPr/>
        <p:txBody>
          <a:bodyPr/>
          <a:lstStyle/>
          <a:p>
            <a:r>
              <a:rPr lang="en-US" dirty="0"/>
              <a:t>EXECUTIVE SUMMARY</a:t>
            </a:r>
          </a:p>
        </p:txBody>
      </p:sp>
      <p:sp>
        <p:nvSpPr>
          <p:cNvPr id="3" name="Footer Placeholder 2"/>
          <p:cNvSpPr>
            <a:spLocks noGrp="1"/>
          </p:cNvSpPr>
          <p:nvPr>
            <p:ph type="ftr" sz="quarter" idx="4294967295"/>
          </p:nvPr>
        </p:nvSpPr>
        <p:spPr>
          <a:xfrm>
            <a:off x="0" y="6221413"/>
            <a:ext cx="4951413" cy="346075"/>
          </a:xfrm>
          <a:prstGeom prst="rect">
            <a:avLst/>
          </a:prstGeom>
        </p:spPr>
        <p:txBody>
          <a:bodyPr/>
          <a:lstStyle/>
          <a:p>
            <a:pPr fontAlgn="auto">
              <a:lnSpc>
                <a:spcPct val="95000"/>
              </a:lnSpc>
              <a:spcBef>
                <a:spcPts val="204"/>
              </a:spcBef>
              <a:spcAft>
                <a:spcPts val="0"/>
              </a:spcAft>
            </a:pPr>
            <a:r>
              <a:rPr lang="en-US" dirty="0">
                <a:solidFill>
                  <a:prstClr val="white"/>
                </a:solidFill>
                <a:latin typeface="Calibri"/>
              </a:rPr>
              <a:t>© 2015 Ipsos. </a:t>
            </a:r>
          </a:p>
        </p:txBody>
      </p:sp>
      <p:sp>
        <p:nvSpPr>
          <p:cNvPr id="4" name="Slide Number Placeholder 3"/>
          <p:cNvSpPr>
            <a:spLocks noGrp="1"/>
          </p:cNvSpPr>
          <p:nvPr>
            <p:ph type="sldNum" sz="quarter" idx="4294967295"/>
          </p:nvPr>
        </p:nvSpPr>
        <p:spPr>
          <a:xfrm>
            <a:off x="0" y="6221413"/>
            <a:ext cx="382588" cy="346075"/>
          </a:xfrm>
          <a:prstGeom prst="rect">
            <a:avLst/>
          </a:prstGeom>
        </p:spPr>
        <p:txBody>
          <a:bodyPr/>
          <a:lstStyle/>
          <a:p>
            <a:pPr fontAlgn="auto">
              <a:lnSpc>
                <a:spcPct val="95000"/>
              </a:lnSpc>
              <a:spcBef>
                <a:spcPts val="204"/>
              </a:spcBef>
              <a:spcAft>
                <a:spcPts val="0"/>
              </a:spcAft>
            </a:pPr>
            <a:fld id="{7F034911-0302-4AAB-AEF0-815419E29289}" type="slidenum">
              <a:rPr lang="en-GB" smtClean="0">
                <a:solidFill>
                  <a:prstClr val="white"/>
                </a:solidFill>
                <a:latin typeface="Calibri"/>
              </a:rPr>
              <a:pPr fontAlgn="auto">
                <a:lnSpc>
                  <a:spcPct val="95000"/>
                </a:lnSpc>
                <a:spcBef>
                  <a:spcPts val="204"/>
                </a:spcBef>
                <a:spcAft>
                  <a:spcPts val="0"/>
                </a:spcAft>
              </a:pPr>
              <a:t>10</a:t>
            </a:fld>
            <a:endParaRPr lang="en-GB" dirty="0">
              <a:solidFill>
                <a:prstClr val="white"/>
              </a:solidFill>
              <a:latin typeface="Calibri"/>
            </a:endParaRPr>
          </a:p>
        </p:txBody>
      </p:sp>
      <p:sp>
        <p:nvSpPr>
          <p:cNvPr id="10" name="TextBox 9"/>
          <p:cNvSpPr txBox="1"/>
          <p:nvPr/>
        </p:nvSpPr>
        <p:spPr>
          <a:xfrm>
            <a:off x="494765" y="1690198"/>
            <a:ext cx="4677733" cy="369332"/>
          </a:xfrm>
          <a:prstGeom prst="rect">
            <a:avLst/>
          </a:prstGeom>
          <a:noFill/>
          <a:ln>
            <a:noFill/>
          </a:ln>
          <a:effectLst/>
        </p:spPr>
        <p:txBody>
          <a:bodyPr wrap="square" rtlCol="0">
            <a:spAutoFit/>
          </a:bodyPr>
          <a:lstStyle>
            <a:defPPr>
              <a:defRPr lang="de-DE"/>
            </a:defPPr>
            <a:lvl1pPr>
              <a:defRPr sz="1600" b="1">
                <a:solidFill>
                  <a:schemeClr val="bg1"/>
                </a:solidFill>
              </a:defRPr>
            </a:lvl1pPr>
          </a:lstStyle>
          <a:p>
            <a:r>
              <a:rPr lang="en-US" sz="1800" spc="300" dirty="0">
                <a:solidFill>
                  <a:schemeClr val="accent1"/>
                </a:solidFill>
                <a:latin typeface="+mn-lt"/>
              </a:rPr>
              <a:t>key insight: </a:t>
            </a:r>
          </a:p>
        </p:txBody>
      </p:sp>
      <p:sp>
        <p:nvSpPr>
          <p:cNvPr id="11" name="TextBox 10"/>
          <p:cNvSpPr txBox="1"/>
          <p:nvPr/>
        </p:nvSpPr>
        <p:spPr>
          <a:xfrm>
            <a:off x="494766" y="3475403"/>
            <a:ext cx="4677735" cy="369332"/>
          </a:xfrm>
          <a:prstGeom prst="rect">
            <a:avLst/>
          </a:prstGeom>
          <a:noFill/>
          <a:ln>
            <a:noFill/>
          </a:ln>
          <a:effectLst/>
        </p:spPr>
        <p:txBody>
          <a:bodyPr wrap="square" rtlCol="0">
            <a:spAutoFit/>
          </a:bodyPr>
          <a:lstStyle>
            <a:defPPr>
              <a:defRPr lang="de-DE"/>
            </a:defPPr>
            <a:lvl1pPr>
              <a:defRPr sz="1600" b="1">
                <a:solidFill>
                  <a:schemeClr val="bg1"/>
                </a:solidFill>
              </a:defRPr>
            </a:lvl1pPr>
          </a:lstStyle>
          <a:p>
            <a:r>
              <a:rPr lang="en-US" sz="1800" spc="300" dirty="0">
                <a:solidFill>
                  <a:schemeClr val="accent1"/>
                </a:solidFill>
                <a:latin typeface="+mn-lt"/>
              </a:rPr>
              <a:t>recommended actions:  </a:t>
            </a:r>
          </a:p>
        </p:txBody>
      </p:sp>
      <p:pic>
        <p:nvPicPr>
          <p:cNvPr id="14" name="Picture 13"/>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1006708">
            <a:off x="4420525" y="1832894"/>
            <a:ext cx="6400800" cy="4268534"/>
          </a:xfrm>
          <a:prstGeom prst="rect">
            <a:avLst/>
          </a:prstGeom>
        </p:spPr>
      </p:pic>
    </p:spTree>
    <p:extLst>
      <p:ext uri="{BB962C8B-B14F-4D97-AF65-F5344CB8AC3E}">
        <p14:creationId xmlns:p14="http://schemas.microsoft.com/office/powerpoint/2010/main" val="258448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Opportunities </a:t>
            </a:r>
          </a:p>
        </p:txBody>
      </p:sp>
      <p:sp>
        <p:nvSpPr>
          <p:cNvPr id="3" name="Text Placeholder 2"/>
          <p:cNvSpPr>
            <a:spLocks noGrp="1"/>
          </p:cNvSpPr>
          <p:nvPr>
            <p:ph type="body" sz="quarter" idx="13"/>
          </p:nvPr>
        </p:nvSpPr>
        <p:spPr/>
        <p:txBody>
          <a:bodyPr/>
          <a:lstStyle/>
          <a:p>
            <a:r>
              <a:rPr lang="en-US" dirty="0"/>
              <a:t>RECOMMENDATIONs</a:t>
            </a:r>
          </a:p>
        </p:txBody>
      </p:sp>
      <p:grpSp>
        <p:nvGrpSpPr>
          <p:cNvPr id="5" name="Group 21"/>
          <p:cNvGrpSpPr/>
          <p:nvPr/>
        </p:nvGrpSpPr>
        <p:grpSpPr>
          <a:xfrm>
            <a:off x="2505694" y="1358559"/>
            <a:ext cx="6638306" cy="1618121"/>
            <a:chOff x="4107796" y="725619"/>
            <a:chExt cx="5036204" cy="1227600"/>
          </a:xfrm>
          <a:effectLst/>
        </p:grpSpPr>
        <p:sp>
          <p:nvSpPr>
            <p:cNvPr id="6" name="TextBox 5"/>
            <p:cNvSpPr txBox="1"/>
            <p:nvPr/>
          </p:nvSpPr>
          <p:spPr bwMode="gray">
            <a:xfrm>
              <a:off x="4107796" y="725619"/>
              <a:ext cx="671670" cy="1227150"/>
            </a:xfrm>
            <a:prstGeom prst="rect">
              <a:avLst/>
            </a:prstGeom>
            <a:noFill/>
          </p:spPr>
          <p:txBody>
            <a:bodyPr wrap="none" rtlCol="0">
              <a:prstTxWarp prst="textPlain">
                <a:avLst/>
              </a:prstTxWarp>
              <a:spAutoFit/>
            </a:bodyPr>
            <a:lstStyle/>
            <a:p>
              <a:r>
                <a:rPr lang="en-GB" sz="11500" dirty="0">
                  <a:solidFill>
                    <a:schemeClr val="tx2"/>
                  </a:solidFill>
                  <a:latin typeface="Arial Black" pitchFamily="34" charset="0"/>
                </a:rPr>
                <a:t>1</a:t>
              </a:r>
              <a:endParaRPr lang="en-GB" dirty="0">
                <a:solidFill>
                  <a:schemeClr val="tx2"/>
                </a:solidFill>
                <a:latin typeface="Arial Black" pitchFamily="34" charset="0"/>
              </a:endParaRPr>
            </a:p>
          </p:txBody>
        </p:sp>
        <p:sp>
          <p:nvSpPr>
            <p:cNvPr id="7" name="Rectangle 6"/>
            <p:cNvSpPr/>
            <p:nvPr/>
          </p:nvSpPr>
          <p:spPr bwMode="gray">
            <a:xfrm>
              <a:off x="4753911" y="725619"/>
              <a:ext cx="4390089" cy="122760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b="1" dirty="0">
                  <a:solidFill>
                    <a:srgbClr val="FFFFFF"/>
                  </a:solidFill>
                </a:rPr>
                <a:t>It is essential to first get travelers’ attention and awareness of Norway as an option. Consider this a kind of relaunch involving media and communication support.</a:t>
              </a:r>
            </a:p>
            <a:p>
              <a:pPr marL="285750" indent="-285750">
                <a:spcAft>
                  <a:spcPts val="1200"/>
                </a:spcAft>
                <a:buFont typeface="Arial" panose="020B0604020202020204" pitchFamily="34" charset="0"/>
                <a:buChar char="•"/>
              </a:pPr>
              <a:r>
                <a:rPr lang="en-US" sz="1600" dirty="0"/>
                <a:t>Identify efficient points of leverage (e.g., social media)</a:t>
              </a:r>
            </a:p>
          </p:txBody>
        </p:sp>
      </p:grpSp>
      <p:grpSp>
        <p:nvGrpSpPr>
          <p:cNvPr id="8" name="Group 20"/>
          <p:cNvGrpSpPr/>
          <p:nvPr/>
        </p:nvGrpSpPr>
        <p:grpSpPr>
          <a:xfrm>
            <a:off x="1447743" y="3276140"/>
            <a:ext cx="7696257" cy="1618121"/>
            <a:chOff x="3305176" y="2201993"/>
            <a:chExt cx="5838826" cy="1227600"/>
          </a:xfrm>
          <a:effectLst/>
        </p:grpSpPr>
        <p:sp>
          <p:nvSpPr>
            <p:cNvPr id="9" name="TextBox 8"/>
            <p:cNvSpPr txBox="1"/>
            <p:nvPr/>
          </p:nvSpPr>
          <p:spPr bwMode="gray">
            <a:xfrm>
              <a:off x="3305176" y="2201994"/>
              <a:ext cx="1079290" cy="1227150"/>
            </a:xfrm>
            <a:prstGeom prst="rect">
              <a:avLst/>
            </a:prstGeom>
            <a:noFill/>
          </p:spPr>
          <p:txBody>
            <a:bodyPr wrap="none" rtlCol="0">
              <a:prstTxWarp prst="textPlain">
                <a:avLst/>
              </a:prstTxWarp>
              <a:spAutoFit/>
            </a:bodyPr>
            <a:lstStyle/>
            <a:p>
              <a:r>
                <a:rPr lang="en-GB" sz="11500" dirty="0">
                  <a:solidFill>
                    <a:srgbClr val="007C89"/>
                  </a:solidFill>
                  <a:latin typeface="Arial Black" pitchFamily="34" charset="0"/>
                </a:rPr>
                <a:t>2</a:t>
              </a:r>
              <a:endParaRPr lang="en-GB" dirty="0">
                <a:solidFill>
                  <a:srgbClr val="007C89"/>
                </a:solidFill>
                <a:latin typeface="Arial Black" pitchFamily="34" charset="0"/>
              </a:endParaRPr>
            </a:p>
          </p:txBody>
        </p:sp>
        <p:sp>
          <p:nvSpPr>
            <p:cNvPr id="10" name="Rectangle 9"/>
            <p:cNvSpPr/>
            <p:nvPr/>
          </p:nvSpPr>
          <p:spPr bwMode="gray">
            <a:xfrm>
              <a:off x="3800478" y="2897347"/>
              <a:ext cx="333375" cy="352425"/>
            </a:xfrm>
            <a:prstGeom prst="rect">
              <a:avLst/>
            </a:prstGeom>
            <a:solidFill>
              <a:srgbClr val="007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11" name="Rectangle 10"/>
            <p:cNvSpPr/>
            <p:nvPr/>
          </p:nvSpPr>
          <p:spPr bwMode="gray">
            <a:xfrm>
              <a:off x="3844821" y="2201995"/>
              <a:ext cx="289032" cy="220617"/>
            </a:xfrm>
            <a:prstGeom prst="rect">
              <a:avLst/>
            </a:prstGeom>
            <a:solidFill>
              <a:srgbClr val="007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12" name="Rectangle 11"/>
            <p:cNvSpPr/>
            <p:nvPr/>
          </p:nvSpPr>
          <p:spPr bwMode="gray">
            <a:xfrm>
              <a:off x="4019551" y="2201993"/>
              <a:ext cx="5124451" cy="12276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Ins="914400" rtlCol="0" anchor="ctr"/>
            <a:lstStyle/>
            <a:p>
              <a:pPr>
                <a:spcAft>
                  <a:spcPts val="1200"/>
                </a:spcAft>
              </a:pPr>
              <a:r>
                <a:rPr lang="en-US" b="1" dirty="0">
                  <a:solidFill>
                    <a:srgbClr val="FFFFFF"/>
                  </a:solidFill>
                  <a:latin typeface="+mj-lt"/>
                </a:rPr>
                <a:t>Build on Norway’s positive associations (starting with the fjords and Northern lights).</a:t>
              </a:r>
              <a:endParaRPr lang="en-GB" b="1" dirty="0">
                <a:solidFill>
                  <a:srgbClr val="FFFFFF"/>
                </a:solidFill>
                <a:latin typeface="+mj-lt"/>
              </a:endParaRPr>
            </a:p>
            <a:p>
              <a:pPr marL="460375" lvl="1" indent="-176213" defTabSz="400050">
                <a:lnSpc>
                  <a:spcPct val="90000"/>
                </a:lnSpc>
                <a:spcBef>
                  <a:spcPct val="0"/>
                </a:spcBef>
                <a:spcAft>
                  <a:spcPct val="15000"/>
                </a:spcAft>
                <a:buFontTx/>
                <a:buChar char="••"/>
              </a:pPr>
              <a:r>
                <a:rPr lang="en-US" sz="1600" dirty="0">
                  <a:latin typeface="+mj-lt"/>
                </a:rPr>
                <a:t>Travelers are not rejecting Norway.  Negatives (primarily lack of familiarity and cold) seem very addressable.</a:t>
              </a:r>
              <a:endParaRPr lang="en-GB" sz="1600" dirty="0">
                <a:solidFill>
                  <a:srgbClr val="FFFFFF"/>
                </a:solidFill>
                <a:latin typeface="+mj-lt"/>
              </a:endParaRPr>
            </a:p>
          </p:txBody>
        </p:sp>
      </p:grpSp>
      <p:sp>
        <p:nvSpPr>
          <p:cNvPr id="14" name="Rectangle 13"/>
          <p:cNvSpPr/>
          <p:nvPr/>
        </p:nvSpPr>
        <p:spPr bwMode="gray">
          <a:xfrm>
            <a:off x="1010397" y="5127781"/>
            <a:ext cx="719601" cy="150661"/>
          </a:xfrm>
          <a:prstGeom prst="rect">
            <a:avLst/>
          </a:prstGeom>
          <a:solidFill>
            <a:srgbClr val="D5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15" name="TextBox 14"/>
          <p:cNvSpPr txBox="1"/>
          <p:nvPr/>
        </p:nvSpPr>
        <p:spPr bwMode="gray">
          <a:xfrm>
            <a:off x="478955" y="5127777"/>
            <a:ext cx="1162509" cy="1614783"/>
          </a:xfrm>
          <a:prstGeom prst="rect">
            <a:avLst/>
          </a:prstGeom>
          <a:noFill/>
        </p:spPr>
        <p:txBody>
          <a:bodyPr wrap="none" rtlCol="0">
            <a:prstTxWarp prst="textPlain">
              <a:avLst>
                <a:gd name="adj" fmla="val 49040"/>
              </a:avLst>
            </a:prstTxWarp>
            <a:spAutoFit/>
          </a:bodyPr>
          <a:lstStyle/>
          <a:p>
            <a:r>
              <a:rPr lang="en-GB" sz="11500" dirty="0">
                <a:solidFill>
                  <a:srgbClr val="D52831"/>
                </a:solidFill>
                <a:latin typeface="Arial Black" pitchFamily="34" charset="0"/>
              </a:rPr>
              <a:t>3</a:t>
            </a:r>
            <a:endParaRPr lang="en-GB" dirty="0">
              <a:solidFill>
                <a:srgbClr val="D52831"/>
              </a:solidFill>
              <a:latin typeface="Arial Black" pitchFamily="34" charset="0"/>
            </a:endParaRPr>
          </a:p>
        </p:txBody>
      </p:sp>
      <p:sp>
        <p:nvSpPr>
          <p:cNvPr id="16" name="Rectangle 15"/>
          <p:cNvSpPr/>
          <p:nvPr/>
        </p:nvSpPr>
        <p:spPr bwMode="gray">
          <a:xfrm>
            <a:off x="1348149" y="5127778"/>
            <a:ext cx="7795854" cy="1618489"/>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Ins="457200" rtlCol="0" anchor="ctr"/>
          <a:lstStyle/>
          <a:p>
            <a:r>
              <a:rPr lang="en-US" b="1" dirty="0">
                <a:solidFill>
                  <a:srgbClr val="FFFFFF"/>
                </a:solidFill>
                <a:latin typeface="+mj-lt"/>
              </a:rPr>
              <a:t>Focus and develop perceptions that are truly Norwegian beyond nature and physical beauty.</a:t>
            </a:r>
          </a:p>
          <a:p>
            <a:pPr marL="627063" lvl="1" indent="-169863">
              <a:buFont typeface="Arial" pitchFamily="34" charset="0"/>
              <a:buChar char="•"/>
            </a:pPr>
            <a:endParaRPr lang="en-US" sz="900" dirty="0">
              <a:latin typeface="+mj-lt"/>
            </a:endParaRPr>
          </a:p>
          <a:p>
            <a:pPr marL="627063" lvl="1" indent="-169863">
              <a:buFont typeface="Arial" pitchFamily="34" charset="0"/>
              <a:buChar char="•"/>
            </a:pPr>
            <a:r>
              <a:rPr lang="en-US" sz="1600" dirty="0">
                <a:latin typeface="+mj-lt"/>
              </a:rPr>
              <a:t>Consumers express interest in exploring new and different experiences – e.g., food, local interaction, and cultural immersion.</a:t>
            </a:r>
          </a:p>
        </p:txBody>
      </p:sp>
      <p:sp>
        <p:nvSpPr>
          <p:cNvPr id="17" name="Rectangle 16"/>
          <p:cNvSpPr/>
          <p:nvPr/>
        </p:nvSpPr>
        <p:spPr bwMode="gray">
          <a:xfrm>
            <a:off x="1179708" y="6451761"/>
            <a:ext cx="380978" cy="290799"/>
          </a:xfrm>
          <a:prstGeom prst="rect">
            <a:avLst/>
          </a:prstGeom>
          <a:solidFill>
            <a:srgbClr val="D5283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19" name="TextBox 18"/>
          <p:cNvSpPr txBox="1"/>
          <p:nvPr/>
        </p:nvSpPr>
        <p:spPr>
          <a:xfrm>
            <a:off x="629736" y="6341234"/>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srgbClr val="888B8D"/>
                </a:solidFill>
                <a:latin typeface="Calibri"/>
              </a:rPr>
              <a:t>© 2017 Ipsos.</a:t>
            </a:r>
            <a:endParaRPr lang="en-GB" sz="1200" dirty="0">
              <a:solidFill>
                <a:srgbClr val="1C1C1C">
                  <a:lumMod val="75000"/>
                  <a:lumOff val="25000"/>
                </a:srgbClr>
              </a:solidFill>
              <a:latin typeface="Calibri"/>
            </a:endParaRPr>
          </a:p>
        </p:txBody>
      </p:sp>
    </p:spTree>
    <p:extLst>
      <p:ext uri="{BB962C8B-B14F-4D97-AF65-F5344CB8AC3E}">
        <p14:creationId xmlns:p14="http://schemas.microsoft.com/office/powerpoint/2010/main" val="1985628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566337" y="2859126"/>
            <a:ext cx="3305547" cy="886397"/>
          </a:xfrm>
        </p:spPr>
        <p:txBody>
          <a:bodyPr/>
          <a:lstStyle/>
          <a:p>
            <a:r>
              <a:rPr lang="en-US" dirty="0"/>
              <a:t>DETAILED FINDINGS</a:t>
            </a:r>
          </a:p>
        </p:txBody>
      </p:sp>
      <p:pic>
        <p:nvPicPr>
          <p:cNvPr id="3" name="Picture Placeholder 2"/>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0" y="-9526"/>
            <a:ext cx="5930713" cy="6867525"/>
          </a:xfrm>
        </p:spPr>
      </p:pic>
    </p:spTree>
    <p:extLst>
      <p:ext uri="{BB962C8B-B14F-4D97-AF65-F5344CB8AC3E}">
        <p14:creationId xmlns:p14="http://schemas.microsoft.com/office/powerpoint/2010/main" val="28858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566337" y="2637527"/>
            <a:ext cx="3305547" cy="1329595"/>
          </a:xfrm>
        </p:spPr>
        <p:txBody>
          <a:bodyPr/>
          <a:lstStyle/>
          <a:p>
            <a:r>
              <a:rPr lang="en-US" dirty="0"/>
              <a:t>FUNDAMENTAL CATEGORY MEANING </a:t>
            </a:r>
          </a:p>
        </p:txBody>
      </p:sp>
      <p:pic>
        <p:nvPicPr>
          <p:cNvPr id="4" name="Picture Placeholder 3"/>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2385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2377" y="857958"/>
            <a:ext cx="8654595" cy="914096"/>
          </a:xfrm>
        </p:spPr>
        <p:txBody>
          <a:bodyPr/>
          <a:lstStyle/>
          <a:p>
            <a:r>
              <a:rPr lang="en-US" dirty="0"/>
              <a:t>What is the fundamental category meaning of vacations abroad? </a:t>
            </a:r>
          </a:p>
        </p:txBody>
      </p:sp>
      <p:sp>
        <p:nvSpPr>
          <p:cNvPr id="7" name="Text Placeholder 6"/>
          <p:cNvSpPr>
            <a:spLocks noGrp="1"/>
          </p:cNvSpPr>
          <p:nvPr>
            <p:ph type="body" sz="quarter" idx="13"/>
          </p:nvPr>
        </p:nvSpPr>
        <p:spPr/>
        <p:txBody>
          <a:bodyPr/>
          <a:lstStyle/>
          <a:p>
            <a:r>
              <a:rPr lang="en-US" dirty="0"/>
              <a:t>Fundamental Category Meaning </a:t>
            </a:r>
          </a:p>
        </p:txBody>
      </p:sp>
      <p:sp>
        <p:nvSpPr>
          <p:cNvPr id="8" name="Text Placeholder 7"/>
          <p:cNvSpPr>
            <a:spLocks noGrp="1"/>
          </p:cNvSpPr>
          <p:nvPr>
            <p:ph type="body" sz="quarter" idx="14"/>
          </p:nvPr>
        </p:nvSpPr>
        <p:spPr>
          <a:xfrm>
            <a:off x="191294" y="1818676"/>
            <a:ext cx="8639322" cy="289089"/>
          </a:xfrm>
        </p:spPr>
        <p:txBody>
          <a:bodyPr/>
          <a:lstStyle/>
          <a:p>
            <a:pPr algn="ctr"/>
            <a:r>
              <a:rPr lang="en-US" sz="2000" b="1" i="1" cap="none" dirty="0">
                <a:solidFill>
                  <a:schemeClr val="tx2"/>
                </a:solidFill>
              </a:rPr>
              <a:t>Enriched Perspective - Immersing Yourself Into Something New And Different </a:t>
            </a:r>
          </a:p>
          <a:p>
            <a:pPr algn="ctr"/>
            <a:endParaRPr lang="en-US" sz="2000" b="1" i="1" cap="none" dirty="0">
              <a:solidFill>
                <a:schemeClr val="tx2"/>
              </a:solidFill>
            </a:endParaRPr>
          </a:p>
        </p:txBody>
      </p:sp>
      <p:sp>
        <p:nvSpPr>
          <p:cNvPr id="3" name="Footer Placeholder 2"/>
          <p:cNvSpPr>
            <a:spLocks noGrp="1"/>
          </p:cNvSpPr>
          <p:nvPr>
            <p:ph type="ftr" sz="quarter" idx="4294967295"/>
          </p:nvPr>
        </p:nvSpPr>
        <p:spPr>
          <a:xfrm>
            <a:off x="0" y="6221413"/>
            <a:ext cx="4951413" cy="346075"/>
          </a:xfrm>
          <a:prstGeom prst="rect">
            <a:avLst/>
          </a:prstGeom>
        </p:spPr>
        <p:txBody>
          <a:bodyPr/>
          <a:lstStyle/>
          <a:p>
            <a:pPr fontAlgn="auto">
              <a:lnSpc>
                <a:spcPct val="95000"/>
              </a:lnSpc>
              <a:spcBef>
                <a:spcPts val="204"/>
              </a:spcBef>
              <a:spcAft>
                <a:spcPts val="0"/>
              </a:spcAft>
            </a:pPr>
            <a:r>
              <a:rPr lang="en-US" dirty="0">
                <a:solidFill>
                  <a:prstClr val="white"/>
                </a:solidFill>
                <a:latin typeface="Calibri"/>
              </a:rPr>
              <a:t>© 2015 Ipsos. </a:t>
            </a:r>
          </a:p>
        </p:txBody>
      </p:sp>
      <p:sp>
        <p:nvSpPr>
          <p:cNvPr id="4" name="Slide Number Placeholder 3"/>
          <p:cNvSpPr>
            <a:spLocks noGrp="1"/>
          </p:cNvSpPr>
          <p:nvPr>
            <p:ph type="sldNum" sz="quarter" idx="4294967295"/>
          </p:nvPr>
        </p:nvSpPr>
        <p:spPr>
          <a:xfrm>
            <a:off x="0" y="6221413"/>
            <a:ext cx="382588" cy="346075"/>
          </a:xfrm>
          <a:prstGeom prst="rect">
            <a:avLst/>
          </a:prstGeom>
        </p:spPr>
        <p:txBody>
          <a:bodyPr/>
          <a:lstStyle/>
          <a:p>
            <a:pPr fontAlgn="auto">
              <a:lnSpc>
                <a:spcPct val="95000"/>
              </a:lnSpc>
              <a:spcBef>
                <a:spcPts val="204"/>
              </a:spcBef>
              <a:spcAft>
                <a:spcPts val="0"/>
              </a:spcAft>
            </a:pPr>
            <a:fld id="{7F034911-0302-4AAB-AEF0-815419E29289}" type="slidenum">
              <a:rPr lang="en-GB" smtClean="0">
                <a:solidFill>
                  <a:prstClr val="white"/>
                </a:solidFill>
                <a:latin typeface="Calibri"/>
              </a:rPr>
              <a:pPr fontAlgn="auto">
                <a:lnSpc>
                  <a:spcPct val="95000"/>
                </a:lnSpc>
                <a:spcBef>
                  <a:spcPts val="204"/>
                </a:spcBef>
                <a:spcAft>
                  <a:spcPts val="0"/>
                </a:spcAft>
              </a:pPr>
              <a:t>14</a:t>
            </a:fld>
            <a:endParaRPr lang="en-GB" dirty="0">
              <a:solidFill>
                <a:prstClr val="white"/>
              </a:solidFill>
              <a:latin typeface="Calibri"/>
            </a:endParaRPr>
          </a:p>
        </p:txBody>
      </p:sp>
      <p:sp>
        <p:nvSpPr>
          <p:cNvPr id="9" name="AutoShape 5"/>
          <p:cNvSpPr>
            <a:spLocks noChangeArrowheads="1"/>
          </p:cNvSpPr>
          <p:nvPr/>
        </p:nvSpPr>
        <p:spPr bwMode="auto">
          <a:xfrm>
            <a:off x="383862" y="2586712"/>
            <a:ext cx="6047207" cy="3812044"/>
          </a:xfrm>
          <a:prstGeom prst="rect">
            <a:avLst/>
          </a:prstGeom>
          <a:solidFill>
            <a:schemeClr val="accent6">
              <a:lumMod val="60000"/>
              <a:lumOff val="40000"/>
            </a:schemeClr>
          </a:solidFill>
          <a:ln w="28575">
            <a:noFill/>
            <a:round/>
            <a:headEnd/>
            <a:tailEnd/>
          </a:ln>
          <a:effectLst/>
        </p:spPr>
        <p:txBody>
          <a:bodyPr wrap="square" lIns="91440" rIns="91440" anchor="ctr"/>
          <a:lstStyle/>
          <a:p>
            <a:pPr marL="285750" lvl="0" indent="-285750">
              <a:spcAft>
                <a:spcPts val="1200"/>
              </a:spcAft>
              <a:buFont typeface="Arial" panose="020B0604020202020204" pitchFamily="34" charset="0"/>
              <a:buChar char="•"/>
            </a:pPr>
            <a:r>
              <a:rPr lang="en-US" dirty="0">
                <a:latin typeface="+mj-lt"/>
              </a:rPr>
              <a:t>Immersing yourself in something new and different while traveling is the result of a string of experiences.</a:t>
            </a:r>
          </a:p>
          <a:p>
            <a:pPr marL="285750" lvl="0" indent="-285750">
              <a:spcAft>
                <a:spcPts val="1200"/>
              </a:spcAft>
              <a:buFont typeface="Arial" panose="020B0604020202020204" pitchFamily="34" charset="0"/>
              <a:buChar char="•"/>
            </a:pPr>
            <a:r>
              <a:rPr lang="en-US" dirty="0">
                <a:latin typeface="+mj-lt"/>
              </a:rPr>
              <a:t>Immersion can involve a variety of factors, incorporating people, places, things and activities.</a:t>
            </a:r>
          </a:p>
          <a:p>
            <a:pPr marL="285750" lvl="0" indent="-285750">
              <a:spcAft>
                <a:spcPts val="1200"/>
              </a:spcAft>
              <a:buFont typeface="Arial" panose="020B0604020202020204" pitchFamily="34" charset="0"/>
              <a:buChar char="•"/>
            </a:pPr>
            <a:r>
              <a:rPr lang="en-US" dirty="0">
                <a:latin typeface="+mj-lt"/>
              </a:rPr>
              <a:t>However, it is more about </a:t>
            </a:r>
            <a:r>
              <a:rPr lang="en-US" i="1" dirty="0">
                <a:latin typeface="+mj-lt"/>
              </a:rPr>
              <a:t>the gestalt of experiences </a:t>
            </a:r>
            <a:r>
              <a:rPr lang="en-US" dirty="0">
                <a:latin typeface="+mj-lt"/>
              </a:rPr>
              <a:t>that it is about specific places and things.</a:t>
            </a:r>
          </a:p>
          <a:p>
            <a:pPr marL="285750" lvl="0" indent="-285750">
              <a:spcAft>
                <a:spcPts val="1200"/>
              </a:spcAft>
              <a:buFont typeface="Arial" panose="020B0604020202020204" pitchFamily="34" charset="0"/>
              <a:buChar char="•"/>
            </a:pPr>
            <a:r>
              <a:rPr lang="en-US" dirty="0">
                <a:latin typeface="+mj-lt"/>
              </a:rPr>
              <a:t>Enriched perspective comes from leaving one’s everyday life temporarily and engaging in something entirely new.</a:t>
            </a:r>
          </a:p>
          <a:p>
            <a:pPr marL="285750" lvl="0" indent="-285750">
              <a:spcAft>
                <a:spcPts val="0"/>
              </a:spcAft>
              <a:buFont typeface="Arial" panose="020B0604020202020204" pitchFamily="34" charset="0"/>
              <a:buChar char="•"/>
            </a:pPr>
            <a:r>
              <a:rPr lang="en-US" dirty="0">
                <a:latin typeface="+mj-lt"/>
              </a:rPr>
              <a:t>It is relaxing and pleasurable to learn and experience </a:t>
            </a:r>
          </a:p>
          <a:p>
            <a:pPr marL="288925" lvl="0">
              <a:spcAft>
                <a:spcPts val="1200"/>
              </a:spcAft>
            </a:pPr>
            <a:r>
              <a:rPr lang="en-US" dirty="0">
                <a:latin typeface="+mj-lt"/>
              </a:rPr>
              <a:t>new things.</a:t>
            </a:r>
          </a:p>
        </p:txBody>
      </p:sp>
      <p:sp>
        <p:nvSpPr>
          <p:cNvPr id="10" name="TextBox 9"/>
          <p:cNvSpPr txBox="1"/>
          <p:nvPr/>
        </p:nvSpPr>
        <p:spPr>
          <a:xfrm>
            <a:off x="382588" y="2277920"/>
            <a:ext cx="7066095" cy="369332"/>
          </a:xfrm>
          <a:prstGeom prst="rect">
            <a:avLst/>
          </a:prstGeom>
          <a:noFill/>
          <a:ln>
            <a:noFill/>
          </a:ln>
          <a:effectLst/>
        </p:spPr>
        <p:txBody>
          <a:bodyPr wrap="square" rtlCol="0">
            <a:spAutoFit/>
          </a:bodyPr>
          <a:lstStyle>
            <a:defPPr>
              <a:defRPr lang="de-DE"/>
            </a:defPPr>
            <a:lvl1pPr>
              <a:defRPr sz="1600" b="1">
                <a:solidFill>
                  <a:schemeClr val="bg1"/>
                </a:solidFill>
              </a:defRPr>
            </a:lvl1pPr>
          </a:lstStyle>
          <a:p>
            <a:r>
              <a:rPr lang="en-US" sz="1800" b="0" spc="300" dirty="0">
                <a:solidFill>
                  <a:schemeClr val="accent1"/>
                </a:solidFill>
                <a:latin typeface="+mn-lt"/>
              </a:rPr>
              <a:t>key to understanding </a:t>
            </a:r>
            <a:r>
              <a:rPr lang="en-US" sz="1800" spc="300" dirty="0">
                <a:solidFill>
                  <a:schemeClr val="accent1"/>
                </a:solidFill>
                <a:latin typeface="+mn-lt"/>
              </a:rPr>
              <a:t>Enriched Perspective</a:t>
            </a:r>
          </a:p>
        </p:txBody>
      </p:sp>
      <p:pic>
        <p:nvPicPr>
          <p:cNvPr id="13" name="Picture 12"/>
          <p:cNvPicPr>
            <a:picLocks noChangeAspect="1"/>
          </p:cNvPicPr>
          <p:nvPr/>
        </p:nvPicPr>
        <p:blipFill>
          <a:blip r:embed="rId2" cstate="email">
            <a:extLst>
              <a:ext uri="{BEBA8EAE-BF5A-486C-A8C5-ECC9F3942E4B}">
                <a14:imgProps xmlns:a14="http://schemas.microsoft.com/office/drawing/2010/main">
                  <a14:imgLayer r:embed="rId3">
                    <a14:imgEffect>
                      <a14:backgroundRemoval t="1662" b="100000" l="27366" r="100000">
                        <a14:foregroundMark x1="63086" y1="10358" x2="63086" y2="10358"/>
                        <a14:foregroundMark x1="61125" y1="12532" x2="61125" y2="12532"/>
                        <a14:foregroundMark x1="58568" y1="17903" x2="58568" y2="17903"/>
                        <a14:foregroundMark x1="65558" y1="11637" x2="65558" y2="11637"/>
                        <a14:foregroundMark x1="65899" y1="10870" x2="65899" y2="10870"/>
                      </a14:backgroundRemoval>
                    </a14:imgEffect>
                  </a14:imgLayer>
                </a14:imgProps>
              </a:ext>
              <a:ext uri="{28A0092B-C50C-407E-A947-70E740481C1C}">
                <a14:useLocalDpi xmlns:a14="http://schemas.microsoft.com/office/drawing/2010/main"/>
              </a:ext>
            </a:extLst>
          </a:blip>
          <a:stretch>
            <a:fillRect/>
          </a:stretch>
        </p:blipFill>
        <p:spPr>
          <a:xfrm>
            <a:off x="4267200" y="3605784"/>
            <a:ext cx="4876800" cy="3252216"/>
          </a:xfrm>
          <a:prstGeom prst="rect">
            <a:avLst/>
          </a:prstGeom>
        </p:spPr>
      </p:pic>
    </p:spTree>
    <p:extLst>
      <p:ext uri="{BB962C8B-B14F-4D97-AF65-F5344CB8AC3E}">
        <p14:creationId xmlns:p14="http://schemas.microsoft.com/office/powerpoint/2010/main" val="44501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377" y="857958"/>
            <a:ext cx="8654595" cy="457048"/>
          </a:xfrm>
        </p:spPr>
        <p:txBody>
          <a:bodyPr/>
          <a:lstStyle/>
          <a:p>
            <a:r>
              <a:rPr lang="en-US" dirty="0"/>
              <a:t>What is the fundamental category meaning? </a:t>
            </a:r>
            <a:r>
              <a:rPr lang="en-US" sz="1400" dirty="0"/>
              <a:t>(cont’d)</a:t>
            </a:r>
          </a:p>
        </p:txBody>
      </p:sp>
      <p:sp>
        <p:nvSpPr>
          <p:cNvPr id="3" name="Text Placeholder 2"/>
          <p:cNvSpPr>
            <a:spLocks noGrp="1"/>
          </p:cNvSpPr>
          <p:nvPr>
            <p:ph type="body" sz="quarter" idx="13"/>
          </p:nvPr>
        </p:nvSpPr>
        <p:spPr/>
        <p:txBody>
          <a:bodyPr/>
          <a:lstStyle/>
          <a:p>
            <a:r>
              <a:rPr lang="en-US" dirty="0"/>
              <a:t>Fundamental Category Meaning </a:t>
            </a:r>
          </a:p>
        </p:txBody>
      </p:sp>
      <p:sp>
        <p:nvSpPr>
          <p:cNvPr id="5" name="AutoShape 5"/>
          <p:cNvSpPr>
            <a:spLocks noChangeArrowheads="1"/>
          </p:cNvSpPr>
          <p:nvPr/>
        </p:nvSpPr>
        <p:spPr bwMode="auto">
          <a:xfrm>
            <a:off x="232378" y="1790766"/>
            <a:ext cx="6183662" cy="4579554"/>
          </a:xfrm>
          <a:prstGeom prst="rect">
            <a:avLst/>
          </a:prstGeom>
          <a:solidFill>
            <a:schemeClr val="accent6">
              <a:lumMod val="60000"/>
              <a:lumOff val="40000"/>
            </a:schemeClr>
          </a:solidFill>
          <a:ln w="28575">
            <a:noFill/>
            <a:round/>
            <a:headEnd/>
            <a:tailEnd/>
          </a:ln>
          <a:effectLst/>
        </p:spPr>
        <p:txBody>
          <a:bodyPr wrap="square" lIns="91440" rIns="91440" anchor="ctr"/>
          <a:lstStyle/>
          <a:p>
            <a:pPr marL="285750" lvl="0" indent="-285750">
              <a:spcAft>
                <a:spcPts val="1000"/>
              </a:spcAft>
              <a:buFont typeface="Arial" panose="020B0604020202020204" pitchFamily="34" charset="0"/>
              <a:buChar char="•"/>
            </a:pPr>
            <a:r>
              <a:rPr lang="en-US" dirty="0">
                <a:latin typeface="+mj-lt"/>
              </a:rPr>
              <a:t>Immersing yourself in something new and different is in part about breaking habits and opening your mind to help you grow as a person.</a:t>
            </a:r>
          </a:p>
          <a:p>
            <a:pPr marL="285750" lvl="0" indent="-285750">
              <a:spcAft>
                <a:spcPts val="1000"/>
              </a:spcAft>
              <a:buFont typeface="Arial" panose="020B0604020202020204" pitchFamily="34" charset="0"/>
              <a:buChar char="•"/>
            </a:pPr>
            <a:r>
              <a:rPr lang="en-US" dirty="0">
                <a:latin typeface="+mj-lt"/>
              </a:rPr>
              <a:t>Immersion ends up feeling like an adventure — not necessarily risky, but filled with the joy of experiencing and engaging with new things.</a:t>
            </a:r>
          </a:p>
          <a:p>
            <a:pPr marL="285750" lvl="0" indent="-285750">
              <a:spcAft>
                <a:spcPts val="1000"/>
              </a:spcAft>
              <a:buFont typeface="Arial" panose="020B0604020202020204" pitchFamily="34" charset="0"/>
              <a:buChar char="•"/>
            </a:pPr>
            <a:r>
              <a:rPr lang="en-US" dirty="0">
                <a:latin typeface="+mj-lt"/>
              </a:rPr>
              <a:t>Enriched perspectives come from the kind of experiences that would be fun to talk about and share — creating stories and lasting memories.</a:t>
            </a:r>
          </a:p>
          <a:p>
            <a:pPr marL="285750" lvl="0" indent="-285750">
              <a:spcAft>
                <a:spcPts val="1000"/>
              </a:spcAft>
              <a:buFont typeface="Arial" panose="020B0604020202020204" pitchFamily="34" charset="0"/>
              <a:buChar char="•"/>
            </a:pPr>
            <a:r>
              <a:rPr lang="en-US" dirty="0">
                <a:latin typeface="+mj-lt"/>
              </a:rPr>
              <a:t>In the context of European — and certainly Scandinavian — countries, Iceland has done a good job of leveraging aspects of this concept.</a:t>
            </a:r>
          </a:p>
          <a:p>
            <a:pPr marL="285750" lvl="0" indent="-285750">
              <a:spcAft>
                <a:spcPts val="1000"/>
              </a:spcAft>
              <a:buFont typeface="Arial" panose="020B0604020202020204" pitchFamily="34" charset="0"/>
              <a:buChar char="•"/>
            </a:pPr>
            <a:r>
              <a:rPr lang="en-US" dirty="0">
                <a:latin typeface="+mj-lt"/>
              </a:rPr>
              <a:t>There are indications that enriched perspectives are more likely to be non-city oriented. </a:t>
            </a:r>
          </a:p>
        </p:txBody>
      </p:sp>
      <p:sp>
        <p:nvSpPr>
          <p:cNvPr id="6" name="Text Placeholder 7"/>
          <p:cNvSpPr>
            <a:spLocks noGrp="1"/>
          </p:cNvSpPr>
          <p:nvPr>
            <p:ph type="body" sz="quarter" idx="14"/>
          </p:nvPr>
        </p:nvSpPr>
        <p:spPr>
          <a:xfrm>
            <a:off x="247650" y="1408341"/>
            <a:ext cx="8639322" cy="289089"/>
          </a:xfrm>
        </p:spPr>
        <p:txBody>
          <a:bodyPr/>
          <a:lstStyle/>
          <a:p>
            <a:pPr algn="ctr"/>
            <a:r>
              <a:rPr lang="en-US" sz="2000" b="1" i="1" cap="none" dirty="0">
                <a:solidFill>
                  <a:schemeClr val="tx2"/>
                </a:solidFill>
              </a:rPr>
              <a:t>Enriched Perspective - Immersing Yourself Into Something New And Different </a:t>
            </a:r>
          </a:p>
          <a:p>
            <a:pPr algn="ctr"/>
            <a:endParaRPr lang="en-US" sz="2000" b="1" i="1" cap="none" dirty="0">
              <a:solidFill>
                <a:schemeClr val="tx2"/>
              </a:solidFill>
            </a:endParaRPr>
          </a:p>
        </p:txBody>
      </p:sp>
      <p:sp>
        <p:nvSpPr>
          <p:cNvPr id="7" name="Rectangle 6"/>
          <p:cNvSpPr/>
          <p:nvPr/>
        </p:nvSpPr>
        <p:spPr>
          <a:xfrm>
            <a:off x="6546841" y="2167771"/>
            <a:ext cx="2185679" cy="1815882"/>
          </a:xfrm>
          <a:prstGeom prst="rect">
            <a:avLst/>
          </a:prstGeom>
        </p:spPr>
        <p:txBody>
          <a:bodyPr wrap="square">
            <a:spAutoFit/>
          </a:bodyPr>
          <a:lstStyle/>
          <a:p>
            <a:pPr marL="0" marR="0">
              <a:spcBef>
                <a:spcPts val="0"/>
              </a:spcBef>
              <a:spcAft>
                <a:spcPts val="800"/>
              </a:spcAft>
            </a:pPr>
            <a:r>
              <a:rPr lang="en-US" sz="1400" b="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Net:  Enriched Perspective is multifaceted; it requires a collection of different types of perspectives and needs to be different from your daily reality.  It changes you in some meaningful way. </a:t>
            </a:r>
            <a:endParaRPr lang="en-US" sz="1400" b="1"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6375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the Axes</a:t>
            </a:r>
          </a:p>
        </p:txBody>
      </p:sp>
      <p:sp>
        <p:nvSpPr>
          <p:cNvPr id="3" name="Text Placeholder 2"/>
          <p:cNvSpPr>
            <a:spLocks noGrp="1"/>
          </p:cNvSpPr>
          <p:nvPr>
            <p:ph type="body" sz="quarter" idx="13"/>
          </p:nvPr>
        </p:nvSpPr>
        <p:spPr/>
        <p:txBody>
          <a:bodyPr/>
          <a:lstStyle/>
          <a:p>
            <a:r>
              <a:rPr lang="en-US" dirty="0"/>
              <a:t>FUNDAMENTAL CATEGORY MEANING </a:t>
            </a:r>
          </a:p>
        </p:txBody>
      </p:sp>
      <p:grpSp>
        <p:nvGrpSpPr>
          <p:cNvPr id="7" name="Group 6"/>
          <p:cNvGrpSpPr/>
          <p:nvPr/>
        </p:nvGrpSpPr>
        <p:grpSpPr>
          <a:xfrm>
            <a:off x="2562665" y="5512131"/>
            <a:ext cx="3346769" cy="1105497"/>
            <a:chOff x="2562665" y="5512131"/>
            <a:chExt cx="3346769" cy="1105497"/>
          </a:xfrm>
        </p:grpSpPr>
        <p:grpSp>
          <p:nvGrpSpPr>
            <p:cNvPr id="5" name="Group 4"/>
            <p:cNvGrpSpPr/>
            <p:nvPr/>
          </p:nvGrpSpPr>
          <p:grpSpPr>
            <a:xfrm>
              <a:off x="2562665" y="5512131"/>
              <a:ext cx="2752277" cy="1105497"/>
              <a:chOff x="2562665" y="5512131"/>
              <a:chExt cx="2752277" cy="1105497"/>
            </a:xfrm>
          </p:grpSpPr>
          <p:pic>
            <p:nvPicPr>
              <p:cNvPr id="50" name="Picture 4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62665" y="5512136"/>
                <a:ext cx="1493432" cy="1105492"/>
              </a:xfrm>
              <a:prstGeom prst="rect">
                <a:avLst/>
              </a:prstGeom>
            </p:spPr>
          </p:pic>
          <p:sp>
            <p:nvSpPr>
              <p:cNvPr id="40" name="Rectangle 39"/>
              <p:cNvSpPr/>
              <p:nvPr/>
            </p:nvSpPr>
            <p:spPr>
              <a:xfrm rot="5400000" flipH="1">
                <a:off x="3528932" y="4831614"/>
                <a:ext cx="1105493" cy="2466527"/>
              </a:xfrm>
              <a:prstGeom prst="rect">
                <a:avLst/>
              </a:prstGeom>
              <a:gradFill flip="none" rotWithShape="1">
                <a:gsLst>
                  <a:gs pos="55000">
                    <a:schemeClr val="tx1"/>
                  </a:gs>
                  <a:gs pos="0">
                    <a:schemeClr val="tx1"/>
                  </a:gs>
                  <a:gs pos="86000">
                    <a:schemeClr val="tx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Corbel" panose="020B0503020204020204" pitchFamily="34" charset="0"/>
                </a:endParaRPr>
              </a:p>
            </p:txBody>
          </p:sp>
        </p:grpSp>
        <p:sp>
          <p:nvSpPr>
            <p:cNvPr id="19" name="Rounded Rectangle 18"/>
            <p:cNvSpPr/>
            <p:nvPr/>
          </p:nvSpPr>
          <p:spPr>
            <a:xfrm>
              <a:off x="3249362" y="5807719"/>
              <a:ext cx="2660072" cy="4763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latin typeface="+mj-lt"/>
                </a:rPr>
                <a:t>Organization</a:t>
              </a:r>
            </a:p>
          </p:txBody>
        </p:sp>
      </p:grpSp>
      <p:grpSp>
        <p:nvGrpSpPr>
          <p:cNvPr id="4" name="Group 3"/>
          <p:cNvGrpSpPr/>
          <p:nvPr/>
        </p:nvGrpSpPr>
        <p:grpSpPr>
          <a:xfrm>
            <a:off x="6982523" y="3287381"/>
            <a:ext cx="2011400" cy="2116856"/>
            <a:chOff x="6982523" y="3287381"/>
            <a:chExt cx="2011400" cy="2116856"/>
          </a:xfrm>
        </p:grpSpPr>
        <p:pic>
          <p:nvPicPr>
            <p:cNvPr id="49" name="Picture 4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2523" y="4062891"/>
              <a:ext cx="2011391" cy="1341346"/>
            </a:xfrm>
            <a:prstGeom prst="rect">
              <a:avLst/>
            </a:prstGeom>
          </p:spPr>
        </p:pic>
        <p:sp>
          <p:nvSpPr>
            <p:cNvPr id="48" name="Rectangle 47"/>
            <p:cNvSpPr/>
            <p:nvPr/>
          </p:nvSpPr>
          <p:spPr>
            <a:xfrm rot="10800000" flipH="1" flipV="1">
              <a:off x="6982524" y="3397306"/>
              <a:ext cx="2011399" cy="1798566"/>
            </a:xfrm>
            <a:prstGeom prst="rect">
              <a:avLst/>
            </a:prstGeom>
            <a:gradFill>
              <a:gsLst>
                <a:gs pos="39000">
                  <a:srgbClr val="663300"/>
                </a:gs>
                <a:gs pos="0">
                  <a:srgbClr val="663300"/>
                </a:gs>
                <a:gs pos="64000">
                  <a:srgbClr val="663300">
                    <a:alpha val="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Corbel" panose="020B0503020204020204" pitchFamily="34" charset="0"/>
              </a:endParaRPr>
            </a:p>
          </p:txBody>
        </p:sp>
        <p:sp>
          <p:nvSpPr>
            <p:cNvPr id="20" name="Rounded Rectangle 19"/>
            <p:cNvSpPr/>
            <p:nvPr/>
          </p:nvSpPr>
          <p:spPr>
            <a:xfrm>
              <a:off x="7042866" y="3287381"/>
              <a:ext cx="1848464" cy="971773"/>
            </a:xfrm>
            <a:prstGeom prst="roundRect">
              <a:avLst/>
            </a:prstGeom>
            <a:noFill/>
            <a:ln w="25400" cap="flat" cmpd="sng" algn="ctr">
              <a:noFill/>
              <a:prstDash val="solid"/>
            </a:ln>
            <a:effectLst/>
          </p:spPr>
          <p:txBody>
            <a:bodyPr rtlCol="0" anchor="ctr"/>
            <a:lstStyle/>
            <a:p>
              <a:pPr algn="ctr"/>
              <a:r>
                <a:rPr lang="es-CL" b="1" dirty="0">
                  <a:solidFill>
                    <a:schemeClr val="bg1"/>
                  </a:solidFill>
                  <a:effectLst>
                    <a:outerShdw blurRad="38100" dist="38100" dir="2700000" algn="tl">
                      <a:srgbClr val="000000">
                        <a:alpha val="43137"/>
                      </a:srgbClr>
                    </a:outerShdw>
                  </a:effectLst>
                  <a:latin typeface="+mj-lt"/>
                </a:rPr>
                <a:t>Connecting</a:t>
              </a:r>
            </a:p>
          </p:txBody>
        </p:sp>
      </p:grpSp>
      <p:grpSp>
        <p:nvGrpSpPr>
          <p:cNvPr id="52" name="Group 51"/>
          <p:cNvGrpSpPr/>
          <p:nvPr/>
        </p:nvGrpSpPr>
        <p:grpSpPr>
          <a:xfrm>
            <a:off x="169970" y="2171012"/>
            <a:ext cx="2052485" cy="2271335"/>
            <a:chOff x="98530" y="2171012"/>
            <a:chExt cx="2052485" cy="2271335"/>
          </a:xfrm>
        </p:grpSpPr>
        <p:pic>
          <p:nvPicPr>
            <p:cNvPr id="51" name="Picture 5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8530" y="2171012"/>
              <a:ext cx="2011398" cy="1341351"/>
            </a:xfrm>
            <a:prstGeom prst="rect">
              <a:avLst/>
            </a:prstGeom>
          </p:spPr>
        </p:pic>
        <p:sp>
          <p:nvSpPr>
            <p:cNvPr id="44" name="Rectangle 43"/>
            <p:cNvSpPr/>
            <p:nvPr/>
          </p:nvSpPr>
          <p:spPr>
            <a:xfrm rot="10800000" flipH="1">
              <a:off x="98537" y="2379378"/>
              <a:ext cx="2011399" cy="1798566"/>
            </a:xfrm>
            <a:prstGeom prst="rect">
              <a:avLst/>
            </a:prstGeom>
            <a:gradFill>
              <a:gsLst>
                <a:gs pos="40000">
                  <a:srgbClr val="281051"/>
                </a:gs>
                <a:gs pos="0">
                  <a:srgbClr val="281051"/>
                </a:gs>
                <a:gs pos="76000">
                  <a:srgbClr val="281051">
                    <a:alpha val="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Corbel" panose="020B0503020204020204" pitchFamily="34" charset="0"/>
              </a:endParaRPr>
            </a:p>
          </p:txBody>
        </p:sp>
        <p:sp>
          <p:nvSpPr>
            <p:cNvPr id="21" name="Rounded Rectangle 20"/>
            <p:cNvSpPr/>
            <p:nvPr/>
          </p:nvSpPr>
          <p:spPr>
            <a:xfrm>
              <a:off x="303817" y="3211562"/>
              <a:ext cx="1578498" cy="1066260"/>
            </a:xfrm>
            <a:prstGeom prst="roundRect">
              <a:avLst/>
            </a:prstGeom>
            <a:noFill/>
            <a:ln w="25400" cap="flat" cmpd="sng" algn="ctr">
              <a:noFill/>
              <a:prstDash val="solid"/>
            </a:ln>
            <a:effectLst/>
          </p:spPr>
          <p:txBody>
            <a:bodyPr rtlCol="0" anchor="ctr"/>
            <a:lstStyle/>
            <a:p>
              <a:pPr marL="0" marR="0" lvl="0" indent="0" algn="ctr" defTabSz="914400" eaLnBrk="1" latinLnBrk="0" hangingPunct="1">
                <a:lnSpc>
                  <a:spcPct val="100000"/>
                </a:lnSpc>
                <a:buClrTx/>
                <a:buSzTx/>
                <a:buFontTx/>
                <a:buNone/>
                <a:tabLst/>
                <a:defRPr/>
              </a:pPr>
              <a:r>
                <a:rPr lang="es-CL" b="1" dirty="0">
                  <a:solidFill>
                    <a:schemeClr val="bg1"/>
                  </a:solidFill>
                  <a:effectLst>
                    <a:outerShdw blurRad="38100" dist="38100" dir="2700000" algn="tl">
                      <a:srgbClr val="000000">
                        <a:alpha val="43137"/>
                      </a:srgbClr>
                    </a:outerShdw>
                  </a:effectLst>
                  <a:latin typeface="+mj-lt"/>
                </a:rPr>
                <a:t>Wanting the Best </a:t>
              </a:r>
            </a:p>
          </p:txBody>
        </p:sp>
        <p:sp>
          <p:nvSpPr>
            <p:cNvPr id="22" name="Rounded Rectangle 17"/>
            <p:cNvSpPr/>
            <p:nvPr/>
          </p:nvSpPr>
          <p:spPr>
            <a:xfrm rot="16200000">
              <a:off x="1085585" y="3376917"/>
              <a:ext cx="1720476" cy="410384"/>
            </a:xfrm>
            <a:prstGeom prst="roundRect">
              <a:avLst>
                <a:gd name="adj" fmla="val 50000"/>
              </a:avLst>
            </a:prstGeom>
            <a:noFill/>
            <a:ln w="25400" cap="flat" cmpd="sng" algn="ctr">
              <a:noFill/>
              <a:prstDash val="solid"/>
            </a:ln>
            <a:effectLst/>
          </p:spPr>
          <p:txBody>
            <a:bodyPr lIns="0" rIns="0" rtlCol="0" anchor="ctr">
              <a:prstTxWarp prst="textArchUp">
                <a:avLst>
                  <a:gd name="adj" fmla="val 10905525"/>
                </a:avLst>
              </a:prstTxWarp>
            </a:bodyPr>
            <a:lstStyle/>
            <a:p>
              <a:pPr marL="0" marR="0" lvl="0" indent="0" algn="ctr" defTabSz="914400" eaLnBrk="1" fontAlgn="auto" latinLnBrk="0" hangingPunct="1">
                <a:lnSpc>
                  <a:spcPts val="2800"/>
                </a:lnSpc>
                <a:spcBef>
                  <a:spcPts val="0"/>
                </a:spcBef>
                <a:spcAft>
                  <a:spcPts val="0"/>
                </a:spcAft>
                <a:buClrTx/>
                <a:buSzTx/>
                <a:buFontTx/>
                <a:buNone/>
                <a:tabLst/>
                <a:defRPr/>
              </a:pPr>
              <a:endParaRPr kumimoji="0" lang="nl-BE" sz="1800" b="0" i="0" u="none" strike="noStrike" kern="0" cap="none" spc="3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endParaRPr>
            </a:p>
          </p:txBody>
        </p:sp>
      </p:grpSp>
      <p:cxnSp>
        <p:nvCxnSpPr>
          <p:cNvPr id="23" name="Gerade Verbindung 33"/>
          <p:cNvCxnSpPr/>
          <p:nvPr/>
        </p:nvCxnSpPr>
        <p:spPr>
          <a:xfrm>
            <a:off x="2240280" y="3805681"/>
            <a:ext cx="4663440" cy="0"/>
          </a:xfrm>
          <a:prstGeom prst="line">
            <a:avLst/>
          </a:prstGeom>
          <a:solidFill>
            <a:srgbClr val="FFFFFF">
              <a:lumMod val="95000"/>
            </a:srgbClr>
          </a:solidFill>
          <a:ln w="76200" cap="flat" cmpd="sng" algn="ctr">
            <a:solidFill>
              <a:schemeClr val="accent6"/>
            </a:solidFill>
            <a:prstDash val="solid"/>
            <a:headEnd type="triangle" w="med" len="med"/>
            <a:tailEnd type="triangle" w="med" len="med"/>
          </a:ln>
          <a:effectLst/>
        </p:spPr>
      </p:cxnSp>
      <p:grpSp>
        <p:nvGrpSpPr>
          <p:cNvPr id="6" name="Group 5"/>
          <p:cNvGrpSpPr/>
          <p:nvPr/>
        </p:nvGrpSpPr>
        <p:grpSpPr>
          <a:xfrm>
            <a:off x="3343639" y="1071578"/>
            <a:ext cx="3257186" cy="1105497"/>
            <a:chOff x="3343639" y="1071578"/>
            <a:chExt cx="3257186" cy="1105497"/>
          </a:xfrm>
        </p:grpSpPr>
        <p:grpSp>
          <p:nvGrpSpPr>
            <p:cNvPr id="34" name="Group 33"/>
            <p:cNvGrpSpPr/>
            <p:nvPr/>
          </p:nvGrpSpPr>
          <p:grpSpPr>
            <a:xfrm>
              <a:off x="3848549" y="1071578"/>
              <a:ext cx="2752276" cy="1105497"/>
              <a:chOff x="1228328" y="1496575"/>
              <a:chExt cx="3790427" cy="1522489"/>
            </a:xfrm>
          </p:grpSpPr>
          <p:pic>
            <p:nvPicPr>
              <p:cNvPr id="36" name="Picture 3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42882" y="1496582"/>
                <a:ext cx="2075873" cy="1522482"/>
              </a:xfrm>
              <a:prstGeom prst="rect">
                <a:avLst/>
              </a:prstGeom>
            </p:spPr>
          </p:pic>
          <p:sp>
            <p:nvSpPr>
              <p:cNvPr id="35" name="Rectangle 34"/>
              <p:cNvSpPr/>
              <p:nvPr/>
            </p:nvSpPr>
            <p:spPr>
              <a:xfrm rot="16200000">
                <a:off x="2165533" y="559370"/>
                <a:ext cx="1522483" cy="3396894"/>
              </a:xfrm>
              <a:prstGeom prst="rect">
                <a:avLst/>
              </a:prstGeom>
              <a:gradFill flip="none" rotWithShape="1">
                <a:gsLst>
                  <a:gs pos="54000">
                    <a:srgbClr val="CB333B"/>
                  </a:gs>
                  <a:gs pos="0">
                    <a:schemeClr val="accent1"/>
                  </a:gs>
                  <a:gs pos="76000">
                    <a:schemeClr val="accent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Corbel" panose="020B0503020204020204" pitchFamily="34" charset="0"/>
                </a:endParaRPr>
              </a:p>
            </p:txBody>
          </p:sp>
        </p:grpSp>
        <p:sp>
          <p:nvSpPr>
            <p:cNvPr id="33" name="Rounded Rectangle 32"/>
            <p:cNvSpPr/>
            <p:nvPr/>
          </p:nvSpPr>
          <p:spPr>
            <a:xfrm>
              <a:off x="3343639" y="1357560"/>
              <a:ext cx="2462744" cy="4480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chemeClr val="bg1"/>
                  </a:solidFill>
                  <a:effectLst>
                    <a:outerShdw blurRad="38100" dist="38100" dir="2700000" algn="tl">
                      <a:srgbClr val="000000">
                        <a:alpha val="43137"/>
                      </a:srgbClr>
                    </a:outerShdw>
                  </a:effectLst>
                  <a:latin typeface="+mj-lt"/>
                </a:rPr>
                <a:t>Enjoyment </a:t>
              </a:r>
            </a:p>
          </p:txBody>
        </p:sp>
      </p:grpSp>
      <p:cxnSp>
        <p:nvCxnSpPr>
          <p:cNvPr id="24" name="Gerade Verbindung 34"/>
          <p:cNvCxnSpPr/>
          <p:nvPr/>
        </p:nvCxnSpPr>
        <p:spPr>
          <a:xfrm>
            <a:off x="4574802" y="1794001"/>
            <a:ext cx="0" cy="4023360"/>
          </a:xfrm>
          <a:prstGeom prst="line">
            <a:avLst/>
          </a:prstGeom>
          <a:solidFill>
            <a:srgbClr val="FFFFFF">
              <a:lumMod val="95000"/>
            </a:srgbClr>
          </a:solidFill>
          <a:ln w="76200" cap="flat" cmpd="sng" algn="ctr">
            <a:solidFill>
              <a:schemeClr val="accent6"/>
            </a:solidFill>
            <a:prstDash val="solid"/>
            <a:headEnd type="triangle" w="med" len="med"/>
            <a:tailEnd type="triangle" w="med" len="med"/>
          </a:ln>
          <a:effectLst/>
        </p:spPr>
      </p:cxnSp>
      <p:grpSp>
        <p:nvGrpSpPr>
          <p:cNvPr id="25" name="Group 24"/>
          <p:cNvGrpSpPr/>
          <p:nvPr/>
        </p:nvGrpSpPr>
        <p:grpSpPr>
          <a:xfrm>
            <a:off x="3779425" y="3070879"/>
            <a:ext cx="1551008" cy="1471067"/>
            <a:chOff x="3779425" y="2700073"/>
            <a:chExt cx="1551008" cy="1471067"/>
          </a:xfrm>
        </p:grpSpPr>
        <p:sp>
          <p:nvSpPr>
            <p:cNvPr id="26" name="Ellipse 43"/>
            <p:cNvSpPr/>
            <p:nvPr/>
          </p:nvSpPr>
          <p:spPr>
            <a:xfrm>
              <a:off x="3779425" y="2700073"/>
              <a:ext cx="1551008" cy="1471067"/>
            </a:xfrm>
            <a:prstGeom prst="ellipse">
              <a:avLst/>
            </a:prstGeom>
            <a:blipFill dpi="0" rotWithShape="1">
              <a:blip r:embed="rId6" cstate="email">
                <a:extLst>
                  <a:ext uri="{28A0092B-C50C-407E-A947-70E740481C1C}">
                    <a14:useLocalDpi xmlns:a14="http://schemas.microsoft.com/office/drawing/2010/main"/>
                  </a:ext>
                </a:extLst>
              </a:blip>
              <a:srcRect/>
              <a:stretch>
                <a:fillRect t="970"/>
              </a:stretch>
            </a:blipFill>
            <a:ln w="25400" cap="flat" cmpd="sng" algn="ctr">
              <a:noFill/>
              <a:prstDash val="solid"/>
            </a:ln>
            <a:effectLst>
              <a:outerShdw blurRad="44450" dist="27940" dir="5400000" algn="ctr">
                <a:srgbClr val="000000">
                  <a:alpha val="3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27" name="Text Box 26"/>
            <p:cNvSpPr txBox="1">
              <a:spLocks noChangeArrowheads="1"/>
            </p:cNvSpPr>
            <p:nvPr/>
          </p:nvSpPr>
          <p:spPr bwMode="auto">
            <a:xfrm>
              <a:off x="3870742" y="3214937"/>
              <a:ext cx="1429912" cy="441339"/>
            </a:xfrm>
            <a:prstGeom prst="rect">
              <a:avLst/>
            </a:prstGeom>
            <a:noFill/>
            <a:ln w="9525">
              <a:noFill/>
              <a:miter lim="800000"/>
              <a:headEnd/>
              <a:tailEnd/>
            </a:ln>
          </p:spPr>
          <p:txBody>
            <a:bodyPr wrap="square" anchor="ctr">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en-GB" sz="1400" b="1" kern="0" dirty="0">
                  <a:solidFill>
                    <a:srgbClr val="FFFFFF"/>
                  </a:solidFill>
                  <a:effectLst>
                    <a:outerShdw blurRad="38100" dist="38100" dir="2700000" algn="tl">
                      <a:srgbClr val="000000">
                        <a:alpha val="43137"/>
                      </a:srgbClr>
                    </a:outerShdw>
                  </a:effectLst>
                  <a:latin typeface="Calibri"/>
                </a:rPr>
                <a:t>ENRICHED PERSPECTIVE</a:t>
              </a:r>
              <a:endParaRPr kumimoji="0" lang="en-US" sz="1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ndParaRPr>
            </a:p>
          </p:txBody>
        </p:sp>
      </p:grpSp>
    </p:spTree>
    <p:extLst>
      <p:ext uri="{BB962C8B-B14F-4D97-AF65-F5344CB8AC3E}">
        <p14:creationId xmlns:p14="http://schemas.microsoft.com/office/powerpoint/2010/main" val="363896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285063" y="1679212"/>
            <a:ext cx="4588669" cy="4588667"/>
            <a:chOff x="1855322" y="1058435"/>
            <a:chExt cx="5385847" cy="5385846"/>
          </a:xfrm>
        </p:grpSpPr>
        <p:grpSp>
          <p:nvGrpSpPr>
            <p:cNvPr id="28" name="Gruppieren 37"/>
            <p:cNvGrpSpPr/>
            <p:nvPr/>
          </p:nvGrpSpPr>
          <p:grpSpPr>
            <a:xfrm>
              <a:off x="2205458" y="1415142"/>
              <a:ext cx="4688246" cy="4688246"/>
              <a:chOff x="2031485" y="1055686"/>
              <a:chExt cx="5194800" cy="5194800"/>
            </a:xfrm>
          </p:grpSpPr>
          <p:sp>
            <p:nvSpPr>
              <p:cNvPr id="29"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0"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1"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2"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7"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8"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9"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1"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grpSp>
          <p:nvGrpSpPr>
            <p:cNvPr id="43" name="Gruppieren 61"/>
            <p:cNvGrpSpPr/>
            <p:nvPr/>
          </p:nvGrpSpPr>
          <p:grpSpPr>
            <a:xfrm>
              <a:off x="1855322" y="1058435"/>
              <a:ext cx="5385847" cy="5385846"/>
              <a:chOff x="2732088" y="1592263"/>
              <a:chExt cx="3678237" cy="3678237"/>
            </a:xfrm>
          </p:grpSpPr>
          <p:sp>
            <p:nvSpPr>
              <p:cNvPr id="45" name="Freeform 6"/>
              <p:cNvSpPr>
                <a:spLocks/>
              </p:cNvSpPr>
              <p:nvPr/>
            </p:nvSpPr>
            <p:spPr bwMode="auto">
              <a:xfrm>
                <a:off x="5202238" y="1781175"/>
                <a:ext cx="1030287" cy="1046162"/>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chemeClr val="accent3"/>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6" name="Freeform 7"/>
              <p:cNvSpPr>
                <a:spLocks/>
              </p:cNvSpPr>
              <p:nvPr/>
            </p:nvSpPr>
            <p:spPr bwMode="auto">
              <a:xfrm>
                <a:off x="6056313" y="2760663"/>
                <a:ext cx="354012" cy="1371600"/>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6633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7" name="Freeform 8"/>
              <p:cNvSpPr>
                <a:spLocks/>
              </p:cNvSpPr>
              <p:nvPr/>
            </p:nvSpPr>
            <p:spPr bwMode="auto">
              <a:xfrm>
                <a:off x="5175250" y="4060825"/>
                <a:ext cx="1046162" cy="1031875"/>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53" name="Freeform 9"/>
              <p:cNvSpPr>
                <a:spLocks/>
              </p:cNvSpPr>
              <p:nvPr/>
            </p:nvSpPr>
            <p:spPr bwMode="auto">
              <a:xfrm>
                <a:off x="3871913" y="4916488"/>
                <a:ext cx="1370012" cy="354012"/>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54" name="Freeform 10"/>
              <p:cNvSpPr>
                <a:spLocks/>
              </p:cNvSpPr>
              <p:nvPr/>
            </p:nvSpPr>
            <p:spPr bwMode="auto">
              <a:xfrm>
                <a:off x="2909888" y="4035425"/>
                <a:ext cx="1031875" cy="1046162"/>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55" name="Freeform 11"/>
              <p:cNvSpPr>
                <a:spLocks/>
              </p:cNvSpPr>
              <p:nvPr/>
            </p:nvSpPr>
            <p:spPr bwMode="auto">
              <a:xfrm>
                <a:off x="2732088" y="2730500"/>
                <a:ext cx="354012" cy="1371600"/>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281051"/>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56" name="Freeform 12"/>
              <p:cNvSpPr>
                <a:spLocks/>
              </p:cNvSpPr>
              <p:nvPr/>
            </p:nvSpPr>
            <p:spPr bwMode="auto">
              <a:xfrm>
                <a:off x="2922588" y="1770063"/>
                <a:ext cx="1044575" cy="1030287"/>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FF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57" name="Freeform 13"/>
              <p:cNvSpPr>
                <a:spLocks/>
              </p:cNvSpPr>
              <p:nvPr/>
            </p:nvSpPr>
            <p:spPr bwMode="auto">
              <a:xfrm>
                <a:off x="3900488" y="1592263"/>
                <a:ext cx="1371600" cy="354012"/>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p>
            </p:txBody>
          </p:sp>
        </p:grpSp>
        <p:sp>
          <p:nvSpPr>
            <p:cNvPr id="58" name="Rounded Rectangle 17"/>
            <p:cNvSpPr/>
            <p:nvPr/>
          </p:nvSpPr>
          <p:spPr>
            <a:xfrm>
              <a:off x="3733504" y="1211352"/>
              <a:ext cx="1593965" cy="426625"/>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rstTxWarp prst="textArchUp">
                <a:avLst>
                  <a:gd name="adj" fmla="val 10789835"/>
                </a:avLst>
              </a:prstTxWarp>
            </a:bodyPr>
            <a:lstStyle/>
            <a:p>
              <a:pPr algn="ctr">
                <a:lnSpc>
                  <a:spcPts val="2800"/>
                </a:lnSpc>
              </a:pPr>
              <a:r>
                <a:rPr lang="nl-BE" sz="1200" spc="300" dirty="0">
                  <a:ln w="18415" cmpd="sng">
                    <a:solidFill>
                      <a:srgbClr val="FFFFFF"/>
                    </a:solidFill>
                    <a:prstDash val="solid"/>
                  </a:ln>
                  <a:solidFill>
                    <a:srgbClr val="FFFFFF"/>
                  </a:solidFill>
                  <a:effectLst>
                    <a:outerShdw blurRad="63500" dir="3600000" algn="tl" rotWithShape="0">
                      <a:srgbClr val="000000">
                        <a:alpha val="70000"/>
                      </a:srgbClr>
                    </a:outerShdw>
                  </a:effectLst>
                </a:rPr>
                <a:t>Adventure</a:t>
              </a:r>
            </a:p>
          </p:txBody>
        </p:sp>
        <p:sp>
          <p:nvSpPr>
            <p:cNvPr id="59" name="Rounded Rectangle 19"/>
            <p:cNvSpPr/>
            <p:nvPr/>
          </p:nvSpPr>
          <p:spPr>
            <a:xfrm>
              <a:off x="3906518" y="5930707"/>
              <a:ext cx="1268387" cy="390185"/>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rstTxWarp prst="textArchDown">
                <a:avLst>
                  <a:gd name="adj" fmla="val 21585371"/>
                </a:avLst>
              </a:prstTxWarp>
            </a:bodyPr>
            <a:lstStyle/>
            <a:p>
              <a:pPr algn="ctr">
                <a:lnSpc>
                  <a:spcPts val="2800"/>
                </a:lnSpc>
              </a:pPr>
              <a:r>
                <a:rPr lang="nl-BE" sz="1200" spc="300" dirty="0">
                  <a:ln w="18415" cmpd="sng">
                    <a:solidFill>
                      <a:srgbClr val="FFFFFF"/>
                    </a:solidFill>
                    <a:prstDash val="solid"/>
                  </a:ln>
                  <a:solidFill>
                    <a:srgbClr val="FFFFFF"/>
                  </a:solidFill>
                  <a:effectLst>
                    <a:outerShdw blurRad="63500" dir="3600000" algn="tl" rotWithShape="0">
                      <a:srgbClr val="000000">
                        <a:alpha val="70000"/>
                      </a:srgbClr>
                    </a:outerShdw>
                  </a:effectLst>
                </a:rPr>
                <a:t>Planning</a:t>
              </a:r>
            </a:p>
          </p:txBody>
        </p:sp>
        <p:sp>
          <p:nvSpPr>
            <p:cNvPr id="60" name="Rounded Rectangle 19"/>
            <p:cNvSpPr/>
            <p:nvPr/>
          </p:nvSpPr>
          <p:spPr>
            <a:xfrm rot="2637774">
              <a:off x="2009329" y="5257548"/>
              <a:ext cx="1760977" cy="36965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rstTxWarp prst="textArchDown">
                <a:avLst>
                  <a:gd name="adj" fmla="val 21511825"/>
                </a:avLst>
              </a:prstTxWarp>
            </a:bodyPr>
            <a:lstStyle/>
            <a:p>
              <a:pPr algn="ctr">
                <a:lnSpc>
                  <a:spcPts val="2800"/>
                </a:lnSpc>
              </a:pPr>
              <a:r>
                <a:rPr lang="nl-BE" spc="300" dirty="0">
                  <a:ln w="18415" cmpd="sng">
                    <a:solidFill>
                      <a:srgbClr val="FFFFFF"/>
                    </a:solidFill>
                    <a:prstDash val="solid"/>
                  </a:ln>
                  <a:solidFill>
                    <a:srgbClr val="FFFFFF"/>
                  </a:solidFill>
                  <a:effectLst>
                    <a:outerShdw blurRad="63500" dir="3600000" algn="tl" rotWithShape="0">
                      <a:srgbClr val="000000">
                        <a:alpha val="70000"/>
                      </a:srgbClr>
                    </a:outerShdw>
                  </a:effectLst>
                </a:rPr>
                <a:t>Unconventional</a:t>
              </a:r>
            </a:p>
          </p:txBody>
        </p:sp>
        <p:sp>
          <p:nvSpPr>
            <p:cNvPr id="61" name="Rounded Rectangle 17"/>
            <p:cNvSpPr/>
            <p:nvPr/>
          </p:nvSpPr>
          <p:spPr>
            <a:xfrm rot="2799788">
              <a:off x="5243012" y="1902059"/>
              <a:ext cx="1862738" cy="60035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rstTxWarp prst="textArchUp">
                <a:avLst>
                  <a:gd name="adj" fmla="val 10869951"/>
                </a:avLst>
              </a:prstTxWarp>
            </a:bodyPr>
            <a:lstStyle/>
            <a:p>
              <a:pPr algn="ctr">
                <a:lnSpc>
                  <a:spcPts val="2800"/>
                </a:lnSpc>
              </a:pPr>
              <a:r>
                <a:rPr lang="nl-BE" sz="1200" spc="300" dirty="0">
                  <a:ln w="18415" cmpd="sng">
                    <a:solidFill>
                      <a:srgbClr val="FFFFFF"/>
                    </a:solidFill>
                    <a:prstDash val="solid"/>
                  </a:ln>
                  <a:solidFill>
                    <a:srgbClr val="FFFFFF"/>
                  </a:solidFill>
                  <a:effectLst>
                    <a:outerShdw blurRad="63500" dir="3600000" algn="tl" rotWithShape="0">
                      <a:srgbClr val="000000">
                        <a:alpha val="70000"/>
                      </a:srgbClr>
                    </a:outerShdw>
                  </a:effectLst>
                </a:rPr>
                <a:t>Opening Up</a:t>
              </a:r>
            </a:p>
          </p:txBody>
        </p:sp>
        <p:sp>
          <p:nvSpPr>
            <p:cNvPr id="62" name="Rounded Rectangle 19"/>
            <p:cNvSpPr/>
            <p:nvPr/>
          </p:nvSpPr>
          <p:spPr>
            <a:xfrm rot="18714914">
              <a:off x="5427581" y="5120922"/>
              <a:ext cx="1599329" cy="480925"/>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rstTxWarp prst="textArchDown">
                <a:avLst>
                  <a:gd name="adj" fmla="val 21549861"/>
                </a:avLst>
              </a:prstTxWarp>
            </a:bodyPr>
            <a:lstStyle/>
            <a:p>
              <a:pPr algn="ctr">
                <a:lnSpc>
                  <a:spcPts val="2800"/>
                </a:lnSpc>
              </a:pPr>
              <a:r>
                <a:rPr lang="nl-BE" sz="1200" spc="300" dirty="0">
                  <a:ln w="18415" cmpd="sng">
                    <a:solidFill>
                      <a:srgbClr val="FFFFFF"/>
                    </a:solidFill>
                    <a:prstDash val="solid"/>
                  </a:ln>
                  <a:solidFill>
                    <a:srgbClr val="FFFFFF"/>
                  </a:solidFill>
                  <a:effectLst>
                    <a:outerShdw blurRad="63500" dir="3600000" algn="tl" rotWithShape="0">
                      <a:srgbClr val="000000">
                        <a:alpha val="70000"/>
                      </a:srgbClr>
                    </a:outerShdw>
                  </a:effectLst>
                </a:rPr>
                <a:t>Safety</a:t>
              </a:r>
            </a:p>
          </p:txBody>
        </p:sp>
        <p:sp>
          <p:nvSpPr>
            <p:cNvPr id="63" name="Rounded Rectangle 17"/>
            <p:cNvSpPr/>
            <p:nvPr/>
          </p:nvSpPr>
          <p:spPr>
            <a:xfrm rot="5400000">
              <a:off x="6046548" y="3609877"/>
              <a:ext cx="1654052" cy="31521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rstTxWarp prst="textArchUp">
                <a:avLst>
                  <a:gd name="adj" fmla="val 10095811"/>
                </a:avLst>
              </a:prstTxWarp>
            </a:bodyPr>
            <a:lstStyle/>
            <a:p>
              <a:pPr algn="ctr">
                <a:lnSpc>
                  <a:spcPts val="2800"/>
                </a:lnSpc>
              </a:pPr>
              <a:r>
                <a:rPr lang="nl-BE" sz="1200" spc="300" dirty="0">
                  <a:ln w="18415" cmpd="sng">
                    <a:solidFill>
                      <a:srgbClr val="FFFFFF"/>
                    </a:solidFill>
                    <a:prstDash val="solid"/>
                  </a:ln>
                  <a:solidFill>
                    <a:srgbClr val="FFFFFF"/>
                  </a:solidFill>
                  <a:effectLst>
                    <a:outerShdw blurRad="63500" dir="3600000" algn="tl" rotWithShape="0">
                      <a:srgbClr val="000000">
                        <a:alpha val="70000"/>
                      </a:srgbClr>
                    </a:outerShdw>
                  </a:effectLst>
                </a:rPr>
                <a:t>Integration</a:t>
              </a:r>
            </a:p>
          </p:txBody>
        </p:sp>
        <p:sp>
          <p:nvSpPr>
            <p:cNvPr id="64" name="Rounded Rectangle 17"/>
            <p:cNvSpPr/>
            <p:nvPr/>
          </p:nvSpPr>
          <p:spPr>
            <a:xfrm rot="18828155">
              <a:off x="2119664" y="1871373"/>
              <a:ext cx="1624106" cy="37429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rstTxWarp prst="textArchUp">
                <a:avLst>
                  <a:gd name="adj" fmla="val 10905525"/>
                </a:avLst>
              </a:prstTxWarp>
            </a:bodyPr>
            <a:lstStyle/>
            <a:p>
              <a:pPr algn="ctr">
                <a:lnSpc>
                  <a:spcPts val="2800"/>
                </a:lnSpc>
              </a:pPr>
              <a:r>
                <a:rPr lang="nl-BE" sz="1200" spc="300" dirty="0">
                  <a:ln w="18415" cmpd="sng">
                    <a:solidFill>
                      <a:srgbClr val="FFFFFF"/>
                    </a:solidFill>
                    <a:prstDash val="solid"/>
                  </a:ln>
                  <a:solidFill>
                    <a:srgbClr val="FFFFFF"/>
                  </a:solidFill>
                  <a:effectLst>
                    <a:outerShdw blurRad="63500" dir="3600000" algn="tl" rotWithShape="0">
                      <a:srgbClr val="000000">
                        <a:alpha val="70000"/>
                      </a:srgbClr>
                    </a:outerShdw>
                  </a:effectLst>
                </a:rPr>
                <a:t>Inspiring</a:t>
              </a:r>
            </a:p>
          </p:txBody>
        </p:sp>
        <p:sp>
          <p:nvSpPr>
            <p:cNvPr id="65" name="Rounded Rectangle 17"/>
            <p:cNvSpPr/>
            <p:nvPr/>
          </p:nvSpPr>
          <p:spPr>
            <a:xfrm rot="16200000">
              <a:off x="1343301" y="3456036"/>
              <a:ext cx="1825840" cy="54197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rstTxWarp prst="textArchUp">
                <a:avLst>
                  <a:gd name="adj" fmla="val 10037778"/>
                </a:avLst>
              </a:prstTxWarp>
            </a:bodyPr>
            <a:lstStyle/>
            <a:p>
              <a:pPr algn="ctr">
                <a:lnSpc>
                  <a:spcPts val="2800"/>
                </a:lnSpc>
              </a:pPr>
              <a:r>
                <a:rPr lang="nl-BE" sz="1400" spc="300" dirty="0">
                  <a:ln w="18415" cmpd="sng">
                    <a:solidFill>
                      <a:srgbClr val="FFFFFF"/>
                    </a:solidFill>
                    <a:prstDash val="solid"/>
                  </a:ln>
                  <a:solidFill>
                    <a:schemeClr val="bg1"/>
                  </a:solidFill>
                  <a:effectLst>
                    <a:outerShdw blurRad="63500" dir="3600000" algn="tl" rotWithShape="0">
                      <a:srgbClr val="000000">
                        <a:alpha val="70000"/>
                      </a:srgbClr>
                    </a:outerShdw>
                  </a:effectLst>
                </a:rPr>
                <a:t>“Brag-able” experience</a:t>
              </a:r>
            </a:p>
          </p:txBody>
        </p:sp>
      </p:grpSp>
      <p:sp>
        <p:nvSpPr>
          <p:cNvPr id="2" name="Title 1"/>
          <p:cNvSpPr>
            <a:spLocks noGrp="1"/>
          </p:cNvSpPr>
          <p:nvPr>
            <p:ph type="title"/>
          </p:nvPr>
        </p:nvSpPr>
        <p:spPr/>
        <p:txBody>
          <a:bodyPr/>
          <a:lstStyle/>
          <a:p>
            <a:r>
              <a:rPr lang="en-US" dirty="0"/>
              <a:t>Defining the Motivational Landscape</a:t>
            </a:r>
          </a:p>
        </p:txBody>
      </p:sp>
      <p:sp>
        <p:nvSpPr>
          <p:cNvPr id="3" name="Text Placeholder 2"/>
          <p:cNvSpPr>
            <a:spLocks noGrp="1"/>
          </p:cNvSpPr>
          <p:nvPr>
            <p:ph type="body" sz="quarter" idx="13"/>
          </p:nvPr>
        </p:nvSpPr>
        <p:spPr/>
        <p:txBody>
          <a:bodyPr/>
          <a:lstStyle/>
          <a:p>
            <a:r>
              <a:rPr lang="en-US" dirty="0"/>
              <a:t>FUNDAMENTAL CATEGORY MEANING </a:t>
            </a:r>
          </a:p>
        </p:txBody>
      </p:sp>
      <p:sp>
        <p:nvSpPr>
          <p:cNvPr id="19" name="Rounded Rectangle 18"/>
          <p:cNvSpPr/>
          <p:nvPr/>
        </p:nvSpPr>
        <p:spPr>
          <a:xfrm>
            <a:off x="3249362" y="6189858"/>
            <a:ext cx="2660072" cy="4763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latin typeface="+mj-lt"/>
              </a:rPr>
              <a:t>Organization</a:t>
            </a:r>
          </a:p>
        </p:txBody>
      </p:sp>
      <p:sp>
        <p:nvSpPr>
          <p:cNvPr id="20" name="Rounded Rectangle 19"/>
          <p:cNvSpPr/>
          <p:nvPr/>
        </p:nvSpPr>
        <p:spPr>
          <a:xfrm>
            <a:off x="6551546" y="3410213"/>
            <a:ext cx="1848464" cy="971773"/>
          </a:xfrm>
          <a:prstGeom prst="roundRect">
            <a:avLst/>
          </a:prstGeom>
          <a:noFill/>
          <a:ln w="25400" cap="flat" cmpd="sng" algn="ctr">
            <a:noFill/>
            <a:prstDash val="solid"/>
          </a:ln>
          <a:effectLst/>
        </p:spPr>
        <p:txBody>
          <a:bodyPr rtlCol="0" anchor="ctr"/>
          <a:lstStyle/>
          <a:p>
            <a:pPr algn="ctr"/>
            <a:r>
              <a:rPr lang="es-CL" dirty="0">
                <a:solidFill>
                  <a:schemeClr val="bg2"/>
                </a:solidFill>
                <a:latin typeface="+mj-lt"/>
              </a:rPr>
              <a:t>Connecting</a:t>
            </a:r>
          </a:p>
        </p:txBody>
      </p:sp>
      <p:sp>
        <p:nvSpPr>
          <p:cNvPr id="21" name="Rounded Rectangle 20"/>
          <p:cNvSpPr/>
          <p:nvPr/>
        </p:nvSpPr>
        <p:spPr>
          <a:xfrm>
            <a:off x="811991" y="3334394"/>
            <a:ext cx="1578498" cy="1066260"/>
          </a:xfrm>
          <a:prstGeom prst="roundRect">
            <a:avLst/>
          </a:prstGeom>
          <a:noFill/>
          <a:ln w="25400" cap="flat" cmpd="sng" algn="ctr">
            <a:noFill/>
            <a:prstDash val="solid"/>
          </a:ln>
          <a:effectLst/>
        </p:spPr>
        <p:txBody>
          <a:bodyPr rtlCol="0" anchor="ctr"/>
          <a:lstStyle/>
          <a:p>
            <a:pPr marL="0" marR="0" lvl="0" indent="0" algn="ctr" defTabSz="914400" eaLnBrk="1" latinLnBrk="0" hangingPunct="1">
              <a:lnSpc>
                <a:spcPct val="100000"/>
              </a:lnSpc>
              <a:buClrTx/>
              <a:buSzTx/>
              <a:buFontTx/>
              <a:buNone/>
              <a:tabLst/>
              <a:defRPr/>
            </a:pPr>
            <a:r>
              <a:rPr lang="es-CL" dirty="0">
                <a:solidFill>
                  <a:schemeClr val="bg2"/>
                </a:solidFill>
                <a:latin typeface="+mj-lt"/>
              </a:rPr>
              <a:t>Wanting the Best </a:t>
            </a:r>
          </a:p>
        </p:txBody>
      </p:sp>
      <p:cxnSp>
        <p:nvCxnSpPr>
          <p:cNvPr id="23" name="Gerade Verbindung 33"/>
          <p:cNvCxnSpPr/>
          <p:nvPr/>
        </p:nvCxnSpPr>
        <p:spPr>
          <a:xfrm>
            <a:off x="2606040" y="3928513"/>
            <a:ext cx="3931920" cy="0"/>
          </a:xfrm>
          <a:prstGeom prst="line">
            <a:avLst/>
          </a:prstGeom>
          <a:solidFill>
            <a:srgbClr val="FFFFFF">
              <a:lumMod val="95000"/>
            </a:srgbClr>
          </a:solidFill>
          <a:ln w="76200" cap="flat" cmpd="sng" algn="ctr">
            <a:solidFill>
              <a:schemeClr val="accent6"/>
            </a:solidFill>
            <a:prstDash val="solid"/>
            <a:headEnd type="triangle" w="med" len="med"/>
            <a:tailEnd type="triangle" w="med" len="med"/>
          </a:ln>
          <a:effectLst/>
        </p:spPr>
      </p:cxnSp>
      <p:sp>
        <p:nvSpPr>
          <p:cNvPr id="33" name="Rounded Rectangle 32"/>
          <p:cNvSpPr/>
          <p:nvPr/>
        </p:nvSpPr>
        <p:spPr>
          <a:xfrm>
            <a:off x="3343639" y="1262026"/>
            <a:ext cx="2462744" cy="4480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solidFill>
                  <a:schemeClr val="bg2"/>
                </a:solidFill>
                <a:latin typeface="+mj-lt"/>
              </a:rPr>
              <a:t>Enjoyment </a:t>
            </a:r>
          </a:p>
        </p:txBody>
      </p:sp>
      <p:cxnSp>
        <p:nvCxnSpPr>
          <p:cNvPr id="24" name="Gerade Verbindung 34"/>
          <p:cNvCxnSpPr/>
          <p:nvPr/>
        </p:nvCxnSpPr>
        <p:spPr>
          <a:xfrm>
            <a:off x="4572000" y="2000759"/>
            <a:ext cx="2802" cy="3939434"/>
          </a:xfrm>
          <a:prstGeom prst="line">
            <a:avLst/>
          </a:prstGeom>
          <a:solidFill>
            <a:srgbClr val="FFFFFF">
              <a:lumMod val="95000"/>
            </a:srgbClr>
          </a:solidFill>
          <a:ln w="76200" cap="flat" cmpd="sng" algn="ctr">
            <a:solidFill>
              <a:schemeClr val="accent6"/>
            </a:solidFill>
            <a:prstDash val="solid"/>
            <a:headEnd type="triangle" w="med" len="med"/>
            <a:tailEnd type="triangle" w="med" len="med"/>
          </a:ln>
          <a:effectLst/>
        </p:spPr>
      </p:cxnSp>
      <p:grpSp>
        <p:nvGrpSpPr>
          <p:cNvPr id="25" name="Group 24"/>
          <p:cNvGrpSpPr/>
          <p:nvPr/>
        </p:nvGrpSpPr>
        <p:grpSpPr>
          <a:xfrm>
            <a:off x="3779425" y="3193711"/>
            <a:ext cx="1551008" cy="1471067"/>
            <a:chOff x="3779425" y="2700073"/>
            <a:chExt cx="1551008" cy="1471067"/>
          </a:xfrm>
        </p:grpSpPr>
        <p:sp>
          <p:nvSpPr>
            <p:cNvPr id="26" name="Ellipse 43"/>
            <p:cNvSpPr/>
            <p:nvPr/>
          </p:nvSpPr>
          <p:spPr>
            <a:xfrm>
              <a:off x="3779425" y="2700073"/>
              <a:ext cx="1551008" cy="1471067"/>
            </a:xfrm>
            <a:prstGeom prst="ellipse">
              <a:avLst/>
            </a:prstGeom>
            <a:blipFill dpi="0" rotWithShape="1">
              <a:blip r:embed="rId2" cstate="email">
                <a:extLst>
                  <a:ext uri="{28A0092B-C50C-407E-A947-70E740481C1C}">
                    <a14:useLocalDpi xmlns:a14="http://schemas.microsoft.com/office/drawing/2010/main"/>
                  </a:ext>
                </a:extLst>
              </a:blip>
              <a:srcRect/>
              <a:stretch>
                <a:fillRect t="970"/>
              </a:stretch>
            </a:blipFill>
            <a:ln w="25400" cap="flat" cmpd="sng" algn="ctr">
              <a:noFill/>
              <a:prstDash val="solid"/>
            </a:ln>
            <a:effectLst>
              <a:outerShdw blurRad="44450" dist="27940" dir="5400000" algn="ctr">
                <a:srgbClr val="000000">
                  <a:alpha val="3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27" name="Text Box 26"/>
            <p:cNvSpPr txBox="1">
              <a:spLocks noChangeArrowheads="1"/>
            </p:cNvSpPr>
            <p:nvPr/>
          </p:nvSpPr>
          <p:spPr bwMode="auto">
            <a:xfrm>
              <a:off x="3870742" y="3214937"/>
              <a:ext cx="1429912" cy="441339"/>
            </a:xfrm>
            <a:prstGeom prst="rect">
              <a:avLst/>
            </a:prstGeom>
            <a:noFill/>
            <a:ln w="9525">
              <a:noFill/>
              <a:miter lim="800000"/>
              <a:headEnd/>
              <a:tailEnd/>
            </a:ln>
          </p:spPr>
          <p:txBody>
            <a:bodyPr wrap="square" anchor="ctr">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en-GB" sz="1400" b="1" kern="0" dirty="0">
                  <a:solidFill>
                    <a:srgbClr val="FFFFFF"/>
                  </a:solidFill>
                  <a:effectLst>
                    <a:outerShdw blurRad="38100" dist="38100" dir="2700000" algn="tl">
                      <a:srgbClr val="000000">
                        <a:alpha val="43137"/>
                      </a:srgbClr>
                    </a:outerShdw>
                  </a:effectLst>
                  <a:latin typeface="Calibri"/>
                </a:rPr>
                <a:t>ENRICHED PERSPECTIVE</a:t>
              </a:r>
              <a:endParaRPr kumimoji="0" lang="en-US" sz="1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ndParaRPr>
            </a:p>
          </p:txBody>
        </p:sp>
      </p:grpSp>
    </p:spTree>
    <p:extLst>
      <p:ext uri="{BB962C8B-B14F-4D97-AF65-F5344CB8AC3E}">
        <p14:creationId xmlns:p14="http://schemas.microsoft.com/office/powerpoint/2010/main" val="3508554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Straight Arrow Connector 48"/>
          <p:cNvCxnSpPr/>
          <p:nvPr/>
        </p:nvCxnSpPr>
        <p:spPr>
          <a:xfrm flipV="1">
            <a:off x="6173328" y="2062459"/>
            <a:ext cx="430344" cy="562961"/>
          </a:xfrm>
          <a:prstGeom prst="straightConnector1">
            <a:avLst/>
          </a:prstGeom>
          <a:noFill/>
          <a:ln w="38100" cap="rnd" cmpd="sng" algn="ctr">
            <a:solidFill>
              <a:schemeClr val="accent3"/>
            </a:solidFill>
            <a:prstDash val="solid"/>
            <a:headEnd type="none" w="med" len="med"/>
            <a:tailEnd type="none" w="med" len="med"/>
          </a:ln>
          <a:effectLst/>
        </p:spPr>
      </p:cxnSp>
      <p:grpSp>
        <p:nvGrpSpPr>
          <p:cNvPr id="6" name="Group 5"/>
          <p:cNvGrpSpPr/>
          <p:nvPr/>
        </p:nvGrpSpPr>
        <p:grpSpPr>
          <a:xfrm>
            <a:off x="1674809" y="4349968"/>
            <a:ext cx="707883" cy="408820"/>
            <a:chOff x="2119229" y="4349968"/>
            <a:chExt cx="263463" cy="300132"/>
          </a:xfrm>
        </p:grpSpPr>
        <p:cxnSp>
          <p:nvCxnSpPr>
            <p:cNvPr id="89" name="Straight Arrow Connector 88"/>
            <p:cNvCxnSpPr/>
            <p:nvPr/>
          </p:nvCxnSpPr>
          <p:spPr>
            <a:xfrm flipV="1">
              <a:off x="2204738" y="4349968"/>
              <a:ext cx="177954" cy="291663"/>
            </a:xfrm>
            <a:prstGeom prst="straightConnector1">
              <a:avLst/>
            </a:prstGeom>
            <a:noFill/>
            <a:ln w="38100" cap="rnd" cmpd="sng" algn="ctr">
              <a:solidFill>
                <a:srgbClr val="281051"/>
              </a:solidFill>
              <a:prstDash val="solid"/>
              <a:headEnd type="none" w="med" len="med"/>
              <a:tailEnd type="none" w="med" len="med"/>
            </a:ln>
            <a:effectLst/>
          </p:spPr>
        </p:cxnSp>
        <p:cxnSp>
          <p:nvCxnSpPr>
            <p:cNvPr id="90" name="Straight Arrow Connector 89"/>
            <p:cNvCxnSpPr/>
            <p:nvPr/>
          </p:nvCxnSpPr>
          <p:spPr>
            <a:xfrm flipH="1">
              <a:off x="2119229" y="4650100"/>
              <a:ext cx="78460" cy="0"/>
            </a:xfrm>
            <a:prstGeom prst="straightConnector1">
              <a:avLst/>
            </a:prstGeom>
            <a:noFill/>
            <a:ln w="38100" cap="rnd" cmpd="sng" algn="ctr">
              <a:solidFill>
                <a:srgbClr val="281051"/>
              </a:solidFill>
              <a:prstDash val="solid"/>
              <a:headEnd type="none" w="med" len="med"/>
              <a:tailEnd type="none" w="med" len="med"/>
            </a:ln>
            <a:effectLst/>
          </p:spPr>
        </p:cxnSp>
      </p:grpSp>
      <p:grpSp>
        <p:nvGrpSpPr>
          <p:cNvPr id="5" name="Group 4"/>
          <p:cNvGrpSpPr/>
          <p:nvPr/>
        </p:nvGrpSpPr>
        <p:grpSpPr>
          <a:xfrm>
            <a:off x="2285063" y="1679212"/>
            <a:ext cx="4588669" cy="4588667"/>
            <a:chOff x="1855322" y="1058435"/>
            <a:chExt cx="5385847" cy="5385846"/>
          </a:xfrm>
        </p:grpSpPr>
        <p:grpSp>
          <p:nvGrpSpPr>
            <p:cNvPr id="28" name="Gruppieren 37"/>
            <p:cNvGrpSpPr/>
            <p:nvPr/>
          </p:nvGrpSpPr>
          <p:grpSpPr>
            <a:xfrm>
              <a:off x="2205458" y="1415142"/>
              <a:ext cx="4688246" cy="4688246"/>
              <a:chOff x="2031485" y="1055686"/>
              <a:chExt cx="5194800" cy="5194800"/>
            </a:xfrm>
          </p:grpSpPr>
          <p:sp>
            <p:nvSpPr>
              <p:cNvPr id="29"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0"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1"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2"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7"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8"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9"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1"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grpSp>
          <p:nvGrpSpPr>
            <p:cNvPr id="43" name="Gruppieren 61"/>
            <p:cNvGrpSpPr/>
            <p:nvPr/>
          </p:nvGrpSpPr>
          <p:grpSpPr>
            <a:xfrm>
              <a:off x="1855322" y="1058435"/>
              <a:ext cx="5385847" cy="5385846"/>
              <a:chOff x="2732088" y="1592263"/>
              <a:chExt cx="3678237" cy="3678237"/>
            </a:xfrm>
          </p:grpSpPr>
          <p:sp>
            <p:nvSpPr>
              <p:cNvPr id="45" name="Freeform 6"/>
              <p:cNvSpPr>
                <a:spLocks/>
              </p:cNvSpPr>
              <p:nvPr/>
            </p:nvSpPr>
            <p:spPr bwMode="auto">
              <a:xfrm>
                <a:off x="5202238" y="1781175"/>
                <a:ext cx="1030287" cy="1046162"/>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chemeClr val="accent3"/>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6" name="Freeform 7"/>
              <p:cNvSpPr>
                <a:spLocks/>
              </p:cNvSpPr>
              <p:nvPr/>
            </p:nvSpPr>
            <p:spPr bwMode="auto">
              <a:xfrm>
                <a:off x="6056313" y="2760663"/>
                <a:ext cx="354012" cy="1371600"/>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6633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7" name="Freeform 8"/>
              <p:cNvSpPr>
                <a:spLocks/>
              </p:cNvSpPr>
              <p:nvPr/>
            </p:nvSpPr>
            <p:spPr bwMode="auto">
              <a:xfrm>
                <a:off x="5175250" y="4060825"/>
                <a:ext cx="1046162" cy="1031875"/>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53" name="Freeform 9"/>
              <p:cNvSpPr>
                <a:spLocks/>
              </p:cNvSpPr>
              <p:nvPr/>
            </p:nvSpPr>
            <p:spPr bwMode="auto">
              <a:xfrm>
                <a:off x="3871913" y="4916488"/>
                <a:ext cx="1370012" cy="354012"/>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54" name="Freeform 10"/>
              <p:cNvSpPr>
                <a:spLocks/>
              </p:cNvSpPr>
              <p:nvPr/>
            </p:nvSpPr>
            <p:spPr bwMode="auto">
              <a:xfrm>
                <a:off x="2909888" y="4035425"/>
                <a:ext cx="1031875" cy="1046162"/>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55" name="Freeform 11"/>
              <p:cNvSpPr>
                <a:spLocks/>
              </p:cNvSpPr>
              <p:nvPr/>
            </p:nvSpPr>
            <p:spPr bwMode="auto">
              <a:xfrm>
                <a:off x="2732088" y="2730500"/>
                <a:ext cx="354012" cy="1371600"/>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281051"/>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56" name="Freeform 12"/>
              <p:cNvSpPr>
                <a:spLocks/>
              </p:cNvSpPr>
              <p:nvPr/>
            </p:nvSpPr>
            <p:spPr bwMode="auto">
              <a:xfrm>
                <a:off x="2922588" y="1770063"/>
                <a:ext cx="1044575" cy="1030287"/>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FF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57" name="Freeform 13"/>
              <p:cNvSpPr>
                <a:spLocks/>
              </p:cNvSpPr>
              <p:nvPr/>
            </p:nvSpPr>
            <p:spPr bwMode="auto">
              <a:xfrm>
                <a:off x="3900488" y="1592263"/>
                <a:ext cx="1371600" cy="354012"/>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p>
            </p:txBody>
          </p:sp>
        </p:grpSp>
        <p:sp>
          <p:nvSpPr>
            <p:cNvPr id="58" name="Rounded Rectangle 17"/>
            <p:cNvSpPr/>
            <p:nvPr/>
          </p:nvSpPr>
          <p:spPr>
            <a:xfrm>
              <a:off x="3733504" y="1211352"/>
              <a:ext cx="1593965" cy="426625"/>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rstTxWarp prst="textArchUp">
                <a:avLst>
                  <a:gd name="adj" fmla="val 10789835"/>
                </a:avLst>
              </a:prstTxWarp>
            </a:bodyPr>
            <a:lstStyle/>
            <a:p>
              <a:pPr algn="ctr">
                <a:lnSpc>
                  <a:spcPts val="2800"/>
                </a:lnSpc>
              </a:pPr>
              <a:r>
                <a:rPr lang="nl-BE" sz="1200" spc="300" dirty="0">
                  <a:ln w="18415" cmpd="sng">
                    <a:solidFill>
                      <a:srgbClr val="FFFFFF"/>
                    </a:solidFill>
                    <a:prstDash val="solid"/>
                  </a:ln>
                  <a:solidFill>
                    <a:srgbClr val="FFFFFF"/>
                  </a:solidFill>
                  <a:effectLst>
                    <a:outerShdw blurRad="63500" dir="3600000" algn="tl" rotWithShape="0">
                      <a:srgbClr val="000000">
                        <a:alpha val="70000"/>
                      </a:srgbClr>
                    </a:outerShdw>
                  </a:effectLst>
                </a:rPr>
                <a:t>Adventure</a:t>
              </a:r>
            </a:p>
          </p:txBody>
        </p:sp>
        <p:sp>
          <p:nvSpPr>
            <p:cNvPr id="59" name="Rounded Rectangle 19"/>
            <p:cNvSpPr/>
            <p:nvPr/>
          </p:nvSpPr>
          <p:spPr>
            <a:xfrm>
              <a:off x="3906518" y="5930707"/>
              <a:ext cx="1268387" cy="390185"/>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rstTxWarp prst="textArchDown">
                <a:avLst>
                  <a:gd name="adj" fmla="val 21585371"/>
                </a:avLst>
              </a:prstTxWarp>
            </a:bodyPr>
            <a:lstStyle/>
            <a:p>
              <a:pPr algn="ctr">
                <a:lnSpc>
                  <a:spcPts val="2800"/>
                </a:lnSpc>
              </a:pPr>
              <a:r>
                <a:rPr lang="nl-BE" sz="1200" spc="300" dirty="0">
                  <a:ln w="18415" cmpd="sng">
                    <a:solidFill>
                      <a:srgbClr val="FFFFFF"/>
                    </a:solidFill>
                    <a:prstDash val="solid"/>
                  </a:ln>
                  <a:solidFill>
                    <a:srgbClr val="FFFFFF"/>
                  </a:solidFill>
                  <a:effectLst>
                    <a:outerShdw blurRad="63500" dir="3600000" algn="tl" rotWithShape="0">
                      <a:srgbClr val="000000">
                        <a:alpha val="70000"/>
                      </a:srgbClr>
                    </a:outerShdw>
                  </a:effectLst>
                </a:rPr>
                <a:t>Planning</a:t>
              </a:r>
            </a:p>
          </p:txBody>
        </p:sp>
        <p:sp>
          <p:nvSpPr>
            <p:cNvPr id="60" name="Rounded Rectangle 19"/>
            <p:cNvSpPr/>
            <p:nvPr/>
          </p:nvSpPr>
          <p:spPr>
            <a:xfrm rot="2637774">
              <a:off x="2009329" y="5257548"/>
              <a:ext cx="1760977" cy="36965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rstTxWarp prst="textArchDown">
                <a:avLst>
                  <a:gd name="adj" fmla="val 21511825"/>
                </a:avLst>
              </a:prstTxWarp>
            </a:bodyPr>
            <a:lstStyle/>
            <a:p>
              <a:pPr algn="ctr">
                <a:lnSpc>
                  <a:spcPts val="2800"/>
                </a:lnSpc>
              </a:pPr>
              <a:r>
                <a:rPr lang="nl-BE" spc="300" dirty="0">
                  <a:ln w="18415" cmpd="sng">
                    <a:solidFill>
                      <a:srgbClr val="FFFFFF"/>
                    </a:solidFill>
                    <a:prstDash val="solid"/>
                  </a:ln>
                  <a:solidFill>
                    <a:srgbClr val="FFFFFF"/>
                  </a:solidFill>
                  <a:effectLst>
                    <a:outerShdw blurRad="63500" dir="3600000" algn="tl" rotWithShape="0">
                      <a:srgbClr val="000000">
                        <a:alpha val="70000"/>
                      </a:srgbClr>
                    </a:outerShdw>
                  </a:effectLst>
                </a:rPr>
                <a:t>Unconventional</a:t>
              </a:r>
            </a:p>
          </p:txBody>
        </p:sp>
        <p:sp>
          <p:nvSpPr>
            <p:cNvPr id="61" name="Rounded Rectangle 17"/>
            <p:cNvSpPr/>
            <p:nvPr/>
          </p:nvSpPr>
          <p:spPr>
            <a:xfrm rot="2799788">
              <a:off x="5243012" y="1902059"/>
              <a:ext cx="1862738" cy="60035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rstTxWarp prst="textArchUp">
                <a:avLst>
                  <a:gd name="adj" fmla="val 10869951"/>
                </a:avLst>
              </a:prstTxWarp>
            </a:bodyPr>
            <a:lstStyle/>
            <a:p>
              <a:pPr algn="ctr">
                <a:lnSpc>
                  <a:spcPts val="2800"/>
                </a:lnSpc>
              </a:pPr>
              <a:r>
                <a:rPr lang="nl-BE" sz="1200" spc="300" dirty="0">
                  <a:ln w="18415" cmpd="sng">
                    <a:solidFill>
                      <a:srgbClr val="FFFFFF"/>
                    </a:solidFill>
                    <a:prstDash val="solid"/>
                  </a:ln>
                  <a:solidFill>
                    <a:srgbClr val="FFFFFF"/>
                  </a:solidFill>
                  <a:effectLst>
                    <a:outerShdw blurRad="63500" dir="3600000" algn="tl" rotWithShape="0">
                      <a:srgbClr val="000000">
                        <a:alpha val="70000"/>
                      </a:srgbClr>
                    </a:outerShdw>
                  </a:effectLst>
                </a:rPr>
                <a:t>Opening Up</a:t>
              </a:r>
            </a:p>
          </p:txBody>
        </p:sp>
        <p:sp>
          <p:nvSpPr>
            <p:cNvPr id="62" name="Rounded Rectangle 19"/>
            <p:cNvSpPr/>
            <p:nvPr/>
          </p:nvSpPr>
          <p:spPr>
            <a:xfrm rot="18714914">
              <a:off x="5427581" y="5120922"/>
              <a:ext cx="1599329" cy="480925"/>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rstTxWarp prst="textArchDown">
                <a:avLst>
                  <a:gd name="adj" fmla="val 21549861"/>
                </a:avLst>
              </a:prstTxWarp>
            </a:bodyPr>
            <a:lstStyle/>
            <a:p>
              <a:pPr algn="ctr">
                <a:lnSpc>
                  <a:spcPts val="2800"/>
                </a:lnSpc>
              </a:pPr>
              <a:r>
                <a:rPr lang="nl-BE" sz="1200" spc="300" dirty="0">
                  <a:ln w="18415" cmpd="sng">
                    <a:solidFill>
                      <a:srgbClr val="FFFFFF"/>
                    </a:solidFill>
                    <a:prstDash val="solid"/>
                  </a:ln>
                  <a:solidFill>
                    <a:srgbClr val="FFFFFF"/>
                  </a:solidFill>
                  <a:effectLst>
                    <a:outerShdw blurRad="63500" dir="3600000" algn="tl" rotWithShape="0">
                      <a:srgbClr val="000000">
                        <a:alpha val="70000"/>
                      </a:srgbClr>
                    </a:outerShdw>
                  </a:effectLst>
                </a:rPr>
                <a:t>Safety</a:t>
              </a:r>
            </a:p>
          </p:txBody>
        </p:sp>
        <p:sp>
          <p:nvSpPr>
            <p:cNvPr id="63" name="Rounded Rectangle 17"/>
            <p:cNvSpPr/>
            <p:nvPr/>
          </p:nvSpPr>
          <p:spPr>
            <a:xfrm rot="5400000">
              <a:off x="6046548" y="3609877"/>
              <a:ext cx="1654052" cy="31521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rstTxWarp prst="textArchUp">
                <a:avLst>
                  <a:gd name="adj" fmla="val 10095811"/>
                </a:avLst>
              </a:prstTxWarp>
            </a:bodyPr>
            <a:lstStyle/>
            <a:p>
              <a:pPr algn="ctr">
                <a:lnSpc>
                  <a:spcPts val="2800"/>
                </a:lnSpc>
              </a:pPr>
              <a:r>
                <a:rPr lang="nl-BE" sz="1200" spc="300" dirty="0">
                  <a:ln w="18415" cmpd="sng">
                    <a:solidFill>
                      <a:srgbClr val="FFFFFF"/>
                    </a:solidFill>
                    <a:prstDash val="solid"/>
                  </a:ln>
                  <a:solidFill>
                    <a:srgbClr val="FFFFFF"/>
                  </a:solidFill>
                  <a:effectLst>
                    <a:outerShdw blurRad="63500" dir="3600000" algn="tl" rotWithShape="0">
                      <a:srgbClr val="000000">
                        <a:alpha val="70000"/>
                      </a:srgbClr>
                    </a:outerShdw>
                  </a:effectLst>
                </a:rPr>
                <a:t>Integration</a:t>
              </a:r>
            </a:p>
          </p:txBody>
        </p:sp>
        <p:sp>
          <p:nvSpPr>
            <p:cNvPr id="64" name="Rounded Rectangle 17"/>
            <p:cNvSpPr/>
            <p:nvPr/>
          </p:nvSpPr>
          <p:spPr>
            <a:xfrm rot="18828155">
              <a:off x="2119664" y="1871373"/>
              <a:ext cx="1624106" cy="37429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rstTxWarp prst="textArchUp">
                <a:avLst>
                  <a:gd name="adj" fmla="val 10905525"/>
                </a:avLst>
              </a:prstTxWarp>
            </a:bodyPr>
            <a:lstStyle/>
            <a:p>
              <a:pPr algn="ctr">
                <a:lnSpc>
                  <a:spcPts val="2800"/>
                </a:lnSpc>
              </a:pPr>
              <a:r>
                <a:rPr lang="nl-BE" sz="1200" spc="300" dirty="0">
                  <a:ln w="18415" cmpd="sng">
                    <a:solidFill>
                      <a:srgbClr val="FFFFFF"/>
                    </a:solidFill>
                    <a:prstDash val="solid"/>
                  </a:ln>
                  <a:solidFill>
                    <a:srgbClr val="FFFFFF"/>
                  </a:solidFill>
                  <a:effectLst>
                    <a:outerShdw blurRad="63500" dir="3600000" algn="tl" rotWithShape="0">
                      <a:srgbClr val="000000">
                        <a:alpha val="70000"/>
                      </a:srgbClr>
                    </a:outerShdw>
                  </a:effectLst>
                </a:rPr>
                <a:t>Inspiring</a:t>
              </a:r>
            </a:p>
          </p:txBody>
        </p:sp>
        <p:sp>
          <p:nvSpPr>
            <p:cNvPr id="65" name="Rounded Rectangle 17"/>
            <p:cNvSpPr/>
            <p:nvPr/>
          </p:nvSpPr>
          <p:spPr>
            <a:xfrm rot="16200000">
              <a:off x="1343301" y="3456036"/>
              <a:ext cx="1825840" cy="54197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rstTxWarp prst="textArchUp">
                <a:avLst>
                  <a:gd name="adj" fmla="val 10037778"/>
                </a:avLst>
              </a:prstTxWarp>
            </a:bodyPr>
            <a:lstStyle/>
            <a:p>
              <a:pPr algn="ctr">
                <a:lnSpc>
                  <a:spcPts val="2800"/>
                </a:lnSpc>
              </a:pPr>
              <a:r>
                <a:rPr lang="nl-BE" sz="1400" spc="300" dirty="0">
                  <a:ln w="18415" cmpd="sng">
                    <a:solidFill>
                      <a:srgbClr val="FFFFFF"/>
                    </a:solidFill>
                    <a:prstDash val="solid"/>
                  </a:ln>
                  <a:solidFill>
                    <a:schemeClr val="bg1"/>
                  </a:solidFill>
                  <a:effectLst>
                    <a:outerShdw blurRad="63500" dir="3600000" algn="tl" rotWithShape="0">
                      <a:srgbClr val="000000">
                        <a:alpha val="70000"/>
                      </a:srgbClr>
                    </a:outerShdw>
                  </a:effectLst>
                </a:rPr>
                <a:t>“Brag-able” experience</a:t>
              </a:r>
            </a:p>
          </p:txBody>
        </p:sp>
      </p:grpSp>
      <p:sp>
        <p:nvSpPr>
          <p:cNvPr id="2" name="Title 1"/>
          <p:cNvSpPr>
            <a:spLocks noGrp="1"/>
          </p:cNvSpPr>
          <p:nvPr>
            <p:ph type="title"/>
          </p:nvPr>
        </p:nvSpPr>
        <p:spPr/>
        <p:txBody>
          <a:bodyPr/>
          <a:lstStyle/>
          <a:p>
            <a:r>
              <a:rPr lang="en-US" dirty="0"/>
              <a:t>Defining the Motivational Landscape</a:t>
            </a:r>
          </a:p>
        </p:txBody>
      </p:sp>
      <p:sp>
        <p:nvSpPr>
          <p:cNvPr id="3" name="Text Placeholder 2"/>
          <p:cNvSpPr>
            <a:spLocks noGrp="1"/>
          </p:cNvSpPr>
          <p:nvPr>
            <p:ph type="body" sz="quarter" idx="13"/>
          </p:nvPr>
        </p:nvSpPr>
        <p:spPr/>
        <p:txBody>
          <a:bodyPr/>
          <a:lstStyle/>
          <a:p>
            <a:r>
              <a:rPr lang="en-US" dirty="0"/>
              <a:t>FUNDAMENTAL CATEGORY MEANING </a:t>
            </a:r>
          </a:p>
        </p:txBody>
      </p:sp>
      <p:sp>
        <p:nvSpPr>
          <p:cNvPr id="19" name="Rounded Rectangle 18"/>
          <p:cNvSpPr/>
          <p:nvPr/>
        </p:nvSpPr>
        <p:spPr>
          <a:xfrm>
            <a:off x="3249362" y="6189858"/>
            <a:ext cx="2660072" cy="4763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latin typeface="+mj-lt"/>
              </a:rPr>
              <a:t>Organization</a:t>
            </a:r>
          </a:p>
        </p:txBody>
      </p:sp>
      <p:sp>
        <p:nvSpPr>
          <p:cNvPr id="20" name="Rounded Rectangle 19"/>
          <p:cNvSpPr/>
          <p:nvPr/>
        </p:nvSpPr>
        <p:spPr>
          <a:xfrm>
            <a:off x="6551546" y="3410213"/>
            <a:ext cx="1848464" cy="971773"/>
          </a:xfrm>
          <a:prstGeom prst="roundRect">
            <a:avLst/>
          </a:prstGeom>
          <a:noFill/>
          <a:ln w="25400" cap="flat" cmpd="sng" algn="ctr">
            <a:noFill/>
            <a:prstDash val="solid"/>
          </a:ln>
          <a:effectLst/>
        </p:spPr>
        <p:txBody>
          <a:bodyPr rtlCol="0" anchor="ctr"/>
          <a:lstStyle/>
          <a:p>
            <a:pPr algn="ctr"/>
            <a:r>
              <a:rPr lang="es-CL" dirty="0">
                <a:solidFill>
                  <a:schemeClr val="bg2"/>
                </a:solidFill>
                <a:latin typeface="+mj-lt"/>
              </a:rPr>
              <a:t>Connecting</a:t>
            </a:r>
          </a:p>
        </p:txBody>
      </p:sp>
      <p:sp>
        <p:nvSpPr>
          <p:cNvPr id="21" name="Rounded Rectangle 20"/>
          <p:cNvSpPr/>
          <p:nvPr/>
        </p:nvSpPr>
        <p:spPr>
          <a:xfrm>
            <a:off x="811991" y="3334394"/>
            <a:ext cx="1578498" cy="1066260"/>
          </a:xfrm>
          <a:prstGeom prst="roundRect">
            <a:avLst/>
          </a:prstGeom>
          <a:noFill/>
          <a:ln w="25400" cap="flat" cmpd="sng" algn="ctr">
            <a:noFill/>
            <a:prstDash val="solid"/>
          </a:ln>
          <a:effectLst/>
        </p:spPr>
        <p:txBody>
          <a:bodyPr rtlCol="0" anchor="ctr"/>
          <a:lstStyle/>
          <a:p>
            <a:pPr marL="0" marR="0" lvl="0" indent="0" algn="ctr" defTabSz="914400" eaLnBrk="1" latinLnBrk="0" hangingPunct="1">
              <a:lnSpc>
                <a:spcPct val="100000"/>
              </a:lnSpc>
              <a:buClrTx/>
              <a:buSzTx/>
              <a:buFontTx/>
              <a:buNone/>
              <a:tabLst/>
              <a:defRPr/>
            </a:pPr>
            <a:r>
              <a:rPr lang="es-CL" dirty="0">
                <a:solidFill>
                  <a:schemeClr val="bg2"/>
                </a:solidFill>
                <a:latin typeface="+mj-lt"/>
              </a:rPr>
              <a:t>Wanting the Best </a:t>
            </a:r>
          </a:p>
        </p:txBody>
      </p:sp>
      <p:cxnSp>
        <p:nvCxnSpPr>
          <p:cNvPr id="23" name="Gerade Verbindung 33"/>
          <p:cNvCxnSpPr/>
          <p:nvPr/>
        </p:nvCxnSpPr>
        <p:spPr>
          <a:xfrm>
            <a:off x="2606040" y="3928513"/>
            <a:ext cx="3931920" cy="0"/>
          </a:xfrm>
          <a:prstGeom prst="line">
            <a:avLst/>
          </a:prstGeom>
          <a:solidFill>
            <a:srgbClr val="FFFFFF">
              <a:lumMod val="95000"/>
            </a:srgbClr>
          </a:solidFill>
          <a:ln w="76200" cap="flat" cmpd="sng" algn="ctr">
            <a:solidFill>
              <a:schemeClr val="accent6"/>
            </a:solidFill>
            <a:prstDash val="solid"/>
            <a:headEnd type="triangle" w="med" len="med"/>
            <a:tailEnd type="triangle" w="med" len="med"/>
          </a:ln>
          <a:effectLst/>
        </p:spPr>
      </p:cxnSp>
      <p:sp>
        <p:nvSpPr>
          <p:cNvPr id="33" name="Rounded Rectangle 32"/>
          <p:cNvSpPr/>
          <p:nvPr/>
        </p:nvSpPr>
        <p:spPr>
          <a:xfrm>
            <a:off x="3343639" y="1262026"/>
            <a:ext cx="2462744" cy="4480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solidFill>
                  <a:schemeClr val="bg2"/>
                </a:solidFill>
                <a:latin typeface="+mj-lt"/>
              </a:rPr>
              <a:t>Enjoyment </a:t>
            </a:r>
          </a:p>
        </p:txBody>
      </p:sp>
      <p:cxnSp>
        <p:nvCxnSpPr>
          <p:cNvPr id="24" name="Gerade Verbindung 34"/>
          <p:cNvCxnSpPr/>
          <p:nvPr/>
        </p:nvCxnSpPr>
        <p:spPr>
          <a:xfrm>
            <a:off x="4572000" y="2000759"/>
            <a:ext cx="2802" cy="3939434"/>
          </a:xfrm>
          <a:prstGeom prst="line">
            <a:avLst/>
          </a:prstGeom>
          <a:solidFill>
            <a:srgbClr val="FFFFFF">
              <a:lumMod val="95000"/>
            </a:srgbClr>
          </a:solidFill>
          <a:ln w="76200" cap="flat" cmpd="sng" algn="ctr">
            <a:solidFill>
              <a:schemeClr val="accent6"/>
            </a:solidFill>
            <a:prstDash val="solid"/>
            <a:headEnd type="triangle" w="med" len="med"/>
            <a:tailEnd type="triangle" w="med" len="med"/>
          </a:ln>
          <a:effectLst/>
        </p:spPr>
      </p:cxnSp>
      <p:grpSp>
        <p:nvGrpSpPr>
          <p:cNvPr id="25" name="Group 24"/>
          <p:cNvGrpSpPr/>
          <p:nvPr/>
        </p:nvGrpSpPr>
        <p:grpSpPr>
          <a:xfrm>
            <a:off x="3779425" y="3193711"/>
            <a:ext cx="1551008" cy="1471067"/>
            <a:chOff x="3779425" y="2700073"/>
            <a:chExt cx="1551008" cy="1471067"/>
          </a:xfrm>
        </p:grpSpPr>
        <p:sp>
          <p:nvSpPr>
            <p:cNvPr id="26" name="Ellipse 43"/>
            <p:cNvSpPr/>
            <p:nvPr/>
          </p:nvSpPr>
          <p:spPr>
            <a:xfrm>
              <a:off x="3779425" y="2700073"/>
              <a:ext cx="1551008" cy="1471067"/>
            </a:xfrm>
            <a:prstGeom prst="ellipse">
              <a:avLst/>
            </a:prstGeom>
            <a:blipFill dpi="0" rotWithShape="1">
              <a:blip r:embed="rId2" cstate="email">
                <a:extLst>
                  <a:ext uri="{28A0092B-C50C-407E-A947-70E740481C1C}">
                    <a14:useLocalDpi xmlns:a14="http://schemas.microsoft.com/office/drawing/2010/main"/>
                  </a:ext>
                </a:extLst>
              </a:blip>
              <a:srcRect/>
              <a:stretch>
                <a:fillRect t="970"/>
              </a:stretch>
            </a:blipFill>
            <a:ln w="25400" cap="flat" cmpd="sng" algn="ctr">
              <a:noFill/>
              <a:prstDash val="solid"/>
            </a:ln>
            <a:effectLst>
              <a:outerShdw blurRad="44450" dist="27940" dir="5400000" algn="ctr">
                <a:srgbClr val="000000">
                  <a:alpha val="3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27" name="Text Box 26"/>
            <p:cNvSpPr txBox="1">
              <a:spLocks noChangeArrowheads="1"/>
            </p:cNvSpPr>
            <p:nvPr/>
          </p:nvSpPr>
          <p:spPr bwMode="auto">
            <a:xfrm>
              <a:off x="3870742" y="3214937"/>
              <a:ext cx="1429912" cy="441339"/>
            </a:xfrm>
            <a:prstGeom prst="rect">
              <a:avLst/>
            </a:prstGeom>
            <a:noFill/>
            <a:ln w="9525">
              <a:noFill/>
              <a:miter lim="800000"/>
              <a:headEnd/>
              <a:tailEnd/>
            </a:ln>
          </p:spPr>
          <p:txBody>
            <a:bodyPr wrap="square" anchor="ctr">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en-GB" sz="1400" b="1" kern="0" dirty="0">
                  <a:solidFill>
                    <a:srgbClr val="FFFFFF"/>
                  </a:solidFill>
                  <a:effectLst>
                    <a:outerShdw blurRad="38100" dist="38100" dir="2700000" algn="tl">
                      <a:srgbClr val="000000">
                        <a:alpha val="43137"/>
                      </a:srgbClr>
                    </a:outerShdw>
                  </a:effectLst>
                  <a:latin typeface="Calibri"/>
                </a:rPr>
                <a:t>ENRICHED PERSPECTIVE</a:t>
              </a:r>
              <a:endParaRPr kumimoji="0" lang="en-US" sz="1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ndParaRPr>
            </a:p>
          </p:txBody>
        </p:sp>
      </p:grpSp>
      <p:cxnSp>
        <p:nvCxnSpPr>
          <p:cNvPr id="40" name="Straight Arrow Connector 39"/>
          <p:cNvCxnSpPr/>
          <p:nvPr/>
        </p:nvCxnSpPr>
        <p:spPr>
          <a:xfrm flipV="1">
            <a:off x="6658021" y="2968912"/>
            <a:ext cx="365959" cy="394828"/>
          </a:xfrm>
          <a:prstGeom prst="straightConnector1">
            <a:avLst/>
          </a:prstGeom>
          <a:noFill/>
          <a:ln w="38100" cap="rnd" cmpd="sng" algn="ctr">
            <a:solidFill>
              <a:srgbClr val="663300"/>
            </a:solidFill>
            <a:prstDash val="solid"/>
            <a:headEnd type="none" w="med" len="med"/>
            <a:tailEnd type="none" w="med" len="med"/>
          </a:ln>
          <a:effectLst/>
        </p:spPr>
      </p:cxnSp>
      <p:sp>
        <p:nvSpPr>
          <p:cNvPr id="42" name="TextBox 41"/>
          <p:cNvSpPr txBox="1"/>
          <p:nvPr/>
        </p:nvSpPr>
        <p:spPr>
          <a:xfrm>
            <a:off x="7146410" y="2917772"/>
            <a:ext cx="1997590" cy="833049"/>
          </a:xfrm>
          <a:prstGeom prst="rect">
            <a:avLst/>
          </a:prstGeom>
          <a:noFill/>
          <a:ln w="28575">
            <a:noFill/>
          </a:ln>
        </p:spPr>
        <p:txBody>
          <a:bodyPr wrap="square" rtlCol="0">
            <a:spAutoFit/>
          </a:bodyPr>
          <a:lstStyle/>
          <a:p>
            <a:pPr marL="173038" indent="-173038" fontAlgn="auto">
              <a:lnSpc>
                <a:spcPct val="80000"/>
              </a:lnSpc>
              <a:spcBef>
                <a:spcPts val="0"/>
              </a:spcBef>
              <a:spcAft>
                <a:spcPts val="400"/>
              </a:spcAft>
              <a:buClr>
                <a:srgbClr val="663300"/>
              </a:buClr>
              <a:buSzPct val="150000"/>
              <a:buFont typeface="Arial" panose="020B0604020202020204" pitchFamily="34" charset="0"/>
              <a:buChar char="•"/>
            </a:pPr>
            <a:r>
              <a:rPr lang="en-US" sz="1400" dirty="0">
                <a:solidFill>
                  <a:srgbClr val="000000"/>
                </a:solidFill>
                <a:latin typeface="Calibri"/>
              </a:rPr>
              <a:t>Not feeling like a tourist</a:t>
            </a:r>
          </a:p>
          <a:p>
            <a:pPr marL="173038" indent="-173038" fontAlgn="auto">
              <a:lnSpc>
                <a:spcPct val="80000"/>
              </a:lnSpc>
              <a:spcBef>
                <a:spcPts val="0"/>
              </a:spcBef>
              <a:spcAft>
                <a:spcPts val="400"/>
              </a:spcAft>
              <a:buClr>
                <a:srgbClr val="663300"/>
              </a:buClr>
              <a:buSzPct val="150000"/>
              <a:buFont typeface="Arial" panose="020B0604020202020204" pitchFamily="34" charset="0"/>
              <a:buChar char="•"/>
            </a:pPr>
            <a:r>
              <a:rPr lang="en-US" sz="1400" dirty="0">
                <a:solidFill>
                  <a:srgbClr val="000000"/>
                </a:solidFill>
                <a:latin typeface="Calibri"/>
              </a:rPr>
              <a:t>Interacting with the locals</a:t>
            </a:r>
          </a:p>
        </p:txBody>
      </p:sp>
      <p:cxnSp>
        <p:nvCxnSpPr>
          <p:cNvPr id="44" name="Straight Arrow Connector 43"/>
          <p:cNvCxnSpPr/>
          <p:nvPr/>
        </p:nvCxnSpPr>
        <p:spPr>
          <a:xfrm>
            <a:off x="7023980" y="2968912"/>
            <a:ext cx="131771" cy="0"/>
          </a:xfrm>
          <a:prstGeom prst="straightConnector1">
            <a:avLst/>
          </a:prstGeom>
          <a:noFill/>
          <a:ln w="38100" cap="rnd" cmpd="sng" algn="ctr">
            <a:solidFill>
              <a:srgbClr val="663300"/>
            </a:solidFill>
            <a:prstDash val="solid"/>
            <a:headEnd type="none" w="med" len="med"/>
            <a:tailEnd type="none" w="med" len="med"/>
          </a:ln>
          <a:effectLst/>
        </p:spPr>
      </p:cxnSp>
      <p:cxnSp>
        <p:nvCxnSpPr>
          <p:cNvPr id="48" name="Straight Arrow Connector 47"/>
          <p:cNvCxnSpPr/>
          <p:nvPr/>
        </p:nvCxnSpPr>
        <p:spPr>
          <a:xfrm flipV="1">
            <a:off x="5122976" y="1393767"/>
            <a:ext cx="430344" cy="562961"/>
          </a:xfrm>
          <a:prstGeom prst="straightConnector1">
            <a:avLst/>
          </a:prstGeom>
          <a:noFill/>
          <a:ln w="38100" cap="rnd" cmpd="sng" algn="ctr">
            <a:solidFill>
              <a:srgbClr val="FF6600"/>
            </a:solidFill>
            <a:prstDash val="solid"/>
            <a:headEnd type="none" w="med" len="med"/>
            <a:tailEnd type="none" w="med" len="med"/>
          </a:ln>
          <a:effectLst/>
        </p:spPr>
      </p:cxnSp>
      <p:sp>
        <p:nvSpPr>
          <p:cNvPr id="72" name="TextBox 71"/>
          <p:cNvSpPr txBox="1"/>
          <p:nvPr/>
        </p:nvSpPr>
        <p:spPr>
          <a:xfrm>
            <a:off x="5807520" y="1288035"/>
            <a:ext cx="2592490" cy="488339"/>
          </a:xfrm>
          <a:prstGeom prst="rect">
            <a:avLst/>
          </a:prstGeom>
          <a:solidFill>
            <a:srgbClr val="FFFFFF"/>
          </a:solidFill>
          <a:ln w="28575">
            <a:noFill/>
          </a:ln>
        </p:spPr>
        <p:txBody>
          <a:bodyPr wrap="square" rtlCol="0">
            <a:spAutoFit/>
          </a:bodyPr>
          <a:lstStyle/>
          <a:p>
            <a:pPr marL="173038" marR="0" lvl="0" indent="-173038" defTabSz="914400" eaLnBrk="1" fontAlgn="auto" latinLnBrk="0" hangingPunct="1">
              <a:lnSpc>
                <a:spcPct val="80000"/>
              </a:lnSpc>
              <a:spcBef>
                <a:spcPts val="0"/>
              </a:spcBef>
              <a:spcAft>
                <a:spcPts val="400"/>
              </a:spcAft>
              <a:buClr>
                <a:srgbClr val="FF6600"/>
              </a:buClr>
              <a:buSzPct val="150000"/>
              <a:buFont typeface="Arial" panose="020B0604020202020204" pitchFamily="34" charset="0"/>
              <a:buChar char="•"/>
              <a:tabLst/>
              <a:defRPr/>
            </a:pPr>
            <a:r>
              <a:rPr lang="en-US" sz="1400" kern="0" dirty="0">
                <a:solidFill>
                  <a:srgbClr val="000000"/>
                </a:solidFill>
                <a:latin typeface="Calibri"/>
              </a:rPr>
              <a:t>Intended and serendipitous</a:t>
            </a:r>
          </a:p>
          <a:p>
            <a:pPr marL="173038" marR="0" lvl="0" indent="-173038" defTabSz="914400" eaLnBrk="1" fontAlgn="auto" latinLnBrk="0" hangingPunct="1">
              <a:lnSpc>
                <a:spcPct val="80000"/>
              </a:lnSpc>
              <a:spcBef>
                <a:spcPts val="0"/>
              </a:spcBef>
              <a:spcAft>
                <a:spcPts val="400"/>
              </a:spcAft>
              <a:buClr>
                <a:srgbClr val="FF6600"/>
              </a:buClr>
              <a:buSzPct val="150000"/>
              <a:buFont typeface="Arial" panose="020B0604020202020204" pitchFamily="34" charset="0"/>
              <a:buChar char="•"/>
              <a:tabLst/>
              <a:defRPr/>
            </a:pPr>
            <a:r>
              <a:rPr lang="en-US" sz="1400" kern="0" dirty="0">
                <a:solidFill>
                  <a:srgbClr val="000000"/>
                </a:solidFill>
                <a:latin typeface="Calibri"/>
              </a:rPr>
              <a:t>The pleasure of difference</a:t>
            </a:r>
          </a:p>
        </p:txBody>
      </p:sp>
      <p:cxnSp>
        <p:nvCxnSpPr>
          <p:cNvPr id="73" name="Straight Arrow Connector 72"/>
          <p:cNvCxnSpPr/>
          <p:nvPr/>
        </p:nvCxnSpPr>
        <p:spPr>
          <a:xfrm>
            <a:off x="5553321" y="1393767"/>
            <a:ext cx="263540" cy="0"/>
          </a:xfrm>
          <a:prstGeom prst="straightConnector1">
            <a:avLst/>
          </a:prstGeom>
          <a:noFill/>
          <a:ln w="38100" cap="rnd" cmpd="sng" algn="ctr">
            <a:solidFill>
              <a:srgbClr val="FF6600"/>
            </a:solidFill>
            <a:prstDash val="solid"/>
            <a:headEnd type="none" w="med" len="med"/>
            <a:tailEnd type="none" w="med" len="med"/>
          </a:ln>
          <a:effectLst/>
        </p:spPr>
      </p:cxnSp>
      <p:sp>
        <p:nvSpPr>
          <p:cNvPr id="74" name="TextBox 73"/>
          <p:cNvSpPr txBox="1"/>
          <p:nvPr/>
        </p:nvSpPr>
        <p:spPr>
          <a:xfrm>
            <a:off x="6857872" y="1956727"/>
            <a:ext cx="2190594" cy="488339"/>
          </a:xfrm>
          <a:prstGeom prst="rect">
            <a:avLst/>
          </a:prstGeom>
          <a:solidFill>
            <a:srgbClr val="FFFFFF"/>
          </a:solidFill>
          <a:ln w="28575">
            <a:noFill/>
          </a:ln>
        </p:spPr>
        <p:txBody>
          <a:bodyPr wrap="square" rtlCol="0">
            <a:spAutoFit/>
          </a:bodyPr>
          <a:lstStyle/>
          <a:p>
            <a:pPr marL="173038" marR="0" lvl="0" indent="-173038" defTabSz="914400" eaLnBrk="1" fontAlgn="auto" latinLnBrk="0" hangingPunct="1">
              <a:lnSpc>
                <a:spcPct val="80000"/>
              </a:lnSpc>
              <a:spcBef>
                <a:spcPts val="0"/>
              </a:spcBef>
              <a:spcAft>
                <a:spcPts val="400"/>
              </a:spcAft>
              <a:buClr>
                <a:schemeClr val="accent3"/>
              </a:buClr>
              <a:buSzPct val="150000"/>
              <a:buFont typeface="Arial" panose="020B0604020202020204" pitchFamily="34" charset="0"/>
              <a:buChar char="•"/>
              <a:tabLst/>
              <a:defRPr/>
            </a:pPr>
            <a:r>
              <a:rPr lang="en-US" sz="1400" kern="0" dirty="0">
                <a:solidFill>
                  <a:srgbClr val="000000"/>
                </a:solidFill>
                <a:latin typeface="Calibri"/>
              </a:rPr>
              <a:t>Letting go</a:t>
            </a:r>
          </a:p>
          <a:p>
            <a:pPr marL="173038" marR="0" lvl="0" indent="-173038" defTabSz="914400" eaLnBrk="1" fontAlgn="auto" latinLnBrk="0" hangingPunct="1">
              <a:lnSpc>
                <a:spcPct val="80000"/>
              </a:lnSpc>
              <a:spcBef>
                <a:spcPts val="0"/>
              </a:spcBef>
              <a:spcAft>
                <a:spcPts val="400"/>
              </a:spcAft>
              <a:buClr>
                <a:schemeClr val="accent3"/>
              </a:buClr>
              <a:buSzPct val="150000"/>
              <a:buFont typeface="Arial" panose="020B0604020202020204" pitchFamily="34" charset="0"/>
              <a:buChar char="•"/>
              <a:tabLst/>
              <a:defRPr/>
            </a:pPr>
            <a:r>
              <a:rPr lang="en-US" sz="1400" kern="0" dirty="0">
                <a:solidFill>
                  <a:srgbClr val="000000"/>
                </a:solidFill>
                <a:latin typeface="Calibri"/>
              </a:rPr>
              <a:t>Embracing the moment</a:t>
            </a:r>
          </a:p>
        </p:txBody>
      </p:sp>
      <p:cxnSp>
        <p:nvCxnSpPr>
          <p:cNvPr id="75" name="Straight Arrow Connector 74"/>
          <p:cNvCxnSpPr/>
          <p:nvPr/>
        </p:nvCxnSpPr>
        <p:spPr>
          <a:xfrm>
            <a:off x="6603672" y="2062459"/>
            <a:ext cx="263540" cy="0"/>
          </a:xfrm>
          <a:prstGeom prst="straightConnector1">
            <a:avLst/>
          </a:prstGeom>
          <a:noFill/>
          <a:ln w="38100" cap="rnd" cmpd="sng" algn="ctr">
            <a:solidFill>
              <a:schemeClr val="accent3"/>
            </a:solidFill>
            <a:prstDash val="solid"/>
            <a:headEnd type="none" w="med" len="med"/>
            <a:tailEnd type="none" w="med" len="med"/>
          </a:ln>
          <a:effectLst/>
        </p:spPr>
      </p:cxnSp>
      <p:sp>
        <p:nvSpPr>
          <p:cNvPr id="78" name="TextBox 77"/>
          <p:cNvSpPr txBox="1"/>
          <p:nvPr/>
        </p:nvSpPr>
        <p:spPr>
          <a:xfrm>
            <a:off x="6958357" y="5393302"/>
            <a:ext cx="2304810" cy="884345"/>
          </a:xfrm>
          <a:prstGeom prst="rect">
            <a:avLst/>
          </a:prstGeom>
          <a:noFill/>
          <a:ln w="28575">
            <a:noFill/>
          </a:ln>
        </p:spPr>
        <p:txBody>
          <a:bodyPr wrap="square" rtlCol="0">
            <a:spAutoFit/>
          </a:bodyPr>
          <a:lstStyle/>
          <a:p>
            <a:pPr marL="173038" indent="-173038" fontAlgn="auto">
              <a:lnSpc>
                <a:spcPct val="80000"/>
              </a:lnSpc>
              <a:spcBef>
                <a:spcPts val="0"/>
              </a:spcBef>
              <a:spcAft>
                <a:spcPts val="400"/>
              </a:spcAft>
              <a:buClr>
                <a:srgbClr val="00B0F0"/>
              </a:buClr>
              <a:buSzPct val="150000"/>
              <a:buFont typeface="Arial" panose="020B0604020202020204" pitchFamily="34" charset="0"/>
              <a:buChar char="•"/>
            </a:pPr>
            <a:r>
              <a:rPr lang="en-US" sz="1400" dirty="0">
                <a:solidFill>
                  <a:srgbClr val="000000"/>
                </a:solidFill>
                <a:latin typeface="Calibri"/>
              </a:rPr>
              <a:t>Physically safe</a:t>
            </a:r>
          </a:p>
          <a:p>
            <a:pPr marL="173038" indent="-173038" fontAlgn="auto">
              <a:lnSpc>
                <a:spcPct val="80000"/>
              </a:lnSpc>
              <a:spcBef>
                <a:spcPts val="0"/>
              </a:spcBef>
              <a:spcAft>
                <a:spcPts val="400"/>
              </a:spcAft>
              <a:buClr>
                <a:srgbClr val="00B0F0"/>
              </a:buClr>
              <a:buSzPct val="150000"/>
              <a:buFont typeface="Arial" panose="020B0604020202020204" pitchFamily="34" charset="0"/>
              <a:buChar char="•"/>
            </a:pPr>
            <a:r>
              <a:rPr lang="en-US" sz="1400" dirty="0">
                <a:solidFill>
                  <a:srgbClr val="000000"/>
                </a:solidFill>
                <a:latin typeface="Calibri"/>
              </a:rPr>
              <a:t>Comfortable enough to enjoy without worry</a:t>
            </a:r>
          </a:p>
          <a:p>
            <a:pPr marL="173038" indent="-173038" fontAlgn="auto">
              <a:lnSpc>
                <a:spcPct val="80000"/>
              </a:lnSpc>
              <a:spcBef>
                <a:spcPts val="0"/>
              </a:spcBef>
              <a:spcAft>
                <a:spcPts val="400"/>
              </a:spcAft>
              <a:buClr>
                <a:srgbClr val="00B0F0"/>
              </a:buClr>
              <a:buSzPct val="150000"/>
              <a:buFont typeface="Arial" panose="020B0604020202020204" pitchFamily="34" charset="0"/>
              <a:buChar char="•"/>
            </a:pPr>
            <a:r>
              <a:rPr lang="en-US" sz="1400" dirty="0">
                <a:solidFill>
                  <a:srgbClr val="000000"/>
                </a:solidFill>
                <a:latin typeface="Calibri"/>
              </a:rPr>
              <a:t>Creature comforts</a:t>
            </a:r>
          </a:p>
        </p:txBody>
      </p:sp>
      <p:grpSp>
        <p:nvGrpSpPr>
          <p:cNvPr id="4" name="Group 3"/>
          <p:cNvGrpSpPr/>
          <p:nvPr/>
        </p:nvGrpSpPr>
        <p:grpSpPr>
          <a:xfrm>
            <a:off x="6412783" y="5057058"/>
            <a:ext cx="545386" cy="405037"/>
            <a:chOff x="6412783" y="5057058"/>
            <a:chExt cx="445277" cy="583326"/>
          </a:xfrm>
        </p:grpSpPr>
        <p:cxnSp>
          <p:nvCxnSpPr>
            <p:cNvPr id="77" name="Straight Arrow Connector 76"/>
            <p:cNvCxnSpPr/>
            <p:nvPr/>
          </p:nvCxnSpPr>
          <p:spPr>
            <a:xfrm flipH="1" flipV="1">
              <a:off x="6412783" y="5057058"/>
              <a:ext cx="322659" cy="583326"/>
            </a:xfrm>
            <a:prstGeom prst="straightConnector1">
              <a:avLst/>
            </a:prstGeom>
            <a:noFill/>
            <a:ln w="38100" cap="rnd" cmpd="sng" algn="ctr">
              <a:solidFill>
                <a:srgbClr val="00B0F0"/>
              </a:solidFill>
              <a:prstDash val="solid"/>
              <a:headEnd type="none" w="med" len="med"/>
              <a:tailEnd type="none" w="med" len="med"/>
            </a:ln>
            <a:effectLst/>
          </p:spPr>
        </p:cxnSp>
        <p:cxnSp>
          <p:nvCxnSpPr>
            <p:cNvPr id="79" name="Straight Arrow Connector 78"/>
            <p:cNvCxnSpPr/>
            <p:nvPr/>
          </p:nvCxnSpPr>
          <p:spPr>
            <a:xfrm>
              <a:off x="6736446" y="5640384"/>
              <a:ext cx="121614" cy="0"/>
            </a:xfrm>
            <a:prstGeom prst="straightConnector1">
              <a:avLst/>
            </a:prstGeom>
            <a:noFill/>
            <a:ln w="38100" cap="rnd" cmpd="sng" algn="ctr">
              <a:solidFill>
                <a:srgbClr val="00B0F0"/>
              </a:solidFill>
              <a:prstDash val="solid"/>
              <a:headEnd type="none" w="med" len="med"/>
              <a:tailEnd type="none" w="med" len="med"/>
            </a:ln>
            <a:effectLst/>
          </p:spPr>
        </p:cxnSp>
      </p:grpSp>
      <p:sp>
        <p:nvSpPr>
          <p:cNvPr id="80" name="TextBox 79"/>
          <p:cNvSpPr txBox="1"/>
          <p:nvPr/>
        </p:nvSpPr>
        <p:spPr>
          <a:xfrm>
            <a:off x="5401978" y="6267879"/>
            <a:ext cx="1839170" cy="488339"/>
          </a:xfrm>
          <a:prstGeom prst="rect">
            <a:avLst/>
          </a:prstGeom>
          <a:noFill/>
          <a:ln w="28575">
            <a:noFill/>
          </a:ln>
        </p:spPr>
        <p:txBody>
          <a:bodyPr wrap="square" rtlCol="0">
            <a:spAutoFit/>
          </a:bodyPr>
          <a:lstStyle>
            <a:defPPr>
              <a:defRPr lang="de-DE"/>
            </a:defPPr>
            <a:lvl1pPr marL="173038" indent="-173038">
              <a:buClr>
                <a:srgbClr val="663300"/>
              </a:buClr>
              <a:buSzPct val="150000"/>
              <a:buFont typeface="Arial" panose="020B0604020202020204" pitchFamily="34" charset="0"/>
              <a:buChar char="•"/>
              <a:defRPr sz="1400">
                <a:solidFill>
                  <a:srgbClr val="000000"/>
                </a:solidFill>
              </a:defRPr>
            </a:lvl1pPr>
          </a:lstStyle>
          <a:p>
            <a:pPr fontAlgn="auto">
              <a:lnSpc>
                <a:spcPct val="80000"/>
              </a:lnSpc>
              <a:spcBef>
                <a:spcPts val="0"/>
              </a:spcBef>
              <a:spcAft>
                <a:spcPts val="400"/>
              </a:spcAft>
              <a:buClr>
                <a:srgbClr val="000000"/>
              </a:buClr>
            </a:pPr>
            <a:r>
              <a:rPr lang="en-GB" dirty="0">
                <a:latin typeface="Calibri"/>
              </a:rPr>
              <a:t>Logistics</a:t>
            </a:r>
          </a:p>
          <a:p>
            <a:pPr fontAlgn="auto">
              <a:lnSpc>
                <a:spcPct val="80000"/>
              </a:lnSpc>
              <a:spcBef>
                <a:spcPts val="0"/>
              </a:spcBef>
              <a:spcAft>
                <a:spcPts val="400"/>
              </a:spcAft>
              <a:buClr>
                <a:srgbClr val="000000"/>
              </a:buClr>
            </a:pPr>
            <a:r>
              <a:rPr lang="en-GB" dirty="0">
                <a:latin typeface="Calibri"/>
              </a:rPr>
              <a:t>Managing time</a:t>
            </a:r>
          </a:p>
        </p:txBody>
      </p:sp>
      <p:cxnSp>
        <p:nvCxnSpPr>
          <p:cNvPr id="81" name="Straight Arrow Connector 80"/>
          <p:cNvCxnSpPr/>
          <p:nvPr/>
        </p:nvCxnSpPr>
        <p:spPr>
          <a:xfrm flipH="1" flipV="1">
            <a:off x="5122976" y="6101572"/>
            <a:ext cx="102015" cy="248635"/>
          </a:xfrm>
          <a:prstGeom prst="straightConnector1">
            <a:avLst/>
          </a:prstGeom>
          <a:noFill/>
          <a:ln w="38100" cap="rnd" cmpd="sng" algn="ctr">
            <a:solidFill>
              <a:srgbClr val="000000"/>
            </a:solidFill>
            <a:prstDash val="solid"/>
            <a:headEnd type="none" w="med" len="med"/>
            <a:tailEnd type="none" w="med" len="med"/>
          </a:ln>
          <a:effectLst/>
        </p:spPr>
      </p:cxnSp>
      <p:cxnSp>
        <p:nvCxnSpPr>
          <p:cNvPr id="82" name="Straight Arrow Connector 81"/>
          <p:cNvCxnSpPr/>
          <p:nvPr/>
        </p:nvCxnSpPr>
        <p:spPr>
          <a:xfrm>
            <a:off x="5235216" y="6359548"/>
            <a:ext cx="121614" cy="0"/>
          </a:xfrm>
          <a:prstGeom prst="straightConnector1">
            <a:avLst/>
          </a:prstGeom>
          <a:noFill/>
          <a:ln w="38100" cap="rnd" cmpd="sng" algn="ctr">
            <a:solidFill>
              <a:srgbClr val="000000"/>
            </a:solidFill>
            <a:prstDash val="solid"/>
            <a:headEnd type="none" w="med" len="med"/>
            <a:tailEnd type="none" w="med" len="med"/>
          </a:ln>
          <a:effectLst/>
        </p:spPr>
      </p:cxnSp>
      <p:cxnSp>
        <p:nvCxnSpPr>
          <p:cNvPr id="83" name="Straight Arrow Connector 82"/>
          <p:cNvCxnSpPr/>
          <p:nvPr/>
        </p:nvCxnSpPr>
        <p:spPr>
          <a:xfrm flipV="1">
            <a:off x="2816868" y="5545590"/>
            <a:ext cx="177954" cy="291663"/>
          </a:xfrm>
          <a:prstGeom prst="straightConnector1">
            <a:avLst/>
          </a:prstGeom>
          <a:noFill/>
          <a:ln w="38100" cap="rnd" cmpd="sng" algn="ctr">
            <a:solidFill>
              <a:srgbClr val="92D050"/>
            </a:solidFill>
            <a:prstDash val="solid"/>
            <a:headEnd type="none" w="med" len="med"/>
            <a:tailEnd type="none" w="med" len="med"/>
          </a:ln>
          <a:effectLst/>
        </p:spPr>
      </p:cxnSp>
      <p:sp>
        <p:nvSpPr>
          <p:cNvPr id="84" name="TextBox 83"/>
          <p:cNvSpPr txBox="1"/>
          <p:nvPr/>
        </p:nvSpPr>
        <p:spPr>
          <a:xfrm flipH="1">
            <a:off x="981574" y="5741892"/>
            <a:ext cx="2456551" cy="488339"/>
          </a:xfrm>
          <a:prstGeom prst="rect">
            <a:avLst/>
          </a:prstGeom>
          <a:noFill/>
          <a:ln w="28575">
            <a:noFill/>
          </a:ln>
        </p:spPr>
        <p:txBody>
          <a:bodyPr wrap="square" rtlCol="0">
            <a:spAutoFit/>
          </a:bodyPr>
          <a:lstStyle/>
          <a:p>
            <a:pPr marL="173038" indent="-173038" fontAlgn="auto">
              <a:lnSpc>
                <a:spcPct val="80000"/>
              </a:lnSpc>
              <a:spcBef>
                <a:spcPts val="0"/>
              </a:spcBef>
              <a:spcAft>
                <a:spcPts val="400"/>
              </a:spcAft>
              <a:buClr>
                <a:srgbClr val="92D050"/>
              </a:buClr>
              <a:buSzPct val="150000"/>
              <a:buFont typeface="Arial" panose="020B0604020202020204" pitchFamily="34" charset="0"/>
              <a:buChar char="•"/>
            </a:pPr>
            <a:r>
              <a:rPr lang="en-US" sz="1400" dirty="0">
                <a:solidFill>
                  <a:srgbClr val="000000"/>
                </a:solidFill>
                <a:latin typeface="Calibri"/>
              </a:rPr>
              <a:t>Being in the know</a:t>
            </a:r>
          </a:p>
          <a:p>
            <a:pPr marL="173038" indent="-173038" fontAlgn="auto">
              <a:lnSpc>
                <a:spcPct val="80000"/>
              </a:lnSpc>
              <a:spcBef>
                <a:spcPts val="0"/>
              </a:spcBef>
              <a:spcAft>
                <a:spcPts val="400"/>
              </a:spcAft>
              <a:buClr>
                <a:srgbClr val="92D050"/>
              </a:buClr>
              <a:buSzPct val="150000"/>
              <a:buFont typeface="Arial" panose="020B0604020202020204" pitchFamily="34" charset="0"/>
              <a:buChar char="•"/>
            </a:pPr>
            <a:r>
              <a:rPr lang="en-US" sz="1400" dirty="0">
                <a:solidFill>
                  <a:srgbClr val="000000"/>
                </a:solidFill>
                <a:latin typeface="Calibri"/>
              </a:rPr>
              <a:t>Being/becoming an expert</a:t>
            </a:r>
          </a:p>
        </p:txBody>
      </p:sp>
      <p:cxnSp>
        <p:nvCxnSpPr>
          <p:cNvPr id="85" name="Straight Arrow Connector 84"/>
          <p:cNvCxnSpPr/>
          <p:nvPr/>
        </p:nvCxnSpPr>
        <p:spPr>
          <a:xfrm flipH="1">
            <a:off x="2731359" y="5845722"/>
            <a:ext cx="78460" cy="0"/>
          </a:xfrm>
          <a:prstGeom prst="straightConnector1">
            <a:avLst/>
          </a:prstGeom>
          <a:noFill/>
          <a:ln w="38100" cap="rnd" cmpd="sng" algn="ctr">
            <a:solidFill>
              <a:srgbClr val="92D050"/>
            </a:solidFill>
            <a:prstDash val="solid"/>
            <a:headEnd type="none" w="med" len="med"/>
            <a:tailEnd type="none" w="med" len="med"/>
          </a:ln>
          <a:effectLst/>
        </p:spPr>
      </p:cxnSp>
      <p:cxnSp>
        <p:nvCxnSpPr>
          <p:cNvPr id="86" name="Straight Arrow Connector 85"/>
          <p:cNvCxnSpPr/>
          <p:nvPr/>
        </p:nvCxnSpPr>
        <p:spPr>
          <a:xfrm flipH="1" flipV="1">
            <a:off x="2475500" y="1980874"/>
            <a:ext cx="430344" cy="562961"/>
          </a:xfrm>
          <a:prstGeom prst="straightConnector1">
            <a:avLst/>
          </a:prstGeom>
          <a:noFill/>
          <a:ln w="38100" cap="rnd" cmpd="sng" algn="ctr">
            <a:solidFill>
              <a:srgbClr val="FF0000"/>
            </a:solidFill>
            <a:prstDash val="solid"/>
            <a:headEnd type="none" w="med" len="med"/>
            <a:tailEnd type="none" w="med" len="med"/>
          </a:ln>
          <a:effectLst/>
        </p:spPr>
      </p:cxnSp>
      <p:sp>
        <p:nvSpPr>
          <p:cNvPr id="87" name="TextBox 86"/>
          <p:cNvSpPr txBox="1"/>
          <p:nvPr/>
        </p:nvSpPr>
        <p:spPr>
          <a:xfrm flipH="1">
            <a:off x="534465" y="1837778"/>
            <a:ext cx="1807741" cy="711990"/>
          </a:xfrm>
          <a:prstGeom prst="rect">
            <a:avLst/>
          </a:prstGeom>
          <a:noFill/>
          <a:ln w="28575">
            <a:noFill/>
          </a:ln>
        </p:spPr>
        <p:txBody>
          <a:bodyPr wrap="square" rtlCol="0">
            <a:spAutoFit/>
          </a:bodyPr>
          <a:lstStyle/>
          <a:p>
            <a:pPr marL="173038" indent="-173038" fontAlgn="auto">
              <a:lnSpc>
                <a:spcPct val="80000"/>
              </a:lnSpc>
              <a:spcBef>
                <a:spcPts val="0"/>
              </a:spcBef>
              <a:spcAft>
                <a:spcPts val="400"/>
              </a:spcAft>
              <a:buClr>
                <a:srgbClr val="C00000"/>
              </a:buClr>
              <a:buSzPct val="120000"/>
              <a:buFont typeface="Arial" panose="020B0604020202020204" pitchFamily="34" charset="0"/>
              <a:buChar char="•"/>
            </a:pPr>
            <a:r>
              <a:rPr lang="en-US" sz="1400" dirty="0">
                <a:solidFill>
                  <a:srgbClr val="000000"/>
                </a:solidFill>
                <a:latin typeface="Calibri"/>
              </a:rPr>
              <a:t>Special moments</a:t>
            </a:r>
          </a:p>
          <a:p>
            <a:pPr marL="173038" indent="-173038" fontAlgn="auto">
              <a:lnSpc>
                <a:spcPct val="80000"/>
              </a:lnSpc>
              <a:spcBef>
                <a:spcPts val="0"/>
              </a:spcBef>
              <a:spcAft>
                <a:spcPts val="400"/>
              </a:spcAft>
              <a:buClr>
                <a:srgbClr val="C00000"/>
              </a:buClr>
              <a:buSzPct val="120000"/>
              <a:buFont typeface="Arial" panose="020B0604020202020204" pitchFamily="34" charset="0"/>
              <a:buChar char="•"/>
            </a:pPr>
            <a:r>
              <a:rPr lang="en-US" sz="1400" dirty="0">
                <a:solidFill>
                  <a:srgbClr val="000000"/>
                </a:solidFill>
                <a:latin typeface="Calibri"/>
              </a:rPr>
              <a:t>Ah-ha moments</a:t>
            </a:r>
          </a:p>
          <a:p>
            <a:pPr marL="173038" indent="-173038" fontAlgn="auto">
              <a:lnSpc>
                <a:spcPct val="80000"/>
              </a:lnSpc>
              <a:spcBef>
                <a:spcPts val="0"/>
              </a:spcBef>
              <a:spcAft>
                <a:spcPts val="400"/>
              </a:spcAft>
              <a:buClr>
                <a:srgbClr val="C00000"/>
              </a:buClr>
              <a:buSzPct val="120000"/>
              <a:buFont typeface="Arial" panose="020B0604020202020204" pitchFamily="34" charset="0"/>
              <a:buChar char="•"/>
            </a:pPr>
            <a:r>
              <a:rPr lang="en-US" sz="1400" dirty="0">
                <a:solidFill>
                  <a:srgbClr val="000000"/>
                </a:solidFill>
                <a:latin typeface="Calibri"/>
              </a:rPr>
              <a:t>Life changing</a:t>
            </a:r>
          </a:p>
        </p:txBody>
      </p:sp>
      <p:cxnSp>
        <p:nvCxnSpPr>
          <p:cNvPr id="88" name="Straight Arrow Connector 87"/>
          <p:cNvCxnSpPr/>
          <p:nvPr/>
        </p:nvCxnSpPr>
        <p:spPr>
          <a:xfrm flipH="1">
            <a:off x="2211960" y="1980874"/>
            <a:ext cx="263540" cy="0"/>
          </a:xfrm>
          <a:prstGeom prst="straightConnector1">
            <a:avLst/>
          </a:prstGeom>
          <a:noFill/>
          <a:ln w="38100" cap="rnd" cmpd="sng" algn="ctr">
            <a:solidFill>
              <a:srgbClr val="FF0000"/>
            </a:solidFill>
            <a:prstDash val="solid"/>
            <a:headEnd type="none" w="med" len="med"/>
            <a:tailEnd type="none" w="med" len="med"/>
          </a:ln>
          <a:effectLst/>
        </p:spPr>
      </p:cxnSp>
      <p:sp>
        <p:nvSpPr>
          <p:cNvPr id="91" name="TextBox 90"/>
          <p:cNvSpPr txBox="1"/>
          <p:nvPr/>
        </p:nvSpPr>
        <p:spPr>
          <a:xfrm flipH="1">
            <a:off x="178716" y="4642298"/>
            <a:ext cx="2456551" cy="488339"/>
          </a:xfrm>
          <a:prstGeom prst="rect">
            <a:avLst/>
          </a:prstGeom>
          <a:noFill/>
          <a:ln w="28575">
            <a:noFill/>
          </a:ln>
        </p:spPr>
        <p:txBody>
          <a:bodyPr wrap="square" rtlCol="0">
            <a:spAutoFit/>
          </a:bodyPr>
          <a:lstStyle/>
          <a:p>
            <a:pPr marL="173038" indent="-173038" fontAlgn="auto">
              <a:lnSpc>
                <a:spcPct val="80000"/>
              </a:lnSpc>
              <a:spcBef>
                <a:spcPts val="0"/>
              </a:spcBef>
              <a:spcAft>
                <a:spcPts val="400"/>
              </a:spcAft>
              <a:buClr>
                <a:srgbClr val="281051"/>
              </a:buClr>
              <a:buSzPct val="150000"/>
              <a:buFont typeface="Arial" panose="020B0604020202020204" pitchFamily="34" charset="0"/>
              <a:buChar char="•"/>
            </a:pPr>
            <a:r>
              <a:rPr lang="en-US" sz="1400" dirty="0">
                <a:solidFill>
                  <a:srgbClr val="000000"/>
                </a:solidFill>
                <a:latin typeface="Calibri"/>
              </a:rPr>
              <a:t>Photographable </a:t>
            </a:r>
          </a:p>
          <a:p>
            <a:pPr marL="173038" indent="-173038" fontAlgn="auto">
              <a:lnSpc>
                <a:spcPct val="80000"/>
              </a:lnSpc>
              <a:spcBef>
                <a:spcPts val="0"/>
              </a:spcBef>
              <a:spcAft>
                <a:spcPts val="400"/>
              </a:spcAft>
              <a:buClr>
                <a:srgbClr val="281051"/>
              </a:buClr>
              <a:buSzPct val="150000"/>
              <a:buFont typeface="Arial" panose="020B0604020202020204" pitchFamily="34" charset="0"/>
              <a:buChar char="•"/>
            </a:pPr>
            <a:r>
              <a:rPr lang="en-US" sz="1400" dirty="0">
                <a:solidFill>
                  <a:srgbClr val="000000"/>
                </a:solidFill>
                <a:latin typeface="Calibri"/>
              </a:rPr>
              <a:t>Having stories to tell</a:t>
            </a:r>
          </a:p>
        </p:txBody>
      </p:sp>
    </p:spTree>
    <p:extLst>
      <p:ext uri="{BB962C8B-B14F-4D97-AF65-F5344CB8AC3E}">
        <p14:creationId xmlns:p14="http://schemas.microsoft.com/office/powerpoint/2010/main" val="1678385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377" y="857958"/>
            <a:ext cx="8654595" cy="1371145"/>
          </a:xfrm>
        </p:spPr>
        <p:txBody>
          <a:bodyPr/>
          <a:lstStyle/>
          <a:p>
            <a:r>
              <a:rPr lang="en-US" dirty="0"/>
              <a:t>Censydiam seeks to reveal the different layers within each motivation</a:t>
            </a:r>
            <a:br>
              <a:rPr lang="en-US" dirty="0"/>
            </a:br>
            <a:endParaRPr lang="en-US" dirty="0"/>
          </a:p>
        </p:txBody>
      </p:sp>
      <p:sp>
        <p:nvSpPr>
          <p:cNvPr id="3" name="Text Placeholder 2"/>
          <p:cNvSpPr>
            <a:spLocks noGrp="1"/>
          </p:cNvSpPr>
          <p:nvPr>
            <p:ph type="body" sz="quarter" idx="13"/>
          </p:nvPr>
        </p:nvSpPr>
        <p:spPr/>
        <p:txBody>
          <a:bodyPr/>
          <a:lstStyle/>
          <a:p>
            <a:r>
              <a:rPr lang="en-US" dirty="0"/>
              <a:t>FUNDAMENTAL CATEGORY MEANING </a:t>
            </a:r>
          </a:p>
        </p:txBody>
      </p:sp>
      <p:grpSp>
        <p:nvGrpSpPr>
          <p:cNvPr id="84" name="Group 83"/>
          <p:cNvGrpSpPr/>
          <p:nvPr/>
        </p:nvGrpSpPr>
        <p:grpSpPr>
          <a:xfrm>
            <a:off x="299295" y="1690199"/>
            <a:ext cx="8588876" cy="4551988"/>
            <a:chOff x="244703" y="1690199"/>
            <a:chExt cx="8588876" cy="4551988"/>
          </a:xfrm>
        </p:grpSpPr>
        <p:pic>
          <p:nvPicPr>
            <p:cNvPr id="82" name="Picture 8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7172" y="1690199"/>
              <a:ext cx="1160963" cy="1445557"/>
            </a:xfrm>
            <a:prstGeom prst="rect">
              <a:avLst/>
            </a:prstGeom>
          </p:spPr>
        </p:pic>
        <p:sp>
          <p:nvSpPr>
            <p:cNvPr id="44" name="Rounded Rectangle 43"/>
            <p:cNvSpPr/>
            <p:nvPr/>
          </p:nvSpPr>
          <p:spPr>
            <a:xfrm>
              <a:off x="476652" y="2755962"/>
              <a:ext cx="2616596" cy="3486225"/>
            </a:xfrm>
            <a:prstGeom prst="roundRect">
              <a:avLst>
                <a:gd name="adj" fmla="val 3243"/>
              </a:avLst>
            </a:prstGeom>
            <a:solidFill>
              <a:srgbClr val="58595B">
                <a:lumMod val="20000"/>
                <a:lumOff val="80000"/>
              </a:srgbClr>
            </a:solidFill>
            <a:ln w="9525">
              <a:noFill/>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srgbClr val="1F497D"/>
                </a:solidFill>
                <a:effectLst/>
                <a:uLnTx/>
                <a:uFillTx/>
                <a:latin typeface="+mn-lt"/>
              </a:endParaRPr>
            </a:p>
          </p:txBody>
        </p:sp>
        <p:sp>
          <p:nvSpPr>
            <p:cNvPr id="45" name="Right Arrow 44"/>
            <p:cNvSpPr/>
            <p:nvPr/>
          </p:nvSpPr>
          <p:spPr>
            <a:xfrm>
              <a:off x="2484421" y="3412057"/>
              <a:ext cx="1058990" cy="339652"/>
            </a:xfrm>
            <a:prstGeom prst="rightArrow">
              <a:avLst>
                <a:gd name="adj1" fmla="val 50000"/>
                <a:gd name="adj2" fmla="val 71053"/>
              </a:avLst>
            </a:prstGeom>
            <a:solidFill>
              <a:schemeClr val="accent2"/>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srgbClr val="FFFFFF"/>
                </a:solidFill>
                <a:effectLst/>
                <a:uLnTx/>
                <a:uFillTx/>
                <a:latin typeface="+mn-lt"/>
                <a:ea typeface="+mn-ea"/>
                <a:cs typeface="+mn-cs"/>
              </a:endParaRPr>
            </a:p>
          </p:txBody>
        </p:sp>
        <p:sp>
          <p:nvSpPr>
            <p:cNvPr id="46" name="Right Arrow 45"/>
            <p:cNvSpPr/>
            <p:nvPr/>
          </p:nvSpPr>
          <p:spPr>
            <a:xfrm>
              <a:off x="2484421" y="4142616"/>
              <a:ext cx="1058989" cy="339652"/>
            </a:xfrm>
            <a:prstGeom prst="rightArrow">
              <a:avLst>
                <a:gd name="adj1" fmla="val 50000"/>
                <a:gd name="adj2" fmla="val 71053"/>
              </a:avLst>
            </a:prstGeom>
            <a:solidFill>
              <a:schemeClr val="accent5"/>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srgbClr val="FFFFFF"/>
                </a:solidFill>
                <a:effectLst/>
                <a:uLnTx/>
                <a:uFillTx/>
                <a:latin typeface="+mn-lt"/>
                <a:ea typeface="+mn-ea"/>
                <a:cs typeface="+mn-cs"/>
              </a:endParaRPr>
            </a:p>
          </p:txBody>
        </p:sp>
        <p:sp>
          <p:nvSpPr>
            <p:cNvPr id="47" name="Right Arrow 46"/>
            <p:cNvSpPr/>
            <p:nvPr/>
          </p:nvSpPr>
          <p:spPr>
            <a:xfrm>
              <a:off x="2606144" y="4873175"/>
              <a:ext cx="937266" cy="339652"/>
            </a:xfrm>
            <a:prstGeom prst="rightArrow">
              <a:avLst>
                <a:gd name="adj1" fmla="val 50000"/>
                <a:gd name="adj2" fmla="val 71053"/>
              </a:avLst>
            </a:prstGeom>
            <a:solidFill>
              <a:schemeClr val="tx2"/>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srgbClr val="FFFFFF"/>
                </a:solidFill>
                <a:effectLst/>
                <a:uLnTx/>
                <a:uFillTx/>
                <a:latin typeface="+mn-lt"/>
                <a:ea typeface="+mn-ea"/>
                <a:cs typeface="+mn-cs"/>
              </a:endParaRPr>
            </a:p>
          </p:txBody>
        </p:sp>
        <p:sp>
          <p:nvSpPr>
            <p:cNvPr id="48" name="Right Arrow 47"/>
            <p:cNvSpPr/>
            <p:nvPr/>
          </p:nvSpPr>
          <p:spPr>
            <a:xfrm>
              <a:off x="2484421" y="5603735"/>
              <a:ext cx="1058989" cy="339652"/>
            </a:xfrm>
            <a:prstGeom prst="rightArrow">
              <a:avLst>
                <a:gd name="adj1" fmla="val 50000"/>
                <a:gd name="adj2" fmla="val 71053"/>
              </a:avLst>
            </a:prstGeom>
            <a:solidFill>
              <a:schemeClr val="accent1"/>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srgbClr val="FFFFFF"/>
                </a:solidFill>
                <a:effectLst/>
                <a:uLnTx/>
                <a:uFillTx/>
                <a:latin typeface="+mn-lt"/>
                <a:ea typeface="+mn-ea"/>
                <a:cs typeface="+mn-cs"/>
              </a:endParaRPr>
            </a:p>
          </p:txBody>
        </p:sp>
        <p:sp>
          <p:nvSpPr>
            <p:cNvPr id="49" name="Abgerundetes Rechteck 20"/>
            <p:cNvSpPr/>
            <p:nvPr/>
          </p:nvSpPr>
          <p:spPr>
            <a:xfrm>
              <a:off x="3807129" y="3362728"/>
              <a:ext cx="2415319" cy="458977"/>
            </a:xfrm>
            <a:prstGeom prst="roundRect">
              <a:avLst>
                <a:gd name="adj" fmla="val 12202"/>
              </a:avLst>
            </a:prstGeom>
            <a:solidFill>
              <a:schemeClr val="accent2"/>
            </a:solidFill>
            <a:ln w="9525" cap="flat" cmpd="sng" algn="ctr">
              <a:noFill/>
              <a:prstDash val="solid"/>
            </a:ln>
            <a:effectLst>
              <a:outerShdw blurRad="50800" dist="38100" dir="2700000" algn="tl" rotWithShape="0">
                <a:prstClr val="black">
                  <a:alpha val="40000"/>
                </a:prstClr>
              </a:outerShdw>
            </a:effectLst>
          </p:spPr>
          <p:txBody>
            <a:bodyPr lIns="274320" tIns="0" rIns="0" bIns="0" rtlCol="0" anchor="ctr"/>
            <a:lstStyle/>
            <a:p>
              <a:pPr marL="0" marR="0" lvl="0" indent="0" algn="ctr" defTabSz="914400" eaLnBrk="1" fontAlgn="auto" latinLnBrk="0" hangingPunct="1">
                <a:lnSpc>
                  <a:spcPct val="90000"/>
                </a:lnSpc>
                <a:spcBef>
                  <a:spcPts val="50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Functional Characteristics</a:t>
              </a:r>
            </a:p>
          </p:txBody>
        </p:sp>
        <p:sp>
          <p:nvSpPr>
            <p:cNvPr id="50" name="Abgerundetes Rechteck 21"/>
            <p:cNvSpPr/>
            <p:nvPr/>
          </p:nvSpPr>
          <p:spPr>
            <a:xfrm>
              <a:off x="3807129" y="4084881"/>
              <a:ext cx="2415319" cy="458977"/>
            </a:xfrm>
            <a:prstGeom prst="roundRect">
              <a:avLst>
                <a:gd name="adj" fmla="val 9178"/>
              </a:avLst>
            </a:prstGeom>
            <a:solidFill>
              <a:schemeClr val="accent5"/>
            </a:solidFill>
            <a:ln w="9525" cap="flat" cmpd="sng" algn="ctr">
              <a:no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914400" eaLnBrk="1" fontAlgn="auto" latinLnBrk="0" hangingPunct="1">
                <a:lnSpc>
                  <a:spcPct val="90000"/>
                </a:lnSpc>
                <a:spcBef>
                  <a:spcPts val="50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Social Identity</a:t>
              </a:r>
            </a:p>
          </p:txBody>
        </p:sp>
        <p:sp>
          <p:nvSpPr>
            <p:cNvPr id="51" name="Abgerundetes Rechteck 22"/>
            <p:cNvSpPr/>
            <p:nvPr/>
          </p:nvSpPr>
          <p:spPr>
            <a:xfrm>
              <a:off x="3807129" y="4823846"/>
              <a:ext cx="2415319" cy="458977"/>
            </a:xfrm>
            <a:prstGeom prst="roundRect">
              <a:avLst>
                <a:gd name="adj" fmla="val 12202"/>
              </a:avLst>
            </a:prstGeom>
            <a:solidFill>
              <a:schemeClr val="tx2"/>
            </a:solidFill>
            <a:ln w="9525" cap="flat" cmpd="sng" algn="ctr">
              <a:no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914400" eaLnBrk="1" fontAlgn="auto" latinLnBrk="0" hangingPunct="1">
                <a:lnSpc>
                  <a:spcPct val="90000"/>
                </a:lnSpc>
                <a:spcBef>
                  <a:spcPts val="50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Emotional Benefits</a:t>
              </a:r>
            </a:p>
          </p:txBody>
        </p:sp>
        <p:sp>
          <p:nvSpPr>
            <p:cNvPr id="52" name="Abgerundetes Rechteck 23"/>
            <p:cNvSpPr/>
            <p:nvPr/>
          </p:nvSpPr>
          <p:spPr>
            <a:xfrm>
              <a:off x="3807129" y="5546000"/>
              <a:ext cx="2415319" cy="458977"/>
            </a:xfrm>
            <a:prstGeom prst="roundRect">
              <a:avLst>
                <a:gd name="adj" fmla="val 12202"/>
              </a:avLst>
            </a:prstGeom>
            <a:solidFill>
              <a:schemeClr val="accent1"/>
            </a:solidFill>
            <a:ln w="9525" cap="flat" cmpd="sng" algn="ctr">
              <a:no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914400" eaLnBrk="1" fontAlgn="auto" latinLnBrk="0" hangingPunct="1">
                <a:lnSpc>
                  <a:spcPct val="90000"/>
                </a:lnSpc>
                <a:spcBef>
                  <a:spcPts val="50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Personality</a:t>
              </a:r>
            </a:p>
          </p:txBody>
        </p:sp>
        <p:sp>
          <p:nvSpPr>
            <p:cNvPr id="53" name="Abgerundetes Rechteck 24"/>
            <p:cNvSpPr/>
            <p:nvPr/>
          </p:nvSpPr>
          <p:spPr>
            <a:xfrm>
              <a:off x="635239" y="3345916"/>
              <a:ext cx="2238377" cy="494283"/>
            </a:xfrm>
            <a:prstGeom prst="round2SameRect">
              <a:avLst/>
            </a:prstGeom>
            <a:solidFill>
              <a:schemeClr val="accent2"/>
            </a:solidFill>
            <a:ln w="9525" cap="flat" cmpd="sng" algn="ctr">
              <a:no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914400" eaLnBrk="1" fontAlgn="auto" latinLnBrk="0" hangingPunct="1">
                <a:lnSpc>
                  <a:spcPct val="90000"/>
                </a:lnSpc>
                <a:spcBef>
                  <a:spcPts val="500"/>
                </a:spcBef>
                <a:spcAft>
                  <a:spcPts val="0"/>
                </a:spcAft>
                <a:buClrTx/>
                <a:buSzTx/>
                <a:buFontTx/>
                <a:buNone/>
                <a:tabLst/>
                <a:defRPr/>
              </a:pPr>
              <a:r>
                <a:rPr kumimoji="0" lang="en-US" sz="1600" b="1" i="1" u="none" strike="noStrike" kern="0" cap="none" spc="0" normalizeH="0" baseline="0" noProof="0" dirty="0">
                  <a:ln>
                    <a:noFill/>
                  </a:ln>
                  <a:solidFill>
                    <a:srgbClr val="FFFFFF"/>
                  </a:solidFill>
                  <a:effectLst/>
                  <a:uLnTx/>
                  <a:uFillTx/>
                  <a:latin typeface="+mn-lt"/>
                  <a:ea typeface="+mn-ea"/>
                  <a:cs typeface="+mn-cs"/>
                </a:rPr>
                <a:t>What am I </a:t>
              </a:r>
              <a:br>
                <a:rPr kumimoji="0" lang="en-US" sz="1600" b="1" i="1" u="none" strike="noStrike" kern="0" cap="none" spc="0" normalizeH="0" baseline="0" noProof="0" dirty="0">
                  <a:ln>
                    <a:noFill/>
                  </a:ln>
                  <a:solidFill>
                    <a:srgbClr val="FFFFFF"/>
                  </a:solidFill>
                  <a:effectLst/>
                  <a:uLnTx/>
                  <a:uFillTx/>
                  <a:latin typeface="+mn-lt"/>
                  <a:ea typeface="+mn-ea"/>
                  <a:cs typeface="+mn-cs"/>
                </a:rPr>
              </a:br>
              <a:r>
                <a:rPr kumimoji="0" lang="en-US" sz="1600" b="1" i="1" u="none" strike="noStrike" kern="0" cap="none" spc="0" normalizeH="0" baseline="0" noProof="0" dirty="0">
                  <a:ln>
                    <a:noFill/>
                  </a:ln>
                  <a:solidFill>
                    <a:srgbClr val="FFFFFF"/>
                  </a:solidFill>
                  <a:effectLst/>
                  <a:uLnTx/>
                  <a:uFillTx/>
                  <a:latin typeface="+mn-lt"/>
                  <a:ea typeface="+mn-ea"/>
                  <a:cs typeface="+mn-cs"/>
                </a:rPr>
                <a:t>looking for?</a:t>
              </a:r>
            </a:p>
          </p:txBody>
        </p:sp>
        <p:sp>
          <p:nvSpPr>
            <p:cNvPr id="54" name="Abgerundetes Rechteck 25"/>
            <p:cNvSpPr/>
            <p:nvPr/>
          </p:nvSpPr>
          <p:spPr>
            <a:xfrm>
              <a:off x="635239" y="4076475"/>
              <a:ext cx="2238377" cy="494283"/>
            </a:xfrm>
            <a:prstGeom prst="round2SameRect">
              <a:avLst/>
            </a:prstGeom>
            <a:solidFill>
              <a:schemeClr val="accent5"/>
            </a:solidFill>
            <a:ln w="9525" cap="flat" cmpd="sng" algn="ctr">
              <a:no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914400" eaLnBrk="1" fontAlgn="auto" latinLnBrk="0" hangingPunct="1">
                <a:lnSpc>
                  <a:spcPct val="90000"/>
                </a:lnSpc>
                <a:spcBef>
                  <a:spcPts val="500"/>
                </a:spcBef>
                <a:spcAft>
                  <a:spcPts val="0"/>
                </a:spcAft>
                <a:buClrTx/>
                <a:buSzTx/>
                <a:buFontTx/>
                <a:buNone/>
                <a:tabLst/>
                <a:defRPr/>
              </a:pPr>
              <a:r>
                <a:rPr kumimoji="0" lang="en-US" sz="1600" b="1" i="1" u="none" strike="noStrike" kern="0" cap="none" spc="0" normalizeH="0" baseline="0" noProof="0" dirty="0">
                  <a:ln>
                    <a:noFill/>
                  </a:ln>
                  <a:solidFill>
                    <a:srgbClr val="FFFFFF"/>
                  </a:solidFill>
                  <a:effectLst/>
                  <a:uLnTx/>
                  <a:uFillTx/>
                  <a:latin typeface="+mn-lt"/>
                  <a:ea typeface="+mn-ea"/>
                  <a:cs typeface="+mn-cs"/>
                </a:rPr>
                <a:t>How should it </a:t>
              </a:r>
              <a:br>
                <a:rPr kumimoji="0" lang="en-US" sz="1600" b="1" i="1" u="none" strike="noStrike" kern="0" cap="none" spc="0" normalizeH="0" baseline="0" noProof="0" dirty="0">
                  <a:ln>
                    <a:noFill/>
                  </a:ln>
                  <a:solidFill>
                    <a:srgbClr val="FFFFFF"/>
                  </a:solidFill>
                  <a:effectLst/>
                  <a:uLnTx/>
                  <a:uFillTx/>
                  <a:latin typeface="+mn-lt"/>
                  <a:ea typeface="+mn-ea"/>
                  <a:cs typeface="+mn-cs"/>
                </a:rPr>
              </a:br>
              <a:r>
                <a:rPr kumimoji="0" lang="en-US" sz="1600" b="1" i="1" u="none" strike="noStrike" kern="0" cap="none" spc="0" normalizeH="0" baseline="0" noProof="0" dirty="0">
                  <a:ln>
                    <a:noFill/>
                  </a:ln>
                  <a:solidFill>
                    <a:srgbClr val="FFFFFF"/>
                  </a:solidFill>
                  <a:effectLst/>
                  <a:uLnTx/>
                  <a:uFillTx/>
                  <a:latin typeface="+mn-lt"/>
                  <a:ea typeface="+mn-ea"/>
                  <a:cs typeface="+mn-cs"/>
                </a:rPr>
                <a:t>reflect upon me?</a:t>
              </a:r>
            </a:p>
          </p:txBody>
        </p:sp>
        <p:sp>
          <p:nvSpPr>
            <p:cNvPr id="55" name="Abgerundetes Rechteck 26"/>
            <p:cNvSpPr/>
            <p:nvPr/>
          </p:nvSpPr>
          <p:spPr>
            <a:xfrm>
              <a:off x="635239" y="4807033"/>
              <a:ext cx="2238377" cy="494283"/>
            </a:xfrm>
            <a:prstGeom prst="round2SameRect">
              <a:avLst/>
            </a:prstGeom>
            <a:solidFill>
              <a:schemeClr val="tx2"/>
            </a:solidFill>
            <a:ln w="9525" cap="flat" cmpd="sng" algn="ctr">
              <a:no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914400" eaLnBrk="1" fontAlgn="auto" latinLnBrk="0" hangingPunct="1">
                <a:lnSpc>
                  <a:spcPct val="90000"/>
                </a:lnSpc>
                <a:spcBef>
                  <a:spcPts val="500"/>
                </a:spcBef>
                <a:spcAft>
                  <a:spcPts val="0"/>
                </a:spcAft>
                <a:buClrTx/>
                <a:buSzTx/>
                <a:buFontTx/>
                <a:buNone/>
                <a:tabLst/>
                <a:defRPr/>
              </a:pPr>
              <a:r>
                <a:rPr kumimoji="0" lang="en-US" sz="1600" b="1" i="1" u="none" strike="noStrike" kern="0" cap="none" spc="0" normalizeH="0" baseline="0" noProof="0" dirty="0">
                  <a:ln>
                    <a:noFill/>
                  </a:ln>
                  <a:solidFill>
                    <a:srgbClr val="FFFFFF"/>
                  </a:solidFill>
                  <a:effectLst/>
                  <a:uLnTx/>
                  <a:uFillTx/>
                  <a:latin typeface="+mn-lt"/>
                  <a:ea typeface="+mn-ea"/>
                  <a:cs typeface="+mn-cs"/>
                </a:rPr>
                <a:t>How will it help optimize life? </a:t>
              </a:r>
            </a:p>
          </p:txBody>
        </p:sp>
        <p:sp>
          <p:nvSpPr>
            <p:cNvPr id="56" name="Abgerundetes Rechteck 27"/>
            <p:cNvSpPr/>
            <p:nvPr/>
          </p:nvSpPr>
          <p:spPr>
            <a:xfrm>
              <a:off x="635239" y="5537593"/>
              <a:ext cx="2238377" cy="494283"/>
            </a:xfrm>
            <a:prstGeom prst="round2SameRect">
              <a:avLst/>
            </a:prstGeom>
            <a:solidFill>
              <a:schemeClr val="accent1"/>
            </a:solidFill>
            <a:ln w="9525" cap="flat" cmpd="sng" algn="ctr">
              <a:no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914400" eaLnBrk="1" fontAlgn="auto" latinLnBrk="0" hangingPunct="1">
                <a:lnSpc>
                  <a:spcPct val="90000"/>
                </a:lnSpc>
                <a:spcBef>
                  <a:spcPts val="500"/>
                </a:spcBef>
                <a:spcAft>
                  <a:spcPts val="0"/>
                </a:spcAft>
                <a:buClrTx/>
                <a:buSzTx/>
                <a:buFontTx/>
                <a:buNone/>
                <a:tabLst/>
                <a:defRPr/>
              </a:pPr>
              <a:r>
                <a:rPr kumimoji="0" lang="en-US" sz="1600" b="1" i="1" u="none" strike="noStrike" kern="0" cap="none" spc="0" normalizeH="0" baseline="0" noProof="0" dirty="0">
                  <a:ln>
                    <a:noFill/>
                  </a:ln>
                  <a:solidFill>
                    <a:srgbClr val="FFFFFF"/>
                  </a:solidFill>
                  <a:effectLst/>
                  <a:uLnTx/>
                  <a:uFillTx/>
                  <a:latin typeface="+mn-lt"/>
                  <a:ea typeface="+mn-ea"/>
                  <a:cs typeface="+mn-cs"/>
                </a:rPr>
                <a:t>What should it </a:t>
              </a:r>
              <a:br>
                <a:rPr kumimoji="0" lang="en-US" sz="1600" b="1" i="1" u="none" strike="noStrike" kern="0" cap="none" spc="0" normalizeH="0" baseline="0" noProof="0" dirty="0">
                  <a:ln>
                    <a:noFill/>
                  </a:ln>
                  <a:solidFill>
                    <a:srgbClr val="FFFFFF"/>
                  </a:solidFill>
                  <a:effectLst/>
                  <a:uLnTx/>
                  <a:uFillTx/>
                  <a:latin typeface="+mn-lt"/>
                  <a:ea typeface="+mn-ea"/>
                  <a:cs typeface="+mn-cs"/>
                </a:rPr>
              </a:br>
              <a:r>
                <a:rPr kumimoji="0" lang="en-US" sz="1600" b="1" i="1" u="none" strike="noStrike" kern="0" cap="none" spc="0" normalizeH="0" baseline="0" noProof="0" dirty="0">
                  <a:ln>
                    <a:noFill/>
                  </a:ln>
                  <a:solidFill>
                    <a:srgbClr val="FFFFFF"/>
                  </a:solidFill>
                  <a:effectLst/>
                  <a:uLnTx/>
                  <a:uFillTx/>
                  <a:latin typeface="+mn-lt"/>
                  <a:ea typeface="+mn-ea"/>
                  <a:cs typeface="+mn-cs"/>
                </a:rPr>
                <a:t>stand for?</a:t>
              </a:r>
            </a:p>
          </p:txBody>
        </p:sp>
        <p:grpSp>
          <p:nvGrpSpPr>
            <p:cNvPr id="57" name="Gruppieren 4"/>
            <p:cNvGrpSpPr/>
            <p:nvPr/>
          </p:nvGrpSpPr>
          <p:grpSpPr>
            <a:xfrm>
              <a:off x="3629567" y="4813502"/>
              <a:ext cx="519752" cy="472599"/>
              <a:chOff x="-1042867" y="4019487"/>
              <a:chExt cx="612000" cy="612000"/>
            </a:xfrm>
          </p:grpSpPr>
          <p:sp>
            <p:nvSpPr>
              <p:cNvPr id="58" name="Oval 210"/>
              <p:cNvSpPr>
                <a:spLocks noChangeAspect="1"/>
              </p:cNvSpPr>
              <p:nvPr/>
            </p:nvSpPr>
            <p:spPr>
              <a:xfrm flipH="1">
                <a:off x="-1042867" y="4019487"/>
                <a:ext cx="612000" cy="612000"/>
              </a:xfrm>
              <a:prstGeom prst="ellipse">
                <a:avLst/>
              </a:prstGeom>
              <a:solidFill>
                <a:srgbClr val="FFFFFF"/>
              </a:solidFill>
              <a:ln w="12700" cap="flat" cmpd="sng" algn="ctr">
                <a:solidFill>
                  <a:schemeClr val="tx2"/>
                </a:solidFill>
                <a:prstDash val="solid"/>
              </a:ln>
              <a:effectLst>
                <a:outerShdw blurRad="50800" dist="38100" dir="2700000" algn="tl" rotWithShape="0">
                  <a:prstClr val="black">
                    <a:alpha val="40000"/>
                  </a:prstClr>
                </a:outerShdw>
              </a:effectLst>
            </p:spPr>
            <p:txBody>
              <a:bodyPr wrap="none" t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FFFFFF"/>
                  </a:solidFill>
                  <a:effectLst/>
                  <a:uLnTx/>
                  <a:uFillTx/>
                  <a:latin typeface="+mn-lt"/>
                  <a:ea typeface="+mn-ea"/>
                  <a:cs typeface="+mn-cs"/>
                </a:endParaRPr>
              </a:p>
            </p:txBody>
          </p:sp>
          <p:sp>
            <p:nvSpPr>
              <p:cNvPr id="59"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chemeClr val="tx2"/>
              </a:solidFill>
              <a:ln w="9525">
                <a:noFill/>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mn-lt"/>
                </a:endParaRPr>
              </a:p>
            </p:txBody>
          </p:sp>
        </p:grpSp>
        <p:grpSp>
          <p:nvGrpSpPr>
            <p:cNvPr id="60" name="Gruppieren 3"/>
            <p:cNvGrpSpPr/>
            <p:nvPr/>
          </p:nvGrpSpPr>
          <p:grpSpPr>
            <a:xfrm>
              <a:off x="3629567" y="4066467"/>
              <a:ext cx="519752" cy="472599"/>
              <a:chOff x="-1042867" y="3392141"/>
              <a:chExt cx="612000" cy="612000"/>
            </a:xfrm>
          </p:grpSpPr>
          <p:sp>
            <p:nvSpPr>
              <p:cNvPr id="61" name="Oval 210"/>
              <p:cNvSpPr>
                <a:spLocks noChangeAspect="1"/>
              </p:cNvSpPr>
              <p:nvPr/>
            </p:nvSpPr>
            <p:spPr>
              <a:xfrm>
                <a:off x="-1042867" y="3392141"/>
                <a:ext cx="612000" cy="612000"/>
              </a:xfrm>
              <a:prstGeom prst="ellipse">
                <a:avLst/>
              </a:prstGeom>
              <a:solidFill>
                <a:srgbClr val="FFFFFF"/>
              </a:solidFill>
              <a:ln w="12700" cap="flat" cmpd="sng" algn="ctr">
                <a:solidFill>
                  <a:schemeClr val="accent5"/>
                </a:solidFill>
                <a:prstDash val="solid"/>
              </a:ln>
              <a:effectLst>
                <a:outerShdw blurRad="50800" dist="38100" dir="2700000" algn="tl" rotWithShape="0">
                  <a:prstClr val="black">
                    <a:alpha val="40000"/>
                  </a:prstClr>
                </a:outerShdw>
              </a:effectLst>
            </p:spPr>
            <p:txBody>
              <a:bodyPr wrap="none" t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FFFFFF"/>
                  </a:solidFill>
                  <a:effectLst/>
                  <a:uLnTx/>
                  <a:uFillTx/>
                  <a:latin typeface="+mn-lt"/>
                  <a:ea typeface="+mn-ea"/>
                  <a:cs typeface="+mn-cs"/>
                </a:endParaRPr>
              </a:p>
            </p:txBody>
          </p:sp>
          <p:sp>
            <p:nvSpPr>
              <p:cNvPr id="62"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chemeClr val="accent5"/>
              </a:solidFill>
              <a:ln w="9525">
                <a:noFill/>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mn-lt"/>
                </a:endParaRPr>
              </a:p>
            </p:txBody>
          </p:sp>
        </p:grpSp>
        <p:grpSp>
          <p:nvGrpSpPr>
            <p:cNvPr id="63" name="Gruppieren 2"/>
            <p:cNvGrpSpPr/>
            <p:nvPr/>
          </p:nvGrpSpPr>
          <p:grpSpPr>
            <a:xfrm>
              <a:off x="3629567" y="3347211"/>
              <a:ext cx="519752" cy="472599"/>
              <a:chOff x="-1042867" y="2764795"/>
              <a:chExt cx="612000" cy="612000"/>
            </a:xfrm>
          </p:grpSpPr>
          <p:sp>
            <p:nvSpPr>
              <p:cNvPr id="64" name="Oval 210"/>
              <p:cNvSpPr>
                <a:spLocks noChangeAspect="1"/>
              </p:cNvSpPr>
              <p:nvPr/>
            </p:nvSpPr>
            <p:spPr>
              <a:xfrm>
                <a:off x="-1042867" y="2764795"/>
                <a:ext cx="612000" cy="612000"/>
              </a:xfrm>
              <a:prstGeom prst="ellipse">
                <a:avLst/>
              </a:prstGeom>
              <a:solidFill>
                <a:srgbClr val="FFFFFF"/>
              </a:solidFill>
              <a:ln w="12700" cap="flat" cmpd="sng" algn="ctr">
                <a:solidFill>
                  <a:schemeClr val="accent2"/>
                </a:solidFill>
                <a:prstDash val="solid"/>
              </a:ln>
              <a:effectLst>
                <a:outerShdw blurRad="50800" dist="38100" dir="2700000" algn="tl" rotWithShape="0">
                  <a:prstClr val="black">
                    <a:alpha val="40000"/>
                  </a:prstClr>
                </a:outerShdw>
              </a:effectLst>
            </p:spPr>
            <p:txBody>
              <a:bodyPr wrap="none" t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FFFFFF"/>
                  </a:solidFill>
                  <a:effectLst/>
                  <a:uLnTx/>
                  <a:uFillTx/>
                  <a:latin typeface="+mn-lt"/>
                  <a:ea typeface="+mn-ea"/>
                  <a:cs typeface="+mn-cs"/>
                </a:endParaRPr>
              </a:p>
            </p:txBody>
          </p:sp>
          <p:sp>
            <p:nvSpPr>
              <p:cNvPr id="65"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chemeClr val="accent2"/>
              </a:solidFill>
              <a:ln w="9525">
                <a:noFill/>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mn-lt"/>
                </a:endParaRPr>
              </a:p>
            </p:txBody>
          </p:sp>
        </p:grpSp>
        <p:sp>
          <p:nvSpPr>
            <p:cNvPr id="66" name="Oval 210"/>
            <p:cNvSpPr>
              <a:spLocks noChangeAspect="1"/>
            </p:cNvSpPr>
            <p:nvPr/>
          </p:nvSpPr>
          <p:spPr>
            <a:xfrm flipH="1">
              <a:off x="3629567" y="5527066"/>
              <a:ext cx="519752" cy="472599"/>
            </a:xfrm>
            <a:prstGeom prst="ellipse">
              <a:avLst/>
            </a:prstGeom>
            <a:solidFill>
              <a:srgbClr val="FFFFFF"/>
            </a:solidFill>
            <a:ln w="12700" cap="flat" cmpd="sng" algn="ctr">
              <a:solidFill>
                <a:schemeClr val="accent1"/>
              </a:solidFill>
              <a:prstDash val="solid"/>
            </a:ln>
            <a:effectLst>
              <a:outerShdw blurRad="50800" dist="38100" dir="2700000" algn="tl" rotWithShape="0">
                <a:prstClr val="black">
                  <a:alpha val="40000"/>
                </a:prstClr>
              </a:outerShdw>
            </a:effectLst>
          </p:spPr>
          <p:txBody>
            <a:bodyPr wrap="none" t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FFFFFF"/>
                </a:solidFill>
                <a:effectLst/>
                <a:uLnTx/>
                <a:uFillTx/>
                <a:latin typeface="+mn-lt"/>
                <a:ea typeface="+mn-ea"/>
                <a:cs typeface="+mn-cs"/>
              </a:endParaRPr>
            </a:p>
          </p:txBody>
        </p:sp>
        <p:grpSp>
          <p:nvGrpSpPr>
            <p:cNvPr id="67" name="Gruppieren 59"/>
            <p:cNvGrpSpPr/>
            <p:nvPr/>
          </p:nvGrpSpPr>
          <p:grpSpPr>
            <a:xfrm>
              <a:off x="3644218" y="5636133"/>
              <a:ext cx="499169" cy="336810"/>
              <a:chOff x="1404938" y="1720851"/>
              <a:chExt cx="6000749" cy="4452937"/>
            </a:xfrm>
            <a:solidFill>
              <a:schemeClr val="accent1"/>
            </a:solidFill>
          </p:grpSpPr>
          <p:sp>
            <p:nvSpPr>
              <p:cNvPr id="68" name="Freeform 7"/>
              <p:cNvSpPr>
                <a:spLocks/>
              </p:cNvSpPr>
              <p:nvPr/>
            </p:nvSpPr>
            <p:spPr bwMode="auto">
              <a:xfrm>
                <a:off x="1404938" y="1785938"/>
                <a:ext cx="1925636" cy="906466"/>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mn-lt"/>
                </a:endParaRPr>
              </a:p>
            </p:txBody>
          </p:sp>
          <p:sp>
            <p:nvSpPr>
              <p:cNvPr id="69" name="Freeform 8"/>
              <p:cNvSpPr>
                <a:spLocks/>
              </p:cNvSpPr>
              <p:nvPr/>
            </p:nvSpPr>
            <p:spPr bwMode="auto">
              <a:xfrm>
                <a:off x="3448048" y="1785938"/>
                <a:ext cx="1922463" cy="906466"/>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mn-lt"/>
                </a:endParaRPr>
              </a:p>
            </p:txBody>
          </p:sp>
          <p:sp>
            <p:nvSpPr>
              <p:cNvPr id="70" name="Freeform 9"/>
              <p:cNvSpPr>
                <a:spLocks/>
              </p:cNvSpPr>
              <p:nvPr/>
            </p:nvSpPr>
            <p:spPr bwMode="auto">
              <a:xfrm>
                <a:off x="5475290" y="1785938"/>
                <a:ext cx="1925636" cy="906466"/>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mn-lt"/>
                </a:endParaRPr>
              </a:p>
            </p:txBody>
          </p:sp>
          <p:sp>
            <p:nvSpPr>
              <p:cNvPr id="71" name="Freeform 10"/>
              <p:cNvSpPr>
                <a:spLocks/>
              </p:cNvSpPr>
              <p:nvPr/>
            </p:nvSpPr>
            <p:spPr bwMode="auto">
              <a:xfrm>
                <a:off x="2424107" y="1736729"/>
                <a:ext cx="1922463" cy="909639"/>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mn-lt"/>
                </a:endParaRPr>
              </a:p>
            </p:txBody>
          </p:sp>
          <p:sp>
            <p:nvSpPr>
              <p:cNvPr id="72" name="Freeform 11"/>
              <p:cNvSpPr>
                <a:spLocks/>
              </p:cNvSpPr>
              <p:nvPr/>
            </p:nvSpPr>
            <p:spPr bwMode="auto">
              <a:xfrm>
                <a:off x="4456109" y="1720851"/>
                <a:ext cx="1925636" cy="909639"/>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mn-lt"/>
                </a:endParaRPr>
              </a:p>
            </p:txBody>
          </p:sp>
          <p:sp>
            <p:nvSpPr>
              <p:cNvPr id="73" name="Freeform 12"/>
              <p:cNvSpPr>
                <a:spLocks/>
              </p:cNvSpPr>
              <p:nvPr/>
            </p:nvSpPr>
            <p:spPr bwMode="auto">
              <a:xfrm>
                <a:off x="4410079" y="2763836"/>
                <a:ext cx="2995608" cy="3409952"/>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mn-lt"/>
                </a:endParaRPr>
              </a:p>
            </p:txBody>
          </p:sp>
          <p:sp>
            <p:nvSpPr>
              <p:cNvPr id="74" name="Freeform 13"/>
              <p:cNvSpPr>
                <a:spLocks/>
              </p:cNvSpPr>
              <p:nvPr/>
            </p:nvSpPr>
            <p:spPr bwMode="auto">
              <a:xfrm>
                <a:off x="3432180" y="2763836"/>
                <a:ext cx="1909756"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mn-lt"/>
                </a:endParaRPr>
              </a:p>
            </p:txBody>
          </p:sp>
          <p:sp>
            <p:nvSpPr>
              <p:cNvPr id="75" name="Freeform 14"/>
              <p:cNvSpPr>
                <a:spLocks noEditPoints="1"/>
              </p:cNvSpPr>
              <p:nvPr/>
            </p:nvSpPr>
            <p:spPr bwMode="auto">
              <a:xfrm>
                <a:off x="1409013" y="2763836"/>
                <a:ext cx="2932111" cy="3409952"/>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mn-lt"/>
                </a:endParaRPr>
              </a:p>
            </p:txBody>
          </p:sp>
        </p:grpSp>
        <p:sp>
          <p:nvSpPr>
            <p:cNvPr id="76" name="TextBox 75"/>
            <p:cNvSpPr txBox="1"/>
            <p:nvPr/>
          </p:nvSpPr>
          <p:spPr>
            <a:xfrm>
              <a:off x="869583" y="2880616"/>
              <a:ext cx="1860638" cy="398827"/>
            </a:xfrm>
            <a:prstGeom prst="rect">
              <a:avLst/>
            </a:prstGeom>
            <a:noFill/>
          </p:spPr>
          <p:txBody>
            <a:bodyPr wrap="square" lIns="0" tIns="0" rIns="0" bIns="0" rtlCol="0">
              <a:spAutoFit/>
            </a:bodyPr>
            <a:lstStyle/>
            <a:p>
              <a:pPr algn="ctr" fontAlgn="auto">
                <a:lnSpc>
                  <a:spcPct val="80000"/>
                </a:lnSpc>
                <a:spcBef>
                  <a:spcPts val="0"/>
                </a:spcBef>
                <a:spcAft>
                  <a:spcPts val="0"/>
                </a:spcAft>
              </a:pPr>
              <a:r>
                <a:rPr lang="en-US" sz="1600" b="1" dirty="0">
                  <a:solidFill>
                    <a:srgbClr val="58595B"/>
                  </a:solidFill>
                  <a:latin typeface="+mn-lt"/>
                </a:rPr>
                <a:t>Does it fit with my motivations?</a:t>
              </a:r>
            </a:p>
          </p:txBody>
        </p:sp>
        <p:sp>
          <p:nvSpPr>
            <p:cNvPr id="77" name="Rounded Rectangle 76"/>
            <p:cNvSpPr/>
            <p:nvPr/>
          </p:nvSpPr>
          <p:spPr>
            <a:xfrm>
              <a:off x="6812179" y="3309009"/>
              <a:ext cx="1704702" cy="1281432"/>
            </a:xfrm>
            <a:prstGeom prst="roundRect">
              <a:avLst>
                <a:gd name="adj" fmla="val 3814"/>
              </a:avLst>
            </a:prstGeom>
            <a:solidFill>
              <a:srgbClr val="58595B">
                <a:lumMod val="20000"/>
                <a:lumOff val="80000"/>
              </a:srgbClr>
            </a:solidFill>
            <a:ln w="25400" cap="flat" cmpd="sng" algn="ctr">
              <a:noFill/>
              <a:prstDash val="solid"/>
            </a:ln>
            <a:effectLst>
              <a:outerShdw blurRad="44450" dist="27940" dir="5400000" algn="ctr">
                <a:srgbClr val="000000">
                  <a:alpha val="3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600" b="1" i="0" u="none" strike="noStrike" kern="0" cap="none" spc="0" normalizeH="0" baseline="0" noProof="0" dirty="0">
                  <a:ln>
                    <a:noFill/>
                  </a:ln>
                  <a:solidFill>
                    <a:srgbClr val="58595B"/>
                  </a:solidFill>
                  <a:effectLst/>
                  <a:uLnTx/>
                  <a:uFillTx/>
                  <a:latin typeface="+mn-lt"/>
                  <a:ea typeface="+mn-ea"/>
                  <a:cs typeface="+mn-cs"/>
                </a:rPr>
                <a:t>More conscious, </a:t>
              </a:r>
              <a:br>
                <a:rPr kumimoji="0" lang="nl-BE" sz="1600" b="1" i="0" u="none" strike="noStrike" kern="0" cap="none" spc="0" normalizeH="0" baseline="0" noProof="0" dirty="0">
                  <a:ln>
                    <a:noFill/>
                  </a:ln>
                  <a:solidFill>
                    <a:srgbClr val="58595B"/>
                  </a:solidFill>
                  <a:effectLst/>
                  <a:uLnTx/>
                  <a:uFillTx/>
                  <a:latin typeface="+mn-lt"/>
                  <a:ea typeface="+mn-ea"/>
                  <a:cs typeface="+mn-cs"/>
                </a:rPr>
              </a:br>
              <a:r>
                <a:rPr kumimoji="0" lang="nl-BE" sz="1600" b="1" i="0" u="none" strike="noStrike" kern="0" cap="none" spc="0" normalizeH="0" baseline="0" noProof="0" dirty="0">
                  <a:ln>
                    <a:noFill/>
                  </a:ln>
                  <a:solidFill>
                    <a:srgbClr val="58595B"/>
                  </a:solidFill>
                  <a:effectLst/>
                  <a:uLnTx/>
                  <a:uFillTx/>
                  <a:latin typeface="+mn-lt"/>
                  <a:ea typeface="+mn-ea"/>
                  <a:cs typeface="+mn-cs"/>
                </a:rPr>
                <a:t>rational</a:t>
              </a:r>
            </a:p>
          </p:txBody>
        </p:sp>
        <p:sp>
          <p:nvSpPr>
            <p:cNvPr id="78" name="Rounded Rectangle 77"/>
            <p:cNvSpPr/>
            <p:nvPr/>
          </p:nvSpPr>
          <p:spPr>
            <a:xfrm>
              <a:off x="6825662" y="4765002"/>
              <a:ext cx="1704702" cy="1286559"/>
            </a:xfrm>
            <a:prstGeom prst="roundRect">
              <a:avLst>
                <a:gd name="adj" fmla="val 3814"/>
              </a:avLst>
            </a:prstGeom>
            <a:solidFill>
              <a:srgbClr val="58595B">
                <a:lumMod val="20000"/>
                <a:lumOff val="80000"/>
              </a:srgbClr>
            </a:solidFill>
            <a:ln w="25400" cap="flat" cmpd="sng" algn="ctr">
              <a:noFill/>
              <a:prstDash val="solid"/>
            </a:ln>
            <a:effectLst>
              <a:outerShdw blurRad="44450" dist="27940" dir="5400000" algn="ctr">
                <a:srgbClr val="000000">
                  <a:alpha val="3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BE" sz="1600" b="1" kern="0" dirty="0">
                  <a:solidFill>
                    <a:srgbClr val="58595B"/>
                  </a:solidFill>
                  <a:latin typeface="+mn-lt"/>
                </a:rPr>
                <a:t>L</a:t>
              </a:r>
              <a:r>
                <a:rPr kumimoji="0" lang="nl-BE" sz="1600" b="1" i="0" u="none" strike="noStrike" kern="0" cap="none" spc="0" normalizeH="0" baseline="0" noProof="0" dirty="0">
                  <a:ln>
                    <a:noFill/>
                  </a:ln>
                  <a:solidFill>
                    <a:srgbClr val="58595B"/>
                  </a:solidFill>
                  <a:effectLst/>
                  <a:uLnTx/>
                  <a:uFillTx/>
                  <a:latin typeface="+mn-lt"/>
                  <a:ea typeface="+mn-ea"/>
                  <a:cs typeface="+mn-cs"/>
                </a:rPr>
                <a:t>ess conscious, more emotional, instinctive, symbolic</a:t>
              </a:r>
            </a:p>
          </p:txBody>
        </p:sp>
        <p:cxnSp>
          <p:nvCxnSpPr>
            <p:cNvPr id="79" name="Straight Connector 78"/>
            <p:cNvCxnSpPr/>
            <p:nvPr/>
          </p:nvCxnSpPr>
          <p:spPr>
            <a:xfrm>
              <a:off x="244703" y="4685754"/>
              <a:ext cx="8588876" cy="0"/>
            </a:xfrm>
            <a:prstGeom prst="line">
              <a:avLst/>
            </a:prstGeom>
            <a:noFill/>
            <a:ln w="19050" cap="flat" cmpd="sng" algn="ctr">
              <a:solidFill>
                <a:srgbClr val="58595B"/>
              </a:solidFill>
              <a:prstDash val="dash"/>
            </a:ln>
            <a:effectLst/>
          </p:spPr>
        </p:cxnSp>
        <p:sp>
          <p:nvSpPr>
            <p:cNvPr id="80" name="Rectangle 79"/>
            <p:cNvSpPr/>
            <p:nvPr/>
          </p:nvSpPr>
          <p:spPr>
            <a:xfrm>
              <a:off x="2342737" y="1850874"/>
              <a:ext cx="5996045" cy="1138773"/>
            </a:xfrm>
            <a:prstGeom prst="rect">
              <a:avLst/>
            </a:prstGeom>
          </p:spPr>
          <p:txBody>
            <a:bodyPr wrap="square">
              <a:spAutoFit/>
            </a:bodyPr>
            <a:lstStyle/>
            <a:p>
              <a:pPr fontAlgn="auto">
                <a:spcBef>
                  <a:spcPts val="0"/>
                </a:spcBef>
                <a:spcAft>
                  <a:spcPts val="0"/>
                </a:spcAft>
              </a:pPr>
              <a:r>
                <a:rPr lang="en-US" sz="2400" b="1" dirty="0">
                  <a:solidFill>
                    <a:schemeClr val="tx1">
                      <a:lumMod val="75000"/>
                      <a:lumOff val="25000"/>
                    </a:schemeClr>
                  </a:solidFill>
                  <a:latin typeface="+mn-lt"/>
                </a:rPr>
                <a:t>In the following slides each motivation will be explained through the following 4 layers: </a:t>
              </a:r>
              <a:br>
                <a:rPr lang="en-GB" sz="2400" b="1" dirty="0">
                  <a:solidFill>
                    <a:schemeClr val="tx1">
                      <a:lumMod val="75000"/>
                      <a:lumOff val="25000"/>
                    </a:schemeClr>
                  </a:solidFill>
                  <a:latin typeface="+mn-lt"/>
                </a:rPr>
              </a:br>
              <a:endParaRPr lang="en-US" sz="2000" dirty="0">
                <a:solidFill>
                  <a:schemeClr val="tx1">
                    <a:lumMod val="75000"/>
                    <a:lumOff val="25000"/>
                  </a:schemeClr>
                </a:solidFill>
                <a:latin typeface="+mn-lt"/>
              </a:endParaRPr>
            </a:p>
          </p:txBody>
        </p:sp>
      </p:grpSp>
    </p:spTree>
    <p:extLst>
      <p:ext uri="{BB962C8B-B14F-4D97-AF65-F5344CB8AC3E}">
        <p14:creationId xmlns:p14="http://schemas.microsoft.com/office/powerpoint/2010/main" val="3049687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Table of Contents</a:t>
            </a:r>
          </a:p>
        </p:txBody>
      </p:sp>
      <p:graphicFrame>
        <p:nvGraphicFramePr>
          <p:cNvPr id="5" name="Group 37"/>
          <p:cNvGraphicFramePr>
            <a:graphicFrameLocks noGrp="1"/>
          </p:cNvGraphicFramePr>
          <p:nvPr>
            <p:extLst>
              <p:ext uri="{D42A27DB-BD31-4B8C-83A1-F6EECF244321}">
                <p14:modId xmlns:p14="http://schemas.microsoft.com/office/powerpoint/2010/main" val="3894752239"/>
              </p:ext>
            </p:extLst>
          </p:nvPr>
        </p:nvGraphicFramePr>
        <p:xfrm>
          <a:off x="232377" y="1591113"/>
          <a:ext cx="5697776" cy="4112472"/>
        </p:xfrm>
        <a:graphic>
          <a:graphicData uri="http://schemas.openxmlformats.org/drawingml/2006/table">
            <a:tbl>
              <a:tblPr/>
              <a:tblGrid>
                <a:gridCol w="3653823">
                  <a:extLst>
                    <a:ext uri="{9D8B030D-6E8A-4147-A177-3AD203B41FA5}">
                      <a16:colId xmlns:a16="http://schemas.microsoft.com/office/drawing/2014/main" val="20000"/>
                    </a:ext>
                  </a:extLst>
                </a:gridCol>
                <a:gridCol w="2043953">
                  <a:extLst>
                    <a:ext uri="{9D8B030D-6E8A-4147-A177-3AD203B41FA5}">
                      <a16:colId xmlns:a16="http://schemas.microsoft.com/office/drawing/2014/main" val="20001"/>
                    </a:ext>
                  </a:extLst>
                </a:gridCol>
              </a:tblGrid>
              <a:tr h="479551">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2000" kern="1200" dirty="0">
                          <a:solidFill>
                            <a:schemeClr val="bg1"/>
                          </a:solidFill>
                          <a:latin typeface="+mn-lt"/>
                          <a:ea typeface="+mn-ea"/>
                          <a:cs typeface="+mn-cs"/>
                        </a:rPr>
                        <a:t>Introduction</a:t>
                      </a: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2400" kern="1200" noProof="0" dirty="0">
                          <a:solidFill>
                            <a:schemeClr val="bg1"/>
                          </a:solidFill>
                          <a:latin typeface="+mn-lt"/>
                          <a:ea typeface="+mn-ea"/>
                          <a:cs typeface="+mn-cs"/>
                        </a:rPr>
                        <a:t>3</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479551">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2000" kern="1200" dirty="0">
                          <a:solidFill>
                            <a:schemeClr val="bg1"/>
                          </a:solidFill>
                          <a:latin typeface="+mn-lt"/>
                          <a:ea typeface="+mn-ea"/>
                          <a:cs typeface="+mn-cs"/>
                        </a:rPr>
                        <a:t>Key Insights &amp; Recommendations</a:t>
                      </a: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2400" kern="1200" dirty="0">
                          <a:solidFill>
                            <a:schemeClr val="bg1"/>
                          </a:solidFill>
                          <a:latin typeface="+mn-lt"/>
                          <a:ea typeface="+mn-ea"/>
                          <a:cs typeface="+mn-cs"/>
                        </a:rPr>
                        <a:t>8</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479551">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2000" kern="1200" dirty="0">
                          <a:solidFill>
                            <a:schemeClr val="bg1"/>
                          </a:solidFill>
                          <a:latin typeface="+mn-lt"/>
                          <a:ea typeface="+mn-ea"/>
                          <a:cs typeface="+mn-cs"/>
                        </a:rPr>
                        <a:t>Detailed</a:t>
                      </a:r>
                      <a:r>
                        <a:rPr lang="en-US" sz="2000" kern="1200" baseline="0" dirty="0">
                          <a:solidFill>
                            <a:schemeClr val="bg1"/>
                          </a:solidFill>
                          <a:latin typeface="+mn-lt"/>
                          <a:ea typeface="+mn-ea"/>
                          <a:cs typeface="+mn-cs"/>
                        </a:rPr>
                        <a:t> Findings</a:t>
                      </a:r>
                      <a:endParaRPr lang="en-US" sz="2000" kern="1200" dirty="0">
                        <a:solidFill>
                          <a:schemeClr val="bg1"/>
                        </a:solidFill>
                        <a:latin typeface="+mn-lt"/>
                        <a:ea typeface="+mn-ea"/>
                        <a:cs typeface="+mn-cs"/>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2400" kern="1200" noProof="0" dirty="0">
                          <a:solidFill>
                            <a:schemeClr val="bg1"/>
                          </a:solidFill>
                          <a:latin typeface="+mn-lt"/>
                          <a:ea typeface="+mn-ea"/>
                          <a:cs typeface="+mn-cs"/>
                        </a:rPr>
                        <a:t>11</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428171">
                <a:tc>
                  <a:txBody>
                    <a:bodyPr/>
                    <a:lstStyle/>
                    <a:p>
                      <a:pPr marL="0" marR="0" lvl="1" indent="0" algn="l" defTabSz="914400" rtl="0" eaLnBrk="1" fontAlgn="auto" latinLnBrk="0" hangingPunct="1">
                        <a:lnSpc>
                          <a:spcPct val="80000"/>
                        </a:lnSpc>
                        <a:spcBef>
                          <a:spcPts val="0"/>
                        </a:spcBef>
                        <a:spcAft>
                          <a:spcPts val="0"/>
                        </a:spcAft>
                        <a:buClrTx/>
                        <a:buSzTx/>
                        <a:buFontTx/>
                        <a:buNone/>
                        <a:tabLst/>
                        <a:defRPr/>
                      </a:pPr>
                      <a:r>
                        <a:rPr lang="en-US" sz="1600" i="1" kern="1200" baseline="0" dirty="0">
                          <a:solidFill>
                            <a:schemeClr val="accent6"/>
                          </a:solidFill>
                          <a:latin typeface="+mn-lt"/>
                          <a:ea typeface="+mn-ea"/>
                          <a:cs typeface="+mn-cs"/>
                        </a:rPr>
                        <a:t>Fundamental Category Meaning</a:t>
                      </a:r>
                    </a:p>
                  </a:txBody>
                  <a:tcPr anchor="ctr" horzOverflow="overflow">
                    <a:lnL>
                      <a:noFill/>
                    </a:lnL>
                    <a:lnR>
                      <a:noFill/>
                    </a:lnR>
                    <a:lnT>
                      <a:noFill/>
                    </a:lnT>
                    <a:lnB>
                      <a:noFill/>
                    </a:lnB>
                    <a:lnTlToBr>
                      <a:noFill/>
                    </a:lnTlToBr>
                    <a:lnBlToTr>
                      <a:noFill/>
                    </a:lnBlToTr>
                    <a:noFill/>
                  </a:tcPr>
                </a:tc>
                <a:tc>
                  <a:txBody>
                    <a:bodyPr/>
                    <a:lstStyle/>
                    <a:p>
                      <a:pPr marL="0" marR="0" lvl="1" indent="0" algn="l" defTabSz="914400" rtl="0" eaLnBrk="1" fontAlgn="auto" latinLnBrk="0" hangingPunct="1">
                        <a:lnSpc>
                          <a:spcPct val="80000"/>
                        </a:lnSpc>
                        <a:spcBef>
                          <a:spcPts val="0"/>
                        </a:spcBef>
                        <a:spcAft>
                          <a:spcPts val="0"/>
                        </a:spcAft>
                        <a:buClrTx/>
                        <a:buSzTx/>
                        <a:buFontTx/>
                        <a:buNone/>
                        <a:tabLst/>
                        <a:defRPr/>
                      </a:pPr>
                      <a:r>
                        <a:rPr lang="en-US" sz="1600" i="1" kern="1200" baseline="0" dirty="0">
                          <a:solidFill>
                            <a:schemeClr val="accent6"/>
                          </a:solidFill>
                          <a:latin typeface="+mn-lt"/>
                          <a:ea typeface="+mn-ea"/>
                          <a:cs typeface="+mn-cs"/>
                        </a:rPr>
                        <a:t>12</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428171">
                <a:tc>
                  <a:txBody>
                    <a:bodyPr/>
                    <a:lstStyle/>
                    <a:p>
                      <a:pPr marL="0" marR="0" lvl="1" indent="0" algn="l" defTabSz="914400" rtl="0" eaLnBrk="1" fontAlgn="auto" latinLnBrk="0" hangingPunct="1">
                        <a:lnSpc>
                          <a:spcPct val="80000"/>
                        </a:lnSpc>
                        <a:spcBef>
                          <a:spcPts val="0"/>
                        </a:spcBef>
                        <a:spcAft>
                          <a:spcPts val="0"/>
                        </a:spcAft>
                        <a:buClrTx/>
                        <a:buSzTx/>
                        <a:buFontTx/>
                        <a:buNone/>
                        <a:tabLst/>
                        <a:defRPr/>
                      </a:pPr>
                      <a:r>
                        <a:rPr lang="en-US" sz="1600" i="1" kern="1200" baseline="0" dirty="0">
                          <a:solidFill>
                            <a:schemeClr val="accent6"/>
                          </a:solidFill>
                          <a:latin typeface="+mn-lt"/>
                          <a:ea typeface="+mn-ea"/>
                          <a:cs typeface="+mn-cs"/>
                        </a:rPr>
                        <a:t>How does Norway relate to these motivations? </a:t>
                      </a:r>
                    </a:p>
                  </a:txBody>
                  <a:tcPr anchor="ctr" horzOverflow="overflow">
                    <a:lnL>
                      <a:noFill/>
                    </a:lnL>
                    <a:lnR>
                      <a:noFill/>
                    </a:lnR>
                    <a:lnT>
                      <a:noFill/>
                    </a:lnT>
                    <a:lnB>
                      <a:noFill/>
                    </a:lnB>
                    <a:lnTlToBr>
                      <a:noFill/>
                    </a:lnTlToBr>
                    <a:lnBlToTr>
                      <a:noFill/>
                    </a:lnBlToTr>
                    <a:noFill/>
                  </a:tcPr>
                </a:tc>
                <a:tc>
                  <a:txBody>
                    <a:bodyPr/>
                    <a:lstStyle/>
                    <a:p>
                      <a:pPr marL="0" marR="0" lvl="1" indent="0" algn="l" defTabSz="914400" rtl="0" eaLnBrk="1" fontAlgn="auto" latinLnBrk="0" hangingPunct="1">
                        <a:lnSpc>
                          <a:spcPct val="80000"/>
                        </a:lnSpc>
                        <a:spcBef>
                          <a:spcPts val="0"/>
                        </a:spcBef>
                        <a:spcAft>
                          <a:spcPts val="0"/>
                        </a:spcAft>
                        <a:buClrTx/>
                        <a:buSzTx/>
                        <a:buFontTx/>
                        <a:buNone/>
                        <a:tabLst/>
                        <a:defRPr/>
                      </a:pPr>
                      <a:r>
                        <a:rPr lang="en-US" sz="1600" i="1" kern="1200" baseline="0" dirty="0">
                          <a:solidFill>
                            <a:schemeClr val="accent6"/>
                          </a:solidFill>
                          <a:latin typeface="+mn-lt"/>
                          <a:ea typeface="+mn-ea"/>
                          <a:cs typeface="+mn-cs"/>
                        </a:rPr>
                        <a:t>27</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428171">
                <a:tc>
                  <a:txBody>
                    <a:bodyPr/>
                    <a:lstStyle/>
                    <a:p>
                      <a:pPr marL="0" marR="0" lvl="1" indent="0" algn="l" defTabSz="914400" rtl="0" eaLnBrk="1" fontAlgn="auto" latinLnBrk="0" hangingPunct="1">
                        <a:lnSpc>
                          <a:spcPct val="80000"/>
                        </a:lnSpc>
                        <a:spcBef>
                          <a:spcPts val="0"/>
                        </a:spcBef>
                        <a:spcAft>
                          <a:spcPts val="0"/>
                        </a:spcAft>
                        <a:buClrTx/>
                        <a:buSzTx/>
                        <a:buFontTx/>
                        <a:buNone/>
                        <a:tabLst/>
                        <a:defRPr/>
                      </a:pPr>
                      <a:r>
                        <a:rPr lang="en-US" sz="1600" i="1" kern="1200" baseline="0" dirty="0">
                          <a:solidFill>
                            <a:schemeClr val="accent6"/>
                          </a:solidFill>
                          <a:latin typeface="+mn-lt"/>
                          <a:ea typeface="+mn-ea"/>
                          <a:cs typeface="+mn-cs"/>
                        </a:rPr>
                        <a:t>Where do our competitors sit?</a:t>
                      </a:r>
                    </a:p>
                  </a:txBody>
                  <a:tcPr anchor="ctr" horzOverflow="overflow">
                    <a:lnL>
                      <a:noFill/>
                    </a:lnL>
                    <a:lnR>
                      <a:noFill/>
                    </a:lnR>
                    <a:lnT>
                      <a:noFill/>
                    </a:lnT>
                    <a:lnB>
                      <a:noFill/>
                    </a:lnB>
                    <a:lnTlToBr>
                      <a:noFill/>
                    </a:lnTlToBr>
                    <a:lnBlToTr>
                      <a:noFill/>
                    </a:lnBlToTr>
                    <a:noFill/>
                  </a:tcPr>
                </a:tc>
                <a:tc>
                  <a:txBody>
                    <a:bodyPr/>
                    <a:lstStyle/>
                    <a:p>
                      <a:pPr marL="0" marR="0" lvl="1" indent="0" algn="l" defTabSz="914400" rtl="0" eaLnBrk="1" fontAlgn="auto" latinLnBrk="0" hangingPunct="1">
                        <a:lnSpc>
                          <a:spcPct val="80000"/>
                        </a:lnSpc>
                        <a:spcBef>
                          <a:spcPts val="0"/>
                        </a:spcBef>
                        <a:spcAft>
                          <a:spcPts val="0"/>
                        </a:spcAft>
                        <a:buClrTx/>
                        <a:buSzTx/>
                        <a:buFontTx/>
                        <a:buNone/>
                        <a:tabLst/>
                        <a:defRPr/>
                      </a:pPr>
                      <a:r>
                        <a:rPr lang="en-US" sz="1600" i="1" kern="1200" baseline="0" dirty="0">
                          <a:solidFill>
                            <a:schemeClr val="accent6"/>
                          </a:solidFill>
                          <a:latin typeface="+mn-lt"/>
                          <a:ea typeface="+mn-ea"/>
                          <a:cs typeface="+mn-cs"/>
                        </a:rPr>
                        <a:t>35</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662707457"/>
                  </a:ext>
                </a:extLst>
              </a:tr>
              <a:tr h="428171">
                <a:tc>
                  <a:txBody>
                    <a:bodyPr/>
                    <a:lstStyle/>
                    <a:p>
                      <a:pPr marL="0" marR="0" lvl="1" indent="0" algn="l" defTabSz="914400" rtl="0" eaLnBrk="1" fontAlgn="auto" latinLnBrk="0" hangingPunct="1">
                        <a:lnSpc>
                          <a:spcPct val="80000"/>
                        </a:lnSpc>
                        <a:spcBef>
                          <a:spcPts val="0"/>
                        </a:spcBef>
                        <a:spcAft>
                          <a:spcPts val="0"/>
                        </a:spcAft>
                        <a:buClrTx/>
                        <a:buSzTx/>
                        <a:buFontTx/>
                        <a:buNone/>
                        <a:tabLst/>
                        <a:defRPr/>
                      </a:pPr>
                      <a:r>
                        <a:rPr lang="en-US" sz="1600" i="1" kern="1200" baseline="0" dirty="0">
                          <a:solidFill>
                            <a:schemeClr val="accent6"/>
                          </a:solidFill>
                          <a:latin typeface="+mn-lt"/>
                          <a:ea typeface="+mn-ea"/>
                          <a:cs typeface="+mn-cs"/>
                        </a:rPr>
                        <a:t>Additional Thoughts</a:t>
                      </a:r>
                    </a:p>
                  </a:txBody>
                  <a:tcPr anchor="ctr" horzOverflow="overflow">
                    <a:lnL>
                      <a:noFill/>
                    </a:lnL>
                    <a:lnR>
                      <a:noFill/>
                    </a:lnR>
                    <a:lnT>
                      <a:noFill/>
                    </a:lnT>
                    <a:lnB>
                      <a:noFill/>
                    </a:lnB>
                    <a:lnTlToBr>
                      <a:noFill/>
                    </a:lnTlToBr>
                    <a:lnBlToTr>
                      <a:noFill/>
                    </a:lnBlToTr>
                    <a:noFill/>
                  </a:tcPr>
                </a:tc>
                <a:tc>
                  <a:txBody>
                    <a:bodyPr/>
                    <a:lstStyle/>
                    <a:p>
                      <a:pPr marL="0" marR="0" lvl="1" indent="0" algn="l" defTabSz="914400" rtl="0" eaLnBrk="1" fontAlgn="auto" latinLnBrk="0" hangingPunct="1">
                        <a:lnSpc>
                          <a:spcPct val="80000"/>
                        </a:lnSpc>
                        <a:spcBef>
                          <a:spcPts val="0"/>
                        </a:spcBef>
                        <a:spcAft>
                          <a:spcPts val="0"/>
                        </a:spcAft>
                        <a:buClrTx/>
                        <a:buSzTx/>
                        <a:buFontTx/>
                        <a:buNone/>
                        <a:tabLst/>
                        <a:defRPr/>
                      </a:pPr>
                      <a:r>
                        <a:rPr lang="en-US" sz="1600" i="1" kern="1200" baseline="0" dirty="0">
                          <a:solidFill>
                            <a:schemeClr val="accent6"/>
                          </a:solidFill>
                          <a:latin typeface="+mn-lt"/>
                          <a:ea typeface="+mn-ea"/>
                          <a:cs typeface="+mn-cs"/>
                        </a:rPr>
                        <a:t>37</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698433816"/>
                  </a:ext>
                </a:extLst>
              </a:tr>
              <a:tr h="428171">
                <a:tc>
                  <a:txBody>
                    <a:bodyPr/>
                    <a:lstStyle/>
                    <a:p>
                      <a:pPr marL="0" marR="0" lvl="1" indent="0" algn="l" defTabSz="914400" rtl="0" eaLnBrk="1" fontAlgn="auto" latinLnBrk="0" hangingPunct="1">
                        <a:lnSpc>
                          <a:spcPct val="80000"/>
                        </a:lnSpc>
                        <a:spcBef>
                          <a:spcPts val="0"/>
                        </a:spcBef>
                        <a:spcAft>
                          <a:spcPts val="0"/>
                        </a:spcAft>
                        <a:buClrTx/>
                        <a:buSzTx/>
                        <a:buFontTx/>
                        <a:buNone/>
                        <a:tabLst/>
                        <a:defRPr/>
                      </a:pPr>
                      <a:r>
                        <a:rPr lang="en-US" sz="1600" i="1" kern="1200" baseline="0" dirty="0">
                          <a:solidFill>
                            <a:schemeClr val="accent6"/>
                          </a:solidFill>
                          <a:latin typeface="+mn-lt"/>
                          <a:ea typeface="+mn-ea"/>
                          <a:cs typeface="+mn-cs"/>
                        </a:rPr>
                        <a:t>Opportunities for Growth</a:t>
                      </a:r>
                    </a:p>
                  </a:txBody>
                  <a:tcPr anchor="ctr" horzOverflow="overflow">
                    <a:lnL>
                      <a:noFill/>
                    </a:lnL>
                    <a:lnR>
                      <a:noFill/>
                    </a:lnR>
                    <a:lnT>
                      <a:noFill/>
                    </a:lnT>
                    <a:lnB>
                      <a:noFill/>
                    </a:lnB>
                    <a:lnTlToBr>
                      <a:noFill/>
                    </a:lnTlToBr>
                    <a:lnBlToTr>
                      <a:noFill/>
                    </a:lnBlToTr>
                    <a:noFill/>
                  </a:tcPr>
                </a:tc>
                <a:tc>
                  <a:txBody>
                    <a:bodyPr/>
                    <a:lstStyle/>
                    <a:p>
                      <a:pPr marL="0" marR="0" lvl="1" indent="0" algn="l" defTabSz="914400" rtl="0" eaLnBrk="1" fontAlgn="auto" latinLnBrk="0" hangingPunct="1">
                        <a:lnSpc>
                          <a:spcPct val="80000"/>
                        </a:lnSpc>
                        <a:spcBef>
                          <a:spcPts val="0"/>
                        </a:spcBef>
                        <a:spcAft>
                          <a:spcPts val="0"/>
                        </a:spcAft>
                        <a:buClrTx/>
                        <a:buSzTx/>
                        <a:buFontTx/>
                        <a:buNone/>
                        <a:tabLst/>
                        <a:defRPr/>
                      </a:pPr>
                      <a:r>
                        <a:rPr lang="en-US" sz="1600" i="1" kern="1200" baseline="0" dirty="0">
                          <a:solidFill>
                            <a:schemeClr val="accent6"/>
                          </a:solidFill>
                          <a:latin typeface="+mn-lt"/>
                          <a:ea typeface="+mn-ea"/>
                          <a:cs typeface="+mn-cs"/>
                        </a:rPr>
                        <a:t>39</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70963842"/>
                  </a:ext>
                </a:extLst>
              </a:tr>
              <a:tr h="479551">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2000" kern="1200" dirty="0">
                          <a:solidFill>
                            <a:schemeClr val="bg1"/>
                          </a:solidFill>
                          <a:latin typeface="+mn-lt"/>
                          <a:ea typeface="+mn-ea"/>
                          <a:cs typeface="+mn-cs"/>
                        </a:rPr>
                        <a:t>Appendix</a:t>
                      </a: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2400" kern="1200" noProof="0" dirty="0">
                          <a:solidFill>
                            <a:schemeClr val="bg1"/>
                          </a:solidFill>
                          <a:latin typeface="+mn-lt"/>
                          <a:ea typeface="+mn-ea"/>
                          <a:cs typeface="+mn-cs"/>
                        </a:rPr>
                        <a:t>41</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94390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extBox 98"/>
          <p:cNvSpPr txBox="1"/>
          <p:nvPr/>
        </p:nvSpPr>
        <p:spPr>
          <a:xfrm>
            <a:off x="930901" y="1997696"/>
            <a:ext cx="2681229" cy="322659"/>
          </a:xfrm>
          <a:prstGeom prst="round2SameRect">
            <a:avLst/>
          </a:prstGeom>
          <a:solidFill>
            <a:srgbClr val="FF6600"/>
          </a:solidFill>
        </p:spPr>
        <p:txBody>
          <a:bodyPr wrap="square" lIns="91440" rIns="0" rtlCol="0">
            <a:spAutoFit/>
          </a:bodyPr>
          <a:lstStyle>
            <a:defPPr>
              <a:defRPr lang="de-DE"/>
            </a:defPPr>
            <a:lvl1pPr>
              <a:defRPr sz="16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10" normalizeH="0" noProof="0" dirty="0">
                <a:ln>
                  <a:noFill/>
                </a:ln>
                <a:solidFill>
                  <a:srgbClr val="FFFFFF"/>
                </a:solidFill>
                <a:effectLst>
                  <a:outerShdw blurRad="38100" dist="38100" dir="2700000" algn="tl">
                    <a:srgbClr val="000000">
                      <a:alpha val="43137"/>
                    </a:srgbClr>
                  </a:outerShdw>
                </a:effectLst>
                <a:uLnTx/>
                <a:uFillTx/>
                <a:latin typeface="+mj-lt"/>
              </a:rPr>
              <a:t>functional characteristics</a:t>
            </a:r>
          </a:p>
        </p:txBody>
      </p:sp>
      <p:sp>
        <p:nvSpPr>
          <p:cNvPr id="102" name="TextBox 101"/>
          <p:cNvSpPr txBox="1"/>
          <p:nvPr/>
        </p:nvSpPr>
        <p:spPr>
          <a:xfrm>
            <a:off x="4340207" y="1997696"/>
            <a:ext cx="2681229" cy="322659"/>
          </a:xfrm>
          <a:prstGeom prst="round2SameRect">
            <a:avLst/>
          </a:prstGeom>
          <a:solidFill>
            <a:srgbClr val="FF6600"/>
          </a:solidFill>
        </p:spPr>
        <p:txBody>
          <a:bodyPr wrap="square" lIns="91440" rIns="0" rtlCol="0">
            <a:spAutoFit/>
          </a:bodyPr>
          <a:lstStyle>
            <a:defPPr>
              <a:defRPr lang="de-DE"/>
            </a:defPPr>
            <a:lvl1pPr>
              <a:defRPr sz="16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10" normalizeH="0" noProof="0" dirty="0">
                <a:ln>
                  <a:noFill/>
                </a:ln>
                <a:solidFill>
                  <a:srgbClr val="FFFFFF"/>
                </a:solidFill>
                <a:effectLst>
                  <a:outerShdw blurRad="38100" dist="38100" dir="2700000" algn="tl">
                    <a:srgbClr val="000000">
                      <a:alpha val="43137"/>
                    </a:srgbClr>
                  </a:outerShdw>
                </a:effectLst>
                <a:uLnTx/>
                <a:uFillTx/>
                <a:latin typeface="+mj-lt"/>
              </a:rPr>
              <a:t>social identity</a:t>
            </a:r>
          </a:p>
        </p:txBody>
      </p:sp>
      <p:sp>
        <p:nvSpPr>
          <p:cNvPr id="106" name="TextBox 105"/>
          <p:cNvSpPr txBox="1"/>
          <p:nvPr/>
        </p:nvSpPr>
        <p:spPr>
          <a:xfrm>
            <a:off x="930901" y="4237894"/>
            <a:ext cx="2681229" cy="322659"/>
          </a:xfrm>
          <a:prstGeom prst="round2SameRect">
            <a:avLst/>
          </a:prstGeom>
          <a:solidFill>
            <a:srgbClr val="FF6600"/>
          </a:solidFill>
        </p:spPr>
        <p:txBody>
          <a:bodyPr wrap="square" lIns="91440" rIns="0" rtlCol="0">
            <a:spAutoFit/>
          </a:bodyPr>
          <a:lstStyle>
            <a:defPPr>
              <a:defRPr lang="de-DE"/>
            </a:defPPr>
            <a:lvl1pPr>
              <a:defRPr sz="16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10" normalizeH="0" noProof="0" dirty="0">
                <a:ln>
                  <a:noFill/>
                </a:ln>
                <a:solidFill>
                  <a:srgbClr val="FFFFFF"/>
                </a:solidFill>
                <a:effectLst>
                  <a:outerShdw blurRad="38100" dist="38100" dir="2700000" algn="tl">
                    <a:srgbClr val="000000">
                      <a:alpha val="43137"/>
                    </a:srgbClr>
                  </a:outerShdw>
                </a:effectLst>
                <a:uLnTx/>
                <a:uFillTx/>
                <a:latin typeface="+mj-lt"/>
              </a:rPr>
              <a:t>personality</a:t>
            </a:r>
          </a:p>
        </p:txBody>
      </p:sp>
      <p:sp>
        <p:nvSpPr>
          <p:cNvPr id="108" name="TextBox 107"/>
          <p:cNvSpPr txBox="1"/>
          <p:nvPr/>
        </p:nvSpPr>
        <p:spPr>
          <a:xfrm>
            <a:off x="4340207" y="4237894"/>
            <a:ext cx="2681229" cy="322659"/>
          </a:xfrm>
          <a:prstGeom prst="round2SameRect">
            <a:avLst/>
          </a:prstGeom>
          <a:solidFill>
            <a:srgbClr val="FF6600"/>
          </a:solidFill>
        </p:spPr>
        <p:txBody>
          <a:bodyPr wrap="square" lIns="91440" rIns="0" rtlCol="0">
            <a:spAutoFit/>
          </a:bodyPr>
          <a:lstStyle>
            <a:defPPr>
              <a:defRPr lang="de-DE"/>
            </a:defPPr>
            <a:lvl1pPr>
              <a:defRPr sz="16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10" normalizeH="0" noProof="0" dirty="0">
                <a:ln>
                  <a:noFill/>
                </a:ln>
                <a:solidFill>
                  <a:srgbClr val="FFFFFF"/>
                </a:solidFill>
                <a:effectLst>
                  <a:outerShdw blurRad="38100" dist="38100" dir="2700000" algn="tl">
                    <a:srgbClr val="000000">
                      <a:alpha val="43137"/>
                    </a:srgbClr>
                  </a:outerShdw>
                </a:effectLst>
                <a:uLnTx/>
                <a:uFillTx/>
                <a:latin typeface="+mj-lt"/>
              </a:rPr>
              <a:t>emotional benefits</a:t>
            </a:r>
          </a:p>
        </p:txBody>
      </p:sp>
      <p:sp>
        <p:nvSpPr>
          <p:cNvPr id="2" name="Title 1"/>
          <p:cNvSpPr>
            <a:spLocks noGrp="1"/>
          </p:cNvSpPr>
          <p:nvPr>
            <p:ph type="title"/>
          </p:nvPr>
        </p:nvSpPr>
        <p:spPr>
          <a:xfrm>
            <a:off x="1319751" y="857958"/>
            <a:ext cx="7255388" cy="775597"/>
          </a:xfrm>
        </p:spPr>
        <p:txBody>
          <a:bodyPr/>
          <a:lstStyle/>
          <a:p>
            <a:r>
              <a:rPr lang="en-US" sz="2800" dirty="0">
                <a:solidFill>
                  <a:srgbClr val="FF6600"/>
                </a:solidFill>
              </a:rPr>
              <a:t>This motivation is about the desire to have new and different experiences.</a:t>
            </a:r>
          </a:p>
        </p:txBody>
      </p:sp>
      <p:sp>
        <p:nvSpPr>
          <p:cNvPr id="3" name="Text Placeholder 2"/>
          <p:cNvSpPr>
            <a:spLocks noGrp="1"/>
          </p:cNvSpPr>
          <p:nvPr>
            <p:ph type="body" sz="quarter" idx="13"/>
          </p:nvPr>
        </p:nvSpPr>
        <p:spPr>
          <a:xfrm>
            <a:off x="1319751" y="331099"/>
            <a:ext cx="5638418" cy="590215"/>
          </a:xfrm>
        </p:spPr>
        <p:txBody>
          <a:bodyPr/>
          <a:lstStyle/>
          <a:p>
            <a:r>
              <a:rPr lang="en-US" dirty="0"/>
              <a:t>Orange – Adventure</a:t>
            </a:r>
          </a:p>
        </p:txBody>
      </p:sp>
      <p:grpSp>
        <p:nvGrpSpPr>
          <p:cNvPr id="5" name="Group 29"/>
          <p:cNvGrpSpPr/>
          <p:nvPr/>
        </p:nvGrpSpPr>
        <p:grpSpPr>
          <a:xfrm>
            <a:off x="95532" y="563834"/>
            <a:ext cx="1080000" cy="1080000"/>
            <a:chOff x="1643518" y="660438"/>
            <a:chExt cx="5967775" cy="5967774"/>
          </a:xfrm>
        </p:grpSpPr>
        <p:grpSp>
          <p:nvGrpSpPr>
            <p:cNvPr id="6" name="Gruppieren 37"/>
            <p:cNvGrpSpPr/>
            <p:nvPr/>
          </p:nvGrpSpPr>
          <p:grpSpPr>
            <a:xfrm>
              <a:off x="2031485" y="1055686"/>
              <a:ext cx="5194800" cy="5194800"/>
              <a:chOff x="2031485" y="1055686"/>
              <a:chExt cx="5194800" cy="5194800"/>
            </a:xfrm>
          </p:grpSpPr>
          <p:sp>
            <p:nvSpPr>
              <p:cNvPr id="15"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16"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17"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18"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19"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20"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21"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22"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solidFill>
                <a:srgbClr val="FF6600"/>
              </a:solidFill>
              <a:ln w="6350">
                <a:solidFill>
                  <a:srgbClr val="FFC00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7"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chemeClr val="accent3"/>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8"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9"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0"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1"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2"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3"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4"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sp>
        <p:nvSpPr>
          <p:cNvPr id="96" name="Rounded Rectangular Callout 95"/>
          <p:cNvSpPr/>
          <p:nvPr/>
        </p:nvSpPr>
        <p:spPr>
          <a:xfrm>
            <a:off x="7311467" y="4237894"/>
            <a:ext cx="1581754" cy="1808962"/>
          </a:xfrm>
          <a:prstGeom prst="wedgeRoundRectCallou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FF6600"/>
                </a:solidFill>
                <a:effectLst/>
                <a:uLnTx/>
                <a:uFillTx/>
                <a:latin typeface="Calibri"/>
                <a:ea typeface="+mn-ea"/>
                <a:cs typeface="+mn-cs"/>
              </a:rPr>
              <a:t>“I  always look</a:t>
            </a:r>
            <a:r>
              <a:rPr kumimoji="0" lang="en-US" sz="1400" b="1" i="1" u="none" strike="noStrike" kern="0" cap="none" spc="0" normalizeH="0" noProof="0" dirty="0">
                <a:ln>
                  <a:noFill/>
                </a:ln>
                <a:solidFill>
                  <a:srgbClr val="FF6600"/>
                </a:solidFill>
                <a:effectLst/>
                <a:uLnTx/>
                <a:uFillTx/>
                <a:latin typeface="Calibri"/>
                <a:ea typeface="+mn-ea"/>
                <a:cs typeface="+mn-cs"/>
              </a:rPr>
              <a:t> for a new and different type of vacation . . . </a:t>
            </a:r>
            <a:r>
              <a:rPr lang="en-US" sz="1400" b="1" i="1" kern="0" dirty="0">
                <a:solidFill>
                  <a:srgbClr val="FF6600"/>
                </a:solidFill>
                <a:latin typeface="Calibri"/>
              </a:rPr>
              <a:t> something  that is out of the ordinary.</a:t>
            </a:r>
            <a:r>
              <a:rPr kumimoji="0" lang="en-US" sz="1400" b="1" i="1" u="none" strike="noStrike" kern="0" cap="none" spc="0" normalizeH="0" baseline="0" noProof="0" dirty="0">
                <a:ln>
                  <a:noFill/>
                </a:ln>
                <a:solidFill>
                  <a:srgbClr val="FF6600"/>
                </a:solidFill>
                <a:effectLst/>
                <a:uLnTx/>
                <a:uFillTx/>
                <a:latin typeface="Calibri"/>
                <a:ea typeface="+mn-ea"/>
                <a:cs typeface="+mn-cs"/>
              </a:rPr>
              <a:t>”</a:t>
            </a:r>
          </a:p>
        </p:txBody>
      </p:sp>
      <p:sp>
        <p:nvSpPr>
          <p:cNvPr id="98" name="AutoShape 5"/>
          <p:cNvSpPr>
            <a:spLocks noChangeArrowheads="1"/>
          </p:cNvSpPr>
          <p:nvPr/>
        </p:nvSpPr>
        <p:spPr bwMode="auto">
          <a:xfrm>
            <a:off x="493420" y="2287305"/>
            <a:ext cx="3219251" cy="1650721"/>
          </a:xfrm>
          <a:prstGeom prst="roundRect">
            <a:avLst>
              <a:gd name="adj" fmla="val 4137"/>
            </a:avLst>
          </a:prstGeom>
          <a:solidFill>
            <a:schemeClr val="accent6">
              <a:lumMod val="40000"/>
              <a:lumOff val="60000"/>
            </a:schemeClr>
          </a:solidFill>
          <a:ln w="12700">
            <a:solidFill>
              <a:srgbClr val="FF6600"/>
            </a:solidFill>
            <a:round/>
            <a:headEnd/>
            <a:tailEnd/>
          </a:ln>
          <a:effectLst/>
        </p:spPr>
        <p:txBody>
          <a:bodyPr wrap="square" lIns="91440" anchor="ctr"/>
          <a:lstStyle/>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Different from home/everyday/daily life/personal experiences</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Feeling intrigued</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Could include being outside of your comfort zone</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Discovery</a:t>
            </a:r>
          </a:p>
        </p:txBody>
      </p:sp>
      <p:sp>
        <p:nvSpPr>
          <p:cNvPr id="100" name="Freeform 62"/>
          <p:cNvSpPr>
            <a:spLocks noEditPoints="1"/>
          </p:cNvSpPr>
          <p:nvPr/>
        </p:nvSpPr>
        <p:spPr bwMode="auto">
          <a:xfrm>
            <a:off x="532799" y="1943702"/>
            <a:ext cx="338410" cy="338410"/>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FF6600"/>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ndParaRPr>
          </a:p>
        </p:txBody>
      </p:sp>
      <p:sp>
        <p:nvSpPr>
          <p:cNvPr id="101" name="AutoShape 5"/>
          <p:cNvSpPr>
            <a:spLocks noChangeArrowheads="1"/>
          </p:cNvSpPr>
          <p:nvPr/>
        </p:nvSpPr>
        <p:spPr bwMode="auto">
          <a:xfrm>
            <a:off x="3902725" y="2287305"/>
            <a:ext cx="3218688" cy="1650721"/>
          </a:xfrm>
          <a:prstGeom prst="roundRect">
            <a:avLst>
              <a:gd name="adj" fmla="val 4137"/>
            </a:avLst>
          </a:prstGeom>
          <a:solidFill>
            <a:schemeClr val="accent6">
              <a:lumMod val="40000"/>
              <a:lumOff val="60000"/>
            </a:schemeClr>
          </a:solidFill>
          <a:ln w="12700">
            <a:solidFill>
              <a:srgbClr val="FF6600"/>
            </a:solidFill>
            <a:round/>
            <a:headEnd/>
            <a:tailEnd/>
          </a:ln>
          <a:effectLst/>
        </p:spPr>
        <p:txBody>
          <a:bodyPr wrap="square" lIns="91440" anchor="ctr"/>
          <a:lstStyle/>
          <a:p>
            <a:pPr marR="0" lvl="0" defTabSz="915988" eaLnBrk="0" fontAlgn="auto" latinLnBrk="0" hangingPunct="0">
              <a:lnSpc>
                <a:spcPct val="90000"/>
              </a:lnSpc>
              <a:spcBef>
                <a:spcPts val="600"/>
              </a:spcBef>
              <a:spcAft>
                <a:spcPts val="0"/>
              </a:spcAft>
              <a:buClrTx/>
              <a:buSzPct val="85000"/>
              <a:tabLst/>
              <a:defRPr/>
            </a:pPr>
            <a:r>
              <a:rPr lang="en-US" sz="1400" kern="0" dirty="0">
                <a:solidFill>
                  <a:srgbClr val="000000"/>
                </a:solidFill>
                <a:latin typeface="Calibri"/>
              </a:rPr>
              <a:t>People who</a:t>
            </a:r>
          </a:p>
          <a:p>
            <a:pPr marL="177800" marR="0" lvl="0" indent="-177800" defTabSz="915988" eaLnBrk="0" fontAlgn="auto" latinLnBrk="0" hangingPunct="0">
              <a:lnSpc>
                <a:spcPct val="90000"/>
              </a:lnSpc>
              <a:spcBef>
                <a:spcPts val="600"/>
              </a:spcBef>
              <a:spcAft>
                <a:spcPts val="0"/>
              </a:spcAft>
              <a:buClrTx/>
              <a:buSzPct val="85000"/>
              <a:buFont typeface="Arial" panose="020B0604020202020204" pitchFamily="34" charset="0"/>
              <a:buChar char="•"/>
              <a:tabLst/>
              <a:defRPr/>
            </a:pPr>
            <a:r>
              <a:rPr lang="en-US" sz="1400" kern="0" dirty="0">
                <a:solidFill>
                  <a:srgbClr val="000000"/>
                </a:solidFill>
                <a:latin typeface="Calibri"/>
              </a:rPr>
              <a:t>Have enough self-confidence to engage</a:t>
            </a:r>
          </a:p>
          <a:p>
            <a:pPr marL="177800" marR="0" lvl="0" indent="-177800" defTabSz="915988" eaLnBrk="0" fontAlgn="auto" latinLnBrk="0" hangingPunct="0">
              <a:lnSpc>
                <a:spcPct val="90000"/>
              </a:lnSpc>
              <a:spcBef>
                <a:spcPts val="600"/>
              </a:spcBef>
              <a:spcAft>
                <a:spcPts val="0"/>
              </a:spcAft>
              <a:buClrTx/>
              <a:buSzPct val="85000"/>
              <a:buFont typeface="Arial" panose="020B0604020202020204" pitchFamily="34" charset="0"/>
              <a:buChar char="•"/>
              <a:tabLst/>
              <a:defRPr/>
            </a:pPr>
            <a:r>
              <a:rPr lang="en-US" sz="1400" kern="0" dirty="0">
                <a:solidFill>
                  <a:srgbClr val="000000"/>
                </a:solidFill>
                <a:latin typeface="Calibri"/>
              </a:rPr>
              <a:t>Appreciate difference</a:t>
            </a:r>
          </a:p>
          <a:p>
            <a:pPr marL="177800" marR="0" lvl="0" indent="-177800" defTabSz="915988" eaLnBrk="0" fontAlgn="auto" latinLnBrk="0" hangingPunct="0">
              <a:lnSpc>
                <a:spcPct val="90000"/>
              </a:lnSpc>
              <a:spcBef>
                <a:spcPts val="600"/>
              </a:spcBef>
              <a:spcAft>
                <a:spcPts val="0"/>
              </a:spcAft>
              <a:buClrTx/>
              <a:buSzPct val="85000"/>
              <a:buFont typeface="Arial" panose="020B0604020202020204" pitchFamily="34" charset="0"/>
              <a:buChar char="•"/>
              <a:tabLst/>
              <a:defRPr/>
            </a:pPr>
            <a:r>
              <a:rPr lang="en-US" sz="1400" kern="0" dirty="0">
                <a:solidFill>
                  <a:srgbClr val="000000"/>
                </a:solidFill>
                <a:latin typeface="Calibri"/>
              </a:rPr>
              <a:t>Get energized by new experiences</a:t>
            </a:r>
          </a:p>
        </p:txBody>
      </p:sp>
      <p:sp>
        <p:nvSpPr>
          <p:cNvPr id="103" name="Freeform 79"/>
          <p:cNvSpPr>
            <a:spLocks noEditPoints="1"/>
          </p:cNvSpPr>
          <p:nvPr/>
        </p:nvSpPr>
        <p:spPr bwMode="auto">
          <a:xfrm>
            <a:off x="3953741" y="1967636"/>
            <a:ext cx="340881" cy="289479"/>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FF6600"/>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ndParaRPr>
          </a:p>
        </p:txBody>
      </p:sp>
      <p:sp>
        <p:nvSpPr>
          <p:cNvPr id="105" name="AutoShape 5"/>
          <p:cNvSpPr>
            <a:spLocks noChangeArrowheads="1"/>
          </p:cNvSpPr>
          <p:nvPr/>
        </p:nvSpPr>
        <p:spPr bwMode="auto">
          <a:xfrm>
            <a:off x="493420" y="4527503"/>
            <a:ext cx="3219251" cy="1650721"/>
          </a:xfrm>
          <a:prstGeom prst="roundRect">
            <a:avLst>
              <a:gd name="adj" fmla="val 4137"/>
            </a:avLst>
          </a:prstGeom>
          <a:solidFill>
            <a:schemeClr val="accent6">
              <a:lumMod val="40000"/>
              <a:lumOff val="60000"/>
            </a:schemeClr>
          </a:solidFill>
          <a:ln w="12700">
            <a:solidFill>
              <a:srgbClr val="FF6600"/>
            </a:solidFill>
            <a:round/>
            <a:headEnd/>
            <a:tailEnd/>
          </a:ln>
          <a:effectLst/>
        </p:spPr>
        <p:txBody>
          <a:bodyPr wrap="square" lIns="91440" anchor="ctr"/>
          <a:lstStyle/>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Fun</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New and different</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Exciting</a:t>
            </a:r>
          </a:p>
        </p:txBody>
      </p:sp>
      <p:sp>
        <p:nvSpPr>
          <p:cNvPr id="107" name="AutoShape 5"/>
          <p:cNvSpPr>
            <a:spLocks noChangeArrowheads="1"/>
          </p:cNvSpPr>
          <p:nvPr/>
        </p:nvSpPr>
        <p:spPr bwMode="auto">
          <a:xfrm>
            <a:off x="3902725" y="4527503"/>
            <a:ext cx="3218688" cy="1650721"/>
          </a:xfrm>
          <a:prstGeom prst="roundRect">
            <a:avLst>
              <a:gd name="adj" fmla="val 4137"/>
            </a:avLst>
          </a:prstGeom>
          <a:solidFill>
            <a:schemeClr val="accent6">
              <a:lumMod val="40000"/>
              <a:lumOff val="60000"/>
            </a:schemeClr>
          </a:solidFill>
          <a:ln w="12700">
            <a:solidFill>
              <a:srgbClr val="FF6600"/>
            </a:solidFill>
            <a:round/>
            <a:headEnd/>
            <a:tailEnd/>
          </a:ln>
          <a:effectLst/>
        </p:spPr>
        <p:txBody>
          <a:bodyPr wrap="square" lIns="91440" anchor="ctr"/>
          <a:lstStyle/>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Relaxing escape</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Energizing</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Transformational</a:t>
            </a:r>
          </a:p>
        </p:txBody>
      </p:sp>
      <p:sp>
        <p:nvSpPr>
          <p:cNvPr id="109" name="Freeform 41"/>
          <p:cNvSpPr>
            <a:spLocks noEditPoints="1"/>
          </p:cNvSpPr>
          <p:nvPr/>
        </p:nvSpPr>
        <p:spPr bwMode="auto">
          <a:xfrm>
            <a:off x="3999842" y="4253432"/>
            <a:ext cx="263705" cy="237544"/>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FF6600"/>
          </a:solidFill>
          <a:ln w="9525">
            <a:noFill/>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dirty="0">
              <a:solidFill>
                <a:srgbClr val="1F497D"/>
              </a:solidFill>
              <a:latin typeface="Calibri"/>
            </a:endParaRPr>
          </a:p>
        </p:txBody>
      </p:sp>
      <p:grpSp>
        <p:nvGrpSpPr>
          <p:cNvPr id="110" name="Gruppieren 59"/>
          <p:cNvGrpSpPr/>
          <p:nvPr/>
        </p:nvGrpSpPr>
        <p:grpSpPr>
          <a:xfrm>
            <a:off x="531739" y="4270136"/>
            <a:ext cx="323444" cy="240016"/>
            <a:chOff x="1404938" y="1720851"/>
            <a:chExt cx="6000750" cy="4452937"/>
          </a:xfrm>
          <a:solidFill>
            <a:srgbClr val="FF6600"/>
          </a:solidFill>
        </p:grpSpPr>
        <p:sp>
          <p:nvSpPr>
            <p:cNvPr id="111"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2"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3"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4"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5"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6"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7" name="Freeform 13"/>
            <p:cNvSpPr>
              <a:spLocks/>
            </p:cNvSpPr>
            <p:nvPr/>
          </p:nvSpPr>
          <p:spPr bwMode="auto">
            <a:xfrm>
              <a:off x="3432178" y="2763839"/>
              <a:ext cx="1909760" cy="3284536"/>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8"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grpSp>
      <p:sp>
        <p:nvSpPr>
          <p:cNvPr id="119" name="Rounded Rectangular Callout 118"/>
          <p:cNvSpPr/>
          <p:nvPr/>
        </p:nvSpPr>
        <p:spPr>
          <a:xfrm>
            <a:off x="7412008" y="2576893"/>
            <a:ext cx="1581754" cy="1071543"/>
          </a:xfrm>
          <a:prstGeom prst="wedgeRoundRectCallou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dirty="0">
                <a:solidFill>
                  <a:srgbClr val="FF6600"/>
                </a:solidFill>
                <a:latin typeface="Calibri"/>
              </a:rPr>
              <a:t>“It [traveling] feels amazing. Something that you can’t convey in words.”</a:t>
            </a:r>
            <a:endParaRPr kumimoji="0" lang="en-US" sz="1400" b="1" i="1" u="none" strike="noStrike" kern="0" cap="none" spc="0" normalizeH="0" baseline="0" noProof="0" dirty="0">
              <a:ln>
                <a:noFill/>
              </a:ln>
              <a:solidFill>
                <a:srgbClr val="FF6600"/>
              </a:solidFill>
              <a:effectLst/>
              <a:uLnTx/>
              <a:uFillTx/>
              <a:latin typeface="Calibri"/>
              <a:ea typeface="+mn-ea"/>
              <a:cs typeface="+mn-cs"/>
            </a:endParaRPr>
          </a:p>
        </p:txBody>
      </p:sp>
    </p:spTree>
    <p:extLst>
      <p:ext uri="{BB962C8B-B14F-4D97-AF65-F5344CB8AC3E}">
        <p14:creationId xmlns:p14="http://schemas.microsoft.com/office/powerpoint/2010/main" val="110102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extBox 98"/>
          <p:cNvSpPr txBox="1"/>
          <p:nvPr/>
        </p:nvSpPr>
        <p:spPr>
          <a:xfrm>
            <a:off x="930901" y="1997696"/>
            <a:ext cx="2681229" cy="322659"/>
          </a:xfrm>
          <a:prstGeom prst="round2SameRect">
            <a:avLst/>
          </a:prstGeom>
          <a:solidFill>
            <a:schemeClr val="accent3"/>
          </a:solidFill>
        </p:spPr>
        <p:txBody>
          <a:bodyPr wrap="square" lIns="91440" rIns="0" rtlCol="0">
            <a:spAutoFit/>
          </a:bodyPr>
          <a:lstStyle>
            <a:defPPr>
              <a:defRPr lang="de-DE"/>
            </a:defPPr>
            <a:lvl1pPr>
              <a:defRPr sz="16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10" normalizeH="0" noProof="0" dirty="0">
                <a:ln>
                  <a:noFill/>
                </a:ln>
                <a:solidFill>
                  <a:srgbClr val="FFFFFF"/>
                </a:solidFill>
                <a:effectLst>
                  <a:outerShdw blurRad="38100" dist="38100" dir="2700000" algn="tl">
                    <a:srgbClr val="000000">
                      <a:alpha val="43137"/>
                    </a:srgbClr>
                  </a:outerShdw>
                </a:effectLst>
                <a:uLnTx/>
                <a:uFillTx/>
                <a:latin typeface="+mj-lt"/>
              </a:rPr>
              <a:t>functional characteristics</a:t>
            </a:r>
          </a:p>
        </p:txBody>
      </p:sp>
      <p:sp>
        <p:nvSpPr>
          <p:cNvPr id="102" name="TextBox 101"/>
          <p:cNvSpPr txBox="1"/>
          <p:nvPr/>
        </p:nvSpPr>
        <p:spPr>
          <a:xfrm>
            <a:off x="4340207" y="1997696"/>
            <a:ext cx="2681229" cy="322659"/>
          </a:xfrm>
          <a:prstGeom prst="round2SameRect">
            <a:avLst/>
          </a:prstGeom>
          <a:solidFill>
            <a:schemeClr val="accent3"/>
          </a:solidFill>
        </p:spPr>
        <p:txBody>
          <a:bodyPr wrap="square" lIns="91440" rIns="0" rtlCol="0">
            <a:spAutoFit/>
          </a:bodyPr>
          <a:lstStyle>
            <a:defPPr>
              <a:defRPr lang="de-DE"/>
            </a:defPPr>
            <a:lvl1pPr>
              <a:defRPr sz="16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10" normalizeH="0" noProof="0" dirty="0">
                <a:ln>
                  <a:noFill/>
                </a:ln>
                <a:solidFill>
                  <a:srgbClr val="FFFFFF"/>
                </a:solidFill>
                <a:effectLst>
                  <a:outerShdw blurRad="38100" dist="38100" dir="2700000" algn="tl">
                    <a:srgbClr val="000000">
                      <a:alpha val="43137"/>
                    </a:srgbClr>
                  </a:outerShdw>
                </a:effectLst>
                <a:uLnTx/>
                <a:uFillTx/>
                <a:latin typeface="+mj-lt"/>
              </a:rPr>
              <a:t>social identity</a:t>
            </a:r>
          </a:p>
        </p:txBody>
      </p:sp>
      <p:sp>
        <p:nvSpPr>
          <p:cNvPr id="106" name="TextBox 105"/>
          <p:cNvSpPr txBox="1"/>
          <p:nvPr/>
        </p:nvSpPr>
        <p:spPr>
          <a:xfrm>
            <a:off x="930901" y="4237894"/>
            <a:ext cx="2681229" cy="322659"/>
          </a:xfrm>
          <a:prstGeom prst="round2SameRect">
            <a:avLst/>
          </a:prstGeom>
          <a:solidFill>
            <a:schemeClr val="accent3"/>
          </a:solidFill>
        </p:spPr>
        <p:txBody>
          <a:bodyPr wrap="square" lIns="91440" rIns="0" rtlCol="0">
            <a:spAutoFit/>
          </a:bodyPr>
          <a:lstStyle>
            <a:defPPr>
              <a:defRPr lang="de-DE"/>
            </a:defPPr>
            <a:lvl1pPr>
              <a:defRPr sz="16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10" normalizeH="0" noProof="0" dirty="0">
                <a:ln>
                  <a:noFill/>
                </a:ln>
                <a:solidFill>
                  <a:srgbClr val="FFFFFF"/>
                </a:solidFill>
                <a:effectLst>
                  <a:outerShdw blurRad="38100" dist="38100" dir="2700000" algn="tl">
                    <a:srgbClr val="000000">
                      <a:alpha val="43137"/>
                    </a:srgbClr>
                  </a:outerShdw>
                </a:effectLst>
                <a:uLnTx/>
                <a:uFillTx/>
                <a:latin typeface="+mj-lt"/>
              </a:rPr>
              <a:t>personality</a:t>
            </a:r>
          </a:p>
        </p:txBody>
      </p:sp>
      <p:sp>
        <p:nvSpPr>
          <p:cNvPr id="108" name="TextBox 107"/>
          <p:cNvSpPr txBox="1"/>
          <p:nvPr/>
        </p:nvSpPr>
        <p:spPr>
          <a:xfrm>
            <a:off x="4340207" y="4237894"/>
            <a:ext cx="2681229" cy="322659"/>
          </a:xfrm>
          <a:prstGeom prst="round2SameRect">
            <a:avLst/>
          </a:prstGeom>
          <a:solidFill>
            <a:schemeClr val="accent3"/>
          </a:solidFill>
        </p:spPr>
        <p:txBody>
          <a:bodyPr wrap="square" lIns="91440" rIns="0" rtlCol="0">
            <a:spAutoFit/>
          </a:bodyPr>
          <a:lstStyle>
            <a:defPPr>
              <a:defRPr lang="de-DE"/>
            </a:defPPr>
            <a:lvl1pPr>
              <a:defRPr sz="16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10" normalizeH="0" noProof="0" dirty="0">
                <a:ln>
                  <a:noFill/>
                </a:ln>
                <a:solidFill>
                  <a:srgbClr val="FFFFFF"/>
                </a:solidFill>
                <a:effectLst>
                  <a:outerShdw blurRad="38100" dist="38100" dir="2700000" algn="tl">
                    <a:srgbClr val="000000">
                      <a:alpha val="43137"/>
                    </a:srgbClr>
                  </a:outerShdw>
                </a:effectLst>
                <a:uLnTx/>
                <a:uFillTx/>
                <a:latin typeface="+mj-lt"/>
              </a:rPr>
              <a:t>emotional benefits</a:t>
            </a:r>
          </a:p>
        </p:txBody>
      </p:sp>
      <p:sp>
        <p:nvSpPr>
          <p:cNvPr id="2" name="Title 1"/>
          <p:cNvSpPr>
            <a:spLocks noGrp="1"/>
          </p:cNvSpPr>
          <p:nvPr>
            <p:ph type="title"/>
          </p:nvPr>
        </p:nvSpPr>
        <p:spPr>
          <a:xfrm>
            <a:off x="1319751" y="857958"/>
            <a:ext cx="7255388" cy="775597"/>
          </a:xfrm>
        </p:spPr>
        <p:txBody>
          <a:bodyPr/>
          <a:lstStyle/>
          <a:p>
            <a:r>
              <a:rPr lang="en-US" sz="2800" dirty="0">
                <a:solidFill>
                  <a:schemeClr val="accent3"/>
                </a:solidFill>
              </a:rPr>
              <a:t>This motivation is all about letting go and being open to new experiences.</a:t>
            </a:r>
          </a:p>
        </p:txBody>
      </p:sp>
      <p:sp>
        <p:nvSpPr>
          <p:cNvPr id="3" name="Text Placeholder 2"/>
          <p:cNvSpPr>
            <a:spLocks noGrp="1"/>
          </p:cNvSpPr>
          <p:nvPr>
            <p:ph type="body" sz="quarter" idx="13"/>
          </p:nvPr>
        </p:nvSpPr>
        <p:spPr>
          <a:xfrm>
            <a:off x="1319751" y="331099"/>
            <a:ext cx="5638418" cy="590215"/>
          </a:xfrm>
        </p:spPr>
        <p:txBody>
          <a:bodyPr/>
          <a:lstStyle/>
          <a:p>
            <a:r>
              <a:rPr lang="en-US" dirty="0"/>
              <a:t>Yellow – Opening Up</a:t>
            </a:r>
          </a:p>
        </p:txBody>
      </p:sp>
      <p:grpSp>
        <p:nvGrpSpPr>
          <p:cNvPr id="5" name="Group 29"/>
          <p:cNvGrpSpPr/>
          <p:nvPr/>
        </p:nvGrpSpPr>
        <p:grpSpPr>
          <a:xfrm>
            <a:off x="95532" y="563834"/>
            <a:ext cx="1080000" cy="1080000"/>
            <a:chOff x="1643518" y="660438"/>
            <a:chExt cx="5967775" cy="5967774"/>
          </a:xfrm>
        </p:grpSpPr>
        <p:grpSp>
          <p:nvGrpSpPr>
            <p:cNvPr id="6" name="Gruppieren 37"/>
            <p:cNvGrpSpPr/>
            <p:nvPr/>
          </p:nvGrpSpPr>
          <p:grpSpPr>
            <a:xfrm>
              <a:off x="2031485" y="1055686"/>
              <a:ext cx="5194800" cy="5194800"/>
              <a:chOff x="2031485" y="1055686"/>
              <a:chExt cx="5194800" cy="5194800"/>
            </a:xfrm>
          </p:grpSpPr>
          <p:sp>
            <p:nvSpPr>
              <p:cNvPr id="15"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solidFill>
                <a:schemeClr val="accent3"/>
              </a:solidFill>
              <a:ln w="6350">
                <a:solidFill>
                  <a:schemeClr val="accent3"/>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16"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17"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18"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19"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20"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21"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22"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7"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chemeClr val="accent3"/>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8"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9"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0"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1"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2"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3"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4"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sp>
        <p:nvSpPr>
          <p:cNvPr id="96" name="Rounded Rectangular Callout 95"/>
          <p:cNvSpPr/>
          <p:nvPr/>
        </p:nvSpPr>
        <p:spPr>
          <a:xfrm>
            <a:off x="7412008" y="4652798"/>
            <a:ext cx="1581754" cy="1071543"/>
          </a:xfrm>
          <a:prstGeom prst="wedgeRoundRectCallou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dirty="0">
                <a:solidFill>
                  <a:schemeClr val="accent3">
                    <a:lumMod val="75000"/>
                  </a:schemeClr>
                </a:solidFill>
                <a:latin typeface="Calibri"/>
              </a:rPr>
              <a:t>“Cultural exchange is priceless.  It helps you feel differently, you become a new person.”</a:t>
            </a:r>
            <a:endParaRPr kumimoji="0" lang="en-US" sz="1400" b="1" i="1" u="none" strike="noStrike" kern="0" cap="none" spc="0" normalizeH="0" baseline="0" noProof="0" dirty="0">
              <a:ln>
                <a:noFill/>
              </a:ln>
              <a:solidFill>
                <a:schemeClr val="accent3">
                  <a:lumMod val="75000"/>
                </a:schemeClr>
              </a:solidFill>
              <a:effectLst/>
              <a:uLnTx/>
              <a:uFillTx/>
              <a:latin typeface="Calibri"/>
              <a:ea typeface="+mn-ea"/>
              <a:cs typeface="+mn-cs"/>
            </a:endParaRPr>
          </a:p>
        </p:txBody>
      </p:sp>
      <p:sp>
        <p:nvSpPr>
          <p:cNvPr id="98" name="AutoShape 5"/>
          <p:cNvSpPr>
            <a:spLocks noChangeArrowheads="1"/>
          </p:cNvSpPr>
          <p:nvPr/>
        </p:nvSpPr>
        <p:spPr bwMode="auto">
          <a:xfrm>
            <a:off x="493420" y="2287305"/>
            <a:ext cx="3219251" cy="1650721"/>
          </a:xfrm>
          <a:prstGeom prst="roundRect">
            <a:avLst>
              <a:gd name="adj" fmla="val 4137"/>
            </a:avLst>
          </a:prstGeom>
          <a:solidFill>
            <a:schemeClr val="accent6">
              <a:lumMod val="40000"/>
              <a:lumOff val="60000"/>
            </a:schemeClr>
          </a:solidFill>
          <a:ln w="12700">
            <a:solidFill>
              <a:schemeClr val="accent3"/>
            </a:solidFill>
            <a:round/>
            <a:headEnd/>
            <a:tailEnd/>
          </a:ln>
          <a:effectLst/>
        </p:spPr>
        <p:txBody>
          <a:bodyPr wrap="square" lIns="91440" anchor="ctr"/>
          <a:lstStyle/>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Allowing yourself to experience something new</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Seeking immersion</a:t>
            </a:r>
          </a:p>
        </p:txBody>
      </p:sp>
      <p:sp>
        <p:nvSpPr>
          <p:cNvPr id="100" name="Freeform 62"/>
          <p:cNvSpPr>
            <a:spLocks noEditPoints="1"/>
          </p:cNvSpPr>
          <p:nvPr/>
        </p:nvSpPr>
        <p:spPr bwMode="auto">
          <a:xfrm>
            <a:off x="532799" y="1943702"/>
            <a:ext cx="338410" cy="338410"/>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chemeClr val="accent3"/>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ndParaRPr>
          </a:p>
        </p:txBody>
      </p:sp>
      <p:sp>
        <p:nvSpPr>
          <p:cNvPr id="101" name="AutoShape 5"/>
          <p:cNvSpPr>
            <a:spLocks noChangeArrowheads="1"/>
          </p:cNvSpPr>
          <p:nvPr/>
        </p:nvSpPr>
        <p:spPr bwMode="auto">
          <a:xfrm>
            <a:off x="3902725" y="2287305"/>
            <a:ext cx="3218688" cy="1650721"/>
          </a:xfrm>
          <a:prstGeom prst="roundRect">
            <a:avLst>
              <a:gd name="adj" fmla="val 4137"/>
            </a:avLst>
          </a:prstGeom>
          <a:solidFill>
            <a:schemeClr val="accent6">
              <a:lumMod val="40000"/>
              <a:lumOff val="60000"/>
            </a:schemeClr>
          </a:solidFill>
          <a:ln w="12700">
            <a:solidFill>
              <a:schemeClr val="accent3"/>
            </a:solidFill>
            <a:round/>
            <a:headEnd/>
            <a:tailEnd/>
          </a:ln>
          <a:effectLst/>
        </p:spPr>
        <p:txBody>
          <a:bodyPr wrap="square" lIns="91440" anchor="ctr"/>
          <a:lstStyle/>
          <a:p>
            <a:pPr marR="0" lvl="0" defTabSz="915988" eaLnBrk="0" fontAlgn="auto" latinLnBrk="0" hangingPunct="0">
              <a:lnSpc>
                <a:spcPct val="90000"/>
              </a:lnSpc>
              <a:spcBef>
                <a:spcPts val="600"/>
              </a:spcBef>
              <a:spcAft>
                <a:spcPts val="0"/>
              </a:spcAft>
              <a:buClrTx/>
              <a:buSzPct val="85000"/>
              <a:tabLst/>
              <a:defRPr/>
            </a:pPr>
            <a:r>
              <a:rPr lang="en-US" sz="1400" kern="0" dirty="0">
                <a:solidFill>
                  <a:srgbClr val="000000"/>
                </a:solidFill>
                <a:latin typeface="Calibri"/>
              </a:rPr>
              <a:t>People who:</a:t>
            </a:r>
          </a:p>
          <a:p>
            <a:pPr marL="177800" marR="0" lvl="0" indent="-177800" defTabSz="915988" eaLnBrk="0" fontAlgn="auto" latinLnBrk="0" hangingPunct="0">
              <a:lnSpc>
                <a:spcPct val="90000"/>
              </a:lnSpc>
              <a:spcBef>
                <a:spcPts val="600"/>
              </a:spcBef>
              <a:spcAft>
                <a:spcPts val="0"/>
              </a:spcAft>
              <a:buClrTx/>
              <a:buSzPct val="85000"/>
              <a:buFont typeface="Arial" panose="020B0604020202020204" pitchFamily="34" charset="0"/>
              <a:buChar char="•"/>
              <a:tabLst/>
              <a:defRPr/>
            </a:pPr>
            <a:r>
              <a:rPr lang="en-US" sz="1400" kern="0" dirty="0">
                <a:solidFill>
                  <a:srgbClr val="000000"/>
                </a:solidFill>
                <a:latin typeface="Calibri"/>
              </a:rPr>
              <a:t>Enjoy interaction</a:t>
            </a:r>
          </a:p>
          <a:p>
            <a:pPr marL="177800" marR="0" lvl="0" indent="-177800" defTabSz="915988" eaLnBrk="0" fontAlgn="auto" latinLnBrk="0" hangingPunct="0">
              <a:lnSpc>
                <a:spcPct val="90000"/>
              </a:lnSpc>
              <a:spcBef>
                <a:spcPts val="600"/>
              </a:spcBef>
              <a:spcAft>
                <a:spcPts val="0"/>
              </a:spcAft>
              <a:buClrTx/>
              <a:buSzPct val="85000"/>
              <a:buFont typeface="Arial" panose="020B0604020202020204" pitchFamily="34" charset="0"/>
              <a:buChar char="•"/>
              <a:tabLst/>
              <a:defRPr/>
            </a:pPr>
            <a:r>
              <a:rPr lang="en-US" sz="1400" kern="0" dirty="0">
                <a:solidFill>
                  <a:srgbClr val="000000"/>
                </a:solidFill>
                <a:latin typeface="Calibri"/>
              </a:rPr>
              <a:t>Are extroverted</a:t>
            </a:r>
          </a:p>
          <a:p>
            <a:pPr marL="177800" marR="0" lvl="0" indent="-177800" defTabSz="915988" eaLnBrk="0" fontAlgn="auto" latinLnBrk="0" hangingPunct="0">
              <a:lnSpc>
                <a:spcPct val="90000"/>
              </a:lnSpc>
              <a:spcBef>
                <a:spcPts val="600"/>
              </a:spcBef>
              <a:spcAft>
                <a:spcPts val="0"/>
              </a:spcAft>
              <a:buClrTx/>
              <a:buSzPct val="85000"/>
              <a:buFont typeface="Arial" panose="020B0604020202020204" pitchFamily="34" charset="0"/>
              <a:buChar char="•"/>
              <a:tabLst/>
              <a:defRPr/>
            </a:pPr>
            <a:r>
              <a:rPr lang="en-US" sz="1400" kern="0" dirty="0">
                <a:solidFill>
                  <a:srgbClr val="000000"/>
                </a:solidFill>
                <a:latin typeface="Calibri"/>
              </a:rPr>
              <a:t>Are willing to engage</a:t>
            </a:r>
          </a:p>
        </p:txBody>
      </p:sp>
      <p:sp>
        <p:nvSpPr>
          <p:cNvPr id="103" name="Freeform 79"/>
          <p:cNvSpPr>
            <a:spLocks noEditPoints="1"/>
          </p:cNvSpPr>
          <p:nvPr/>
        </p:nvSpPr>
        <p:spPr bwMode="auto">
          <a:xfrm>
            <a:off x="3953741" y="1967636"/>
            <a:ext cx="340881" cy="289479"/>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chemeClr val="accent3"/>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ndParaRPr>
          </a:p>
        </p:txBody>
      </p:sp>
      <p:sp>
        <p:nvSpPr>
          <p:cNvPr id="105" name="AutoShape 5"/>
          <p:cNvSpPr>
            <a:spLocks noChangeArrowheads="1"/>
          </p:cNvSpPr>
          <p:nvPr/>
        </p:nvSpPr>
        <p:spPr bwMode="auto">
          <a:xfrm>
            <a:off x="493420" y="4527503"/>
            <a:ext cx="3219251" cy="1650721"/>
          </a:xfrm>
          <a:prstGeom prst="roundRect">
            <a:avLst>
              <a:gd name="adj" fmla="val 4137"/>
            </a:avLst>
          </a:prstGeom>
          <a:solidFill>
            <a:schemeClr val="accent6">
              <a:lumMod val="40000"/>
              <a:lumOff val="60000"/>
            </a:schemeClr>
          </a:solidFill>
          <a:ln w="12700">
            <a:solidFill>
              <a:schemeClr val="accent3"/>
            </a:solidFill>
            <a:round/>
            <a:headEnd/>
            <a:tailEnd/>
          </a:ln>
          <a:effectLst/>
        </p:spPr>
        <p:txBody>
          <a:bodyPr wrap="square" lIns="91440" anchor="ctr"/>
          <a:lstStyle/>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Free</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Easy going</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Comfortable</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Friendly</a:t>
            </a:r>
          </a:p>
        </p:txBody>
      </p:sp>
      <p:sp>
        <p:nvSpPr>
          <p:cNvPr id="107" name="AutoShape 5"/>
          <p:cNvSpPr>
            <a:spLocks noChangeArrowheads="1"/>
          </p:cNvSpPr>
          <p:nvPr/>
        </p:nvSpPr>
        <p:spPr bwMode="auto">
          <a:xfrm>
            <a:off x="3902725" y="4527503"/>
            <a:ext cx="3218688" cy="1650721"/>
          </a:xfrm>
          <a:prstGeom prst="roundRect">
            <a:avLst>
              <a:gd name="adj" fmla="val 4137"/>
            </a:avLst>
          </a:prstGeom>
          <a:solidFill>
            <a:schemeClr val="accent6">
              <a:lumMod val="40000"/>
              <a:lumOff val="60000"/>
            </a:schemeClr>
          </a:solidFill>
          <a:ln w="12700">
            <a:solidFill>
              <a:schemeClr val="accent3"/>
            </a:solidFill>
            <a:round/>
            <a:headEnd/>
            <a:tailEnd/>
          </a:ln>
          <a:effectLst/>
        </p:spPr>
        <p:txBody>
          <a:bodyPr wrap="square" lIns="91440" anchor="ctr"/>
          <a:lstStyle/>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Feeling connected</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Empathy</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Energy</a:t>
            </a:r>
          </a:p>
        </p:txBody>
      </p:sp>
      <p:sp>
        <p:nvSpPr>
          <p:cNvPr id="109" name="Freeform 41"/>
          <p:cNvSpPr>
            <a:spLocks noEditPoints="1"/>
          </p:cNvSpPr>
          <p:nvPr/>
        </p:nvSpPr>
        <p:spPr bwMode="auto">
          <a:xfrm>
            <a:off x="3999842" y="4253432"/>
            <a:ext cx="263705" cy="237544"/>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chemeClr val="accent3"/>
          </a:solidFill>
          <a:ln w="9525">
            <a:noFill/>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dirty="0">
              <a:solidFill>
                <a:srgbClr val="1F497D"/>
              </a:solidFill>
              <a:latin typeface="Calibri"/>
            </a:endParaRPr>
          </a:p>
        </p:txBody>
      </p:sp>
      <p:grpSp>
        <p:nvGrpSpPr>
          <p:cNvPr id="110" name="Gruppieren 59"/>
          <p:cNvGrpSpPr/>
          <p:nvPr/>
        </p:nvGrpSpPr>
        <p:grpSpPr>
          <a:xfrm>
            <a:off x="531739" y="4270136"/>
            <a:ext cx="323444" cy="240016"/>
            <a:chOff x="1404938" y="1720851"/>
            <a:chExt cx="6000750" cy="4452937"/>
          </a:xfrm>
          <a:solidFill>
            <a:schemeClr val="accent3"/>
          </a:solidFill>
        </p:grpSpPr>
        <p:sp>
          <p:nvSpPr>
            <p:cNvPr id="111"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2"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3"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4"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5"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6"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7" name="Freeform 13"/>
            <p:cNvSpPr>
              <a:spLocks/>
            </p:cNvSpPr>
            <p:nvPr/>
          </p:nvSpPr>
          <p:spPr bwMode="auto">
            <a:xfrm>
              <a:off x="3432178" y="2763839"/>
              <a:ext cx="1909760" cy="3284536"/>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8"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grpSp>
      <p:sp>
        <p:nvSpPr>
          <p:cNvPr id="119" name="Rounded Rectangular Callout 118"/>
          <p:cNvSpPr/>
          <p:nvPr/>
        </p:nvSpPr>
        <p:spPr>
          <a:xfrm>
            <a:off x="7412008" y="2576893"/>
            <a:ext cx="1581754" cy="1071543"/>
          </a:xfrm>
          <a:prstGeom prst="wedgeRoundRectCallou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dirty="0">
                <a:solidFill>
                  <a:schemeClr val="accent3">
                    <a:lumMod val="75000"/>
                  </a:schemeClr>
                </a:solidFill>
                <a:latin typeface="Calibri"/>
              </a:rPr>
              <a:t>“It shapes your experience to see the culture, one that is new to you.”</a:t>
            </a:r>
            <a:endParaRPr kumimoji="0" lang="en-US" sz="1400" b="1" i="1" u="none" strike="noStrike" kern="0" cap="none" spc="0" normalizeH="0" baseline="0" noProof="0" dirty="0">
              <a:ln>
                <a:noFill/>
              </a:ln>
              <a:solidFill>
                <a:schemeClr val="accent3">
                  <a:lumMod val="75000"/>
                </a:schemeClr>
              </a:solidFill>
              <a:effectLst/>
              <a:uLnTx/>
              <a:uFillTx/>
              <a:latin typeface="Calibri"/>
            </a:endParaRPr>
          </a:p>
        </p:txBody>
      </p:sp>
    </p:spTree>
    <p:extLst>
      <p:ext uri="{BB962C8B-B14F-4D97-AF65-F5344CB8AC3E}">
        <p14:creationId xmlns:p14="http://schemas.microsoft.com/office/powerpoint/2010/main" val="50760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extBox 98"/>
          <p:cNvSpPr txBox="1"/>
          <p:nvPr/>
        </p:nvSpPr>
        <p:spPr>
          <a:xfrm>
            <a:off x="930901" y="1997696"/>
            <a:ext cx="2681229" cy="322659"/>
          </a:xfrm>
          <a:prstGeom prst="round2SameRect">
            <a:avLst/>
          </a:prstGeom>
          <a:solidFill>
            <a:srgbClr val="875A2D"/>
          </a:solidFill>
        </p:spPr>
        <p:txBody>
          <a:bodyPr wrap="square" lIns="91440" rIns="0" rtlCol="0">
            <a:spAutoFit/>
          </a:bodyPr>
          <a:lstStyle>
            <a:defPPr>
              <a:defRPr lang="de-DE"/>
            </a:defPPr>
            <a:lvl1pPr>
              <a:defRPr sz="16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10" normalizeH="0" noProof="0" dirty="0">
                <a:ln>
                  <a:noFill/>
                </a:ln>
                <a:solidFill>
                  <a:srgbClr val="FFFFFF"/>
                </a:solidFill>
                <a:effectLst>
                  <a:outerShdw blurRad="38100" dist="38100" dir="2700000" algn="tl">
                    <a:srgbClr val="000000">
                      <a:alpha val="43137"/>
                    </a:srgbClr>
                  </a:outerShdw>
                </a:effectLst>
                <a:uLnTx/>
                <a:uFillTx/>
                <a:latin typeface="+mj-lt"/>
              </a:rPr>
              <a:t>functional characteristics</a:t>
            </a:r>
          </a:p>
        </p:txBody>
      </p:sp>
      <p:sp>
        <p:nvSpPr>
          <p:cNvPr id="102" name="TextBox 101"/>
          <p:cNvSpPr txBox="1"/>
          <p:nvPr/>
        </p:nvSpPr>
        <p:spPr>
          <a:xfrm>
            <a:off x="4340207" y="1997696"/>
            <a:ext cx="2681229" cy="322659"/>
          </a:xfrm>
          <a:prstGeom prst="round2SameRect">
            <a:avLst/>
          </a:prstGeom>
          <a:solidFill>
            <a:srgbClr val="875A2D"/>
          </a:solidFill>
        </p:spPr>
        <p:txBody>
          <a:bodyPr wrap="square" lIns="91440" rIns="0" rtlCol="0">
            <a:spAutoFit/>
          </a:bodyPr>
          <a:lstStyle>
            <a:defPPr>
              <a:defRPr lang="de-DE"/>
            </a:defPPr>
            <a:lvl1pPr>
              <a:defRPr sz="16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10" normalizeH="0" noProof="0" dirty="0">
                <a:ln>
                  <a:noFill/>
                </a:ln>
                <a:solidFill>
                  <a:srgbClr val="FFFFFF"/>
                </a:solidFill>
                <a:effectLst>
                  <a:outerShdw blurRad="38100" dist="38100" dir="2700000" algn="tl">
                    <a:srgbClr val="000000">
                      <a:alpha val="43137"/>
                    </a:srgbClr>
                  </a:outerShdw>
                </a:effectLst>
                <a:uLnTx/>
                <a:uFillTx/>
                <a:latin typeface="+mj-lt"/>
              </a:rPr>
              <a:t>social identity</a:t>
            </a:r>
          </a:p>
        </p:txBody>
      </p:sp>
      <p:sp>
        <p:nvSpPr>
          <p:cNvPr id="106" name="TextBox 105"/>
          <p:cNvSpPr txBox="1"/>
          <p:nvPr/>
        </p:nvSpPr>
        <p:spPr>
          <a:xfrm>
            <a:off x="930901" y="4237894"/>
            <a:ext cx="2681229" cy="322659"/>
          </a:xfrm>
          <a:prstGeom prst="round2SameRect">
            <a:avLst/>
          </a:prstGeom>
          <a:solidFill>
            <a:srgbClr val="875A2D"/>
          </a:solidFill>
        </p:spPr>
        <p:txBody>
          <a:bodyPr wrap="square" lIns="91440" rIns="0" rtlCol="0">
            <a:spAutoFit/>
          </a:bodyPr>
          <a:lstStyle>
            <a:defPPr>
              <a:defRPr lang="de-DE"/>
            </a:defPPr>
            <a:lvl1pPr>
              <a:defRPr sz="16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10" normalizeH="0" noProof="0" dirty="0">
                <a:ln>
                  <a:noFill/>
                </a:ln>
                <a:solidFill>
                  <a:srgbClr val="FFFFFF"/>
                </a:solidFill>
                <a:effectLst>
                  <a:outerShdw blurRad="38100" dist="38100" dir="2700000" algn="tl">
                    <a:srgbClr val="000000">
                      <a:alpha val="43137"/>
                    </a:srgbClr>
                  </a:outerShdw>
                </a:effectLst>
                <a:uLnTx/>
                <a:uFillTx/>
                <a:latin typeface="+mj-lt"/>
              </a:rPr>
              <a:t>personality</a:t>
            </a:r>
          </a:p>
        </p:txBody>
      </p:sp>
      <p:sp>
        <p:nvSpPr>
          <p:cNvPr id="108" name="TextBox 107"/>
          <p:cNvSpPr txBox="1"/>
          <p:nvPr/>
        </p:nvSpPr>
        <p:spPr>
          <a:xfrm>
            <a:off x="4340207" y="4237894"/>
            <a:ext cx="2681229" cy="322659"/>
          </a:xfrm>
          <a:prstGeom prst="round2SameRect">
            <a:avLst/>
          </a:prstGeom>
          <a:solidFill>
            <a:srgbClr val="875A2D"/>
          </a:solidFill>
        </p:spPr>
        <p:txBody>
          <a:bodyPr wrap="square" lIns="91440" rIns="0" rtlCol="0">
            <a:spAutoFit/>
          </a:bodyPr>
          <a:lstStyle>
            <a:defPPr>
              <a:defRPr lang="de-DE"/>
            </a:defPPr>
            <a:lvl1pPr>
              <a:defRPr sz="16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10" normalizeH="0" noProof="0" dirty="0">
                <a:ln>
                  <a:noFill/>
                </a:ln>
                <a:solidFill>
                  <a:srgbClr val="FFFFFF"/>
                </a:solidFill>
                <a:effectLst>
                  <a:outerShdw blurRad="38100" dist="38100" dir="2700000" algn="tl">
                    <a:srgbClr val="000000">
                      <a:alpha val="43137"/>
                    </a:srgbClr>
                  </a:outerShdw>
                </a:effectLst>
                <a:uLnTx/>
                <a:uFillTx/>
                <a:latin typeface="+mj-lt"/>
              </a:rPr>
              <a:t>emotional benefits</a:t>
            </a:r>
          </a:p>
        </p:txBody>
      </p:sp>
      <p:sp>
        <p:nvSpPr>
          <p:cNvPr id="2" name="Title 1"/>
          <p:cNvSpPr>
            <a:spLocks noGrp="1"/>
          </p:cNvSpPr>
          <p:nvPr>
            <p:ph type="title"/>
          </p:nvPr>
        </p:nvSpPr>
        <p:spPr>
          <a:xfrm>
            <a:off x="1319751" y="857958"/>
            <a:ext cx="7255388" cy="775597"/>
          </a:xfrm>
        </p:spPr>
        <p:txBody>
          <a:bodyPr/>
          <a:lstStyle/>
          <a:p>
            <a:r>
              <a:rPr lang="en-US" sz="2800" dirty="0">
                <a:solidFill>
                  <a:srgbClr val="875A2D"/>
                </a:solidFill>
              </a:rPr>
              <a:t>This motivation is all about engaging with people and culture.</a:t>
            </a:r>
          </a:p>
        </p:txBody>
      </p:sp>
      <p:sp>
        <p:nvSpPr>
          <p:cNvPr id="3" name="Text Placeholder 2"/>
          <p:cNvSpPr>
            <a:spLocks noGrp="1"/>
          </p:cNvSpPr>
          <p:nvPr>
            <p:ph type="body" sz="quarter" idx="13"/>
          </p:nvPr>
        </p:nvSpPr>
        <p:spPr>
          <a:xfrm>
            <a:off x="1319751" y="331099"/>
            <a:ext cx="5638418" cy="590215"/>
          </a:xfrm>
        </p:spPr>
        <p:txBody>
          <a:bodyPr/>
          <a:lstStyle/>
          <a:p>
            <a:r>
              <a:rPr lang="en-US" dirty="0"/>
              <a:t>Brown – Integration</a:t>
            </a:r>
          </a:p>
        </p:txBody>
      </p:sp>
      <p:grpSp>
        <p:nvGrpSpPr>
          <p:cNvPr id="5" name="Group 29"/>
          <p:cNvGrpSpPr/>
          <p:nvPr/>
        </p:nvGrpSpPr>
        <p:grpSpPr>
          <a:xfrm>
            <a:off x="95532" y="563834"/>
            <a:ext cx="1080000" cy="1080000"/>
            <a:chOff x="1643518" y="660438"/>
            <a:chExt cx="5967775" cy="5967774"/>
          </a:xfrm>
        </p:grpSpPr>
        <p:grpSp>
          <p:nvGrpSpPr>
            <p:cNvPr id="6" name="Gruppieren 37"/>
            <p:cNvGrpSpPr/>
            <p:nvPr/>
          </p:nvGrpSpPr>
          <p:grpSpPr>
            <a:xfrm>
              <a:off x="2031485" y="1055686"/>
              <a:ext cx="5194800" cy="5194800"/>
              <a:chOff x="2031485" y="1055686"/>
              <a:chExt cx="5194800" cy="5194800"/>
            </a:xfrm>
          </p:grpSpPr>
          <p:sp>
            <p:nvSpPr>
              <p:cNvPr id="15"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16"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solidFill>
                <a:srgbClr val="875A2D"/>
              </a:solidFill>
              <a:ln w="6350">
                <a:solidFill>
                  <a:srgbClr val="875A2D"/>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17"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18"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19"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20"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21"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22"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7"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chemeClr val="accent3"/>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8"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9"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0"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1"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2"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3"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4"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sp>
        <p:nvSpPr>
          <p:cNvPr id="96" name="Rounded Rectangular Callout 95"/>
          <p:cNvSpPr/>
          <p:nvPr/>
        </p:nvSpPr>
        <p:spPr>
          <a:xfrm>
            <a:off x="7412008" y="4652798"/>
            <a:ext cx="1581754" cy="1071543"/>
          </a:xfrm>
          <a:prstGeom prst="wedgeRoundRectCallou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dirty="0">
                <a:solidFill>
                  <a:srgbClr val="875A2D"/>
                </a:solidFill>
                <a:latin typeface="Calibri"/>
              </a:rPr>
              <a:t>“It feels like you are in a different world. You are in their world.”</a:t>
            </a:r>
            <a:endParaRPr kumimoji="0" lang="en-US" sz="1400" b="1" i="1" u="none" strike="noStrike" kern="0" cap="none" spc="0" normalizeH="0" baseline="0" noProof="0" dirty="0">
              <a:ln>
                <a:noFill/>
              </a:ln>
              <a:solidFill>
                <a:srgbClr val="875A2D"/>
              </a:solidFill>
              <a:effectLst/>
              <a:uLnTx/>
              <a:uFillTx/>
              <a:latin typeface="Calibri"/>
            </a:endParaRPr>
          </a:p>
        </p:txBody>
      </p:sp>
      <p:sp>
        <p:nvSpPr>
          <p:cNvPr id="98" name="AutoShape 5"/>
          <p:cNvSpPr>
            <a:spLocks noChangeArrowheads="1"/>
          </p:cNvSpPr>
          <p:nvPr/>
        </p:nvSpPr>
        <p:spPr bwMode="auto">
          <a:xfrm>
            <a:off x="493420" y="2287305"/>
            <a:ext cx="3219251" cy="1650721"/>
          </a:xfrm>
          <a:prstGeom prst="roundRect">
            <a:avLst>
              <a:gd name="adj" fmla="val 4137"/>
            </a:avLst>
          </a:prstGeom>
          <a:solidFill>
            <a:schemeClr val="accent6">
              <a:lumMod val="40000"/>
              <a:lumOff val="60000"/>
            </a:schemeClr>
          </a:solidFill>
          <a:ln w="12700">
            <a:solidFill>
              <a:srgbClr val="875A2D"/>
            </a:solidFill>
            <a:round/>
            <a:headEnd/>
            <a:tailEnd/>
          </a:ln>
          <a:effectLst/>
        </p:spPr>
        <p:txBody>
          <a:bodyPr wrap="square" lIns="91440" anchor="ctr"/>
          <a:lstStyle/>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Social involvement --  vacation as much about people as it is about places.</a:t>
            </a:r>
          </a:p>
        </p:txBody>
      </p:sp>
      <p:sp>
        <p:nvSpPr>
          <p:cNvPr id="100" name="Freeform 62"/>
          <p:cNvSpPr>
            <a:spLocks noEditPoints="1"/>
          </p:cNvSpPr>
          <p:nvPr/>
        </p:nvSpPr>
        <p:spPr bwMode="auto">
          <a:xfrm>
            <a:off x="532799" y="1943702"/>
            <a:ext cx="338410" cy="338410"/>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875A2D"/>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ndParaRPr>
          </a:p>
        </p:txBody>
      </p:sp>
      <p:sp>
        <p:nvSpPr>
          <p:cNvPr id="101" name="AutoShape 5"/>
          <p:cNvSpPr>
            <a:spLocks noChangeArrowheads="1"/>
          </p:cNvSpPr>
          <p:nvPr/>
        </p:nvSpPr>
        <p:spPr bwMode="auto">
          <a:xfrm>
            <a:off x="3902725" y="2287305"/>
            <a:ext cx="3218688" cy="1650721"/>
          </a:xfrm>
          <a:prstGeom prst="roundRect">
            <a:avLst>
              <a:gd name="adj" fmla="val 4137"/>
            </a:avLst>
          </a:prstGeom>
          <a:solidFill>
            <a:schemeClr val="accent6">
              <a:lumMod val="40000"/>
              <a:lumOff val="60000"/>
            </a:schemeClr>
          </a:solidFill>
          <a:ln w="12700">
            <a:solidFill>
              <a:srgbClr val="875A2D"/>
            </a:solidFill>
            <a:round/>
            <a:headEnd/>
            <a:tailEnd/>
          </a:ln>
          <a:effectLst/>
        </p:spPr>
        <p:txBody>
          <a:bodyPr wrap="square" lIns="91440" anchor="ctr"/>
          <a:lstStyle/>
          <a:p>
            <a:pPr marR="0" lvl="0" defTabSz="915988" eaLnBrk="0" fontAlgn="auto" latinLnBrk="0" hangingPunct="0">
              <a:lnSpc>
                <a:spcPct val="90000"/>
              </a:lnSpc>
              <a:spcBef>
                <a:spcPts val="600"/>
              </a:spcBef>
              <a:spcAft>
                <a:spcPts val="0"/>
              </a:spcAft>
              <a:buClrTx/>
              <a:buSzPct val="85000"/>
              <a:tabLst/>
              <a:defRPr/>
            </a:pPr>
            <a:r>
              <a:rPr lang="en-US" sz="1400" kern="0" dirty="0">
                <a:solidFill>
                  <a:srgbClr val="000000"/>
                </a:solidFill>
                <a:latin typeface="Calibri"/>
              </a:rPr>
              <a:t>For people who:</a:t>
            </a:r>
          </a:p>
          <a:p>
            <a:pPr marL="177800" marR="0" lvl="0" indent="-177800" defTabSz="915988" eaLnBrk="0" fontAlgn="auto" latinLnBrk="0" hangingPunct="0">
              <a:lnSpc>
                <a:spcPct val="90000"/>
              </a:lnSpc>
              <a:spcBef>
                <a:spcPts val="600"/>
              </a:spcBef>
              <a:spcAft>
                <a:spcPts val="0"/>
              </a:spcAft>
              <a:buClrTx/>
              <a:buSzPct val="85000"/>
              <a:buFont typeface="Arial" panose="020B0604020202020204" pitchFamily="34" charset="0"/>
              <a:buChar char="•"/>
              <a:tabLst/>
              <a:defRPr/>
            </a:pPr>
            <a:r>
              <a:rPr lang="en-US" sz="1400" kern="0" dirty="0">
                <a:solidFill>
                  <a:srgbClr val="000000"/>
                </a:solidFill>
                <a:latin typeface="Calibri"/>
              </a:rPr>
              <a:t>Are extroverted</a:t>
            </a:r>
          </a:p>
          <a:p>
            <a:pPr marL="177800" marR="0" lvl="0" indent="-177800" defTabSz="915988" eaLnBrk="0" fontAlgn="auto" latinLnBrk="0" hangingPunct="0">
              <a:lnSpc>
                <a:spcPct val="90000"/>
              </a:lnSpc>
              <a:spcBef>
                <a:spcPts val="600"/>
              </a:spcBef>
              <a:spcAft>
                <a:spcPts val="0"/>
              </a:spcAft>
              <a:buClrTx/>
              <a:buSzPct val="85000"/>
              <a:buFont typeface="Arial" panose="020B0604020202020204" pitchFamily="34" charset="0"/>
              <a:buChar char="•"/>
              <a:tabLst/>
              <a:defRPr/>
            </a:pPr>
            <a:r>
              <a:rPr lang="en-US" sz="1400" kern="0" dirty="0">
                <a:solidFill>
                  <a:srgbClr val="000000"/>
                </a:solidFill>
                <a:latin typeface="Calibri"/>
              </a:rPr>
              <a:t>Value the new and different</a:t>
            </a:r>
          </a:p>
          <a:p>
            <a:pPr marL="177800" marR="0" lvl="0" indent="-177800" defTabSz="915988" eaLnBrk="0" fontAlgn="auto" latinLnBrk="0" hangingPunct="0">
              <a:lnSpc>
                <a:spcPct val="90000"/>
              </a:lnSpc>
              <a:spcBef>
                <a:spcPts val="600"/>
              </a:spcBef>
              <a:spcAft>
                <a:spcPts val="0"/>
              </a:spcAft>
              <a:buClrTx/>
              <a:buSzPct val="85000"/>
              <a:buFont typeface="Arial" panose="020B0604020202020204" pitchFamily="34" charset="0"/>
              <a:buChar char="•"/>
              <a:tabLst/>
              <a:defRPr/>
            </a:pPr>
            <a:r>
              <a:rPr lang="en-US" sz="1400" kern="0" dirty="0">
                <a:solidFill>
                  <a:srgbClr val="000000"/>
                </a:solidFill>
                <a:latin typeface="Calibri"/>
              </a:rPr>
              <a:t>Enjoy the little moments, particularly when interacting with locals.</a:t>
            </a:r>
          </a:p>
        </p:txBody>
      </p:sp>
      <p:sp>
        <p:nvSpPr>
          <p:cNvPr id="103" name="Freeform 79"/>
          <p:cNvSpPr>
            <a:spLocks noEditPoints="1"/>
          </p:cNvSpPr>
          <p:nvPr/>
        </p:nvSpPr>
        <p:spPr bwMode="auto">
          <a:xfrm>
            <a:off x="3953741" y="1967636"/>
            <a:ext cx="340881" cy="289479"/>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875A2D"/>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ndParaRPr>
          </a:p>
        </p:txBody>
      </p:sp>
      <p:sp>
        <p:nvSpPr>
          <p:cNvPr id="105" name="AutoShape 5"/>
          <p:cNvSpPr>
            <a:spLocks noChangeArrowheads="1"/>
          </p:cNvSpPr>
          <p:nvPr/>
        </p:nvSpPr>
        <p:spPr bwMode="auto">
          <a:xfrm>
            <a:off x="493420" y="4527503"/>
            <a:ext cx="3219251" cy="1650721"/>
          </a:xfrm>
          <a:prstGeom prst="roundRect">
            <a:avLst>
              <a:gd name="adj" fmla="val 4137"/>
            </a:avLst>
          </a:prstGeom>
          <a:solidFill>
            <a:schemeClr val="accent6">
              <a:lumMod val="40000"/>
              <a:lumOff val="60000"/>
            </a:schemeClr>
          </a:solidFill>
          <a:ln w="12700">
            <a:solidFill>
              <a:srgbClr val="875A2D"/>
            </a:solidFill>
            <a:round/>
            <a:headEnd/>
            <a:tailEnd/>
          </a:ln>
          <a:effectLst/>
        </p:spPr>
        <p:txBody>
          <a:bodyPr wrap="square" lIns="91440" anchor="ctr"/>
          <a:lstStyle/>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Intimacy</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Embracing</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Bonding</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Warm</a:t>
            </a:r>
          </a:p>
        </p:txBody>
      </p:sp>
      <p:sp>
        <p:nvSpPr>
          <p:cNvPr id="107" name="AutoShape 5"/>
          <p:cNvSpPr>
            <a:spLocks noChangeArrowheads="1"/>
          </p:cNvSpPr>
          <p:nvPr/>
        </p:nvSpPr>
        <p:spPr bwMode="auto">
          <a:xfrm>
            <a:off x="3902725" y="4527503"/>
            <a:ext cx="3218688" cy="1650721"/>
          </a:xfrm>
          <a:prstGeom prst="roundRect">
            <a:avLst>
              <a:gd name="adj" fmla="val 4137"/>
            </a:avLst>
          </a:prstGeom>
          <a:solidFill>
            <a:schemeClr val="accent6">
              <a:lumMod val="40000"/>
              <a:lumOff val="60000"/>
            </a:schemeClr>
          </a:solidFill>
          <a:ln w="12700">
            <a:solidFill>
              <a:srgbClr val="875A2D"/>
            </a:solidFill>
            <a:round/>
            <a:headEnd/>
            <a:tailEnd/>
          </a:ln>
          <a:effectLst/>
        </p:spPr>
        <p:txBody>
          <a:bodyPr wrap="square" lIns="91440" anchor="ctr"/>
          <a:lstStyle/>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Feeling a part of something . .feeling connected in a personal way.</a:t>
            </a:r>
          </a:p>
        </p:txBody>
      </p:sp>
      <p:sp>
        <p:nvSpPr>
          <p:cNvPr id="109" name="Freeform 41"/>
          <p:cNvSpPr>
            <a:spLocks noEditPoints="1"/>
          </p:cNvSpPr>
          <p:nvPr/>
        </p:nvSpPr>
        <p:spPr bwMode="auto">
          <a:xfrm>
            <a:off x="3999842" y="4253432"/>
            <a:ext cx="263705" cy="237544"/>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875A2D"/>
          </a:solidFill>
          <a:ln w="9525">
            <a:noFill/>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dirty="0">
              <a:solidFill>
                <a:srgbClr val="1F497D"/>
              </a:solidFill>
              <a:latin typeface="Calibri"/>
            </a:endParaRPr>
          </a:p>
        </p:txBody>
      </p:sp>
      <p:grpSp>
        <p:nvGrpSpPr>
          <p:cNvPr id="110" name="Gruppieren 59"/>
          <p:cNvGrpSpPr/>
          <p:nvPr/>
        </p:nvGrpSpPr>
        <p:grpSpPr>
          <a:xfrm>
            <a:off x="531739" y="4270136"/>
            <a:ext cx="323444" cy="240016"/>
            <a:chOff x="1404938" y="1720851"/>
            <a:chExt cx="6000750" cy="4452937"/>
          </a:xfrm>
          <a:solidFill>
            <a:srgbClr val="875A2D"/>
          </a:solidFill>
        </p:grpSpPr>
        <p:sp>
          <p:nvSpPr>
            <p:cNvPr id="111"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2"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3"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4"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5"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6"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7" name="Freeform 13"/>
            <p:cNvSpPr>
              <a:spLocks/>
            </p:cNvSpPr>
            <p:nvPr/>
          </p:nvSpPr>
          <p:spPr bwMode="auto">
            <a:xfrm>
              <a:off x="3432178" y="2763839"/>
              <a:ext cx="1909760" cy="3284536"/>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8"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grpSp>
      <p:sp>
        <p:nvSpPr>
          <p:cNvPr id="119" name="Rounded Rectangular Callout 118"/>
          <p:cNvSpPr/>
          <p:nvPr/>
        </p:nvSpPr>
        <p:spPr>
          <a:xfrm>
            <a:off x="7412008" y="2576893"/>
            <a:ext cx="1581754" cy="1071543"/>
          </a:xfrm>
          <a:prstGeom prst="wedgeRoundRectCallou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dirty="0">
                <a:solidFill>
                  <a:srgbClr val="875A2D"/>
                </a:solidFill>
                <a:latin typeface="Calibri"/>
              </a:rPr>
              <a:t>“I try not to bring my own preconceptions with me. I try to enjoy what is there.”</a:t>
            </a:r>
            <a:endParaRPr kumimoji="0" lang="en-US" sz="1400" b="1" i="1" u="none" strike="noStrike" kern="0" cap="none" spc="0" normalizeH="0" baseline="0" noProof="0" dirty="0">
              <a:ln>
                <a:noFill/>
              </a:ln>
              <a:solidFill>
                <a:srgbClr val="875A2D"/>
              </a:solidFill>
              <a:effectLst/>
              <a:uLnTx/>
              <a:uFillTx/>
              <a:latin typeface="Calibri"/>
            </a:endParaRPr>
          </a:p>
        </p:txBody>
      </p:sp>
    </p:spTree>
    <p:extLst>
      <p:ext uri="{BB962C8B-B14F-4D97-AF65-F5344CB8AC3E}">
        <p14:creationId xmlns:p14="http://schemas.microsoft.com/office/powerpoint/2010/main" val="254995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extBox 98"/>
          <p:cNvSpPr txBox="1"/>
          <p:nvPr/>
        </p:nvSpPr>
        <p:spPr>
          <a:xfrm>
            <a:off x="930901" y="1997696"/>
            <a:ext cx="2681229" cy="322659"/>
          </a:xfrm>
          <a:prstGeom prst="round2SameRect">
            <a:avLst/>
          </a:prstGeom>
          <a:solidFill>
            <a:srgbClr val="00B0F0"/>
          </a:solidFill>
        </p:spPr>
        <p:txBody>
          <a:bodyPr wrap="square" lIns="91440" rIns="0" rtlCol="0">
            <a:spAutoFit/>
          </a:bodyPr>
          <a:lstStyle>
            <a:defPPr>
              <a:defRPr lang="de-DE"/>
            </a:defPPr>
            <a:lvl1pPr>
              <a:defRPr sz="16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10" normalizeH="0" noProof="0" dirty="0">
                <a:ln>
                  <a:noFill/>
                </a:ln>
                <a:solidFill>
                  <a:srgbClr val="FFFFFF"/>
                </a:solidFill>
                <a:effectLst>
                  <a:outerShdw blurRad="38100" dist="38100" dir="2700000" algn="tl">
                    <a:srgbClr val="000000">
                      <a:alpha val="43137"/>
                    </a:srgbClr>
                  </a:outerShdw>
                </a:effectLst>
                <a:uLnTx/>
                <a:uFillTx/>
                <a:latin typeface="+mj-lt"/>
              </a:rPr>
              <a:t>functional characteristics</a:t>
            </a:r>
          </a:p>
        </p:txBody>
      </p:sp>
      <p:sp>
        <p:nvSpPr>
          <p:cNvPr id="102" name="TextBox 101"/>
          <p:cNvSpPr txBox="1"/>
          <p:nvPr/>
        </p:nvSpPr>
        <p:spPr>
          <a:xfrm>
            <a:off x="4340207" y="1997696"/>
            <a:ext cx="2681229" cy="322659"/>
          </a:xfrm>
          <a:prstGeom prst="round2SameRect">
            <a:avLst/>
          </a:prstGeom>
          <a:solidFill>
            <a:srgbClr val="00B0F0"/>
          </a:solidFill>
        </p:spPr>
        <p:txBody>
          <a:bodyPr wrap="square" lIns="91440" rIns="0" rtlCol="0">
            <a:spAutoFit/>
          </a:bodyPr>
          <a:lstStyle>
            <a:defPPr>
              <a:defRPr lang="de-DE"/>
            </a:defPPr>
            <a:lvl1pPr>
              <a:defRPr sz="16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10" normalizeH="0" noProof="0" dirty="0">
                <a:ln>
                  <a:noFill/>
                </a:ln>
                <a:solidFill>
                  <a:srgbClr val="FFFFFF"/>
                </a:solidFill>
                <a:effectLst>
                  <a:outerShdw blurRad="38100" dist="38100" dir="2700000" algn="tl">
                    <a:srgbClr val="000000">
                      <a:alpha val="43137"/>
                    </a:srgbClr>
                  </a:outerShdw>
                </a:effectLst>
                <a:uLnTx/>
                <a:uFillTx/>
                <a:latin typeface="+mj-lt"/>
              </a:rPr>
              <a:t>social identity</a:t>
            </a:r>
          </a:p>
        </p:txBody>
      </p:sp>
      <p:sp>
        <p:nvSpPr>
          <p:cNvPr id="106" name="TextBox 105"/>
          <p:cNvSpPr txBox="1"/>
          <p:nvPr/>
        </p:nvSpPr>
        <p:spPr>
          <a:xfrm>
            <a:off x="930901" y="4237894"/>
            <a:ext cx="2681229" cy="322659"/>
          </a:xfrm>
          <a:prstGeom prst="round2SameRect">
            <a:avLst/>
          </a:prstGeom>
          <a:solidFill>
            <a:srgbClr val="00B0F0"/>
          </a:solidFill>
        </p:spPr>
        <p:txBody>
          <a:bodyPr wrap="square" lIns="91440" rIns="0" rtlCol="0">
            <a:spAutoFit/>
          </a:bodyPr>
          <a:lstStyle>
            <a:defPPr>
              <a:defRPr lang="de-DE"/>
            </a:defPPr>
            <a:lvl1pPr>
              <a:defRPr sz="16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10" normalizeH="0" noProof="0" dirty="0">
                <a:ln>
                  <a:noFill/>
                </a:ln>
                <a:solidFill>
                  <a:srgbClr val="FFFFFF"/>
                </a:solidFill>
                <a:effectLst>
                  <a:outerShdw blurRad="38100" dist="38100" dir="2700000" algn="tl">
                    <a:srgbClr val="000000">
                      <a:alpha val="43137"/>
                    </a:srgbClr>
                  </a:outerShdw>
                </a:effectLst>
                <a:uLnTx/>
                <a:uFillTx/>
                <a:latin typeface="+mj-lt"/>
              </a:rPr>
              <a:t>personality</a:t>
            </a:r>
          </a:p>
        </p:txBody>
      </p:sp>
      <p:sp>
        <p:nvSpPr>
          <p:cNvPr id="108" name="TextBox 107"/>
          <p:cNvSpPr txBox="1"/>
          <p:nvPr/>
        </p:nvSpPr>
        <p:spPr>
          <a:xfrm>
            <a:off x="4340207" y="4237894"/>
            <a:ext cx="2681229" cy="322659"/>
          </a:xfrm>
          <a:prstGeom prst="round2SameRect">
            <a:avLst/>
          </a:prstGeom>
          <a:solidFill>
            <a:srgbClr val="00B0F0"/>
          </a:solidFill>
        </p:spPr>
        <p:txBody>
          <a:bodyPr wrap="square" lIns="91440" rIns="0" rtlCol="0">
            <a:spAutoFit/>
          </a:bodyPr>
          <a:lstStyle>
            <a:defPPr>
              <a:defRPr lang="de-DE"/>
            </a:defPPr>
            <a:lvl1pPr>
              <a:defRPr sz="16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10" normalizeH="0" noProof="0" dirty="0">
                <a:ln>
                  <a:noFill/>
                </a:ln>
                <a:solidFill>
                  <a:srgbClr val="FFFFFF"/>
                </a:solidFill>
                <a:effectLst>
                  <a:outerShdw blurRad="38100" dist="38100" dir="2700000" algn="tl">
                    <a:srgbClr val="000000">
                      <a:alpha val="43137"/>
                    </a:srgbClr>
                  </a:outerShdw>
                </a:effectLst>
                <a:uLnTx/>
                <a:uFillTx/>
                <a:latin typeface="+mj-lt"/>
              </a:rPr>
              <a:t>emotional benefits</a:t>
            </a:r>
          </a:p>
        </p:txBody>
      </p:sp>
      <p:sp>
        <p:nvSpPr>
          <p:cNvPr id="2" name="Title 1"/>
          <p:cNvSpPr>
            <a:spLocks noGrp="1"/>
          </p:cNvSpPr>
          <p:nvPr>
            <p:ph type="title"/>
          </p:nvPr>
        </p:nvSpPr>
        <p:spPr>
          <a:xfrm>
            <a:off x="1319751" y="857958"/>
            <a:ext cx="7255388" cy="775597"/>
          </a:xfrm>
        </p:spPr>
        <p:txBody>
          <a:bodyPr/>
          <a:lstStyle/>
          <a:p>
            <a:r>
              <a:rPr lang="en-US" sz="2800" dirty="0">
                <a:solidFill>
                  <a:srgbClr val="00B0F0"/>
                </a:solidFill>
              </a:rPr>
              <a:t>This motivation is all about feeling comfortable and protected.</a:t>
            </a:r>
          </a:p>
        </p:txBody>
      </p:sp>
      <p:sp>
        <p:nvSpPr>
          <p:cNvPr id="3" name="Text Placeholder 2"/>
          <p:cNvSpPr>
            <a:spLocks noGrp="1"/>
          </p:cNvSpPr>
          <p:nvPr>
            <p:ph type="body" sz="quarter" idx="13"/>
          </p:nvPr>
        </p:nvSpPr>
        <p:spPr>
          <a:xfrm>
            <a:off x="1319751" y="331099"/>
            <a:ext cx="5638418" cy="590215"/>
          </a:xfrm>
        </p:spPr>
        <p:txBody>
          <a:bodyPr/>
          <a:lstStyle/>
          <a:p>
            <a:r>
              <a:rPr lang="en-US" dirty="0"/>
              <a:t>Blue – Safety</a:t>
            </a:r>
          </a:p>
        </p:txBody>
      </p:sp>
      <p:grpSp>
        <p:nvGrpSpPr>
          <p:cNvPr id="5" name="Group 29"/>
          <p:cNvGrpSpPr/>
          <p:nvPr/>
        </p:nvGrpSpPr>
        <p:grpSpPr>
          <a:xfrm>
            <a:off x="95532" y="563834"/>
            <a:ext cx="1080000" cy="1080000"/>
            <a:chOff x="1643518" y="660438"/>
            <a:chExt cx="5967775" cy="5967774"/>
          </a:xfrm>
        </p:grpSpPr>
        <p:grpSp>
          <p:nvGrpSpPr>
            <p:cNvPr id="6" name="Gruppieren 37"/>
            <p:cNvGrpSpPr/>
            <p:nvPr/>
          </p:nvGrpSpPr>
          <p:grpSpPr>
            <a:xfrm>
              <a:off x="2031485" y="1055686"/>
              <a:ext cx="5194800" cy="5194800"/>
              <a:chOff x="2031485" y="1055686"/>
              <a:chExt cx="5194800" cy="5194800"/>
            </a:xfrm>
          </p:grpSpPr>
          <p:sp>
            <p:nvSpPr>
              <p:cNvPr id="15"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16"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17"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solidFill>
                <a:srgbClr val="00B0F0"/>
              </a:solidFill>
              <a:ln w="6350">
                <a:solidFill>
                  <a:srgbClr val="00B0F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18"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19"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20"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21"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22"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7"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chemeClr val="accent3"/>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8"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9"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0"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1"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2"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3"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4"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sp>
        <p:nvSpPr>
          <p:cNvPr id="96" name="Rounded Rectangular Callout 95"/>
          <p:cNvSpPr/>
          <p:nvPr/>
        </p:nvSpPr>
        <p:spPr>
          <a:xfrm>
            <a:off x="7412008" y="4652798"/>
            <a:ext cx="1581754" cy="1071543"/>
          </a:xfrm>
          <a:prstGeom prst="wedgeRoundRectCallou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dirty="0">
                <a:solidFill>
                  <a:srgbClr val="00B0F0"/>
                </a:solidFill>
                <a:latin typeface="Calibri"/>
              </a:rPr>
              <a:t>“I was more adventurous when I was younger and some of it has to do with what is going on in the world.”</a:t>
            </a:r>
            <a:endParaRPr kumimoji="0" lang="en-US" sz="1400" b="1" i="1" u="none" strike="noStrike" kern="0" cap="none" spc="0" normalizeH="0" baseline="0" noProof="0" dirty="0">
              <a:ln>
                <a:noFill/>
              </a:ln>
              <a:solidFill>
                <a:srgbClr val="00B0F0"/>
              </a:solidFill>
              <a:effectLst/>
              <a:uLnTx/>
              <a:uFillTx/>
              <a:latin typeface="Calibri"/>
            </a:endParaRPr>
          </a:p>
        </p:txBody>
      </p:sp>
      <p:sp>
        <p:nvSpPr>
          <p:cNvPr id="98" name="AutoShape 5"/>
          <p:cNvSpPr>
            <a:spLocks noChangeArrowheads="1"/>
          </p:cNvSpPr>
          <p:nvPr/>
        </p:nvSpPr>
        <p:spPr bwMode="auto">
          <a:xfrm>
            <a:off x="493420" y="2287305"/>
            <a:ext cx="3219251" cy="1650721"/>
          </a:xfrm>
          <a:prstGeom prst="roundRect">
            <a:avLst>
              <a:gd name="adj" fmla="val 4137"/>
            </a:avLst>
          </a:prstGeom>
          <a:solidFill>
            <a:schemeClr val="accent6">
              <a:lumMod val="40000"/>
              <a:lumOff val="60000"/>
            </a:schemeClr>
          </a:solidFill>
          <a:ln w="12700">
            <a:solidFill>
              <a:srgbClr val="00B0F0"/>
            </a:solidFill>
            <a:round/>
            <a:headEnd/>
            <a:tailEnd/>
          </a:ln>
          <a:effectLst/>
        </p:spPr>
        <p:txBody>
          <a:bodyPr wrap="square" lIns="91440" anchor="ctr"/>
          <a:lstStyle/>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Physical safety</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Situational comforts, the basics – temperature, bathroom, a comfortable home base from which to explore</a:t>
            </a:r>
          </a:p>
        </p:txBody>
      </p:sp>
      <p:sp>
        <p:nvSpPr>
          <p:cNvPr id="100" name="Freeform 62"/>
          <p:cNvSpPr>
            <a:spLocks noEditPoints="1"/>
          </p:cNvSpPr>
          <p:nvPr/>
        </p:nvSpPr>
        <p:spPr bwMode="auto">
          <a:xfrm>
            <a:off x="532799" y="1943702"/>
            <a:ext cx="338410" cy="338410"/>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00B0F0"/>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ndParaRPr>
          </a:p>
        </p:txBody>
      </p:sp>
      <p:sp>
        <p:nvSpPr>
          <p:cNvPr id="101" name="AutoShape 5"/>
          <p:cNvSpPr>
            <a:spLocks noChangeArrowheads="1"/>
          </p:cNvSpPr>
          <p:nvPr/>
        </p:nvSpPr>
        <p:spPr bwMode="auto">
          <a:xfrm>
            <a:off x="3902725" y="2287305"/>
            <a:ext cx="3218688" cy="1650721"/>
          </a:xfrm>
          <a:prstGeom prst="roundRect">
            <a:avLst>
              <a:gd name="adj" fmla="val 4137"/>
            </a:avLst>
          </a:prstGeom>
          <a:solidFill>
            <a:schemeClr val="accent6">
              <a:lumMod val="40000"/>
              <a:lumOff val="60000"/>
            </a:schemeClr>
          </a:solidFill>
          <a:ln w="12700">
            <a:solidFill>
              <a:srgbClr val="00B0F0"/>
            </a:solidFill>
            <a:round/>
            <a:headEnd/>
            <a:tailEnd/>
          </a:ln>
          <a:effectLst/>
        </p:spPr>
        <p:txBody>
          <a:bodyPr wrap="square" lIns="91440" anchor="ctr"/>
          <a:lstStyle/>
          <a:p>
            <a:pPr marR="0" lvl="0" defTabSz="915988" eaLnBrk="0" fontAlgn="auto" latinLnBrk="0" hangingPunct="0">
              <a:lnSpc>
                <a:spcPct val="90000"/>
              </a:lnSpc>
              <a:spcBef>
                <a:spcPts val="600"/>
              </a:spcBef>
              <a:spcAft>
                <a:spcPts val="0"/>
              </a:spcAft>
              <a:buClrTx/>
              <a:buSzPct val="85000"/>
              <a:tabLst/>
              <a:defRPr/>
            </a:pPr>
            <a:r>
              <a:rPr lang="en-US" sz="1400" kern="0" dirty="0">
                <a:solidFill>
                  <a:srgbClr val="000000"/>
                </a:solidFill>
                <a:latin typeface="Calibri"/>
              </a:rPr>
              <a:t>For people who:</a:t>
            </a:r>
          </a:p>
          <a:p>
            <a:pPr marL="177800" marR="0" lvl="0" indent="-177800" defTabSz="915988" eaLnBrk="0" fontAlgn="auto" latinLnBrk="0" hangingPunct="0">
              <a:lnSpc>
                <a:spcPct val="90000"/>
              </a:lnSpc>
              <a:spcBef>
                <a:spcPts val="600"/>
              </a:spcBef>
              <a:spcAft>
                <a:spcPts val="0"/>
              </a:spcAft>
              <a:buClrTx/>
              <a:buSzPct val="85000"/>
              <a:buFont typeface="Arial" panose="020B0604020202020204" pitchFamily="34" charset="0"/>
              <a:buChar char="•"/>
              <a:tabLst/>
              <a:defRPr/>
            </a:pPr>
            <a:r>
              <a:rPr lang="en-US" sz="1400" kern="0" dirty="0">
                <a:solidFill>
                  <a:srgbClr val="000000"/>
                </a:solidFill>
                <a:latin typeface="Calibri"/>
              </a:rPr>
              <a:t>Need a certain level of physical comfort</a:t>
            </a:r>
          </a:p>
          <a:p>
            <a:pPr marL="177800" marR="0" lvl="0" indent="-177800" defTabSz="915988" eaLnBrk="0" fontAlgn="auto" latinLnBrk="0" hangingPunct="0">
              <a:lnSpc>
                <a:spcPct val="90000"/>
              </a:lnSpc>
              <a:spcBef>
                <a:spcPts val="600"/>
              </a:spcBef>
              <a:spcAft>
                <a:spcPts val="0"/>
              </a:spcAft>
              <a:buClrTx/>
              <a:buSzPct val="85000"/>
              <a:buFont typeface="Arial" panose="020B0604020202020204" pitchFamily="34" charset="0"/>
              <a:buChar char="•"/>
              <a:tabLst/>
              <a:defRPr/>
            </a:pPr>
            <a:r>
              <a:rPr lang="en-US" sz="1400" kern="0" dirty="0">
                <a:solidFill>
                  <a:srgbClr val="000000"/>
                </a:solidFill>
                <a:latin typeface="Calibri"/>
              </a:rPr>
              <a:t>Are concerned about safety</a:t>
            </a:r>
          </a:p>
          <a:p>
            <a:pPr marL="177800" marR="0" lvl="0" indent="-177800" defTabSz="915988" eaLnBrk="0" fontAlgn="auto" latinLnBrk="0" hangingPunct="0">
              <a:lnSpc>
                <a:spcPct val="90000"/>
              </a:lnSpc>
              <a:spcBef>
                <a:spcPts val="600"/>
              </a:spcBef>
              <a:spcAft>
                <a:spcPts val="0"/>
              </a:spcAft>
              <a:buClrTx/>
              <a:buSzPct val="85000"/>
              <a:buFont typeface="Arial" panose="020B0604020202020204" pitchFamily="34" charset="0"/>
              <a:buChar char="•"/>
              <a:tabLst/>
              <a:defRPr/>
            </a:pPr>
            <a:r>
              <a:rPr lang="en-US" sz="1400" kern="0" dirty="0">
                <a:solidFill>
                  <a:srgbClr val="000000"/>
                </a:solidFill>
                <a:latin typeface="Calibri"/>
              </a:rPr>
              <a:t>Want a local home</a:t>
            </a:r>
          </a:p>
        </p:txBody>
      </p:sp>
      <p:sp>
        <p:nvSpPr>
          <p:cNvPr id="103" name="Freeform 79"/>
          <p:cNvSpPr>
            <a:spLocks noEditPoints="1"/>
          </p:cNvSpPr>
          <p:nvPr/>
        </p:nvSpPr>
        <p:spPr bwMode="auto">
          <a:xfrm>
            <a:off x="3953741" y="1967636"/>
            <a:ext cx="340881" cy="289479"/>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00B0F0"/>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ndParaRPr>
          </a:p>
        </p:txBody>
      </p:sp>
      <p:sp>
        <p:nvSpPr>
          <p:cNvPr id="105" name="AutoShape 5"/>
          <p:cNvSpPr>
            <a:spLocks noChangeArrowheads="1"/>
          </p:cNvSpPr>
          <p:nvPr/>
        </p:nvSpPr>
        <p:spPr bwMode="auto">
          <a:xfrm>
            <a:off x="493420" y="4527503"/>
            <a:ext cx="3219251" cy="1650721"/>
          </a:xfrm>
          <a:prstGeom prst="roundRect">
            <a:avLst>
              <a:gd name="adj" fmla="val 4137"/>
            </a:avLst>
          </a:prstGeom>
          <a:solidFill>
            <a:schemeClr val="accent6">
              <a:lumMod val="40000"/>
              <a:lumOff val="60000"/>
            </a:schemeClr>
          </a:solidFill>
          <a:ln w="12700">
            <a:solidFill>
              <a:srgbClr val="00B0F0"/>
            </a:solidFill>
            <a:round/>
            <a:headEnd/>
            <a:tailEnd/>
          </a:ln>
          <a:effectLst/>
        </p:spPr>
        <p:txBody>
          <a:bodyPr wrap="square" lIns="91440" anchor="ctr"/>
          <a:lstStyle/>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Reliable</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Secure</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Worry free</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Comfortable</a:t>
            </a:r>
          </a:p>
        </p:txBody>
      </p:sp>
      <p:sp>
        <p:nvSpPr>
          <p:cNvPr id="107" name="AutoShape 5"/>
          <p:cNvSpPr>
            <a:spLocks noChangeArrowheads="1"/>
          </p:cNvSpPr>
          <p:nvPr/>
        </p:nvSpPr>
        <p:spPr bwMode="auto">
          <a:xfrm>
            <a:off x="3902725" y="4527503"/>
            <a:ext cx="3218688" cy="1650721"/>
          </a:xfrm>
          <a:prstGeom prst="roundRect">
            <a:avLst>
              <a:gd name="adj" fmla="val 4137"/>
            </a:avLst>
          </a:prstGeom>
          <a:solidFill>
            <a:schemeClr val="accent6">
              <a:lumMod val="40000"/>
              <a:lumOff val="60000"/>
            </a:schemeClr>
          </a:solidFill>
          <a:ln w="12700">
            <a:solidFill>
              <a:srgbClr val="00B0F0"/>
            </a:solidFill>
            <a:round/>
            <a:headEnd/>
            <a:tailEnd/>
          </a:ln>
          <a:effectLst/>
        </p:spPr>
        <p:txBody>
          <a:bodyPr wrap="square" lIns="91440" anchor="ctr"/>
          <a:lstStyle/>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Relaxed</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Less anxious</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Worry free – feeling safe from any physical harm</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Calm</a:t>
            </a:r>
          </a:p>
        </p:txBody>
      </p:sp>
      <p:sp>
        <p:nvSpPr>
          <p:cNvPr id="109" name="Freeform 41"/>
          <p:cNvSpPr>
            <a:spLocks noEditPoints="1"/>
          </p:cNvSpPr>
          <p:nvPr/>
        </p:nvSpPr>
        <p:spPr bwMode="auto">
          <a:xfrm>
            <a:off x="3999842" y="4253432"/>
            <a:ext cx="263705" cy="237544"/>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00B0F0"/>
          </a:solidFill>
          <a:ln w="9525">
            <a:noFill/>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dirty="0">
              <a:solidFill>
                <a:srgbClr val="1F497D"/>
              </a:solidFill>
              <a:latin typeface="Calibri"/>
            </a:endParaRPr>
          </a:p>
        </p:txBody>
      </p:sp>
      <p:grpSp>
        <p:nvGrpSpPr>
          <p:cNvPr id="110" name="Gruppieren 59"/>
          <p:cNvGrpSpPr/>
          <p:nvPr/>
        </p:nvGrpSpPr>
        <p:grpSpPr>
          <a:xfrm>
            <a:off x="531739" y="4270136"/>
            <a:ext cx="323444" cy="240016"/>
            <a:chOff x="1404938" y="1720851"/>
            <a:chExt cx="6000750" cy="4452937"/>
          </a:xfrm>
          <a:solidFill>
            <a:srgbClr val="00B0F0"/>
          </a:solidFill>
        </p:grpSpPr>
        <p:sp>
          <p:nvSpPr>
            <p:cNvPr id="111"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2"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3"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4"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5"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6"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7" name="Freeform 13"/>
            <p:cNvSpPr>
              <a:spLocks/>
            </p:cNvSpPr>
            <p:nvPr/>
          </p:nvSpPr>
          <p:spPr bwMode="auto">
            <a:xfrm>
              <a:off x="3432178" y="2763839"/>
              <a:ext cx="1909760" cy="3284536"/>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8"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grpSp>
      <p:sp>
        <p:nvSpPr>
          <p:cNvPr id="119" name="Rounded Rectangular Callout 118"/>
          <p:cNvSpPr/>
          <p:nvPr/>
        </p:nvSpPr>
        <p:spPr>
          <a:xfrm>
            <a:off x="7412008" y="2576893"/>
            <a:ext cx="1581754" cy="1071543"/>
          </a:xfrm>
          <a:prstGeom prst="wedgeRoundRectCallou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dirty="0">
                <a:solidFill>
                  <a:srgbClr val="00B0F0"/>
                </a:solidFill>
                <a:latin typeface="Calibri"/>
              </a:rPr>
              <a:t>“I prefer a private bathroom and if I’m traveling with a girl you would want more privacy.”</a:t>
            </a:r>
            <a:endParaRPr kumimoji="0" lang="en-US" sz="1400" b="1" i="1" u="none" strike="noStrike" kern="0" cap="none" spc="0" normalizeH="0" baseline="0" noProof="0" dirty="0">
              <a:ln>
                <a:noFill/>
              </a:ln>
              <a:solidFill>
                <a:srgbClr val="00B0F0"/>
              </a:solidFill>
              <a:effectLst/>
              <a:uLnTx/>
              <a:uFillTx/>
              <a:latin typeface="Calibri"/>
            </a:endParaRPr>
          </a:p>
        </p:txBody>
      </p:sp>
    </p:spTree>
    <p:extLst>
      <p:ext uri="{BB962C8B-B14F-4D97-AF65-F5344CB8AC3E}">
        <p14:creationId xmlns:p14="http://schemas.microsoft.com/office/powerpoint/2010/main" val="92842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extBox 98"/>
          <p:cNvSpPr txBox="1"/>
          <p:nvPr/>
        </p:nvSpPr>
        <p:spPr>
          <a:xfrm>
            <a:off x="930901" y="1997696"/>
            <a:ext cx="2681229" cy="322659"/>
          </a:xfrm>
          <a:prstGeom prst="round2SameRect">
            <a:avLst/>
          </a:prstGeom>
          <a:solidFill>
            <a:srgbClr val="000000"/>
          </a:solidFill>
        </p:spPr>
        <p:txBody>
          <a:bodyPr wrap="square" lIns="91440" rIns="0" rtlCol="0">
            <a:spAutoFit/>
          </a:bodyPr>
          <a:lstStyle>
            <a:defPPr>
              <a:defRPr lang="de-DE"/>
            </a:defPPr>
            <a:lvl1pPr>
              <a:defRPr sz="16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10" normalizeH="0" noProof="0" dirty="0">
                <a:ln>
                  <a:noFill/>
                </a:ln>
                <a:solidFill>
                  <a:srgbClr val="FFFFFF"/>
                </a:solidFill>
                <a:effectLst>
                  <a:outerShdw blurRad="38100" dist="38100" dir="2700000" algn="tl">
                    <a:srgbClr val="000000">
                      <a:alpha val="43137"/>
                    </a:srgbClr>
                  </a:outerShdw>
                </a:effectLst>
                <a:uLnTx/>
                <a:uFillTx/>
                <a:latin typeface="+mj-lt"/>
              </a:rPr>
              <a:t>functional characteristics</a:t>
            </a:r>
          </a:p>
        </p:txBody>
      </p:sp>
      <p:sp>
        <p:nvSpPr>
          <p:cNvPr id="102" name="TextBox 101"/>
          <p:cNvSpPr txBox="1"/>
          <p:nvPr/>
        </p:nvSpPr>
        <p:spPr>
          <a:xfrm>
            <a:off x="4340207" y="1997696"/>
            <a:ext cx="2681229" cy="322659"/>
          </a:xfrm>
          <a:prstGeom prst="round2SameRect">
            <a:avLst/>
          </a:prstGeom>
          <a:solidFill>
            <a:srgbClr val="000000"/>
          </a:solidFill>
        </p:spPr>
        <p:txBody>
          <a:bodyPr wrap="square" lIns="91440" rIns="0" rtlCol="0">
            <a:spAutoFit/>
          </a:bodyPr>
          <a:lstStyle>
            <a:defPPr>
              <a:defRPr lang="de-DE"/>
            </a:defPPr>
            <a:lvl1pPr>
              <a:defRPr sz="16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10" normalizeH="0" noProof="0" dirty="0">
                <a:ln>
                  <a:noFill/>
                </a:ln>
                <a:solidFill>
                  <a:srgbClr val="FFFFFF"/>
                </a:solidFill>
                <a:effectLst>
                  <a:outerShdw blurRad="38100" dist="38100" dir="2700000" algn="tl">
                    <a:srgbClr val="000000">
                      <a:alpha val="43137"/>
                    </a:srgbClr>
                  </a:outerShdw>
                </a:effectLst>
                <a:uLnTx/>
                <a:uFillTx/>
                <a:latin typeface="+mj-lt"/>
              </a:rPr>
              <a:t>social identity</a:t>
            </a:r>
          </a:p>
        </p:txBody>
      </p:sp>
      <p:sp>
        <p:nvSpPr>
          <p:cNvPr id="106" name="TextBox 105"/>
          <p:cNvSpPr txBox="1"/>
          <p:nvPr/>
        </p:nvSpPr>
        <p:spPr>
          <a:xfrm>
            <a:off x="930901" y="4237894"/>
            <a:ext cx="2681229" cy="322659"/>
          </a:xfrm>
          <a:prstGeom prst="round2SameRect">
            <a:avLst/>
          </a:prstGeom>
          <a:solidFill>
            <a:srgbClr val="000000"/>
          </a:solidFill>
        </p:spPr>
        <p:txBody>
          <a:bodyPr wrap="square" lIns="91440" rIns="0" rtlCol="0">
            <a:spAutoFit/>
          </a:bodyPr>
          <a:lstStyle>
            <a:defPPr>
              <a:defRPr lang="de-DE"/>
            </a:defPPr>
            <a:lvl1pPr>
              <a:defRPr sz="16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10" normalizeH="0" noProof="0" dirty="0">
                <a:ln>
                  <a:noFill/>
                </a:ln>
                <a:solidFill>
                  <a:srgbClr val="FFFFFF"/>
                </a:solidFill>
                <a:effectLst>
                  <a:outerShdw blurRad="38100" dist="38100" dir="2700000" algn="tl">
                    <a:srgbClr val="000000">
                      <a:alpha val="43137"/>
                    </a:srgbClr>
                  </a:outerShdw>
                </a:effectLst>
                <a:uLnTx/>
                <a:uFillTx/>
                <a:latin typeface="+mj-lt"/>
              </a:rPr>
              <a:t>personality</a:t>
            </a:r>
          </a:p>
        </p:txBody>
      </p:sp>
      <p:sp>
        <p:nvSpPr>
          <p:cNvPr id="108" name="TextBox 107"/>
          <p:cNvSpPr txBox="1"/>
          <p:nvPr/>
        </p:nvSpPr>
        <p:spPr>
          <a:xfrm>
            <a:off x="4340207" y="4237894"/>
            <a:ext cx="2681229" cy="322659"/>
          </a:xfrm>
          <a:prstGeom prst="round2SameRect">
            <a:avLst/>
          </a:prstGeom>
          <a:solidFill>
            <a:srgbClr val="000000"/>
          </a:solidFill>
        </p:spPr>
        <p:txBody>
          <a:bodyPr wrap="square" lIns="91440" rIns="0" rtlCol="0">
            <a:spAutoFit/>
          </a:bodyPr>
          <a:lstStyle>
            <a:defPPr>
              <a:defRPr lang="de-DE"/>
            </a:defPPr>
            <a:lvl1pPr>
              <a:defRPr sz="16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10" normalizeH="0" noProof="0" dirty="0">
                <a:ln>
                  <a:noFill/>
                </a:ln>
                <a:solidFill>
                  <a:srgbClr val="FFFFFF"/>
                </a:solidFill>
                <a:effectLst>
                  <a:outerShdw blurRad="38100" dist="38100" dir="2700000" algn="tl">
                    <a:srgbClr val="000000">
                      <a:alpha val="43137"/>
                    </a:srgbClr>
                  </a:outerShdw>
                </a:effectLst>
                <a:uLnTx/>
                <a:uFillTx/>
                <a:latin typeface="+mj-lt"/>
              </a:rPr>
              <a:t>emotional benefits</a:t>
            </a:r>
          </a:p>
        </p:txBody>
      </p:sp>
      <p:sp>
        <p:nvSpPr>
          <p:cNvPr id="2" name="Title 1"/>
          <p:cNvSpPr>
            <a:spLocks noGrp="1"/>
          </p:cNvSpPr>
          <p:nvPr>
            <p:ph type="title"/>
          </p:nvPr>
        </p:nvSpPr>
        <p:spPr>
          <a:xfrm>
            <a:off x="1319751" y="857958"/>
            <a:ext cx="7255388" cy="775597"/>
          </a:xfrm>
        </p:spPr>
        <p:txBody>
          <a:bodyPr/>
          <a:lstStyle/>
          <a:p>
            <a:r>
              <a:rPr lang="en-US" sz="2800" dirty="0">
                <a:solidFill>
                  <a:srgbClr val="000000"/>
                </a:solidFill>
              </a:rPr>
              <a:t>This motivation is all about being organized and the comfort that comes from that.</a:t>
            </a:r>
          </a:p>
        </p:txBody>
      </p:sp>
      <p:sp>
        <p:nvSpPr>
          <p:cNvPr id="3" name="Text Placeholder 2"/>
          <p:cNvSpPr>
            <a:spLocks noGrp="1"/>
          </p:cNvSpPr>
          <p:nvPr>
            <p:ph type="body" sz="quarter" idx="13"/>
          </p:nvPr>
        </p:nvSpPr>
        <p:spPr>
          <a:xfrm>
            <a:off x="1319751" y="331099"/>
            <a:ext cx="5638418" cy="590215"/>
          </a:xfrm>
        </p:spPr>
        <p:txBody>
          <a:bodyPr/>
          <a:lstStyle/>
          <a:p>
            <a:r>
              <a:rPr lang="en-US" dirty="0"/>
              <a:t>Black – Planning</a:t>
            </a:r>
          </a:p>
        </p:txBody>
      </p:sp>
      <p:grpSp>
        <p:nvGrpSpPr>
          <p:cNvPr id="5" name="Group 29"/>
          <p:cNvGrpSpPr/>
          <p:nvPr/>
        </p:nvGrpSpPr>
        <p:grpSpPr>
          <a:xfrm>
            <a:off x="95532" y="563834"/>
            <a:ext cx="1080000" cy="1080000"/>
            <a:chOff x="1643518" y="660438"/>
            <a:chExt cx="5967775" cy="5967774"/>
          </a:xfrm>
        </p:grpSpPr>
        <p:grpSp>
          <p:nvGrpSpPr>
            <p:cNvPr id="6" name="Gruppieren 37"/>
            <p:cNvGrpSpPr/>
            <p:nvPr/>
          </p:nvGrpSpPr>
          <p:grpSpPr>
            <a:xfrm>
              <a:off x="2031485" y="1055686"/>
              <a:ext cx="5194800" cy="5194800"/>
              <a:chOff x="2031485" y="1055686"/>
              <a:chExt cx="5194800" cy="5194800"/>
            </a:xfrm>
          </p:grpSpPr>
          <p:sp>
            <p:nvSpPr>
              <p:cNvPr id="15"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16"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17"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18"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solidFill>
                <a:srgbClr val="000000"/>
              </a:solidFill>
              <a:ln w="6350">
                <a:solidFill>
                  <a:srgbClr val="00000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19"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20"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21"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22"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7"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chemeClr val="accent3"/>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8"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9"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0"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1"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2"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3"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4"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sp>
        <p:nvSpPr>
          <p:cNvPr id="96" name="Rounded Rectangular Callout 95"/>
          <p:cNvSpPr/>
          <p:nvPr/>
        </p:nvSpPr>
        <p:spPr>
          <a:xfrm>
            <a:off x="7412008" y="4652798"/>
            <a:ext cx="1581754" cy="1071543"/>
          </a:xfrm>
          <a:prstGeom prst="wedgeRoundRectCallou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dirty="0">
                <a:solidFill>
                  <a:srgbClr val="000000"/>
                </a:solidFill>
                <a:latin typeface="Calibri"/>
              </a:rPr>
              <a:t>“We are picking places right now that may be too active for us to go on later in life.”</a:t>
            </a:r>
            <a:endParaRPr kumimoji="0" lang="en-US" sz="1400" b="1" i="1" u="none" strike="noStrike" kern="0" cap="none" spc="0" normalizeH="0" baseline="0" noProof="0" dirty="0">
              <a:ln>
                <a:noFill/>
              </a:ln>
              <a:solidFill>
                <a:srgbClr val="000000"/>
              </a:solidFill>
              <a:effectLst/>
              <a:uLnTx/>
              <a:uFillTx/>
              <a:latin typeface="Calibri"/>
            </a:endParaRPr>
          </a:p>
        </p:txBody>
      </p:sp>
      <p:sp>
        <p:nvSpPr>
          <p:cNvPr id="98" name="AutoShape 5"/>
          <p:cNvSpPr>
            <a:spLocks noChangeArrowheads="1"/>
          </p:cNvSpPr>
          <p:nvPr/>
        </p:nvSpPr>
        <p:spPr bwMode="auto">
          <a:xfrm>
            <a:off x="493420" y="2287305"/>
            <a:ext cx="3219251" cy="1650721"/>
          </a:xfrm>
          <a:prstGeom prst="roundRect">
            <a:avLst>
              <a:gd name="adj" fmla="val 4137"/>
            </a:avLst>
          </a:prstGeom>
          <a:solidFill>
            <a:schemeClr val="accent6">
              <a:lumMod val="40000"/>
              <a:lumOff val="60000"/>
            </a:schemeClr>
          </a:solidFill>
          <a:ln w="12700">
            <a:solidFill>
              <a:srgbClr val="000000"/>
            </a:solidFill>
            <a:round/>
            <a:headEnd/>
            <a:tailEnd/>
          </a:ln>
          <a:effectLst/>
        </p:spPr>
        <p:txBody>
          <a:bodyPr wrap="square" lIns="91440" anchor="ctr"/>
          <a:lstStyle/>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Excursions and events</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Organizing time so that you feel that you are getting the most out of the experience</a:t>
            </a:r>
          </a:p>
        </p:txBody>
      </p:sp>
      <p:sp>
        <p:nvSpPr>
          <p:cNvPr id="100" name="Freeform 62"/>
          <p:cNvSpPr>
            <a:spLocks noEditPoints="1"/>
          </p:cNvSpPr>
          <p:nvPr/>
        </p:nvSpPr>
        <p:spPr bwMode="auto">
          <a:xfrm>
            <a:off x="532799" y="1943702"/>
            <a:ext cx="338410" cy="338410"/>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000000"/>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ndParaRPr>
          </a:p>
        </p:txBody>
      </p:sp>
      <p:sp>
        <p:nvSpPr>
          <p:cNvPr id="101" name="AutoShape 5"/>
          <p:cNvSpPr>
            <a:spLocks noChangeArrowheads="1"/>
          </p:cNvSpPr>
          <p:nvPr/>
        </p:nvSpPr>
        <p:spPr bwMode="auto">
          <a:xfrm>
            <a:off x="3902725" y="2287305"/>
            <a:ext cx="3218688" cy="1650721"/>
          </a:xfrm>
          <a:prstGeom prst="roundRect">
            <a:avLst>
              <a:gd name="adj" fmla="val 4137"/>
            </a:avLst>
          </a:prstGeom>
          <a:solidFill>
            <a:schemeClr val="accent6">
              <a:lumMod val="40000"/>
              <a:lumOff val="60000"/>
            </a:schemeClr>
          </a:solidFill>
          <a:ln w="12700">
            <a:solidFill>
              <a:srgbClr val="000000"/>
            </a:solidFill>
            <a:round/>
            <a:headEnd/>
            <a:tailEnd/>
          </a:ln>
          <a:effectLst/>
        </p:spPr>
        <p:txBody>
          <a:bodyPr wrap="square" lIns="91440" anchor="ctr"/>
          <a:lstStyle/>
          <a:p>
            <a:pPr marR="0" lvl="0" defTabSz="915988" eaLnBrk="0" fontAlgn="auto" latinLnBrk="0" hangingPunct="0">
              <a:lnSpc>
                <a:spcPct val="90000"/>
              </a:lnSpc>
              <a:spcBef>
                <a:spcPts val="600"/>
              </a:spcBef>
              <a:spcAft>
                <a:spcPts val="0"/>
              </a:spcAft>
              <a:buClrTx/>
              <a:buSzPct val="85000"/>
              <a:tabLst/>
              <a:defRPr/>
            </a:pPr>
            <a:r>
              <a:rPr lang="en-US" sz="1400" kern="0" dirty="0">
                <a:solidFill>
                  <a:srgbClr val="000000"/>
                </a:solidFill>
                <a:latin typeface="Calibri"/>
              </a:rPr>
              <a:t>For people who:</a:t>
            </a:r>
          </a:p>
          <a:p>
            <a:pPr marL="177800" marR="0" lvl="0" indent="-177800" defTabSz="915988" eaLnBrk="0" fontAlgn="auto" latinLnBrk="0" hangingPunct="0">
              <a:lnSpc>
                <a:spcPct val="90000"/>
              </a:lnSpc>
              <a:spcBef>
                <a:spcPts val="600"/>
              </a:spcBef>
              <a:spcAft>
                <a:spcPts val="0"/>
              </a:spcAft>
              <a:buClrTx/>
              <a:buSzPct val="85000"/>
              <a:buFont typeface="Arial" panose="020B0604020202020204" pitchFamily="34" charset="0"/>
              <a:buChar char="•"/>
              <a:tabLst/>
              <a:defRPr/>
            </a:pPr>
            <a:r>
              <a:rPr lang="en-US" sz="1400" kern="0" dirty="0">
                <a:solidFill>
                  <a:srgbClr val="000000"/>
                </a:solidFill>
                <a:latin typeface="Calibri"/>
              </a:rPr>
              <a:t>Like structure</a:t>
            </a:r>
          </a:p>
          <a:p>
            <a:pPr marL="177800" marR="0" lvl="0" indent="-177800" defTabSz="915988" eaLnBrk="0" fontAlgn="auto" latinLnBrk="0" hangingPunct="0">
              <a:lnSpc>
                <a:spcPct val="90000"/>
              </a:lnSpc>
              <a:spcBef>
                <a:spcPts val="600"/>
              </a:spcBef>
              <a:spcAft>
                <a:spcPts val="0"/>
              </a:spcAft>
              <a:buClrTx/>
              <a:buSzPct val="85000"/>
              <a:buFont typeface="Arial" panose="020B0604020202020204" pitchFamily="34" charset="0"/>
              <a:buChar char="•"/>
              <a:tabLst/>
              <a:defRPr/>
            </a:pPr>
            <a:r>
              <a:rPr lang="en-US" sz="1400" kern="0" dirty="0">
                <a:solidFill>
                  <a:srgbClr val="000000"/>
                </a:solidFill>
                <a:latin typeface="Calibri"/>
              </a:rPr>
              <a:t>Don’t want to miss anything</a:t>
            </a:r>
          </a:p>
        </p:txBody>
      </p:sp>
      <p:sp>
        <p:nvSpPr>
          <p:cNvPr id="103" name="Freeform 79"/>
          <p:cNvSpPr>
            <a:spLocks noEditPoints="1"/>
          </p:cNvSpPr>
          <p:nvPr/>
        </p:nvSpPr>
        <p:spPr bwMode="auto">
          <a:xfrm>
            <a:off x="3953741" y="1967636"/>
            <a:ext cx="340881" cy="289479"/>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000000"/>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ndParaRPr>
          </a:p>
        </p:txBody>
      </p:sp>
      <p:sp>
        <p:nvSpPr>
          <p:cNvPr id="105" name="AutoShape 5"/>
          <p:cNvSpPr>
            <a:spLocks noChangeArrowheads="1"/>
          </p:cNvSpPr>
          <p:nvPr/>
        </p:nvSpPr>
        <p:spPr bwMode="auto">
          <a:xfrm>
            <a:off x="493420" y="4527503"/>
            <a:ext cx="3219251" cy="1650721"/>
          </a:xfrm>
          <a:prstGeom prst="roundRect">
            <a:avLst>
              <a:gd name="adj" fmla="val 4137"/>
            </a:avLst>
          </a:prstGeom>
          <a:solidFill>
            <a:schemeClr val="accent6">
              <a:lumMod val="40000"/>
              <a:lumOff val="60000"/>
            </a:schemeClr>
          </a:solidFill>
          <a:ln w="12700">
            <a:solidFill>
              <a:srgbClr val="000000"/>
            </a:solidFill>
            <a:round/>
            <a:headEnd/>
            <a:tailEnd/>
          </a:ln>
          <a:effectLst/>
        </p:spPr>
        <p:txBody>
          <a:bodyPr wrap="square" lIns="91440" anchor="ctr"/>
          <a:lstStyle/>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Well organized</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Practical</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Prudent</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Neat</a:t>
            </a:r>
          </a:p>
        </p:txBody>
      </p:sp>
      <p:sp>
        <p:nvSpPr>
          <p:cNvPr id="107" name="AutoShape 5"/>
          <p:cNvSpPr>
            <a:spLocks noChangeArrowheads="1"/>
          </p:cNvSpPr>
          <p:nvPr/>
        </p:nvSpPr>
        <p:spPr bwMode="auto">
          <a:xfrm>
            <a:off x="3902725" y="4527503"/>
            <a:ext cx="3218688" cy="1650721"/>
          </a:xfrm>
          <a:prstGeom prst="roundRect">
            <a:avLst>
              <a:gd name="adj" fmla="val 4137"/>
            </a:avLst>
          </a:prstGeom>
          <a:solidFill>
            <a:schemeClr val="accent6">
              <a:lumMod val="40000"/>
              <a:lumOff val="60000"/>
            </a:schemeClr>
          </a:solidFill>
          <a:ln w="12700">
            <a:solidFill>
              <a:srgbClr val="000000"/>
            </a:solidFill>
            <a:round/>
            <a:headEnd/>
            <a:tailEnd/>
          </a:ln>
          <a:effectLst/>
        </p:spPr>
        <p:txBody>
          <a:bodyPr wrap="square" lIns="91440" anchor="ctr"/>
          <a:lstStyle/>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Safety, comfort in a guarantee</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I use my time well</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Making sure you get to do what you want to do</a:t>
            </a:r>
          </a:p>
        </p:txBody>
      </p:sp>
      <p:sp>
        <p:nvSpPr>
          <p:cNvPr id="109" name="Freeform 41"/>
          <p:cNvSpPr>
            <a:spLocks noEditPoints="1"/>
          </p:cNvSpPr>
          <p:nvPr/>
        </p:nvSpPr>
        <p:spPr bwMode="auto">
          <a:xfrm>
            <a:off x="3999842" y="4253432"/>
            <a:ext cx="263705" cy="237544"/>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000000"/>
          </a:solidFill>
          <a:ln w="9525">
            <a:noFill/>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dirty="0">
              <a:solidFill>
                <a:srgbClr val="1F497D"/>
              </a:solidFill>
              <a:latin typeface="Calibri"/>
            </a:endParaRPr>
          </a:p>
        </p:txBody>
      </p:sp>
      <p:grpSp>
        <p:nvGrpSpPr>
          <p:cNvPr id="110" name="Gruppieren 59"/>
          <p:cNvGrpSpPr/>
          <p:nvPr/>
        </p:nvGrpSpPr>
        <p:grpSpPr>
          <a:xfrm>
            <a:off x="531739" y="4270136"/>
            <a:ext cx="323444" cy="240016"/>
            <a:chOff x="1404938" y="1720851"/>
            <a:chExt cx="6000750" cy="4452937"/>
          </a:xfrm>
          <a:solidFill>
            <a:srgbClr val="000000"/>
          </a:solidFill>
        </p:grpSpPr>
        <p:sp>
          <p:nvSpPr>
            <p:cNvPr id="111"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2"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3"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4"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5"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6"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7" name="Freeform 13"/>
            <p:cNvSpPr>
              <a:spLocks/>
            </p:cNvSpPr>
            <p:nvPr/>
          </p:nvSpPr>
          <p:spPr bwMode="auto">
            <a:xfrm>
              <a:off x="3432178" y="2763839"/>
              <a:ext cx="1909760" cy="3284536"/>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8"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grpSp>
      <p:sp>
        <p:nvSpPr>
          <p:cNvPr id="119" name="Rounded Rectangular Callout 118"/>
          <p:cNvSpPr/>
          <p:nvPr/>
        </p:nvSpPr>
        <p:spPr>
          <a:xfrm>
            <a:off x="7412008" y="2576893"/>
            <a:ext cx="1581754" cy="1071543"/>
          </a:xfrm>
          <a:prstGeom prst="wedgeRoundRectCallou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dirty="0">
                <a:solidFill>
                  <a:srgbClr val="000000"/>
                </a:solidFill>
                <a:latin typeface="Calibri"/>
              </a:rPr>
              <a:t>“I like to squeeze in as much as I can on my vacations.”</a:t>
            </a:r>
            <a:endParaRPr kumimoji="0" lang="en-US" sz="1400" b="1" i="1" u="none" strike="noStrike" kern="0" cap="none" spc="0" normalizeH="0" baseline="0" noProof="0" dirty="0">
              <a:ln>
                <a:noFill/>
              </a:ln>
              <a:solidFill>
                <a:srgbClr val="000000"/>
              </a:solidFill>
              <a:effectLst/>
              <a:uLnTx/>
              <a:uFillTx/>
              <a:latin typeface="Calibri"/>
            </a:endParaRPr>
          </a:p>
        </p:txBody>
      </p:sp>
    </p:spTree>
    <p:extLst>
      <p:ext uri="{BB962C8B-B14F-4D97-AF65-F5344CB8AC3E}">
        <p14:creationId xmlns:p14="http://schemas.microsoft.com/office/powerpoint/2010/main" val="202546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extBox 98"/>
          <p:cNvSpPr txBox="1"/>
          <p:nvPr/>
        </p:nvSpPr>
        <p:spPr>
          <a:xfrm>
            <a:off x="930901" y="1997696"/>
            <a:ext cx="2681229" cy="322659"/>
          </a:xfrm>
          <a:prstGeom prst="round2SameRect">
            <a:avLst/>
          </a:prstGeom>
          <a:solidFill>
            <a:srgbClr val="92D050"/>
          </a:solidFill>
        </p:spPr>
        <p:txBody>
          <a:bodyPr wrap="square" lIns="91440" rIns="0" rtlCol="0">
            <a:spAutoFit/>
          </a:bodyPr>
          <a:lstStyle>
            <a:defPPr>
              <a:defRPr lang="de-DE"/>
            </a:defPPr>
            <a:lvl1pPr>
              <a:defRPr sz="16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10" normalizeH="0" noProof="0" dirty="0">
                <a:ln>
                  <a:noFill/>
                </a:ln>
                <a:solidFill>
                  <a:srgbClr val="FFFFFF"/>
                </a:solidFill>
                <a:effectLst>
                  <a:outerShdw blurRad="38100" dist="38100" dir="2700000" algn="tl">
                    <a:srgbClr val="000000">
                      <a:alpha val="43137"/>
                    </a:srgbClr>
                  </a:outerShdw>
                </a:effectLst>
                <a:uLnTx/>
                <a:uFillTx/>
                <a:latin typeface="+mj-lt"/>
              </a:rPr>
              <a:t>functional characteristics</a:t>
            </a:r>
          </a:p>
        </p:txBody>
      </p:sp>
      <p:sp>
        <p:nvSpPr>
          <p:cNvPr id="102" name="TextBox 101"/>
          <p:cNvSpPr txBox="1"/>
          <p:nvPr/>
        </p:nvSpPr>
        <p:spPr>
          <a:xfrm>
            <a:off x="4340207" y="1997696"/>
            <a:ext cx="2681229" cy="322659"/>
          </a:xfrm>
          <a:prstGeom prst="round2SameRect">
            <a:avLst/>
          </a:prstGeom>
          <a:solidFill>
            <a:srgbClr val="92D050"/>
          </a:solidFill>
        </p:spPr>
        <p:txBody>
          <a:bodyPr wrap="square" lIns="91440" rIns="0" rtlCol="0">
            <a:spAutoFit/>
          </a:bodyPr>
          <a:lstStyle>
            <a:defPPr>
              <a:defRPr lang="de-DE"/>
            </a:defPPr>
            <a:lvl1pPr>
              <a:defRPr sz="16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10" normalizeH="0" noProof="0" dirty="0">
                <a:ln>
                  <a:noFill/>
                </a:ln>
                <a:solidFill>
                  <a:srgbClr val="FFFFFF"/>
                </a:solidFill>
                <a:effectLst>
                  <a:outerShdw blurRad="38100" dist="38100" dir="2700000" algn="tl">
                    <a:srgbClr val="000000">
                      <a:alpha val="43137"/>
                    </a:srgbClr>
                  </a:outerShdw>
                </a:effectLst>
                <a:uLnTx/>
                <a:uFillTx/>
                <a:latin typeface="+mj-lt"/>
              </a:rPr>
              <a:t>social identity</a:t>
            </a:r>
          </a:p>
        </p:txBody>
      </p:sp>
      <p:sp>
        <p:nvSpPr>
          <p:cNvPr id="106" name="TextBox 105"/>
          <p:cNvSpPr txBox="1"/>
          <p:nvPr/>
        </p:nvSpPr>
        <p:spPr>
          <a:xfrm>
            <a:off x="930901" y="4237894"/>
            <a:ext cx="2681229" cy="322659"/>
          </a:xfrm>
          <a:prstGeom prst="round2SameRect">
            <a:avLst/>
          </a:prstGeom>
          <a:solidFill>
            <a:srgbClr val="92D050"/>
          </a:solidFill>
        </p:spPr>
        <p:txBody>
          <a:bodyPr wrap="square" lIns="91440" rIns="0" rtlCol="0">
            <a:spAutoFit/>
          </a:bodyPr>
          <a:lstStyle>
            <a:defPPr>
              <a:defRPr lang="de-DE"/>
            </a:defPPr>
            <a:lvl1pPr>
              <a:defRPr sz="16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10" normalizeH="0" noProof="0" dirty="0">
                <a:ln>
                  <a:noFill/>
                </a:ln>
                <a:solidFill>
                  <a:srgbClr val="FFFFFF"/>
                </a:solidFill>
                <a:effectLst>
                  <a:outerShdw blurRad="38100" dist="38100" dir="2700000" algn="tl">
                    <a:srgbClr val="000000">
                      <a:alpha val="43137"/>
                    </a:srgbClr>
                  </a:outerShdw>
                </a:effectLst>
                <a:uLnTx/>
                <a:uFillTx/>
                <a:latin typeface="+mj-lt"/>
              </a:rPr>
              <a:t>personality</a:t>
            </a:r>
          </a:p>
        </p:txBody>
      </p:sp>
      <p:sp>
        <p:nvSpPr>
          <p:cNvPr id="108" name="TextBox 107"/>
          <p:cNvSpPr txBox="1"/>
          <p:nvPr/>
        </p:nvSpPr>
        <p:spPr>
          <a:xfrm>
            <a:off x="4340207" y="4237894"/>
            <a:ext cx="2681229" cy="322659"/>
          </a:xfrm>
          <a:prstGeom prst="round2SameRect">
            <a:avLst/>
          </a:prstGeom>
          <a:solidFill>
            <a:srgbClr val="92D050"/>
          </a:solidFill>
        </p:spPr>
        <p:txBody>
          <a:bodyPr wrap="square" lIns="91440" rIns="0" rtlCol="0">
            <a:spAutoFit/>
          </a:bodyPr>
          <a:lstStyle>
            <a:defPPr>
              <a:defRPr lang="de-DE"/>
            </a:defPPr>
            <a:lvl1pPr>
              <a:defRPr sz="16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10" normalizeH="0" noProof="0" dirty="0">
                <a:ln>
                  <a:noFill/>
                </a:ln>
                <a:solidFill>
                  <a:srgbClr val="FFFFFF"/>
                </a:solidFill>
                <a:effectLst>
                  <a:outerShdw blurRad="38100" dist="38100" dir="2700000" algn="tl">
                    <a:srgbClr val="000000">
                      <a:alpha val="43137"/>
                    </a:srgbClr>
                  </a:outerShdw>
                </a:effectLst>
                <a:uLnTx/>
                <a:uFillTx/>
                <a:latin typeface="+mj-lt"/>
              </a:rPr>
              <a:t>emotional benefits</a:t>
            </a:r>
          </a:p>
        </p:txBody>
      </p:sp>
      <p:sp>
        <p:nvSpPr>
          <p:cNvPr id="2" name="Title 1"/>
          <p:cNvSpPr>
            <a:spLocks noGrp="1"/>
          </p:cNvSpPr>
          <p:nvPr>
            <p:ph type="title"/>
          </p:nvPr>
        </p:nvSpPr>
        <p:spPr>
          <a:xfrm>
            <a:off x="1319751" y="857958"/>
            <a:ext cx="7255388" cy="775597"/>
          </a:xfrm>
        </p:spPr>
        <p:txBody>
          <a:bodyPr/>
          <a:lstStyle/>
          <a:p>
            <a:r>
              <a:rPr lang="en-US" sz="2800" dirty="0">
                <a:solidFill>
                  <a:srgbClr val="92D050"/>
                </a:solidFill>
              </a:rPr>
              <a:t>This motivation is all about reveling in being “in the know.”</a:t>
            </a:r>
          </a:p>
        </p:txBody>
      </p:sp>
      <p:sp>
        <p:nvSpPr>
          <p:cNvPr id="3" name="Text Placeholder 2"/>
          <p:cNvSpPr>
            <a:spLocks noGrp="1"/>
          </p:cNvSpPr>
          <p:nvPr>
            <p:ph type="body" sz="quarter" idx="13"/>
          </p:nvPr>
        </p:nvSpPr>
        <p:spPr>
          <a:xfrm>
            <a:off x="1319751" y="331099"/>
            <a:ext cx="5638418" cy="590215"/>
          </a:xfrm>
        </p:spPr>
        <p:txBody>
          <a:bodyPr/>
          <a:lstStyle/>
          <a:p>
            <a:r>
              <a:rPr lang="en-US" dirty="0"/>
              <a:t>Green – Unconventional</a:t>
            </a:r>
          </a:p>
        </p:txBody>
      </p:sp>
      <p:grpSp>
        <p:nvGrpSpPr>
          <p:cNvPr id="5" name="Group 29"/>
          <p:cNvGrpSpPr/>
          <p:nvPr/>
        </p:nvGrpSpPr>
        <p:grpSpPr>
          <a:xfrm>
            <a:off x="95532" y="563834"/>
            <a:ext cx="1080000" cy="1080000"/>
            <a:chOff x="1643518" y="660438"/>
            <a:chExt cx="5967775" cy="5967774"/>
          </a:xfrm>
        </p:grpSpPr>
        <p:grpSp>
          <p:nvGrpSpPr>
            <p:cNvPr id="6" name="Gruppieren 37"/>
            <p:cNvGrpSpPr/>
            <p:nvPr/>
          </p:nvGrpSpPr>
          <p:grpSpPr>
            <a:xfrm>
              <a:off x="2031485" y="1055686"/>
              <a:ext cx="5194800" cy="5194800"/>
              <a:chOff x="2031485" y="1055686"/>
              <a:chExt cx="5194800" cy="5194800"/>
            </a:xfrm>
          </p:grpSpPr>
          <p:sp>
            <p:nvSpPr>
              <p:cNvPr id="15"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16"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17"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18"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19"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solidFill>
                <a:srgbClr val="92D050"/>
              </a:solidFill>
              <a:ln w="6350">
                <a:solidFill>
                  <a:srgbClr val="92D05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20"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21"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22"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7"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chemeClr val="accent3"/>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8"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9"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0"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1"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2"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3"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4"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sp>
        <p:nvSpPr>
          <p:cNvPr id="96" name="Rounded Rectangular Callout 95"/>
          <p:cNvSpPr/>
          <p:nvPr/>
        </p:nvSpPr>
        <p:spPr>
          <a:xfrm>
            <a:off x="7412008" y="4319166"/>
            <a:ext cx="1581754" cy="1525426"/>
          </a:xfrm>
          <a:prstGeom prst="wedgeRoundRectCallou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dirty="0">
                <a:solidFill>
                  <a:srgbClr val="80C535"/>
                </a:solidFill>
                <a:latin typeface="Calibri"/>
              </a:rPr>
              <a:t>“[I] Find the best local food – I ask the locals where they go. You can find some amazing places.”</a:t>
            </a:r>
            <a:endParaRPr kumimoji="0" lang="en-US" sz="1400" b="1" i="1" u="none" strike="noStrike" kern="0" cap="none" spc="0" normalizeH="0" baseline="0" noProof="0" dirty="0">
              <a:ln>
                <a:noFill/>
              </a:ln>
              <a:solidFill>
                <a:srgbClr val="80C535"/>
              </a:solidFill>
              <a:effectLst/>
              <a:uLnTx/>
              <a:uFillTx/>
              <a:latin typeface="Calibri"/>
            </a:endParaRPr>
          </a:p>
        </p:txBody>
      </p:sp>
      <p:sp>
        <p:nvSpPr>
          <p:cNvPr id="98" name="AutoShape 5"/>
          <p:cNvSpPr>
            <a:spLocks noChangeArrowheads="1"/>
          </p:cNvSpPr>
          <p:nvPr/>
        </p:nvSpPr>
        <p:spPr bwMode="auto">
          <a:xfrm>
            <a:off x="493420" y="2287305"/>
            <a:ext cx="3219251" cy="1650721"/>
          </a:xfrm>
          <a:prstGeom prst="roundRect">
            <a:avLst>
              <a:gd name="adj" fmla="val 4137"/>
            </a:avLst>
          </a:prstGeom>
          <a:solidFill>
            <a:schemeClr val="accent6">
              <a:lumMod val="40000"/>
              <a:lumOff val="60000"/>
            </a:schemeClr>
          </a:solidFill>
          <a:ln w="12700">
            <a:solidFill>
              <a:srgbClr val="92D050"/>
            </a:solidFill>
            <a:round/>
            <a:headEnd/>
            <a:tailEnd/>
          </a:ln>
          <a:effectLst/>
        </p:spPr>
        <p:txBody>
          <a:bodyPr wrap="square" lIns="91440" anchor="ctr"/>
          <a:lstStyle/>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Unique experiences</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Finding and doing the best of whatever experiences are important to you</a:t>
            </a:r>
          </a:p>
        </p:txBody>
      </p:sp>
      <p:sp>
        <p:nvSpPr>
          <p:cNvPr id="100" name="Freeform 62"/>
          <p:cNvSpPr>
            <a:spLocks noEditPoints="1"/>
          </p:cNvSpPr>
          <p:nvPr/>
        </p:nvSpPr>
        <p:spPr bwMode="auto">
          <a:xfrm>
            <a:off x="532799" y="1943702"/>
            <a:ext cx="338410" cy="338410"/>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92D050"/>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ndParaRPr>
          </a:p>
        </p:txBody>
      </p:sp>
      <p:sp>
        <p:nvSpPr>
          <p:cNvPr id="101" name="AutoShape 5"/>
          <p:cNvSpPr>
            <a:spLocks noChangeArrowheads="1"/>
          </p:cNvSpPr>
          <p:nvPr/>
        </p:nvSpPr>
        <p:spPr bwMode="auto">
          <a:xfrm>
            <a:off x="3902725" y="2287305"/>
            <a:ext cx="3218688" cy="1650721"/>
          </a:xfrm>
          <a:prstGeom prst="roundRect">
            <a:avLst>
              <a:gd name="adj" fmla="val 4137"/>
            </a:avLst>
          </a:prstGeom>
          <a:solidFill>
            <a:schemeClr val="accent6">
              <a:lumMod val="40000"/>
              <a:lumOff val="60000"/>
            </a:schemeClr>
          </a:solidFill>
          <a:ln w="12700">
            <a:solidFill>
              <a:srgbClr val="92D050"/>
            </a:solidFill>
            <a:round/>
            <a:headEnd/>
            <a:tailEnd/>
          </a:ln>
          <a:effectLst/>
        </p:spPr>
        <p:txBody>
          <a:bodyPr wrap="square" lIns="91440" anchor="ctr"/>
          <a:lstStyle/>
          <a:p>
            <a:pPr marR="0" lvl="0" defTabSz="915988" eaLnBrk="0" fontAlgn="auto" latinLnBrk="0" hangingPunct="0">
              <a:lnSpc>
                <a:spcPct val="90000"/>
              </a:lnSpc>
              <a:spcBef>
                <a:spcPts val="600"/>
              </a:spcBef>
              <a:spcAft>
                <a:spcPts val="0"/>
              </a:spcAft>
              <a:buClrTx/>
              <a:buSzPct val="85000"/>
              <a:tabLst/>
              <a:defRPr/>
            </a:pPr>
            <a:r>
              <a:rPr lang="en-US" sz="1400" kern="0" dirty="0">
                <a:solidFill>
                  <a:srgbClr val="000000"/>
                </a:solidFill>
                <a:latin typeface="Calibri"/>
              </a:rPr>
              <a:t>For people who:</a:t>
            </a:r>
          </a:p>
          <a:p>
            <a:pPr marL="177800" marR="0" lvl="0" indent="-177800" defTabSz="915988" eaLnBrk="0" fontAlgn="auto" latinLnBrk="0" hangingPunct="0">
              <a:lnSpc>
                <a:spcPct val="90000"/>
              </a:lnSpc>
              <a:spcBef>
                <a:spcPts val="600"/>
              </a:spcBef>
              <a:spcAft>
                <a:spcPts val="0"/>
              </a:spcAft>
              <a:buClrTx/>
              <a:buSzPct val="85000"/>
              <a:buFont typeface="Arial" panose="020B0604020202020204" pitchFamily="34" charset="0"/>
              <a:buChar char="•"/>
              <a:tabLst/>
              <a:defRPr/>
            </a:pPr>
            <a:r>
              <a:rPr lang="en-US" sz="1400" kern="0" dirty="0">
                <a:solidFill>
                  <a:srgbClr val="000000"/>
                </a:solidFill>
                <a:latin typeface="Calibri"/>
              </a:rPr>
              <a:t>View themselves as a connoisseur</a:t>
            </a:r>
          </a:p>
          <a:p>
            <a:pPr marL="177800" marR="0" lvl="0" indent="-177800" defTabSz="915988" eaLnBrk="0" fontAlgn="auto" latinLnBrk="0" hangingPunct="0">
              <a:lnSpc>
                <a:spcPct val="90000"/>
              </a:lnSpc>
              <a:spcBef>
                <a:spcPts val="600"/>
              </a:spcBef>
              <a:spcAft>
                <a:spcPts val="0"/>
              </a:spcAft>
              <a:buClrTx/>
              <a:buSzPct val="85000"/>
              <a:buFont typeface="Arial" panose="020B0604020202020204" pitchFamily="34" charset="0"/>
              <a:buChar char="•"/>
              <a:tabLst/>
              <a:defRPr/>
            </a:pPr>
            <a:r>
              <a:rPr lang="en-US" sz="1400" kern="0" dirty="0">
                <a:solidFill>
                  <a:srgbClr val="000000"/>
                </a:solidFill>
                <a:latin typeface="Calibri"/>
              </a:rPr>
              <a:t>Look for high quality in everything they do</a:t>
            </a:r>
          </a:p>
          <a:p>
            <a:pPr marL="177800" marR="0" lvl="0" indent="-177800" defTabSz="915988" eaLnBrk="0" fontAlgn="auto" latinLnBrk="0" hangingPunct="0">
              <a:lnSpc>
                <a:spcPct val="90000"/>
              </a:lnSpc>
              <a:spcBef>
                <a:spcPts val="600"/>
              </a:spcBef>
              <a:spcAft>
                <a:spcPts val="0"/>
              </a:spcAft>
              <a:buClrTx/>
              <a:buSzPct val="85000"/>
              <a:buFont typeface="Arial" panose="020B0604020202020204" pitchFamily="34" charset="0"/>
              <a:buChar char="•"/>
              <a:tabLst/>
              <a:defRPr/>
            </a:pPr>
            <a:r>
              <a:rPr lang="en-US" sz="1400" kern="0" dirty="0">
                <a:solidFill>
                  <a:srgbClr val="000000"/>
                </a:solidFill>
                <a:latin typeface="Calibri"/>
              </a:rPr>
              <a:t>View this kind of vacation as a collection – an experience collector </a:t>
            </a:r>
          </a:p>
        </p:txBody>
      </p:sp>
      <p:sp>
        <p:nvSpPr>
          <p:cNvPr id="103" name="Freeform 79"/>
          <p:cNvSpPr>
            <a:spLocks noEditPoints="1"/>
          </p:cNvSpPr>
          <p:nvPr/>
        </p:nvSpPr>
        <p:spPr bwMode="auto">
          <a:xfrm>
            <a:off x="3953741" y="1967636"/>
            <a:ext cx="340881" cy="289479"/>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ndParaRPr>
          </a:p>
        </p:txBody>
      </p:sp>
      <p:sp>
        <p:nvSpPr>
          <p:cNvPr id="105" name="AutoShape 5"/>
          <p:cNvSpPr>
            <a:spLocks noChangeArrowheads="1"/>
          </p:cNvSpPr>
          <p:nvPr/>
        </p:nvSpPr>
        <p:spPr bwMode="auto">
          <a:xfrm>
            <a:off x="493420" y="4527503"/>
            <a:ext cx="3219251" cy="1650721"/>
          </a:xfrm>
          <a:prstGeom prst="roundRect">
            <a:avLst>
              <a:gd name="adj" fmla="val 4137"/>
            </a:avLst>
          </a:prstGeom>
          <a:solidFill>
            <a:schemeClr val="accent6">
              <a:lumMod val="40000"/>
              <a:lumOff val="60000"/>
            </a:schemeClr>
          </a:solidFill>
          <a:ln w="12700">
            <a:solidFill>
              <a:srgbClr val="92D050"/>
            </a:solidFill>
            <a:round/>
            <a:headEnd/>
            <a:tailEnd/>
          </a:ln>
          <a:effectLst/>
        </p:spPr>
        <p:txBody>
          <a:bodyPr wrap="square" lIns="91440" anchor="ctr"/>
          <a:lstStyle/>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Selective</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Discerning</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Skilled</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Egotistical</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Knowledgeable</a:t>
            </a:r>
          </a:p>
        </p:txBody>
      </p:sp>
      <p:sp>
        <p:nvSpPr>
          <p:cNvPr id="107" name="AutoShape 5"/>
          <p:cNvSpPr>
            <a:spLocks noChangeArrowheads="1"/>
          </p:cNvSpPr>
          <p:nvPr/>
        </p:nvSpPr>
        <p:spPr bwMode="auto">
          <a:xfrm>
            <a:off x="3902725" y="4527503"/>
            <a:ext cx="3218688" cy="1650721"/>
          </a:xfrm>
          <a:prstGeom prst="roundRect">
            <a:avLst>
              <a:gd name="adj" fmla="val 4137"/>
            </a:avLst>
          </a:prstGeom>
          <a:solidFill>
            <a:schemeClr val="accent6">
              <a:lumMod val="40000"/>
              <a:lumOff val="60000"/>
            </a:schemeClr>
          </a:solidFill>
          <a:ln w="12700">
            <a:solidFill>
              <a:srgbClr val="92D050"/>
            </a:solidFill>
            <a:round/>
            <a:headEnd/>
            <a:tailEnd/>
          </a:ln>
          <a:effectLst/>
        </p:spPr>
        <p:txBody>
          <a:bodyPr wrap="square" lIns="91440" anchor="ctr"/>
          <a:lstStyle/>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Satisfaction from knowing that you found the best and – importantly,   that you are good at finding it</a:t>
            </a:r>
          </a:p>
        </p:txBody>
      </p:sp>
      <p:sp>
        <p:nvSpPr>
          <p:cNvPr id="109" name="Freeform 41"/>
          <p:cNvSpPr>
            <a:spLocks noEditPoints="1"/>
          </p:cNvSpPr>
          <p:nvPr/>
        </p:nvSpPr>
        <p:spPr bwMode="auto">
          <a:xfrm>
            <a:off x="3999842" y="4253432"/>
            <a:ext cx="263705" cy="237544"/>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92D050"/>
          </a:solidFill>
          <a:ln w="9525">
            <a:noFill/>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dirty="0">
              <a:solidFill>
                <a:srgbClr val="1F497D"/>
              </a:solidFill>
              <a:latin typeface="Calibri"/>
            </a:endParaRPr>
          </a:p>
        </p:txBody>
      </p:sp>
      <p:grpSp>
        <p:nvGrpSpPr>
          <p:cNvPr id="110" name="Gruppieren 59"/>
          <p:cNvGrpSpPr/>
          <p:nvPr/>
        </p:nvGrpSpPr>
        <p:grpSpPr>
          <a:xfrm>
            <a:off x="531739" y="4270136"/>
            <a:ext cx="323444" cy="240016"/>
            <a:chOff x="1404938" y="1720851"/>
            <a:chExt cx="6000750" cy="4452937"/>
          </a:xfrm>
          <a:solidFill>
            <a:srgbClr val="92D050"/>
          </a:solidFill>
        </p:grpSpPr>
        <p:sp>
          <p:nvSpPr>
            <p:cNvPr id="111"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2"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3"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4"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5"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6"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7" name="Freeform 13"/>
            <p:cNvSpPr>
              <a:spLocks/>
            </p:cNvSpPr>
            <p:nvPr/>
          </p:nvSpPr>
          <p:spPr bwMode="auto">
            <a:xfrm>
              <a:off x="3432178" y="2763839"/>
              <a:ext cx="1909760" cy="3284536"/>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8"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grpSp>
      <p:sp>
        <p:nvSpPr>
          <p:cNvPr id="119" name="Rounded Rectangular Callout 118"/>
          <p:cNvSpPr/>
          <p:nvPr/>
        </p:nvSpPr>
        <p:spPr>
          <a:xfrm>
            <a:off x="7412008" y="2576893"/>
            <a:ext cx="1581754" cy="1071543"/>
          </a:xfrm>
          <a:prstGeom prst="wedgeRoundRectCallou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dirty="0">
                <a:solidFill>
                  <a:srgbClr val="80C535"/>
                </a:solidFill>
                <a:latin typeface="Calibri"/>
              </a:rPr>
              <a:t>“I want one of a kind, a local feel. I think that is critical.”</a:t>
            </a:r>
            <a:endParaRPr kumimoji="0" lang="en-US" sz="1400" b="1" i="1" u="none" strike="noStrike" kern="0" cap="none" spc="0" normalizeH="0" baseline="0" noProof="0" dirty="0">
              <a:ln>
                <a:noFill/>
              </a:ln>
              <a:solidFill>
                <a:srgbClr val="80C535"/>
              </a:solidFill>
              <a:effectLst/>
              <a:uLnTx/>
              <a:uFillTx/>
              <a:latin typeface="Calibri"/>
            </a:endParaRPr>
          </a:p>
        </p:txBody>
      </p:sp>
    </p:spTree>
    <p:extLst>
      <p:ext uri="{BB962C8B-B14F-4D97-AF65-F5344CB8AC3E}">
        <p14:creationId xmlns:p14="http://schemas.microsoft.com/office/powerpoint/2010/main" val="224665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extBox 98"/>
          <p:cNvSpPr txBox="1"/>
          <p:nvPr/>
        </p:nvSpPr>
        <p:spPr>
          <a:xfrm>
            <a:off x="930901" y="1997696"/>
            <a:ext cx="2681229" cy="322659"/>
          </a:xfrm>
          <a:prstGeom prst="round2SameRect">
            <a:avLst/>
          </a:prstGeom>
          <a:solidFill>
            <a:srgbClr val="7030A0"/>
          </a:solidFill>
        </p:spPr>
        <p:txBody>
          <a:bodyPr wrap="square" lIns="91440" rIns="0" rtlCol="0">
            <a:spAutoFit/>
          </a:bodyPr>
          <a:lstStyle>
            <a:defPPr>
              <a:defRPr lang="de-DE"/>
            </a:defPPr>
            <a:lvl1pPr>
              <a:defRPr sz="16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10" normalizeH="0" noProof="0" dirty="0">
                <a:ln>
                  <a:noFill/>
                </a:ln>
                <a:solidFill>
                  <a:srgbClr val="FFFFFF"/>
                </a:solidFill>
                <a:effectLst>
                  <a:outerShdw blurRad="38100" dist="38100" dir="2700000" algn="tl">
                    <a:srgbClr val="000000">
                      <a:alpha val="43137"/>
                    </a:srgbClr>
                  </a:outerShdw>
                </a:effectLst>
                <a:uLnTx/>
                <a:uFillTx/>
                <a:latin typeface="+mj-lt"/>
              </a:rPr>
              <a:t>functional characteristics</a:t>
            </a:r>
          </a:p>
        </p:txBody>
      </p:sp>
      <p:sp>
        <p:nvSpPr>
          <p:cNvPr id="102" name="TextBox 101"/>
          <p:cNvSpPr txBox="1"/>
          <p:nvPr/>
        </p:nvSpPr>
        <p:spPr>
          <a:xfrm>
            <a:off x="4340207" y="1997696"/>
            <a:ext cx="2681229" cy="322659"/>
          </a:xfrm>
          <a:prstGeom prst="round2SameRect">
            <a:avLst/>
          </a:prstGeom>
          <a:solidFill>
            <a:srgbClr val="7030A0"/>
          </a:solidFill>
        </p:spPr>
        <p:txBody>
          <a:bodyPr wrap="square" lIns="91440" rIns="0" rtlCol="0">
            <a:spAutoFit/>
          </a:bodyPr>
          <a:lstStyle>
            <a:defPPr>
              <a:defRPr lang="de-DE"/>
            </a:defPPr>
            <a:lvl1pPr>
              <a:defRPr sz="16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10" normalizeH="0" noProof="0" dirty="0">
                <a:ln>
                  <a:noFill/>
                </a:ln>
                <a:solidFill>
                  <a:srgbClr val="FFFFFF"/>
                </a:solidFill>
                <a:effectLst>
                  <a:outerShdw blurRad="38100" dist="38100" dir="2700000" algn="tl">
                    <a:srgbClr val="000000">
                      <a:alpha val="43137"/>
                    </a:srgbClr>
                  </a:outerShdw>
                </a:effectLst>
                <a:uLnTx/>
                <a:uFillTx/>
                <a:latin typeface="+mj-lt"/>
              </a:rPr>
              <a:t>social identity</a:t>
            </a:r>
          </a:p>
        </p:txBody>
      </p:sp>
      <p:sp>
        <p:nvSpPr>
          <p:cNvPr id="106" name="TextBox 105"/>
          <p:cNvSpPr txBox="1"/>
          <p:nvPr/>
        </p:nvSpPr>
        <p:spPr>
          <a:xfrm>
            <a:off x="930901" y="4237894"/>
            <a:ext cx="2681229" cy="322659"/>
          </a:xfrm>
          <a:prstGeom prst="round2SameRect">
            <a:avLst/>
          </a:prstGeom>
          <a:solidFill>
            <a:srgbClr val="7030A0"/>
          </a:solidFill>
        </p:spPr>
        <p:txBody>
          <a:bodyPr wrap="square" lIns="91440" rIns="0" rtlCol="0">
            <a:spAutoFit/>
          </a:bodyPr>
          <a:lstStyle>
            <a:defPPr>
              <a:defRPr lang="de-DE"/>
            </a:defPPr>
            <a:lvl1pPr>
              <a:defRPr sz="16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10" normalizeH="0" noProof="0" dirty="0">
                <a:ln>
                  <a:noFill/>
                </a:ln>
                <a:solidFill>
                  <a:srgbClr val="FFFFFF"/>
                </a:solidFill>
                <a:effectLst>
                  <a:outerShdw blurRad="38100" dist="38100" dir="2700000" algn="tl">
                    <a:srgbClr val="000000">
                      <a:alpha val="43137"/>
                    </a:srgbClr>
                  </a:outerShdw>
                </a:effectLst>
                <a:uLnTx/>
                <a:uFillTx/>
                <a:latin typeface="+mj-lt"/>
              </a:rPr>
              <a:t>personality</a:t>
            </a:r>
          </a:p>
        </p:txBody>
      </p:sp>
      <p:sp>
        <p:nvSpPr>
          <p:cNvPr id="108" name="TextBox 107"/>
          <p:cNvSpPr txBox="1"/>
          <p:nvPr/>
        </p:nvSpPr>
        <p:spPr>
          <a:xfrm>
            <a:off x="4340207" y="4237894"/>
            <a:ext cx="2681229" cy="322659"/>
          </a:xfrm>
          <a:prstGeom prst="round2SameRect">
            <a:avLst/>
          </a:prstGeom>
          <a:solidFill>
            <a:srgbClr val="7030A0"/>
          </a:solidFill>
        </p:spPr>
        <p:txBody>
          <a:bodyPr wrap="square" lIns="91440" rIns="0" rtlCol="0">
            <a:spAutoFit/>
          </a:bodyPr>
          <a:lstStyle>
            <a:defPPr>
              <a:defRPr lang="de-DE"/>
            </a:defPPr>
            <a:lvl1pPr>
              <a:defRPr sz="16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10" normalizeH="0" noProof="0" dirty="0">
                <a:ln>
                  <a:noFill/>
                </a:ln>
                <a:solidFill>
                  <a:srgbClr val="FFFFFF"/>
                </a:solidFill>
                <a:effectLst>
                  <a:outerShdw blurRad="38100" dist="38100" dir="2700000" algn="tl">
                    <a:srgbClr val="000000">
                      <a:alpha val="43137"/>
                    </a:srgbClr>
                  </a:outerShdw>
                </a:effectLst>
                <a:uLnTx/>
                <a:uFillTx/>
                <a:latin typeface="+mj-lt"/>
              </a:rPr>
              <a:t>emotional benefits</a:t>
            </a:r>
          </a:p>
        </p:txBody>
      </p:sp>
      <p:sp>
        <p:nvSpPr>
          <p:cNvPr id="2" name="Title 1"/>
          <p:cNvSpPr>
            <a:spLocks noGrp="1"/>
          </p:cNvSpPr>
          <p:nvPr>
            <p:ph type="title"/>
          </p:nvPr>
        </p:nvSpPr>
        <p:spPr>
          <a:xfrm>
            <a:off x="1319751" y="857958"/>
            <a:ext cx="7255388" cy="387798"/>
          </a:xfrm>
        </p:spPr>
        <p:txBody>
          <a:bodyPr/>
          <a:lstStyle/>
          <a:p>
            <a:r>
              <a:rPr lang="en-US" sz="2800" dirty="0">
                <a:solidFill>
                  <a:srgbClr val="7030A0"/>
                </a:solidFill>
              </a:rPr>
              <a:t>This motivation is all about the joy of sharing.</a:t>
            </a:r>
          </a:p>
        </p:txBody>
      </p:sp>
      <p:sp>
        <p:nvSpPr>
          <p:cNvPr id="3" name="Text Placeholder 2"/>
          <p:cNvSpPr>
            <a:spLocks noGrp="1"/>
          </p:cNvSpPr>
          <p:nvPr>
            <p:ph type="body" sz="quarter" idx="13"/>
          </p:nvPr>
        </p:nvSpPr>
        <p:spPr>
          <a:xfrm>
            <a:off x="1319751" y="331099"/>
            <a:ext cx="5638418" cy="590215"/>
          </a:xfrm>
        </p:spPr>
        <p:txBody>
          <a:bodyPr/>
          <a:lstStyle/>
          <a:p>
            <a:r>
              <a:rPr lang="en-US" dirty="0"/>
              <a:t>Purple – Brag-able Experience</a:t>
            </a:r>
          </a:p>
        </p:txBody>
      </p:sp>
      <p:grpSp>
        <p:nvGrpSpPr>
          <p:cNvPr id="5" name="Group 29"/>
          <p:cNvGrpSpPr/>
          <p:nvPr/>
        </p:nvGrpSpPr>
        <p:grpSpPr>
          <a:xfrm>
            <a:off x="95532" y="563834"/>
            <a:ext cx="1080000" cy="1080000"/>
            <a:chOff x="1643518" y="660438"/>
            <a:chExt cx="5967775" cy="5967774"/>
          </a:xfrm>
        </p:grpSpPr>
        <p:grpSp>
          <p:nvGrpSpPr>
            <p:cNvPr id="6" name="Gruppieren 37"/>
            <p:cNvGrpSpPr/>
            <p:nvPr/>
          </p:nvGrpSpPr>
          <p:grpSpPr>
            <a:xfrm>
              <a:off x="2031485" y="1055686"/>
              <a:ext cx="5194800" cy="5194800"/>
              <a:chOff x="2031485" y="1055686"/>
              <a:chExt cx="5194800" cy="5194800"/>
            </a:xfrm>
          </p:grpSpPr>
          <p:sp>
            <p:nvSpPr>
              <p:cNvPr id="15"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16"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17"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18"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19"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20"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solidFill>
                <a:srgbClr val="7030A0"/>
              </a:solidFill>
              <a:ln w="6350">
                <a:solidFill>
                  <a:srgbClr val="7030A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21"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22"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7"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chemeClr val="accent3"/>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8"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9"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0"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1"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2"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3"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4"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sp>
        <p:nvSpPr>
          <p:cNvPr id="96" name="Rounded Rectangular Callout 95"/>
          <p:cNvSpPr/>
          <p:nvPr/>
        </p:nvSpPr>
        <p:spPr>
          <a:xfrm>
            <a:off x="7412008" y="4652798"/>
            <a:ext cx="1581754" cy="1071543"/>
          </a:xfrm>
          <a:prstGeom prst="wedgeRoundRectCallou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dirty="0">
                <a:solidFill>
                  <a:srgbClr val="7030A0"/>
                </a:solidFill>
                <a:latin typeface="Calibri"/>
              </a:rPr>
              <a:t>“If I am going to save up for a trip, I want to stay somewhere nice. I want to be on another level when I’m travelling.”</a:t>
            </a:r>
            <a:endParaRPr kumimoji="0" lang="en-US" sz="1400" b="1" i="1" u="none" strike="noStrike" kern="0" cap="none" spc="0" normalizeH="0" baseline="0" noProof="0" dirty="0">
              <a:ln>
                <a:noFill/>
              </a:ln>
              <a:solidFill>
                <a:srgbClr val="7030A0"/>
              </a:solidFill>
              <a:effectLst/>
              <a:uLnTx/>
              <a:uFillTx/>
              <a:latin typeface="Calibri"/>
            </a:endParaRPr>
          </a:p>
        </p:txBody>
      </p:sp>
      <p:sp>
        <p:nvSpPr>
          <p:cNvPr id="98" name="AutoShape 5"/>
          <p:cNvSpPr>
            <a:spLocks noChangeArrowheads="1"/>
          </p:cNvSpPr>
          <p:nvPr/>
        </p:nvSpPr>
        <p:spPr bwMode="auto">
          <a:xfrm>
            <a:off x="493420" y="2287305"/>
            <a:ext cx="3219251" cy="1650721"/>
          </a:xfrm>
          <a:prstGeom prst="roundRect">
            <a:avLst>
              <a:gd name="adj" fmla="val 4137"/>
            </a:avLst>
          </a:prstGeom>
          <a:solidFill>
            <a:schemeClr val="accent6">
              <a:lumMod val="40000"/>
              <a:lumOff val="60000"/>
            </a:schemeClr>
          </a:solidFill>
          <a:ln w="12700">
            <a:solidFill>
              <a:srgbClr val="7030A0"/>
            </a:solidFill>
            <a:round/>
            <a:headEnd/>
            <a:tailEnd/>
          </a:ln>
          <a:effectLst/>
        </p:spPr>
        <p:txBody>
          <a:bodyPr wrap="square" lIns="91440" anchor="ctr"/>
          <a:lstStyle/>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Unique</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Differentiated</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Exciting experience</a:t>
            </a:r>
          </a:p>
        </p:txBody>
      </p:sp>
      <p:sp>
        <p:nvSpPr>
          <p:cNvPr id="100" name="Freeform 62"/>
          <p:cNvSpPr>
            <a:spLocks noEditPoints="1"/>
          </p:cNvSpPr>
          <p:nvPr/>
        </p:nvSpPr>
        <p:spPr bwMode="auto">
          <a:xfrm>
            <a:off x="532799" y="1943702"/>
            <a:ext cx="338410" cy="338410"/>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ndParaRPr>
          </a:p>
        </p:txBody>
      </p:sp>
      <p:sp>
        <p:nvSpPr>
          <p:cNvPr id="101" name="AutoShape 5"/>
          <p:cNvSpPr>
            <a:spLocks noChangeArrowheads="1"/>
          </p:cNvSpPr>
          <p:nvPr/>
        </p:nvSpPr>
        <p:spPr bwMode="auto">
          <a:xfrm>
            <a:off x="3902725" y="2287305"/>
            <a:ext cx="3218688" cy="1650721"/>
          </a:xfrm>
          <a:prstGeom prst="roundRect">
            <a:avLst>
              <a:gd name="adj" fmla="val 4137"/>
            </a:avLst>
          </a:prstGeom>
          <a:solidFill>
            <a:schemeClr val="accent6">
              <a:lumMod val="40000"/>
              <a:lumOff val="60000"/>
            </a:schemeClr>
          </a:solidFill>
          <a:ln w="12700">
            <a:solidFill>
              <a:srgbClr val="7030A0"/>
            </a:solidFill>
            <a:round/>
            <a:headEnd/>
            <a:tailEnd/>
          </a:ln>
          <a:effectLst/>
        </p:spPr>
        <p:txBody>
          <a:bodyPr wrap="square" lIns="91440" anchor="ctr"/>
          <a:lstStyle/>
          <a:p>
            <a:pPr marR="0" lvl="0" defTabSz="915988" eaLnBrk="0" fontAlgn="auto" latinLnBrk="0" hangingPunct="0">
              <a:lnSpc>
                <a:spcPct val="90000"/>
              </a:lnSpc>
              <a:spcBef>
                <a:spcPts val="600"/>
              </a:spcBef>
              <a:spcAft>
                <a:spcPts val="0"/>
              </a:spcAft>
              <a:buClrTx/>
              <a:buSzPct val="85000"/>
              <a:tabLst/>
              <a:defRPr/>
            </a:pPr>
            <a:r>
              <a:rPr lang="en-US" sz="1400" kern="0" dirty="0">
                <a:solidFill>
                  <a:srgbClr val="000000"/>
                </a:solidFill>
                <a:latin typeface="Calibri"/>
              </a:rPr>
              <a:t>For people who:</a:t>
            </a:r>
          </a:p>
          <a:p>
            <a:pPr marL="177800" marR="0" lvl="0" indent="-177800" defTabSz="915988" eaLnBrk="0" fontAlgn="auto" latinLnBrk="0" hangingPunct="0">
              <a:lnSpc>
                <a:spcPct val="90000"/>
              </a:lnSpc>
              <a:spcBef>
                <a:spcPts val="600"/>
              </a:spcBef>
              <a:spcAft>
                <a:spcPts val="0"/>
              </a:spcAft>
              <a:buClrTx/>
              <a:buSzPct val="85000"/>
              <a:buFont typeface="Arial" panose="020B0604020202020204" pitchFamily="34" charset="0"/>
              <a:buChar char="•"/>
              <a:tabLst/>
              <a:defRPr/>
            </a:pPr>
            <a:r>
              <a:rPr lang="en-US" sz="1400" kern="0" dirty="0">
                <a:solidFill>
                  <a:srgbClr val="000000"/>
                </a:solidFill>
                <a:latin typeface="Calibri"/>
              </a:rPr>
              <a:t>Enjoy feeling respected</a:t>
            </a:r>
          </a:p>
          <a:p>
            <a:pPr marL="177800" marR="0" lvl="0" indent="-177800" defTabSz="915988" eaLnBrk="0" fontAlgn="auto" latinLnBrk="0" hangingPunct="0">
              <a:lnSpc>
                <a:spcPct val="90000"/>
              </a:lnSpc>
              <a:spcBef>
                <a:spcPts val="600"/>
              </a:spcBef>
              <a:spcAft>
                <a:spcPts val="0"/>
              </a:spcAft>
              <a:buClrTx/>
              <a:buSzPct val="85000"/>
              <a:buFont typeface="Arial" panose="020B0604020202020204" pitchFamily="34" charset="0"/>
              <a:buChar char="•"/>
              <a:tabLst/>
              <a:defRPr/>
            </a:pPr>
            <a:r>
              <a:rPr lang="en-US" sz="1400" kern="0" dirty="0">
                <a:solidFill>
                  <a:srgbClr val="000000"/>
                </a:solidFill>
                <a:latin typeface="Calibri"/>
              </a:rPr>
              <a:t>Are storytellers</a:t>
            </a:r>
          </a:p>
          <a:p>
            <a:pPr marL="177800" marR="0" lvl="0" indent="-177800" defTabSz="915988" eaLnBrk="0" fontAlgn="auto" latinLnBrk="0" hangingPunct="0">
              <a:lnSpc>
                <a:spcPct val="90000"/>
              </a:lnSpc>
              <a:spcBef>
                <a:spcPts val="600"/>
              </a:spcBef>
              <a:spcAft>
                <a:spcPts val="0"/>
              </a:spcAft>
              <a:buClrTx/>
              <a:buSzPct val="85000"/>
              <a:buFont typeface="Arial" panose="020B0604020202020204" pitchFamily="34" charset="0"/>
              <a:buChar char="•"/>
              <a:tabLst/>
              <a:defRPr/>
            </a:pPr>
            <a:r>
              <a:rPr lang="en-US" sz="1400" kern="0" dirty="0">
                <a:solidFill>
                  <a:srgbClr val="000000"/>
                </a:solidFill>
                <a:latin typeface="Calibri"/>
              </a:rPr>
              <a:t>Are comfortable being the center of attention and want to be the center</a:t>
            </a:r>
          </a:p>
        </p:txBody>
      </p:sp>
      <p:sp>
        <p:nvSpPr>
          <p:cNvPr id="103" name="Freeform 79"/>
          <p:cNvSpPr>
            <a:spLocks noEditPoints="1"/>
          </p:cNvSpPr>
          <p:nvPr/>
        </p:nvSpPr>
        <p:spPr bwMode="auto">
          <a:xfrm>
            <a:off x="3953741" y="1967636"/>
            <a:ext cx="340881" cy="289479"/>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7030A0"/>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ndParaRPr>
          </a:p>
        </p:txBody>
      </p:sp>
      <p:sp>
        <p:nvSpPr>
          <p:cNvPr id="105" name="AutoShape 5"/>
          <p:cNvSpPr>
            <a:spLocks noChangeArrowheads="1"/>
          </p:cNvSpPr>
          <p:nvPr/>
        </p:nvSpPr>
        <p:spPr bwMode="auto">
          <a:xfrm>
            <a:off x="493420" y="4527503"/>
            <a:ext cx="3219251" cy="1650721"/>
          </a:xfrm>
          <a:prstGeom prst="roundRect">
            <a:avLst>
              <a:gd name="adj" fmla="val 4137"/>
            </a:avLst>
          </a:prstGeom>
          <a:solidFill>
            <a:schemeClr val="accent6">
              <a:lumMod val="40000"/>
              <a:lumOff val="60000"/>
            </a:schemeClr>
          </a:solidFill>
          <a:ln w="12700">
            <a:solidFill>
              <a:srgbClr val="7030A0"/>
            </a:solidFill>
            <a:round/>
            <a:headEnd/>
            <a:tailEnd/>
          </a:ln>
          <a:effectLst/>
        </p:spPr>
        <p:txBody>
          <a:bodyPr wrap="square" lIns="91440" anchor="ctr"/>
          <a:lstStyle/>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Exclusive</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Superior</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The best</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Admiration</a:t>
            </a:r>
          </a:p>
        </p:txBody>
      </p:sp>
      <p:sp>
        <p:nvSpPr>
          <p:cNvPr id="107" name="AutoShape 5"/>
          <p:cNvSpPr>
            <a:spLocks noChangeArrowheads="1"/>
          </p:cNvSpPr>
          <p:nvPr/>
        </p:nvSpPr>
        <p:spPr bwMode="auto">
          <a:xfrm>
            <a:off x="3902725" y="4527503"/>
            <a:ext cx="3218688" cy="1650721"/>
          </a:xfrm>
          <a:prstGeom prst="roundRect">
            <a:avLst>
              <a:gd name="adj" fmla="val 4137"/>
            </a:avLst>
          </a:prstGeom>
          <a:solidFill>
            <a:schemeClr val="accent6">
              <a:lumMod val="40000"/>
              <a:lumOff val="60000"/>
            </a:schemeClr>
          </a:solidFill>
          <a:ln w="12700">
            <a:solidFill>
              <a:srgbClr val="7030A0"/>
            </a:solidFill>
            <a:round/>
            <a:headEnd/>
            <a:tailEnd/>
          </a:ln>
          <a:effectLst/>
        </p:spPr>
        <p:txBody>
          <a:bodyPr wrap="square" lIns="91440" anchor="ctr"/>
          <a:lstStyle/>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Feeling special</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Pleasure of sharing and felling knowledgeable</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Feeling respected </a:t>
            </a:r>
          </a:p>
        </p:txBody>
      </p:sp>
      <p:sp>
        <p:nvSpPr>
          <p:cNvPr id="109" name="Freeform 41"/>
          <p:cNvSpPr>
            <a:spLocks noEditPoints="1"/>
          </p:cNvSpPr>
          <p:nvPr/>
        </p:nvSpPr>
        <p:spPr bwMode="auto">
          <a:xfrm>
            <a:off x="3999842" y="4253432"/>
            <a:ext cx="263705" cy="237544"/>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7030A0"/>
          </a:solidFill>
          <a:ln w="9525">
            <a:noFill/>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dirty="0">
              <a:solidFill>
                <a:srgbClr val="1F497D"/>
              </a:solidFill>
              <a:latin typeface="Calibri"/>
            </a:endParaRPr>
          </a:p>
        </p:txBody>
      </p:sp>
      <p:grpSp>
        <p:nvGrpSpPr>
          <p:cNvPr id="110" name="Gruppieren 59"/>
          <p:cNvGrpSpPr/>
          <p:nvPr/>
        </p:nvGrpSpPr>
        <p:grpSpPr>
          <a:xfrm>
            <a:off x="531739" y="4270136"/>
            <a:ext cx="323444" cy="240016"/>
            <a:chOff x="1404938" y="1720851"/>
            <a:chExt cx="6000750" cy="4452937"/>
          </a:xfrm>
          <a:solidFill>
            <a:srgbClr val="7030A0"/>
          </a:solidFill>
        </p:grpSpPr>
        <p:sp>
          <p:nvSpPr>
            <p:cNvPr id="111"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2"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3"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4"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5"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6"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7" name="Freeform 13"/>
            <p:cNvSpPr>
              <a:spLocks/>
            </p:cNvSpPr>
            <p:nvPr/>
          </p:nvSpPr>
          <p:spPr bwMode="auto">
            <a:xfrm>
              <a:off x="3432178" y="2763839"/>
              <a:ext cx="1909760" cy="3284536"/>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8"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grpSp>
      <p:sp>
        <p:nvSpPr>
          <p:cNvPr id="119" name="Rounded Rectangular Callout 118"/>
          <p:cNvSpPr/>
          <p:nvPr/>
        </p:nvSpPr>
        <p:spPr>
          <a:xfrm>
            <a:off x="7412008" y="2576893"/>
            <a:ext cx="1581754" cy="1071543"/>
          </a:xfrm>
          <a:prstGeom prst="wedgeRoundRectCallou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dirty="0">
                <a:solidFill>
                  <a:srgbClr val="7030A0"/>
                </a:solidFill>
                <a:latin typeface="Calibri"/>
              </a:rPr>
              <a:t>“I like to go to places where none of my friends have been.”</a:t>
            </a:r>
            <a:endParaRPr kumimoji="0" lang="en-US" sz="1400" b="1" i="1" u="none" strike="noStrike" kern="0" cap="none" spc="0" normalizeH="0" baseline="0" noProof="0" dirty="0">
              <a:ln>
                <a:noFill/>
              </a:ln>
              <a:solidFill>
                <a:srgbClr val="7030A0"/>
              </a:solidFill>
              <a:effectLst/>
              <a:uLnTx/>
              <a:uFillTx/>
              <a:latin typeface="Calibri"/>
            </a:endParaRPr>
          </a:p>
        </p:txBody>
      </p:sp>
    </p:spTree>
    <p:extLst>
      <p:ext uri="{BB962C8B-B14F-4D97-AF65-F5344CB8AC3E}">
        <p14:creationId xmlns:p14="http://schemas.microsoft.com/office/powerpoint/2010/main" val="276218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extBox 98"/>
          <p:cNvSpPr txBox="1"/>
          <p:nvPr/>
        </p:nvSpPr>
        <p:spPr>
          <a:xfrm>
            <a:off x="930901" y="1997696"/>
            <a:ext cx="2681229" cy="322659"/>
          </a:xfrm>
          <a:prstGeom prst="round2SameRect">
            <a:avLst/>
          </a:prstGeom>
          <a:solidFill>
            <a:srgbClr val="D20000"/>
          </a:solidFill>
        </p:spPr>
        <p:txBody>
          <a:bodyPr wrap="square" lIns="91440" rIns="0" rtlCol="0">
            <a:spAutoFit/>
          </a:bodyPr>
          <a:lstStyle>
            <a:defPPr>
              <a:defRPr lang="de-DE"/>
            </a:defPPr>
            <a:lvl1pPr>
              <a:defRPr sz="16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10" normalizeH="0" noProof="0" dirty="0">
                <a:ln>
                  <a:noFill/>
                </a:ln>
                <a:solidFill>
                  <a:srgbClr val="FFFFFF"/>
                </a:solidFill>
                <a:effectLst>
                  <a:outerShdw blurRad="38100" dist="38100" dir="2700000" algn="tl">
                    <a:srgbClr val="000000">
                      <a:alpha val="43137"/>
                    </a:srgbClr>
                  </a:outerShdw>
                </a:effectLst>
                <a:uLnTx/>
                <a:uFillTx/>
                <a:latin typeface="+mj-lt"/>
              </a:rPr>
              <a:t>functional characteristics</a:t>
            </a:r>
          </a:p>
        </p:txBody>
      </p:sp>
      <p:sp>
        <p:nvSpPr>
          <p:cNvPr id="102" name="TextBox 101"/>
          <p:cNvSpPr txBox="1"/>
          <p:nvPr/>
        </p:nvSpPr>
        <p:spPr>
          <a:xfrm>
            <a:off x="4340207" y="1997696"/>
            <a:ext cx="2681229" cy="322659"/>
          </a:xfrm>
          <a:prstGeom prst="round2SameRect">
            <a:avLst/>
          </a:prstGeom>
          <a:solidFill>
            <a:srgbClr val="D20000"/>
          </a:solidFill>
        </p:spPr>
        <p:txBody>
          <a:bodyPr wrap="square" lIns="91440" rIns="0" rtlCol="0">
            <a:spAutoFit/>
          </a:bodyPr>
          <a:lstStyle>
            <a:defPPr>
              <a:defRPr lang="de-DE"/>
            </a:defPPr>
            <a:lvl1pPr>
              <a:defRPr sz="16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10" normalizeH="0" noProof="0" dirty="0">
                <a:ln>
                  <a:noFill/>
                </a:ln>
                <a:solidFill>
                  <a:srgbClr val="FFFFFF"/>
                </a:solidFill>
                <a:effectLst>
                  <a:outerShdw blurRad="38100" dist="38100" dir="2700000" algn="tl">
                    <a:srgbClr val="000000">
                      <a:alpha val="43137"/>
                    </a:srgbClr>
                  </a:outerShdw>
                </a:effectLst>
                <a:uLnTx/>
                <a:uFillTx/>
                <a:latin typeface="+mj-lt"/>
              </a:rPr>
              <a:t>social identity</a:t>
            </a:r>
          </a:p>
        </p:txBody>
      </p:sp>
      <p:sp>
        <p:nvSpPr>
          <p:cNvPr id="106" name="TextBox 105"/>
          <p:cNvSpPr txBox="1"/>
          <p:nvPr/>
        </p:nvSpPr>
        <p:spPr>
          <a:xfrm>
            <a:off x="930901" y="4237894"/>
            <a:ext cx="2681229" cy="322659"/>
          </a:xfrm>
          <a:prstGeom prst="round2SameRect">
            <a:avLst/>
          </a:prstGeom>
          <a:solidFill>
            <a:srgbClr val="D20000"/>
          </a:solidFill>
        </p:spPr>
        <p:txBody>
          <a:bodyPr wrap="square" lIns="91440" rIns="0" rtlCol="0">
            <a:spAutoFit/>
          </a:bodyPr>
          <a:lstStyle>
            <a:defPPr>
              <a:defRPr lang="de-DE"/>
            </a:defPPr>
            <a:lvl1pPr>
              <a:defRPr sz="16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10" normalizeH="0" noProof="0" dirty="0">
                <a:ln>
                  <a:noFill/>
                </a:ln>
                <a:solidFill>
                  <a:srgbClr val="FFFFFF"/>
                </a:solidFill>
                <a:effectLst>
                  <a:outerShdw blurRad="38100" dist="38100" dir="2700000" algn="tl">
                    <a:srgbClr val="000000">
                      <a:alpha val="43137"/>
                    </a:srgbClr>
                  </a:outerShdw>
                </a:effectLst>
                <a:uLnTx/>
                <a:uFillTx/>
                <a:latin typeface="+mj-lt"/>
              </a:rPr>
              <a:t>personality</a:t>
            </a:r>
          </a:p>
        </p:txBody>
      </p:sp>
      <p:sp>
        <p:nvSpPr>
          <p:cNvPr id="108" name="TextBox 107"/>
          <p:cNvSpPr txBox="1"/>
          <p:nvPr/>
        </p:nvSpPr>
        <p:spPr>
          <a:xfrm>
            <a:off x="4340207" y="4237894"/>
            <a:ext cx="2681229" cy="322659"/>
          </a:xfrm>
          <a:prstGeom prst="round2SameRect">
            <a:avLst/>
          </a:prstGeom>
          <a:solidFill>
            <a:srgbClr val="D20000"/>
          </a:solidFill>
        </p:spPr>
        <p:txBody>
          <a:bodyPr wrap="square" lIns="91440" rIns="0" rtlCol="0">
            <a:spAutoFit/>
          </a:bodyPr>
          <a:lstStyle>
            <a:defPPr>
              <a:defRPr lang="de-DE"/>
            </a:defPPr>
            <a:lvl1pPr>
              <a:defRPr sz="16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10" normalizeH="0" noProof="0" dirty="0">
                <a:ln>
                  <a:noFill/>
                </a:ln>
                <a:solidFill>
                  <a:srgbClr val="FFFFFF"/>
                </a:solidFill>
                <a:effectLst>
                  <a:outerShdw blurRad="38100" dist="38100" dir="2700000" algn="tl">
                    <a:srgbClr val="000000">
                      <a:alpha val="43137"/>
                    </a:srgbClr>
                  </a:outerShdw>
                </a:effectLst>
                <a:uLnTx/>
                <a:uFillTx/>
                <a:latin typeface="+mj-lt"/>
              </a:rPr>
              <a:t>emotional benefits</a:t>
            </a:r>
          </a:p>
        </p:txBody>
      </p:sp>
      <p:sp>
        <p:nvSpPr>
          <p:cNvPr id="2" name="Title 1"/>
          <p:cNvSpPr>
            <a:spLocks noGrp="1"/>
          </p:cNvSpPr>
          <p:nvPr>
            <p:ph type="title"/>
          </p:nvPr>
        </p:nvSpPr>
        <p:spPr>
          <a:xfrm>
            <a:off x="1319751" y="857958"/>
            <a:ext cx="7255388" cy="775597"/>
          </a:xfrm>
        </p:spPr>
        <p:txBody>
          <a:bodyPr/>
          <a:lstStyle/>
          <a:p>
            <a:r>
              <a:rPr lang="en-US" sz="2800" dirty="0">
                <a:solidFill>
                  <a:srgbClr val="D20000"/>
                </a:solidFill>
              </a:rPr>
              <a:t>This motivation is all about that nearly spiritual feeling of being inspired.</a:t>
            </a:r>
          </a:p>
        </p:txBody>
      </p:sp>
      <p:sp>
        <p:nvSpPr>
          <p:cNvPr id="3" name="Text Placeholder 2"/>
          <p:cNvSpPr>
            <a:spLocks noGrp="1"/>
          </p:cNvSpPr>
          <p:nvPr>
            <p:ph type="body" sz="quarter" idx="13"/>
          </p:nvPr>
        </p:nvSpPr>
        <p:spPr>
          <a:xfrm>
            <a:off x="1319751" y="331099"/>
            <a:ext cx="5638418" cy="590215"/>
          </a:xfrm>
        </p:spPr>
        <p:txBody>
          <a:bodyPr/>
          <a:lstStyle/>
          <a:p>
            <a:r>
              <a:rPr lang="en-US" dirty="0"/>
              <a:t>Red – Inspiring</a:t>
            </a:r>
          </a:p>
        </p:txBody>
      </p:sp>
      <p:grpSp>
        <p:nvGrpSpPr>
          <p:cNvPr id="5" name="Group 29"/>
          <p:cNvGrpSpPr/>
          <p:nvPr/>
        </p:nvGrpSpPr>
        <p:grpSpPr>
          <a:xfrm>
            <a:off x="95532" y="563834"/>
            <a:ext cx="1080000" cy="1080000"/>
            <a:chOff x="1643518" y="660438"/>
            <a:chExt cx="5967775" cy="5967774"/>
          </a:xfrm>
        </p:grpSpPr>
        <p:grpSp>
          <p:nvGrpSpPr>
            <p:cNvPr id="6" name="Gruppieren 37"/>
            <p:cNvGrpSpPr/>
            <p:nvPr/>
          </p:nvGrpSpPr>
          <p:grpSpPr>
            <a:xfrm>
              <a:off x="2031485" y="1055686"/>
              <a:ext cx="5194800" cy="5194800"/>
              <a:chOff x="2031485" y="1055686"/>
              <a:chExt cx="5194800" cy="5194800"/>
            </a:xfrm>
          </p:grpSpPr>
          <p:sp>
            <p:nvSpPr>
              <p:cNvPr id="15"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16"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17"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18"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19"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20"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21"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solidFill>
                <a:srgbClr val="D20000"/>
              </a:solidFill>
              <a:ln w="6350">
                <a:solidFill>
                  <a:srgbClr val="D2000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22"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7"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chemeClr val="accent3"/>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8"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9"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0"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1"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2"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3"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14"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sp>
        <p:nvSpPr>
          <p:cNvPr id="96" name="Rounded Rectangular Callout 95"/>
          <p:cNvSpPr/>
          <p:nvPr/>
        </p:nvSpPr>
        <p:spPr>
          <a:xfrm>
            <a:off x="7412008" y="4652798"/>
            <a:ext cx="1581754" cy="1071543"/>
          </a:xfrm>
          <a:prstGeom prst="wedgeRoundRectCallou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dirty="0">
                <a:solidFill>
                  <a:srgbClr val="D20000"/>
                </a:solidFill>
                <a:latin typeface="Calibri"/>
              </a:rPr>
              <a:t>“I can still hear those drums. Just amazing. A moment that I will always remember.”</a:t>
            </a:r>
            <a:endParaRPr kumimoji="0" lang="en-US" sz="1400" b="1" i="1" u="none" strike="noStrike" kern="0" cap="none" spc="0" normalizeH="0" baseline="0" noProof="0" dirty="0">
              <a:ln>
                <a:noFill/>
              </a:ln>
              <a:solidFill>
                <a:srgbClr val="D20000"/>
              </a:solidFill>
              <a:effectLst/>
              <a:uLnTx/>
              <a:uFillTx/>
              <a:latin typeface="Calibri"/>
            </a:endParaRPr>
          </a:p>
        </p:txBody>
      </p:sp>
      <p:sp>
        <p:nvSpPr>
          <p:cNvPr id="98" name="AutoShape 5"/>
          <p:cNvSpPr>
            <a:spLocks noChangeArrowheads="1"/>
          </p:cNvSpPr>
          <p:nvPr/>
        </p:nvSpPr>
        <p:spPr bwMode="auto">
          <a:xfrm>
            <a:off x="493420" y="2287305"/>
            <a:ext cx="3219251" cy="1650721"/>
          </a:xfrm>
          <a:prstGeom prst="roundRect">
            <a:avLst>
              <a:gd name="adj" fmla="val 4137"/>
            </a:avLst>
          </a:prstGeom>
          <a:solidFill>
            <a:schemeClr val="accent6">
              <a:lumMod val="40000"/>
              <a:lumOff val="60000"/>
            </a:schemeClr>
          </a:solidFill>
          <a:ln w="12700">
            <a:solidFill>
              <a:srgbClr val="D20000"/>
            </a:solidFill>
            <a:round/>
            <a:headEnd/>
            <a:tailEnd/>
          </a:ln>
          <a:effectLst/>
        </p:spPr>
        <p:txBody>
          <a:bodyPr wrap="square" lIns="91440" anchor="ctr"/>
          <a:lstStyle/>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Learning and growing</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Emotionally and spiritually compelling moments</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Rare experiences, a few times in your life</a:t>
            </a:r>
          </a:p>
        </p:txBody>
      </p:sp>
      <p:sp>
        <p:nvSpPr>
          <p:cNvPr id="100" name="Freeform 62"/>
          <p:cNvSpPr>
            <a:spLocks noEditPoints="1"/>
          </p:cNvSpPr>
          <p:nvPr/>
        </p:nvSpPr>
        <p:spPr bwMode="auto">
          <a:xfrm>
            <a:off x="532799" y="1943702"/>
            <a:ext cx="338410" cy="338410"/>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D20000"/>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ndParaRPr>
          </a:p>
        </p:txBody>
      </p:sp>
      <p:sp>
        <p:nvSpPr>
          <p:cNvPr id="101" name="AutoShape 5"/>
          <p:cNvSpPr>
            <a:spLocks noChangeArrowheads="1"/>
          </p:cNvSpPr>
          <p:nvPr/>
        </p:nvSpPr>
        <p:spPr bwMode="auto">
          <a:xfrm>
            <a:off x="3902725" y="2287305"/>
            <a:ext cx="3218688" cy="1650721"/>
          </a:xfrm>
          <a:prstGeom prst="roundRect">
            <a:avLst>
              <a:gd name="adj" fmla="val 4137"/>
            </a:avLst>
          </a:prstGeom>
          <a:solidFill>
            <a:schemeClr val="accent6">
              <a:lumMod val="40000"/>
              <a:lumOff val="60000"/>
            </a:schemeClr>
          </a:solidFill>
          <a:ln w="12700">
            <a:solidFill>
              <a:srgbClr val="D20000"/>
            </a:solidFill>
            <a:round/>
            <a:headEnd/>
            <a:tailEnd/>
          </a:ln>
          <a:effectLst/>
        </p:spPr>
        <p:txBody>
          <a:bodyPr wrap="square" lIns="91440" anchor="ctr"/>
          <a:lstStyle/>
          <a:p>
            <a:pPr marR="0" lvl="0" defTabSz="915988" eaLnBrk="0" fontAlgn="auto" latinLnBrk="0" hangingPunct="0">
              <a:lnSpc>
                <a:spcPct val="90000"/>
              </a:lnSpc>
              <a:spcBef>
                <a:spcPts val="600"/>
              </a:spcBef>
              <a:spcAft>
                <a:spcPts val="0"/>
              </a:spcAft>
              <a:buClrTx/>
              <a:buSzPct val="85000"/>
              <a:tabLst/>
              <a:defRPr/>
            </a:pPr>
            <a:r>
              <a:rPr lang="en-US" sz="1400" kern="0" dirty="0">
                <a:solidFill>
                  <a:srgbClr val="000000"/>
                </a:solidFill>
                <a:latin typeface="Calibri"/>
              </a:rPr>
              <a:t>For people who:</a:t>
            </a:r>
          </a:p>
          <a:p>
            <a:pPr marL="177800" marR="0" lvl="0" indent="-177800" defTabSz="915988" eaLnBrk="0" fontAlgn="auto" latinLnBrk="0" hangingPunct="0">
              <a:lnSpc>
                <a:spcPct val="90000"/>
              </a:lnSpc>
              <a:spcBef>
                <a:spcPts val="600"/>
              </a:spcBef>
              <a:spcAft>
                <a:spcPts val="0"/>
              </a:spcAft>
              <a:buClrTx/>
              <a:buSzPct val="85000"/>
              <a:buFont typeface="Arial" panose="020B0604020202020204" pitchFamily="34" charset="0"/>
              <a:buChar char="•"/>
              <a:tabLst/>
              <a:defRPr/>
            </a:pPr>
            <a:r>
              <a:rPr lang="en-US" sz="1400" kern="0" dirty="0">
                <a:solidFill>
                  <a:srgbClr val="000000"/>
                </a:solidFill>
                <a:latin typeface="Calibri"/>
              </a:rPr>
              <a:t>Are open to new and different experiences</a:t>
            </a:r>
          </a:p>
          <a:p>
            <a:pPr marL="177800" marR="0" lvl="0" indent="-177800" defTabSz="915988" eaLnBrk="0" fontAlgn="auto" latinLnBrk="0" hangingPunct="0">
              <a:lnSpc>
                <a:spcPct val="90000"/>
              </a:lnSpc>
              <a:spcBef>
                <a:spcPts val="600"/>
              </a:spcBef>
              <a:spcAft>
                <a:spcPts val="0"/>
              </a:spcAft>
              <a:buClrTx/>
              <a:buSzPct val="85000"/>
              <a:buFont typeface="Arial" panose="020B0604020202020204" pitchFamily="34" charset="0"/>
              <a:buChar char="•"/>
              <a:tabLst/>
              <a:defRPr/>
            </a:pPr>
            <a:r>
              <a:rPr lang="en-US" sz="1400" kern="0" dirty="0">
                <a:solidFill>
                  <a:srgbClr val="000000"/>
                </a:solidFill>
                <a:latin typeface="Calibri"/>
              </a:rPr>
              <a:t>Are thoughtful</a:t>
            </a:r>
          </a:p>
          <a:p>
            <a:pPr marL="177800" marR="0" lvl="0" indent="-177800" defTabSz="915988" eaLnBrk="0" fontAlgn="auto" latinLnBrk="0" hangingPunct="0">
              <a:lnSpc>
                <a:spcPct val="90000"/>
              </a:lnSpc>
              <a:spcBef>
                <a:spcPts val="600"/>
              </a:spcBef>
              <a:spcAft>
                <a:spcPts val="0"/>
              </a:spcAft>
              <a:buClrTx/>
              <a:buSzPct val="85000"/>
              <a:buFont typeface="Arial" panose="020B0604020202020204" pitchFamily="34" charset="0"/>
              <a:buChar char="•"/>
              <a:tabLst/>
              <a:defRPr/>
            </a:pPr>
            <a:r>
              <a:rPr lang="en-US" sz="1400" kern="0" dirty="0">
                <a:solidFill>
                  <a:srgbClr val="000000"/>
                </a:solidFill>
                <a:latin typeface="Calibri"/>
              </a:rPr>
              <a:t>Are reflective</a:t>
            </a:r>
          </a:p>
        </p:txBody>
      </p:sp>
      <p:sp>
        <p:nvSpPr>
          <p:cNvPr id="103" name="Freeform 79"/>
          <p:cNvSpPr>
            <a:spLocks noEditPoints="1"/>
          </p:cNvSpPr>
          <p:nvPr/>
        </p:nvSpPr>
        <p:spPr bwMode="auto">
          <a:xfrm>
            <a:off x="3953741" y="1967636"/>
            <a:ext cx="340881" cy="289479"/>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D20000"/>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ndParaRPr>
          </a:p>
        </p:txBody>
      </p:sp>
      <p:sp>
        <p:nvSpPr>
          <p:cNvPr id="105" name="AutoShape 5"/>
          <p:cNvSpPr>
            <a:spLocks noChangeArrowheads="1"/>
          </p:cNvSpPr>
          <p:nvPr/>
        </p:nvSpPr>
        <p:spPr bwMode="auto">
          <a:xfrm>
            <a:off x="493420" y="4527503"/>
            <a:ext cx="3219251" cy="1650721"/>
          </a:xfrm>
          <a:prstGeom prst="roundRect">
            <a:avLst>
              <a:gd name="adj" fmla="val 4137"/>
            </a:avLst>
          </a:prstGeom>
          <a:solidFill>
            <a:schemeClr val="accent6">
              <a:lumMod val="40000"/>
              <a:lumOff val="60000"/>
            </a:schemeClr>
          </a:solidFill>
          <a:ln w="12700">
            <a:solidFill>
              <a:srgbClr val="D20000"/>
            </a:solidFill>
            <a:round/>
            <a:headEnd/>
            <a:tailEnd/>
          </a:ln>
          <a:effectLst/>
        </p:spPr>
        <p:txBody>
          <a:bodyPr wrap="square" lIns="91440" anchor="ctr"/>
          <a:lstStyle/>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Invigorating</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Disruptive</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Inspiring</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Fascinated</a:t>
            </a:r>
          </a:p>
        </p:txBody>
      </p:sp>
      <p:sp>
        <p:nvSpPr>
          <p:cNvPr id="107" name="AutoShape 5"/>
          <p:cNvSpPr>
            <a:spLocks noChangeArrowheads="1"/>
          </p:cNvSpPr>
          <p:nvPr/>
        </p:nvSpPr>
        <p:spPr bwMode="auto">
          <a:xfrm>
            <a:off x="3902725" y="4527503"/>
            <a:ext cx="3218688" cy="1650721"/>
          </a:xfrm>
          <a:prstGeom prst="roundRect">
            <a:avLst>
              <a:gd name="adj" fmla="val 4137"/>
            </a:avLst>
          </a:prstGeom>
          <a:solidFill>
            <a:schemeClr val="accent6">
              <a:lumMod val="40000"/>
              <a:lumOff val="60000"/>
            </a:schemeClr>
          </a:solidFill>
          <a:ln w="12700">
            <a:solidFill>
              <a:srgbClr val="D20000"/>
            </a:solidFill>
            <a:round/>
            <a:headEnd/>
            <a:tailEnd/>
          </a:ln>
          <a:effectLst/>
        </p:spPr>
        <p:txBody>
          <a:bodyPr wrap="square" lIns="91440" anchor="ctr"/>
          <a:lstStyle/>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Uplifting</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Self changing</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Joy</a:t>
            </a:r>
          </a:p>
          <a:p>
            <a:pPr marL="173038" marR="0" lvl="0" indent="-173038" defTabSz="915988" eaLnBrk="0" fontAlgn="auto" latinLnBrk="0" hangingPunct="0">
              <a:lnSpc>
                <a:spcPct val="90000"/>
              </a:lnSpc>
              <a:spcBef>
                <a:spcPts val="600"/>
              </a:spcBef>
              <a:spcAft>
                <a:spcPts val="0"/>
              </a:spcAft>
              <a:buClrTx/>
              <a:buSzPct val="85000"/>
              <a:buFont typeface="Arial" pitchFamily="34" charset="0"/>
              <a:buChar char="•"/>
              <a:tabLst/>
              <a:defRPr/>
            </a:pPr>
            <a:r>
              <a:rPr lang="en-US" sz="1400" kern="0" dirty="0">
                <a:solidFill>
                  <a:srgbClr val="000000"/>
                </a:solidFill>
                <a:latin typeface="Calibri"/>
              </a:rPr>
              <a:t>Internal-external visceral experience</a:t>
            </a:r>
          </a:p>
        </p:txBody>
      </p:sp>
      <p:sp>
        <p:nvSpPr>
          <p:cNvPr id="109" name="Freeform 41"/>
          <p:cNvSpPr>
            <a:spLocks noEditPoints="1"/>
          </p:cNvSpPr>
          <p:nvPr/>
        </p:nvSpPr>
        <p:spPr bwMode="auto">
          <a:xfrm>
            <a:off x="3999842" y="4253432"/>
            <a:ext cx="263705" cy="237544"/>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D20000"/>
          </a:solidFill>
          <a:ln w="9525">
            <a:noFill/>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dirty="0">
              <a:solidFill>
                <a:srgbClr val="1F497D"/>
              </a:solidFill>
              <a:latin typeface="Calibri"/>
            </a:endParaRPr>
          </a:p>
        </p:txBody>
      </p:sp>
      <p:grpSp>
        <p:nvGrpSpPr>
          <p:cNvPr id="110" name="Gruppieren 59"/>
          <p:cNvGrpSpPr/>
          <p:nvPr/>
        </p:nvGrpSpPr>
        <p:grpSpPr>
          <a:xfrm>
            <a:off x="531739" y="4270136"/>
            <a:ext cx="323444" cy="240016"/>
            <a:chOff x="1404938" y="1720851"/>
            <a:chExt cx="6000750" cy="4452937"/>
          </a:xfrm>
          <a:solidFill>
            <a:srgbClr val="D20000"/>
          </a:solidFill>
        </p:grpSpPr>
        <p:sp>
          <p:nvSpPr>
            <p:cNvPr id="111"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2"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3"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4"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5"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6"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7" name="Freeform 13"/>
            <p:cNvSpPr>
              <a:spLocks/>
            </p:cNvSpPr>
            <p:nvPr/>
          </p:nvSpPr>
          <p:spPr bwMode="auto">
            <a:xfrm>
              <a:off x="3432178" y="2763839"/>
              <a:ext cx="1909760" cy="3284536"/>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18"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1F497D"/>
                </a:solidFill>
                <a:latin typeface="Calibri"/>
              </a:endParaRPr>
            </a:p>
          </p:txBody>
        </p:sp>
      </p:grpSp>
      <p:sp>
        <p:nvSpPr>
          <p:cNvPr id="119" name="Rounded Rectangular Callout 118"/>
          <p:cNvSpPr/>
          <p:nvPr/>
        </p:nvSpPr>
        <p:spPr>
          <a:xfrm>
            <a:off x="7412008" y="2576893"/>
            <a:ext cx="1581754" cy="1071543"/>
          </a:xfrm>
          <a:prstGeom prst="wedgeRoundRectCallou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dirty="0">
                <a:solidFill>
                  <a:srgbClr val="D20000"/>
                </a:solidFill>
                <a:latin typeface="Calibri"/>
              </a:rPr>
              <a:t>“[I travel for the] Life changing moments. It is about making memories.”</a:t>
            </a:r>
            <a:endParaRPr kumimoji="0" lang="en-US" sz="1400" b="1" i="1" u="none" strike="noStrike" kern="0" cap="none" spc="0" normalizeH="0" baseline="0" noProof="0" dirty="0">
              <a:ln>
                <a:noFill/>
              </a:ln>
              <a:solidFill>
                <a:srgbClr val="D20000"/>
              </a:solidFill>
              <a:effectLst/>
              <a:uLnTx/>
              <a:uFillTx/>
              <a:latin typeface="Calibri"/>
            </a:endParaRPr>
          </a:p>
        </p:txBody>
      </p:sp>
    </p:spTree>
    <p:extLst>
      <p:ext uri="{BB962C8B-B14F-4D97-AF65-F5344CB8AC3E}">
        <p14:creationId xmlns:p14="http://schemas.microsoft.com/office/powerpoint/2010/main" val="2710796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566337" y="2415928"/>
            <a:ext cx="3305547" cy="1772793"/>
          </a:xfrm>
        </p:spPr>
        <p:txBody>
          <a:bodyPr/>
          <a:lstStyle/>
          <a:p>
            <a:r>
              <a:rPr lang="en-US" dirty="0"/>
              <a:t>HOW DOES NORWAY RELATE TO THESE MOTIVATIONS? </a:t>
            </a:r>
          </a:p>
        </p:txBody>
      </p:sp>
      <p:pic>
        <p:nvPicPr>
          <p:cNvPr id="7" name="Picture Placeholder 6"/>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23416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The Norway Brand</a:t>
            </a:r>
          </a:p>
        </p:txBody>
      </p:sp>
      <p:sp>
        <p:nvSpPr>
          <p:cNvPr id="7" name="Text Placeholder 6"/>
          <p:cNvSpPr>
            <a:spLocks noGrp="1"/>
          </p:cNvSpPr>
          <p:nvPr>
            <p:ph type="body" sz="quarter" idx="13"/>
          </p:nvPr>
        </p:nvSpPr>
        <p:spPr/>
        <p:txBody>
          <a:bodyPr/>
          <a:lstStyle/>
          <a:p>
            <a:r>
              <a:rPr lang="en-US" dirty="0"/>
              <a:t>HOW DOES NORWAY RELATE TO THESE MOTIVATIONS? </a:t>
            </a:r>
          </a:p>
        </p:txBody>
      </p:sp>
      <p:sp>
        <p:nvSpPr>
          <p:cNvPr id="3" name="Footer Placeholder 2"/>
          <p:cNvSpPr>
            <a:spLocks noGrp="1"/>
          </p:cNvSpPr>
          <p:nvPr>
            <p:ph type="ftr" sz="quarter" idx="4294967295"/>
          </p:nvPr>
        </p:nvSpPr>
        <p:spPr>
          <a:xfrm>
            <a:off x="0" y="6221413"/>
            <a:ext cx="4951413" cy="346075"/>
          </a:xfrm>
          <a:prstGeom prst="rect">
            <a:avLst/>
          </a:prstGeom>
        </p:spPr>
        <p:txBody>
          <a:bodyPr/>
          <a:lstStyle/>
          <a:p>
            <a:pPr fontAlgn="auto">
              <a:lnSpc>
                <a:spcPct val="95000"/>
              </a:lnSpc>
              <a:spcBef>
                <a:spcPts val="204"/>
              </a:spcBef>
              <a:spcAft>
                <a:spcPts val="0"/>
              </a:spcAft>
            </a:pPr>
            <a:r>
              <a:rPr lang="en-US" dirty="0">
                <a:solidFill>
                  <a:prstClr val="white"/>
                </a:solidFill>
                <a:latin typeface="Calibri"/>
              </a:rPr>
              <a:t>© 2015 Ipsos. </a:t>
            </a:r>
          </a:p>
        </p:txBody>
      </p:sp>
      <p:sp>
        <p:nvSpPr>
          <p:cNvPr id="4" name="Slide Number Placeholder 3"/>
          <p:cNvSpPr>
            <a:spLocks noGrp="1"/>
          </p:cNvSpPr>
          <p:nvPr>
            <p:ph type="sldNum" sz="quarter" idx="4294967295"/>
          </p:nvPr>
        </p:nvSpPr>
        <p:spPr>
          <a:xfrm>
            <a:off x="0" y="6221413"/>
            <a:ext cx="382588" cy="346075"/>
          </a:xfrm>
          <a:prstGeom prst="rect">
            <a:avLst/>
          </a:prstGeom>
        </p:spPr>
        <p:txBody>
          <a:bodyPr/>
          <a:lstStyle/>
          <a:p>
            <a:pPr fontAlgn="auto">
              <a:lnSpc>
                <a:spcPct val="95000"/>
              </a:lnSpc>
              <a:spcBef>
                <a:spcPts val="204"/>
              </a:spcBef>
              <a:spcAft>
                <a:spcPts val="0"/>
              </a:spcAft>
            </a:pPr>
            <a:fld id="{7F034911-0302-4AAB-AEF0-815419E29289}" type="slidenum">
              <a:rPr lang="en-GB" smtClean="0">
                <a:solidFill>
                  <a:prstClr val="white"/>
                </a:solidFill>
                <a:latin typeface="Calibri"/>
              </a:rPr>
              <a:pPr fontAlgn="auto">
                <a:lnSpc>
                  <a:spcPct val="95000"/>
                </a:lnSpc>
                <a:spcBef>
                  <a:spcPts val="204"/>
                </a:spcBef>
                <a:spcAft>
                  <a:spcPts val="0"/>
                </a:spcAft>
              </a:pPr>
              <a:t>29</a:t>
            </a:fld>
            <a:endParaRPr lang="en-GB" dirty="0">
              <a:solidFill>
                <a:prstClr val="white"/>
              </a:solidFill>
              <a:latin typeface="Calibri"/>
            </a:endParaRPr>
          </a:p>
        </p:txBody>
      </p:sp>
      <p:grpSp>
        <p:nvGrpSpPr>
          <p:cNvPr id="13" name="Group 12"/>
          <p:cNvGrpSpPr/>
          <p:nvPr/>
        </p:nvGrpSpPr>
        <p:grpSpPr>
          <a:xfrm>
            <a:off x="383862" y="1690198"/>
            <a:ext cx="7613725" cy="1421492"/>
            <a:chOff x="383862" y="1690198"/>
            <a:chExt cx="7613725" cy="1421492"/>
          </a:xfrm>
        </p:grpSpPr>
        <p:sp>
          <p:nvSpPr>
            <p:cNvPr id="9" name="AutoShape 5"/>
            <p:cNvSpPr>
              <a:spLocks noChangeArrowheads="1"/>
            </p:cNvSpPr>
            <p:nvPr/>
          </p:nvSpPr>
          <p:spPr bwMode="auto">
            <a:xfrm>
              <a:off x="383862" y="2340016"/>
              <a:ext cx="7613725" cy="771674"/>
            </a:xfrm>
            <a:prstGeom prst="rect">
              <a:avLst/>
            </a:prstGeom>
            <a:solidFill>
              <a:schemeClr val="accent6">
                <a:lumMod val="60000"/>
                <a:lumOff val="40000"/>
              </a:schemeClr>
            </a:solidFill>
            <a:ln w="28575">
              <a:noFill/>
              <a:round/>
              <a:headEnd/>
              <a:tailEnd/>
            </a:ln>
            <a:effectLst/>
          </p:spPr>
          <p:txBody>
            <a:bodyPr wrap="square" lIns="91440" rIns="731520" anchor="ctr"/>
            <a:lstStyle/>
            <a:p>
              <a:pPr marL="285750" lvl="0" indent="-285750">
                <a:buFont typeface="Arial" panose="020B0604020202020204" pitchFamily="34" charset="0"/>
                <a:buChar char="•"/>
              </a:pPr>
              <a:r>
                <a:rPr lang="en-US" sz="1600" dirty="0">
                  <a:latin typeface="+mj-lt"/>
                </a:rPr>
                <a:t>Associations with the country tend to be limited to elements of physical beauty and its Scandinavian location.</a:t>
              </a:r>
            </a:p>
          </p:txBody>
        </p:sp>
        <p:sp>
          <p:nvSpPr>
            <p:cNvPr id="10" name="TextBox 9"/>
            <p:cNvSpPr txBox="1"/>
            <p:nvPr/>
          </p:nvSpPr>
          <p:spPr>
            <a:xfrm>
              <a:off x="494765" y="1690198"/>
              <a:ext cx="6711253" cy="646331"/>
            </a:xfrm>
            <a:prstGeom prst="rect">
              <a:avLst/>
            </a:prstGeom>
            <a:noFill/>
            <a:ln>
              <a:noFill/>
            </a:ln>
            <a:effectLst/>
          </p:spPr>
          <p:txBody>
            <a:bodyPr wrap="square" rtlCol="0">
              <a:spAutoFit/>
            </a:bodyPr>
            <a:lstStyle>
              <a:defPPr>
                <a:defRPr lang="de-DE"/>
              </a:defPPr>
              <a:lvl1pPr>
                <a:defRPr sz="1600" b="1">
                  <a:solidFill>
                    <a:schemeClr val="bg1"/>
                  </a:solidFill>
                </a:defRPr>
              </a:lvl1pPr>
            </a:lstStyle>
            <a:p>
              <a:r>
                <a:rPr lang="en-US" sz="1800" spc="300" dirty="0">
                  <a:solidFill>
                    <a:schemeClr val="accent1"/>
                  </a:solidFill>
                  <a:latin typeface="+mn-lt"/>
                </a:rPr>
                <a:t>Norway has a positive, but clearly undeveloped, image among American tourists.</a:t>
              </a:r>
            </a:p>
          </p:txBody>
        </p:sp>
      </p:grpSp>
      <p:grpSp>
        <p:nvGrpSpPr>
          <p:cNvPr id="14" name="Group 13"/>
          <p:cNvGrpSpPr/>
          <p:nvPr/>
        </p:nvGrpSpPr>
        <p:grpSpPr>
          <a:xfrm>
            <a:off x="383863" y="3180644"/>
            <a:ext cx="6822156" cy="1421492"/>
            <a:chOff x="383862" y="1690198"/>
            <a:chExt cx="7613725" cy="1421492"/>
          </a:xfrm>
        </p:grpSpPr>
        <p:sp>
          <p:nvSpPr>
            <p:cNvPr id="15" name="AutoShape 5"/>
            <p:cNvSpPr>
              <a:spLocks noChangeArrowheads="1"/>
            </p:cNvSpPr>
            <p:nvPr/>
          </p:nvSpPr>
          <p:spPr bwMode="auto">
            <a:xfrm>
              <a:off x="383862" y="2340016"/>
              <a:ext cx="7613725" cy="771674"/>
            </a:xfrm>
            <a:prstGeom prst="rect">
              <a:avLst/>
            </a:prstGeom>
            <a:solidFill>
              <a:schemeClr val="accent6">
                <a:lumMod val="60000"/>
                <a:lumOff val="40000"/>
              </a:schemeClr>
            </a:solidFill>
            <a:ln w="28575">
              <a:noFill/>
              <a:round/>
              <a:headEnd/>
              <a:tailEnd/>
            </a:ln>
            <a:effectLst/>
          </p:spPr>
          <p:txBody>
            <a:bodyPr wrap="square" lIns="91440" rIns="731520" anchor="ctr"/>
            <a:lstStyle/>
            <a:p>
              <a:pPr marL="285750" lvl="0" indent="-285750">
                <a:buFont typeface="Arial" panose="020B0604020202020204" pitchFamily="34" charset="0"/>
                <a:buChar char="•"/>
              </a:pPr>
              <a:r>
                <a:rPr lang="en-US" sz="1600" dirty="0">
                  <a:latin typeface="+mj-lt"/>
                </a:rPr>
                <a:t>The real barrier is  lack of a clear sense of the experiences that are offered by Norway.</a:t>
              </a:r>
            </a:p>
          </p:txBody>
        </p:sp>
        <p:sp>
          <p:nvSpPr>
            <p:cNvPr id="16" name="TextBox 15"/>
            <p:cNvSpPr txBox="1"/>
            <p:nvPr/>
          </p:nvSpPr>
          <p:spPr>
            <a:xfrm>
              <a:off x="494765" y="1690198"/>
              <a:ext cx="6711252" cy="646331"/>
            </a:xfrm>
            <a:prstGeom prst="rect">
              <a:avLst/>
            </a:prstGeom>
            <a:noFill/>
            <a:ln>
              <a:noFill/>
            </a:ln>
            <a:effectLst/>
          </p:spPr>
          <p:txBody>
            <a:bodyPr wrap="square" rtlCol="0">
              <a:spAutoFit/>
            </a:bodyPr>
            <a:lstStyle>
              <a:defPPr>
                <a:defRPr lang="de-DE"/>
              </a:defPPr>
              <a:lvl1pPr>
                <a:defRPr sz="1600" b="1">
                  <a:solidFill>
                    <a:schemeClr val="bg1"/>
                  </a:solidFill>
                </a:defRPr>
              </a:lvl1pPr>
            </a:lstStyle>
            <a:p>
              <a:r>
                <a:rPr lang="en-US" sz="1800" spc="300" dirty="0">
                  <a:solidFill>
                    <a:schemeClr val="accent1"/>
                  </a:solidFill>
                  <a:latin typeface="+mn-lt"/>
                </a:rPr>
                <a:t>There seem to be limited barriers other than cold and cost. </a:t>
              </a:r>
            </a:p>
          </p:txBody>
        </p:sp>
      </p:grpSp>
      <p:grpSp>
        <p:nvGrpSpPr>
          <p:cNvPr id="17" name="Group 16"/>
          <p:cNvGrpSpPr/>
          <p:nvPr/>
        </p:nvGrpSpPr>
        <p:grpSpPr>
          <a:xfrm>
            <a:off x="383863" y="4640100"/>
            <a:ext cx="6453665" cy="1421492"/>
            <a:chOff x="383862" y="1690198"/>
            <a:chExt cx="7613725" cy="1421492"/>
          </a:xfrm>
        </p:grpSpPr>
        <p:sp>
          <p:nvSpPr>
            <p:cNvPr id="18" name="AutoShape 5"/>
            <p:cNvSpPr>
              <a:spLocks noChangeArrowheads="1"/>
            </p:cNvSpPr>
            <p:nvPr/>
          </p:nvSpPr>
          <p:spPr bwMode="auto">
            <a:xfrm>
              <a:off x="383862" y="2340016"/>
              <a:ext cx="7613725" cy="771674"/>
            </a:xfrm>
            <a:prstGeom prst="rect">
              <a:avLst/>
            </a:prstGeom>
            <a:solidFill>
              <a:schemeClr val="accent6">
                <a:lumMod val="60000"/>
                <a:lumOff val="40000"/>
              </a:schemeClr>
            </a:solidFill>
            <a:ln w="28575">
              <a:noFill/>
              <a:round/>
              <a:headEnd/>
              <a:tailEnd/>
            </a:ln>
            <a:effectLst/>
          </p:spPr>
          <p:txBody>
            <a:bodyPr wrap="square" lIns="91440" rIns="731520" anchor="ctr"/>
            <a:lstStyle/>
            <a:p>
              <a:pPr marL="285750" lvl="0" indent="-285750">
                <a:buFont typeface="Arial" panose="020B0604020202020204" pitchFamily="34" charset="0"/>
                <a:buChar char="•"/>
              </a:pPr>
              <a:r>
                <a:rPr lang="en-US" sz="1600" dirty="0">
                  <a:latin typeface="+mj-lt"/>
                </a:rPr>
                <a:t>Perceptions are more  intellectual/rational</a:t>
              </a:r>
            </a:p>
            <a:p>
              <a:pPr marL="288925" lvl="0"/>
              <a:r>
                <a:rPr lang="en-US" sz="1600" dirty="0">
                  <a:latin typeface="+mj-lt"/>
                </a:rPr>
                <a:t>than emotional.</a:t>
              </a:r>
            </a:p>
          </p:txBody>
        </p:sp>
        <p:sp>
          <p:nvSpPr>
            <p:cNvPr id="19" name="TextBox 18"/>
            <p:cNvSpPr txBox="1"/>
            <p:nvPr/>
          </p:nvSpPr>
          <p:spPr>
            <a:xfrm>
              <a:off x="494765" y="1690198"/>
              <a:ext cx="6114305" cy="646331"/>
            </a:xfrm>
            <a:prstGeom prst="rect">
              <a:avLst/>
            </a:prstGeom>
            <a:noFill/>
            <a:ln>
              <a:noFill/>
            </a:ln>
            <a:effectLst/>
          </p:spPr>
          <p:txBody>
            <a:bodyPr wrap="square" rtlCol="0">
              <a:spAutoFit/>
            </a:bodyPr>
            <a:lstStyle>
              <a:defPPr>
                <a:defRPr lang="de-DE"/>
              </a:defPPr>
              <a:lvl1pPr>
                <a:defRPr sz="1600" b="1">
                  <a:solidFill>
                    <a:schemeClr val="bg1"/>
                  </a:solidFill>
                </a:defRPr>
              </a:lvl1pPr>
            </a:lstStyle>
            <a:p>
              <a:r>
                <a:rPr lang="en-US" sz="1800" spc="300" dirty="0">
                  <a:solidFill>
                    <a:schemeClr val="accent1"/>
                  </a:solidFill>
                  <a:latin typeface="+mn-lt"/>
                </a:rPr>
                <a:t>There are vague links to being a place for clean, outdoor activities.</a:t>
              </a:r>
            </a:p>
          </p:txBody>
        </p:sp>
      </p:gr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10431" b="100000" l="28240" r="100000">
                        <a14:foregroundMark x1="99828" y1="92290" x2="99828" y2="92290"/>
                        <a14:foregroundMark x1="99657" y1="90590" x2="99657" y2="90590"/>
                        <a14:foregroundMark x1="100000" y1="99433" x2="100000" y2="99433"/>
                        <a14:foregroundMark x1="99828" y1="99660" x2="99828" y2="99660"/>
                      </a14:backgroundRemoval>
                    </a14:imgEffect>
                  </a14:imgLayer>
                </a14:imgProps>
              </a:ext>
              <a:ext uri="{28A0092B-C50C-407E-A947-70E740481C1C}">
                <a14:useLocalDpi xmlns:a14="http://schemas.microsoft.com/office/drawing/2010/main"/>
              </a:ext>
            </a:extLst>
          </a:blip>
          <a:srcRect l="-671"/>
          <a:stretch/>
        </p:blipFill>
        <p:spPr>
          <a:xfrm>
            <a:off x="955343" y="701921"/>
            <a:ext cx="8188657" cy="6156079"/>
          </a:xfrm>
          <a:prstGeom prst="rect">
            <a:avLst/>
          </a:prstGeom>
        </p:spPr>
      </p:pic>
    </p:spTree>
    <p:extLst>
      <p:ext uri="{BB962C8B-B14F-4D97-AF65-F5344CB8AC3E}">
        <p14:creationId xmlns:p14="http://schemas.microsoft.com/office/powerpoint/2010/main" val="197770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INTRODUCTION</a:t>
            </a:r>
          </a:p>
        </p:txBody>
      </p:sp>
      <p:pic>
        <p:nvPicPr>
          <p:cNvPr id="3" name="Picture Placeholder 2"/>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0" y="-9526"/>
            <a:ext cx="5930713" cy="6867526"/>
          </a:xfrm>
        </p:spPr>
      </p:pic>
    </p:spTree>
    <p:extLst>
      <p:ext uri="{BB962C8B-B14F-4D97-AF65-F5344CB8AC3E}">
        <p14:creationId xmlns:p14="http://schemas.microsoft.com/office/powerpoint/2010/main" val="193126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norway"/>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652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44000" cy="2485235"/>
          </a:xfrm>
          <a:prstGeom prst="rect">
            <a:avLst/>
          </a:prstGeom>
          <a:gradFill flip="none" rotWithShape="1">
            <a:gsLst>
              <a:gs pos="35000">
                <a:schemeClr val="bg1"/>
              </a:gs>
              <a:gs pos="100000">
                <a:schemeClr val="bg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title"/>
          </p:nvPr>
        </p:nvSpPr>
        <p:spPr/>
        <p:txBody>
          <a:bodyPr/>
          <a:lstStyle/>
          <a:p>
            <a:r>
              <a:rPr lang="en-US" dirty="0"/>
              <a:t>A Visual Snapshot of Norway </a:t>
            </a:r>
          </a:p>
        </p:txBody>
      </p:sp>
      <p:sp>
        <p:nvSpPr>
          <p:cNvPr id="7" name="Text Placeholder 6"/>
          <p:cNvSpPr>
            <a:spLocks noGrp="1"/>
          </p:cNvSpPr>
          <p:nvPr>
            <p:ph type="body" sz="quarter" idx="13"/>
          </p:nvPr>
        </p:nvSpPr>
        <p:spPr/>
        <p:txBody>
          <a:bodyPr/>
          <a:lstStyle/>
          <a:p>
            <a:r>
              <a:rPr lang="en-US" dirty="0"/>
              <a:t>HOW DOES NORWAY RELATE TO THESE MOTIVATIONS? </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15006"/>
            <a:ext cx="9804128" cy="3983312"/>
          </a:xfrm>
          <a:prstGeom prst="rect">
            <a:avLst/>
          </a:prstGeom>
        </p:spPr>
      </p:pic>
      <p:sp>
        <p:nvSpPr>
          <p:cNvPr id="8" name="TextBox 7"/>
          <p:cNvSpPr txBox="1"/>
          <p:nvPr/>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r>
              <a:rPr lang="en-GB" sz="800" dirty="0">
                <a:solidFill>
                  <a:schemeClr val="bg1"/>
                </a:solidFill>
                <a:latin typeface="Calibri"/>
              </a:rPr>
              <a:t>28</a:t>
            </a:r>
          </a:p>
        </p:txBody>
      </p:sp>
      <p:sp>
        <p:nvSpPr>
          <p:cNvPr id="9" name="TextBox 8"/>
          <p:cNvSpPr txBox="1"/>
          <p:nvPr/>
        </p:nvSpPr>
        <p:spPr>
          <a:xfrm>
            <a:off x="629736" y="6341234"/>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schemeClr val="bg1"/>
                </a:solidFill>
                <a:latin typeface="Calibri"/>
              </a:rPr>
              <a:t>© 2017 Ipsos.</a:t>
            </a:r>
            <a:endParaRPr lang="en-GB" sz="1200" dirty="0">
              <a:solidFill>
                <a:schemeClr val="bg1"/>
              </a:solidFill>
              <a:latin typeface="Calibri"/>
            </a:endParaRPr>
          </a:p>
        </p:txBody>
      </p:sp>
      <p:pic>
        <p:nvPicPr>
          <p:cNvPr id="10" name="Picture 3" descr="C:\Users\Graphics Dude Ltd\Graphics Dude Ltd\Work\PC - IM - 150415A (template pt2)\Graphics\Tags\IpsosUU-WT-col.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46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17" name="Rectangle 16"/>
          <p:cNvSpPr/>
          <p:nvPr/>
        </p:nvSpPr>
        <p:spPr>
          <a:xfrm>
            <a:off x="0" y="-1"/>
            <a:ext cx="9144000" cy="5800299"/>
          </a:xfrm>
          <a:prstGeom prst="rect">
            <a:avLst/>
          </a:prstGeom>
          <a:gradFill flip="none" rotWithShape="1">
            <a:gsLst>
              <a:gs pos="46000">
                <a:srgbClr val="FFFFFF">
                  <a:alpha val="45000"/>
                </a:srgbClr>
              </a:gs>
              <a:gs pos="0">
                <a:schemeClr val="bg1"/>
              </a:gs>
              <a:gs pos="100000">
                <a:schemeClr val="bg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title"/>
          </p:nvPr>
        </p:nvSpPr>
        <p:spPr/>
        <p:txBody>
          <a:bodyPr/>
          <a:lstStyle/>
          <a:p>
            <a:r>
              <a:rPr lang="en-US" dirty="0"/>
              <a:t>The Norway Brand </a:t>
            </a:r>
            <a:r>
              <a:rPr lang="en-US" sz="1400" b="0" dirty="0"/>
              <a:t>(continued)</a:t>
            </a:r>
          </a:p>
        </p:txBody>
      </p:sp>
      <p:sp>
        <p:nvSpPr>
          <p:cNvPr id="7" name="Text Placeholder 6"/>
          <p:cNvSpPr>
            <a:spLocks noGrp="1"/>
          </p:cNvSpPr>
          <p:nvPr>
            <p:ph type="body" sz="quarter" idx="13"/>
          </p:nvPr>
        </p:nvSpPr>
        <p:spPr/>
        <p:txBody>
          <a:bodyPr/>
          <a:lstStyle/>
          <a:p>
            <a:r>
              <a:rPr lang="en-US" dirty="0"/>
              <a:t>HOW DOES NORWAY RELATE TO THESE MOTIVATIONS? </a:t>
            </a:r>
          </a:p>
        </p:txBody>
      </p:sp>
      <p:sp>
        <p:nvSpPr>
          <p:cNvPr id="11" name="Rectangle 10"/>
          <p:cNvSpPr/>
          <p:nvPr/>
        </p:nvSpPr>
        <p:spPr>
          <a:xfrm>
            <a:off x="1298716" y="5476810"/>
            <a:ext cx="6546568" cy="119841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b="1" dirty="0">
                <a:solidFill>
                  <a:schemeClr val="bg1"/>
                </a:solidFill>
                <a:effectLst>
                  <a:outerShdw blurRad="38100" dist="38100" dir="2700000" algn="tl">
                    <a:srgbClr val="000000">
                      <a:alpha val="43137"/>
                    </a:srgbClr>
                  </a:outerShdw>
                </a:effectLst>
                <a:latin typeface="+mj-lt"/>
              </a:rPr>
              <a:t>Net: Norway represents a largely untapped opportunity for US tourism — one that can leverage clearly identified                          traveler motivations.</a:t>
            </a:r>
          </a:p>
        </p:txBody>
      </p:sp>
      <p:sp>
        <p:nvSpPr>
          <p:cNvPr id="12" name="Isosceles Triangle 11"/>
          <p:cNvSpPr/>
          <p:nvPr/>
        </p:nvSpPr>
        <p:spPr>
          <a:xfrm rot="10800000">
            <a:off x="1539935" y="4599295"/>
            <a:ext cx="6056671" cy="1072594"/>
          </a:xfrm>
          <a:prstGeom prst="triangle">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920032" y="1993442"/>
            <a:ext cx="3310128" cy="387191"/>
          </a:xfrm>
          <a:prstGeom prst="round2SameRect">
            <a:avLst/>
          </a:prstGeom>
          <a:noFill/>
          <a:ln>
            <a:noFill/>
          </a:ln>
        </p:spPr>
        <p:txBody>
          <a:bodyPr wrap="square" rtlCol="0">
            <a:spAutoFit/>
          </a:bodyPr>
          <a:lstStyle>
            <a:defPPr>
              <a:defRPr lang="de-DE"/>
            </a:defPPr>
            <a:lvl1pPr>
              <a:defRPr sz="1600" b="1">
                <a:solidFill>
                  <a:schemeClr val="bg1"/>
                </a:solidFill>
              </a:defRPr>
            </a:lvl1pPr>
          </a:lstStyle>
          <a:p>
            <a:r>
              <a:rPr lang="en-US" sz="1800" spc="300" dirty="0">
                <a:solidFill>
                  <a:schemeClr val="accent5"/>
                </a:solidFill>
                <a:latin typeface="+mn-lt"/>
              </a:rPr>
              <a:t>key brand strengths</a:t>
            </a:r>
          </a:p>
        </p:txBody>
      </p:sp>
      <p:sp>
        <p:nvSpPr>
          <p:cNvPr id="14" name="AutoShape 5"/>
          <p:cNvSpPr>
            <a:spLocks noChangeArrowheads="1"/>
          </p:cNvSpPr>
          <p:nvPr/>
        </p:nvSpPr>
        <p:spPr bwMode="auto">
          <a:xfrm>
            <a:off x="809129" y="2369910"/>
            <a:ext cx="3561819" cy="2560831"/>
          </a:xfrm>
          <a:prstGeom prst="rect">
            <a:avLst/>
          </a:prstGeom>
          <a:solidFill>
            <a:schemeClr val="accent6">
              <a:lumMod val="60000"/>
              <a:lumOff val="40000"/>
              <a:alpha val="85000"/>
            </a:schemeClr>
          </a:solidFill>
          <a:ln w="28575">
            <a:noFill/>
            <a:round/>
            <a:headEnd/>
            <a:tailEnd/>
          </a:ln>
          <a:effectLst/>
        </p:spPr>
        <p:txBody>
          <a:bodyPr wrap="square" lIns="91440" rIns="91440" anchor="ctr"/>
          <a:lstStyle/>
          <a:p>
            <a:pPr marL="285750" indent="-285750">
              <a:spcAft>
                <a:spcPts val="400"/>
              </a:spcAft>
              <a:buFont typeface="Arial" panose="020B0604020202020204" pitchFamily="34" charset="0"/>
              <a:buChar char="•"/>
            </a:pPr>
            <a:r>
              <a:rPr lang="en-US" sz="1600" dirty="0">
                <a:latin typeface="+mj-lt"/>
              </a:rPr>
              <a:t>Positive equity including fjords and northern lights </a:t>
            </a:r>
          </a:p>
          <a:p>
            <a:pPr marL="285750" indent="-285750">
              <a:spcAft>
                <a:spcPts val="400"/>
              </a:spcAft>
              <a:buFont typeface="Arial" panose="020B0604020202020204" pitchFamily="34" charset="0"/>
              <a:buChar char="•"/>
            </a:pPr>
            <a:r>
              <a:rPr lang="en-US" sz="1600" dirty="0">
                <a:latin typeface="+mj-lt"/>
              </a:rPr>
              <a:t>A very positive lifestyle, high quality of life, towns and villages – less urban</a:t>
            </a:r>
          </a:p>
          <a:p>
            <a:pPr marL="285750" indent="-285750">
              <a:spcAft>
                <a:spcPts val="400"/>
              </a:spcAft>
              <a:buFont typeface="Arial" panose="020B0604020202020204" pitchFamily="34" charset="0"/>
              <a:buChar char="•"/>
            </a:pPr>
            <a:r>
              <a:rPr lang="en-US" sz="1600" dirty="0">
                <a:latin typeface="+mj-lt"/>
              </a:rPr>
              <a:t>Idea of outdoor activities is assumed but not exciting (until they saw the pictures).</a:t>
            </a:r>
          </a:p>
          <a:p>
            <a:pPr marL="285750" indent="-285750">
              <a:spcAft>
                <a:spcPts val="400"/>
              </a:spcAft>
              <a:buFont typeface="Arial" panose="020B0604020202020204" pitchFamily="34" charset="0"/>
              <a:buChar char="•"/>
            </a:pPr>
            <a:r>
              <a:rPr lang="en-US" sz="1600" dirty="0">
                <a:latin typeface="+mj-lt"/>
              </a:rPr>
              <a:t>Safe</a:t>
            </a:r>
          </a:p>
        </p:txBody>
      </p:sp>
      <p:sp>
        <p:nvSpPr>
          <p:cNvPr id="15" name="TextBox 14"/>
          <p:cNvSpPr txBox="1"/>
          <p:nvPr/>
        </p:nvSpPr>
        <p:spPr>
          <a:xfrm>
            <a:off x="4876498" y="1993442"/>
            <a:ext cx="3309534" cy="387191"/>
          </a:xfrm>
          <a:prstGeom prst="round2SameRect">
            <a:avLst/>
          </a:prstGeom>
          <a:noFill/>
          <a:ln>
            <a:noFill/>
          </a:ln>
        </p:spPr>
        <p:txBody>
          <a:bodyPr wrap="square" rtlCol="0">
            <a:spAutoFit/>
          </a:bodyPr>
          <a:lstStyle>
            <a:defPPr>
              <a:defRPr lang="de-DE"/>
            </a:defPPr>
            <a:lvl1pPr>
              <a:defRPr sz="1600" b="1">
                <a:solidFill>
                  <a:schemeClr val="bg1"/>
                </a:solidFill>
              </a:defRPr>
            </a:lvl1pPr>
          </a:lstStyle>
          <a:p>
            <a:r>
              <a:rPr lang="en-US" sz="1800" spc="300" dirty="0">
                <a:solidFill>
                  <a:schemeClr val="accent5"/>
                </a:solidFill>
                <a:latin typeface="+mn-lt"/>
              </a:rPr>
              <a:t>issues/weaknesses</a:t>
            </a:r>
            <a:r>
              <a:rPr lang="en-US" sz="1400" dirty="0">
                <a:solidFill>
                  <a:schemeClr val="accent5"/>
                </a:solidFill>
                <a:latin typeface="Arial Black" panose="020B0A04020102020204" pitchFamily="34" charset="0"/>
              </a:rPr>
              <a:t> </a:t>
            </a:r>
          </a:p>
        </p:txBody>
      </p:sp>
      <p:sp>
        <p:nvSpPr>
          <p:cNvPr id="16" name="AutoShape 5"/>
          <p:cNvSpPr>
            <a:spLocks noChangeArrowheads="1"/>
          </p:cNvSpPr>
          <p:nvPr/>
        </p:nvSpPr>
        <p:spPr bwMode="auto">
          <a:xfrm>
            <a:off x="4765596" y="2369909"/>
            <a:ext cx="3566160" cy="2561323"/>
          </a:xfrm>
          <a:prstGeom prst="rect">
            <a:avLst/>
          </a:prstGeom>
          <a:solidFill>
            <a:schemeClr val="accent6">
              <a:lumMod val="60000"/>
              <a:lumOff val="40000"/>
              <a:alpha val="85000"/>
            </a:schemeClr>
          </a:solidFill>
          <a:ln w="28575">
            <a:noFill/>
            <a:round/>
            <a:headEnd/>
            <a:tailEnd/>
          </a:ln>
          <a:effectLst/>
        </p:spPr>
        <p:txBody>
          <a:bodyPr wrap="square" lIns="91440" rIns="91440" anchor="ctr"/>
          <a:lstStyle/>
          <a:p>
            <a:pPr marL="285750" indent="-285750">
              <a:buFont typeface="Arial" panose="020B0604020202020204" pitchFamily="34" charset="0"/>
              <a:buChar char="•"/>
            </a:pPr>
            <a:r>
              <a:rPr lang="en-US" sz="1600" dirty="0">
                <a:latin typeface="+mj-lt"/>
              </a:rPr>
              <a:t>Cold</a:t>
            </a:r>
          </a:p>
          <a:p>
            <a:pPr marL="285750" indent="-285750">
              <a:buFont typeface="Arial" panose="020B0604020202020204" pitchFamily="34" charset="0"/>
              <a:buChar char="•"/>
            </a:pPr>
            <a:r>
              <a:rPr lang="en-US" sz="1600" dirty="0">
                <a:latin typeface="+mj-lt"/>
              </a:rPr>
              <a:t>Expensive (not heard that frequently)</a:t>
            </a:r>
          </a:p>
          <a:p>
            <a:pPr marL="285750" indent="-285750">
              <a:buFont typeface="Arial" panose="020B0604020202020204" pitchFamily="34" charset="0"/>
              <a:buChar char="•"/>
            </a:pPr>
            <a:r>
              <a:rPr lang="en-US" sz="1600" dirty="0">
                <a:latin typeface="+mj-lt"/>
              </a:rPr>
              <a:t>Not much related to Oslo, no expectations</a:t>
            </a:r>
          </a:p>
          <a:p>
            <a:pPr marL="285750" indent="-285750">
              <a:buFont typeface="Arial" panose="020B0604020202020204" pitchFamily="34" charset="0"/>
              <a:buChar char="•"/>
            </a:pPr>
            <a:r>
              <a:rPr lang="en-US" sz="1600" dirty="0">
                <a:latin typeface="+mj-lt"/>
              </a:rPr>
              <a:t>Not much about food or culture – a blank slate</a:t>
            </a:r>
          </a:p>
          <a:p>
            <a:pPr marL="285750" indent="-285750">
              <a:buFont typeface="Arial" panose="020B0604020202020204" pitchFamily="34" charset="0"/>
              <a:buChar char="•"/>
            </a:pPr>
            <a:r>
              <a:rPr lang="en-US" sz="1600" dirty="0">
                <a:latin typeface="+mj-lt"/>
              </a:rPr>
              <a:t>What Norway doesn’t have is what Iceland does have – a very positive vibe</a:t>
            </a:r>
          </a:p>
          <a:p>
            <a:pPr marL="573088" lvl="1" indent="-177800">
              <a:buFont typeface="Calibri" panose="020F0502020204030204" pitchFamily="34" charset="0"/>
              <a:buChar char="–"/>
            </a:pPr>
            <a:r>
              <a:rPr lang="en-US" sz="1400" dirty="0">
                <a:latin typeface="+mj-lt"/>
              </a:rPr>
              <a:t>Not a lot of visual memory</a:t>
            </a:r>
          </a:p>
        </p:txBody>
      </p:sp>
      <p:sp>
        <p:nvSpPr>
          <p:cNvPr id="8" name="Rectangle 7"/>
          <p:cNvSpPr/>
          <p:nvPr/>
        </p:nvSpPr>
        <p:spPr>
          <a:xfrm>
            <a:off x="232378" y="1349228"/>
            <a:ext cx="8215586" cy="685059"/>
          </a:xfrm>
          <a:prstGeom prst="rect">
            <a:avLst/>
          </a:prstGeom>
        </p:spPr>
        <p:txBody>
          <a:bodyPr wrap="square">
            <a:spAutoFit/>
          </a:bodyPr>
          <a:lstStyle/>
          <a:p>
            <a:pPr marL="171450" marR="0" indent="-171450">
              <a:lnSpc>
                <a:spcPct val="107000"/>
              </a:lnSpc>
              <a:spcBef>
                <a:spcPts val="0"/>
              </a:spcBef>
              <a:spcAft>
                <a:spcPts val="12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For Americans, Norway is more about the lack of robust, clearly-defined positives than the presence of negatives.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p:cNvSpPr txBox="1"/>
          <p:nvPr/>
        </p:nvSpPr>
        <p:spPr>
          <a:xfrm>
            <a:off x="239634" y="6249103"/>
            <a:ext cx="307188" cy="317340"/>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pPr>
            <a:r>
              <a:rPr lang="en-GB" sz="800" dirty="0">
                <a:solidFill>
                  <a:schemeClr val="bg1"/>
                </a:solidFill>
                <a:latin typeface="Calibri"/>
              </a:rPr>
              <a:t>29</a:t>
            </a:r>
          </a:p>
        </p:txBody>
      </p:sp>
      <p:sp>
        <p:nvSpPr>
          <p:cNvPr id="19" name="TextBox 18"/>
          <p:cNvSpPr txBox="1"/>
          <p:nvPr/>
        </p:nvSpPr>
        <p:spPr>
          <a:xfrm>
            <a:off x="629736" y="6341234"/>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schemeClr val="bg1"/>
                </a:solidFill>
                <a:latin typeface="Calibri"/>
              </a:rPr>
              <a:t>© 2017 Ipsos.</a:t>
            </a:r>
            <a:endParaRPr lang="en-GB" sz="1200" dirty="0">
              <a:solidFill>
                <a:schemeClr val="bg1"/>
              </a:solidFill>
              <a:latin typeface="Calibri"/>
            </a:endParaRPr>
          </a:p>
        </p:txBody>
      </p:sp>
      <p:pic>
        <p:nvPicPr>
          <p:cNvPr id="20" name="Picture 3" descr="C:\Users\Graphics Dude Ltd\Graphics Dude Ltd\Work\PC - IM - 150415A (template pt2)\Graphics\Tags\IpsosUU-WT-col.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86538" y="19853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87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bgerundetes Rechteck 22"/>
          <p:cNvSpPr/>
          <p:nvPr/>
        </p:nvSpPr>
        <p:spPr>
          <a:xfrm>
            <a:off x="3795463" y="1328038"/>
            <a:ext cx="3870559" cy="594360"/>
          </a:xfrm>
          <a:prstGeom prst="roundRect">
            <a:avLst>
              <a:gd name="adj" fmla="val 11397"/>
            </a:avLst>
          </a:prstGeom>
          <a:solidFill>
            <a:schemeClr val="accent5"/>
          </a:solidFill>
          <a:ln w="9525" cap="flat" cmpd="sng" algn="ctr">
            <a:noFill/>
            <a:prstDash val="solid"/>
          </a:ln>
          <a:effectLst>
            <a:outerShdw blurRad="50800" dist="38100" dir="2700000" algn="tl" rotWithShape="0">
              <a:prstClr val="black">
                <a:alpha val="40000"/>
              </a:prstClr>
            </a:outerShdw>
          </a:effectLst>
        </p:spPr>
        <p:txBody>
          <a:bodyPr lIns="457200" tIns="0" rIns="0" bIns="0" rtlCol="0" anchor="ctr"/>
          <a:lstStyle/>
          <a:p>
            <a:pPr marL="0" marR="0" lvl="0" indent="0" defTabSz="914400" eaLnBrk="1" fontAlgn="auto" latinLnBrk="0" hangingPunct="1">
              <a:lnSpc>
                <a:spcPct val="90000"/>
              </a:lnSpc>
              <a:spcBef>
                <a:spcPts val="500"/>
              </a:spcBef>
              <a:spcAft>
                <a:spcPts val="0"/>
              </a:spcAft>
              <a:buClrTx/>
              <a:buSzTx/>
              <a:buFontTx/>
              <a:buNone/>
              <a:tabLst/>
              <a:defRPr/>
            </a:pPr>
            <a:r>
              <a:rPr kumimoji="0" lang="en-US" sz="1600" b="1" i="0" u="none" strike="noStrike" kern="0" cap="none" spc="300" normalizeH="0" baseline="0" noProof="0" dirty="0">
                <a:ln>
                  <a:noFill/>
                </a:ln>
                <a:solidFill>
                  <a:srgbClr val="FFFFFF"/>
                </a:solidFill>
                <a:effectLst>
                  <a:outerShdw blurRad="38100" dist="38100" dir="2700000" algn="tl">
                    <a:srgbClr val="000000">
                      <a:alpha val="43137"/>
                    </a:srgbClr>
                  </a:outerShdw>
                </a:effectLst>
                <a:uLnTx/>
                <a:uFillTx/>
                <a:latin typeface="+mj-lt"/>
                <a:ea typeface="+mn-ea"/>
                <a:cs typeface="+mn-cs"/>
              </a:rPr>
              <a:t>social identity</a:t>
            </a:r>
          </a:p>
        </p:txBody>
      </p:sp>
      <p:sp>
        <p:nvSpPr>
          <p:cNvPr id="23" name="Abgerundetes Rechteck 23"/>
          <p:cNvSpPr/>
          <p:nvPr/>
        </p:nvSpPr>
        <p:spPr>
          <a:xfrm>
            <a:off x="3795463" y="3808980"/>
            <a:ext cx="3870559" cy="594360"/>
          </a:xfrm>
          <a:prstGeom prst="roundRect">
            <a:avLst>
              <a:gd name="adj" fmla="val 7876"/>
            </a:avLst>
          </a:prstGeom>
          <a:solidFill>
            <a:srgbClr val="A1C46B">
              <a:lumMod val="75000"/>
            </a:srgbClr>
          </a:solidFill>
          <a:ln w="9525" cap="flat" cmpd="sng" algn="ctr">
            <a:noFill/>
            <a:prstDash val="solid"/>
          </a:ln>
          <a:effectLst>
            <a:outerShdw blurRad="50800" dist="38100" dir="2700000" algn="tl" rotWithShape="0">
              <a:prstClr val="black">
                <a:alpha val="40000"/>
              </a:prstClr>
            </a:outerShdw>
          </a:effectLst>
        </p:spPr>
        <p:txBody>
          <a:bodyPr lIns="457200" tIns="0" rIns="0" bIns="0" rtlCol="0" anchor="ctr"/>
          <a:lstStyle/>
          <a:p>
            <a:pPr marL="0" marR="0" lvl="0" indent="0" defTabSz="914400" eaLnBrk="1" fontAlgn="auto" latinLnBrk="0" hangingPunct="1">
              <a:lnSpc>
                <a:spcPct val="90000"/>
              </a:lnSpc>
              <a:spcBef>
                <a:spcPts val="500"/>
              </a:spcBef>
              <a:spcAft>
                <a:spcPts val="0"/>
              </a:spcAft>
              <a:buClrTx/>
              <a:buSzTx/>
              <a:buFontTx/>
              <a:buNone/>
              <a:tabLst/>
              <a:defRPr/>
            </a:pPr>
            <a:r>
              <a:rPr kumimoji="0" lang="en-US" sz="1600" b="1" i="0" u="none" strike="noStrike" kern="0" cap="none" spc="300" normalizeH="0" baseline="0" noProof="0" dirty="0">
                <a:ln>
                  <a:noFill/>
                </a:ln>
                <a:solidFill>
                  <a:srgbClr val="FFFFFF"/>
                </a:solidFill>
                <a:effectLst>
                  <a:outerShdw blurRad="38100" dist="38100" dir="2700000" algn="tl">
                    <a:srgbClr val="000000">
                      <a:alpha val="43137"/>
                    </a:srgbClr>
                  </a:outerShdw>
                </a:effectLst>
                <a:uLnTx/>
                <a:uFillTx/>
                <a:latin typeface="+mj-lt"/>
                <a:ea typeface="+mn-ea"/>
                <a:cs typeface="+mn-cs"/>
              </a:rPr>
              <a:t>functional characteristics</a:t>
            </a:r>
          </a:p>
        </p:txBody>
      </p:sp>
      <p:pic>
        <p:nvPicPr>
          <p:cNvPr id="37" name="Picture 3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050878"/>
            <a:ext cx="3806297" cy="5807122"/>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a:t>Norway Body</a:t>
            </a:r>
          </a:p>
        </p:txBody>
      </p:sp>
      <p:sp>
        <p:nvSpPr>
          <p:cNvPr id="3" name="Text Placeholder 2"/>
          <p:cNvSpPr>
            <a:spLocks noGrp="1"/>
          </p:cNvSpPr>
          <p:nvPr>
            <p:ph type="body" sz="quarter" idx="13"/>
          </p:nvPr>
        </p:nvSpPr>
        <p:spPr/>
        <p:txBody>
          <a:bodyPr/>
          <a:lstStyle/>
          <a:p>
            <a:r>
              <a:rPr lang="en-US" dirty="0"/>
              <a:t>HOW DOES NORWAY RELATE TO THESE MOTIVATIONS? </a:t>
            </a:r>
          </a:p>
        </p:txBody>
      </p:sp>
      <p:sp>
        <p:nvSpPr>
          <p:cNvPr id="26" name="AutoShape 5"/>
          <p:cNvSpPr>
            <a:spLocks noChangeArrowheads="1"/>
          </p:cNvSpPr>
          <p:nvPr/>
        </p:nvSpPr>
        <p:spPr bwMode="auto">
          <a:xfrm>
            <a:off x="3636771" y="1822441"/>
            <a:ext cx="4741343" cy="1689709"/>
          </a:xfrm>
          <a:prstGeom prst="roundRect">
            <a:avLst>
              <a:gd name="adj" fmla="val 5227"/>
            </a:avLst>
          </a:prstGeom>
          <a:solidFill>
            <a:srgbClr val="58595B">
              <a:lumMod val="20000"/>
              <a:lumOff val="80000"/>
            </a:srgbClr>
          </a:solidFill>
          <a:ln w="28575">
            <a:noFill/>
            <a:round/>
            <a:headEnd/>
            <a:tailEnd/>
          </a:ln>
          <a:effectLst>
            <a:outerShdw blurRad="50800" dist="38100" dir="8100000" algn="tr" rotWithShape="0">
              <a:srgbClr val="595959">
                <a:alpha val="40000"/>
              </a:srgbClr>
            </a:outerShdw>
          </a:effectLst>
        </p:spPr>
        <p:txBody>
          <a:bodyPr wrap="square" lIns="91440" anchor="ctr"/>
          <a:lstStyle/>
          <a:p>
            <a:pPr marL="0" marR="0" lvl="0" indent="0" defTabSz="914400" eaLnBrk="1" fontAlgn="auto" latinLnBrk="0" hangingPunct="1">
              <a:lnSpc>
                <a:spcPct val="100000"/>
              </a:lnSpc>
              <a:spcBef>
                <a:spcPts val="60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libri"/>
            </a:endParaRPr>
          </a:p>
        </p:txBody>
      </p:sp>
      <p:sp>
        <p:nvSpPr>
          <p:cNvPr id="27" name="Rounded Rectangle 26"/>
          <p:cNvSpPr/>
          <p:nvPr/>
        </p:nvSpPr>
        <p:spPr bwMode="auto">
          <a:xfrm>
            <a:off x="3611924" y="2210447"/>
            <a:ext cx="4766189" cy="1305916"/>
          </a:xfrm>
          <a:prstGeom prst="roundRect">
            <a:avLst>
              <a:gd name="adj" fmla="val 7610"/>
            </a:avLst>
          </a:prstGeom>
          <a:no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fontAlgn="b">
              <a:spcBef>
                <a:spcPts val="0"/>
              </a:spcBef>
              <a:spcAft>
                <a:spcPts val="600"/>
              </a:spcAft>
            </a:pPr>
            <a:r>
              <a:rPr lang="en-US" sz="1400" b="1" dirty="0">
                <a:solidFill>
                  <a:srgbClr val="000000"/>
                </a:solidFill>
                <a:latin typeface="Calibri"/>
              </a:rPr>
              <a:t>People who are outdoorsy, active</a:t>
            </a:r>
          </a:p>
          <a:p>
            <a:pPr algn="ctr" fontAlgn="b">
              <a:spcBef>
                <a:spcPts val="0"/>
              </a:spcBef>
              <a:spcAft>
                <a:spcPts val="600"/>
              </a:spcAft>
            </a:pPr>
            <a:r>
              <a:rPr lang="en-US" sz="1400" b="1" dirty="0">
                <a:solidFill>
                  <a:srgbClr val="000000"/>
                </a:solidFill>
                <a:latin typeface="Calibri"/>
              </a:rPr>
              <a:t>Don’t always want a beach vacation</a:t>
            </a:r>
          </a:p>
          <a:p>
            <a:pPr algn="ctr" fontAlgn="b">
              <a:spcBef>
                <a:spcPts val="0"/>
              </a:spcBef>
              <a:spcAft>
                <a:spcPts val="600"/>
              </a:spcAft>
            </a:pPr>
            <a:r>
              <a:rPr lang="en-US" sz="1400" b="1" dirty="0">
                <a:solidFill>
                  <a:srgbClr val="000000"/>
                </a:solidFill>
                <a:latin typeface="Calibri"/>
              </a:rPr>
              <a:t>People who don’t want the same thing, they appreciate the new and different</a:t>
            </a:r>
          </a:p>
          <a:p>
            <a:pPr algn="ctr" fontAlgn="b">
              <a:spcBef>
                <a:spcPts val="0"/>
              </a:spcBef>
              <a:spcAft>
                <a:spcPts val="600"/>
              </a:spcAft>
            </a:pPr>
            <a:r>
              <a:rPr lang="en-US" sz="1400" b="1" dirty="0">
                <a:solidFill>
                  <a:srgbClr val="000000"/>
                </a:solidFill>
                <a:latin typeface="Calibri"/>
              </a:rPr>
              <a:t>Seeks out unique vacations, socially unconventional</a:t>
            </a:r>
          </a:p>
          <a:p>
            <a:pPr algn="ctr" fontAlgn="b">
              <a:spcBef>
                <a:spcPts val="0"/>
              </a:spcBef>
              <a:spcAft>
                <a:spcPts val="600"/>
              </a:spcAft>
            </a:pPr>
            <a:r>
              <a:rPr lang="en-US" sz="1400" b="1" dirty="0">
                <a:solidFill>
                  <a:srgbClr val="000000"/>
                </a:solidFill>
                <a:latin typeface="Calibri"/>
              </a:rPr>
              <a:t>For someone who is well traveled</a:t>
            </a:r>
          </a:p>
          <a:p>
            <a:pPr algn="ctr" fontAlgn="b">
              <a:spcBef>
                <a:spcPts val="0"/>
              </a:spcBef>
              <a:spcAft>
                <a:spcPts val="600"/>
              </a:spcAft>
            </a:pPr>
            <a:endParaRPr lang="en-US" sz="1400" b="1" dirty="0">
              <a:solidFill>
                <a:srgbClr val="000000"/>
              </a:solidFill>
              <a:latin typeface="Calibri"/>
            </a:endParaRPr>
          </a:p>
        </p:txBody>
      </p:sp>
      <p:sp>
        <p:nvSpPr>
          <p:cNvPr id="28" name="Oval 210"/>
          <p:cNvSpPr>
            <a:spLocks noChangeAspect="1"/>
          </p:cNvSpPr>
          <p:nvPr/>
        </p:nvSpPr>
        <p:spPr>
          <a:xfrm flipH="1">
            <a:off x="3489481" y="1314643"/>
            <a:ext cx="612000" cy="612000"/>
          </a:xfrm>
          <a:prstGeom prst="ellipse">
            <a:avLst/>
          </a:prstGeom>
          <a:solidFill>
            <a:srgbClr val="FFFFFF"/>
          </a:solidFill>
          <a:ln w="12700" cap="flat" cmpd="sng" algn="ctr">
            <a:solidFill>
              <a:schemeClr val="accent5"/>
            </a:solidFill>
            <a:prstDash val="solid"/>
          </a:ln>
          <a:effectLst>
            <a:outerShdw blurRad="50800" dist="38100" dir="2700000" algn="tl" rotWithShape="0">
              <a:prstClr val="black">
                <a:alpha val="40000"/>
              </a:prstClr>
            </a:outerShdw>
          </a:effectLst>
        </p:spPr>
        <p:txBody>
          <a:bodyPr wrap="none" t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FFFFFF"/>
              </a:solidFill>
              <a:effectLst/>
              <a:uLnTx/>
              <a:uFillTx/>
              <a:latin typeface="Calibri"/>
              <a:ea typeface="+mn-ea"/>
              <a:cs typeface="+mn-cs"/>
            </a:endParaRPr>
          </a:p>
        </p:txBody>
      </p:sp>
      <p:sp>
        <p:nvSpPr>
          <p:cNvPr id="29" name="AutoShape 5"/>
          <p:cNvSpPr>
            <a:spLocks noChangeArrowheads="1"/>
          </p:cNvSpPr>
          <p:nvPr/>
        </p:nvSpPr>
        <p:spPr bwMode="auto">
          <a:xfrm>
            <a:off x="3636771" y="4294982"/>
            <a:ext cx="4741343" cy="2145269"/>
          </a:xfrm>
          <a:prstGeom prst="roundRect">
            <a:avLst>
              <a:gd name="adj" fmla="val 5227"/>
            </a:avLst>
          </a:prstGeom>
          <a:solidFill>
            <a:srgbClr val="58595B">
              <a:lumMod val="20000"/>
              <a:lumOff val="80000"/>
            </a:srgbClr>
          </a:solidFill>
          <a:ln w="28575">
            <a:noFill/>
            <a:round/>
            <a:headEnd/>
            <a:tailEnd/>
          </a:ln>
          <a:effectLst>
            <a:outerShdw blurRad="50800" dist="38100" dir="8100000" algn="tr" rotWithShape="0">
              <a:srgbClr val="595959">
                <a:alpha val="40000"/>
              </a:srgbClr>
            </a:outerShdw>
          </a:effectLst>
        </p:spPr>
        <p:txBody>
          <a:bodyPr wrap="square" lIns="91440" anchor="ctr"/>
          <a:lstStyle/>
          <a:p>
            <a:pPr marL="0" marR="0" lvl="0" indent="0" defTabSz="914400" eaLnBrk="1" fontAlgn="auto" latinLnBrk="0" hangingPunct="1">
              <a:lnSpc>
                <a:spcPct val="100000"/>
              </a:lnSpc>
              <a:spcBef>
                <a:spcPts val="60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libri"/>
            </a:endParaRPr>
          </a:p>
        </p:txBody>
      </p:sp>
      <p:sp>
        <p:nvSpPr>
          <p:cNvPr id="30" name="Oval 210"/>
          <p:cNvSpPr>
            <a:spLocks noChangeAspect="1"/>
          </p:cNvSpPr>
          <p:nvPr/>
        </p:nvSpPr>
        <p:spPr>
          <a:xfrm flipH="1">
            <a:off x="3489481" y="3784462"/>
            <a:ext cx="612000" cy="612000"/>
          </a:xfrm>
          <a:prstGeom prst="ellipse">
            <a:avLst/>
          </a:prstGeom>
          <a:solidFill>
            <a:srgbClr val="FFFFFF"/>
          </a:solidFill>
          <a:ln w="12700" cap="flat" cmpd="sng" algn="ctr">
            <a:solidFill>
              <a:srgbClr val="A1C46B">
                <a:lumMod val="75000"/>
              </a:srgbClr>
            </a:solidFill>
            <a:prstDash val="solid"/>
          </a:ln>
          <a:effectLst>
            <a:outerShdw blurRad="50800" dist="38100" dir="2700000" algn="tl" rotWithShape="0">
              <a:prstClr val="black">
                <a:alpha val="40000"/>
              </a:prstClr>
            </a:outerShdw>
          </a:effectLst>
        </p:spPr>
        <p:txBody>
          <a:bodyPr wrap="none" t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FFFFFF"/>
              </a:solidFill>
              <a:effectLst/>
              <a:uLnTx/>
              <a:uFillTx/>
              <a:latin typeface="Calibri"/>
              <a:ea typeface="+mn-ea"/>
              <a:cs typeface="+mn-cs"/>
            </a:endParaRPr>
          </a:p>
        </p:txBody>
      </p:sp>
      <p:sp>
        <p:nvSpPr>
          <p:cNvPr id="31" name="Rounded Rectangle 30"/>
          <p:cNvSpPr/>
          <p:nvPr/>
        </p:nvSpPr>
        <p:spPr bwMode="auto">
          <a:xfrm>
            <a:off x="3624348" y="4333052"/>
            <a:ext cx="4753766" cy="2183563"/>
          </a:xfrm>
          <a:prstGeom prst="roundRect">
            <a:avLst>
              <a:gd name="adj" fmla="val 7610"/>
            </a:avLst>
          </a:prstGeom>
          <a:noFill/>
          <a:ln w="190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fontAlgn="b">
              <a:spcBef>
                <a:spcPts val="0"/>
              </a:spcBef>
              <a:spcAft>
                <a:spcPts val="400"/>
              </a:spcAft>
            </a:pPr>
            <a:r>
              <a:rPr lang="en-US" sz="1400" b="1" dirty="0">
                <a:solidFill>
                  <a:srgbClr val="000000"/>
                </a:solidFill>
                <a:latin typeface="Calibri"/>
              </a:rPr>
              <a:t>Physical beauty</a:t>
            </a:r>
          </a:p>
          <a:p>
            <a:pPr algn="ctr" fontAlgn="b">
              <a:spcBef>
                <a:spcPts val="0"/>
              </a:spcBef>
              <a:spcAft>
                <a:spcPts val="400"/>
              </a:spcAft>
            </a:pPr>
            <a:r>
              <a:rPr lang="en-US" sz="1400" b="1" dirty="0">
                <a:solidFill>
                  <a:srgbClr val="000000"/>
                </a:solidFill>
                <a:latin typeface="Calibri"/>
              </a:rPr>
              <a:t>Warm and friendly population</a:t>
            </a:r>
          </a:p>
          <a:p>
            <a:pPr algn="ctr" fontAlgn="b">
              <a:spcBef>
                <a:spcPts val="0"/>
              </a:spcBef>
              <a:spcAft>
                <a:spcPts val="400"/>
              </a:spcAft>
            </a:pPr>
            <a:r>
              <a:rPr lang="en-US" sz="1400" b="1" dirty="0">
                <a:solidFill>
                  <a:srgbClr val="000000"/>
                </a:solidFill>
                <a:latin typeface="Calibri"/>
              </a:rPr>
              <a:t>Less travelled, familiar</a:t>
            </a:r>
          </a:p>
          <a:p>
            <a:pPr algn="ctr" fontAlgn="b">
              <a:spcBef>
                <a:spcPts val="0"/>
              </a:spcBef>
              <a:spcAft>
                <a:spcPts val="400"/>
              </a:spcAft>
            </a:pPr>
            <a:r>
              <a:rPr lang="en-US" sz="1400" b="1" dirty="0">
                <a:solidFill>
                  <a:srgbClr val="000000"/>
                </a:solidFill>
                <a:latin typeface="Calibri"/>
              </a:rPr>
              <a:t>Less crowded. Less populated</a:t>
            </a:r>
          </a:p>
          <a:p>
            <a:pPr algn="ctr" fontAlgn="b">
              <a:spcBef>
                <a:spcPts val="0"/>
              </a:spcBef>
              <a:spcAft>
                <a:spcPts val="400"/>
              </a:spcAft>
            </a:pPr>
            <a:r>
              <a:rPr lang="en-US" sz="1400" b="1" dirty="0">
                <a:solidFill>
                  <a:srgbClr val="000000"/>
                </a:solidFill>
                <a:latin typeface="Calibri"/>
              </a:rPr>
              <a:t>Standard comforts, luxury features</a:t>
            </a:r>
          </a:p>
          <a:p>
            <a:pPr algn="ctr" fontAlgn="b">
              <a:spcBef>
                <a:spcPts val="0"/>
              </a:spcBef>
              <a:spcAft>
                <a:spcPts val="400"/>
              </a:spcAft>
            </a:pPr>
            <a:r>
              <a:rPr lang="en-US" sz="1400" b="1" dirty="0">
                <a:solidFill>
                  <a:srgbClr val="000000"/>
                </a:solidFill>
                <a:latin typeface="Calibri"/>
              </a:rPr>
              <a:t>Cold</a:t>
            </a:r>
          </a:p>
          <a:p>
            <a:pPr algn="ctr" fontAlgn="b">
              <a:spcBef>
                <a:spcPts val="0"/>
              </a:spcBef>
              <a:spcAft>
                <a:spcPts val="400"/>
              </a:spcAft>
            </a:pPr>
            <a:r>
              <a:rPr lang="en-US" sz="1400" b="1" dirty="0">
                <a:solidFill>
                  <a:srgbClr val="000000"/>
                </a:solidFill>
                <a:latin typeface="Calibri"/>
              </a:rPr>
              <a:t>Mixture of old and new</a:t>
            </a:r>
          </a:p>
          <a:p>
            <a:pPr algn="ctr" fontAlgn="b">
              <a:spcBef>
                <a:spcPts val="0"/>
              </a:spcBef>
              <a:spcAft>
                <a:spcPts val="400"/>
              </a:spcAft>
            </a:pPr>
            <a:r>
              <a:rPr lang="en-US" sz="1400" b="1" dirty="0">
                <a:solidFill>
                  <a:srgbClr val="000000"/>
                </a:solidFill>
                <a:latin typeface="Calibri"/>
              </a:rPr>
              <a:t>Coastal influence</a:t>
            </a:r>
          </a:p>
        </p:txBody>
      </p:sp>
      <p:sp>
        <p:nvSpPr>
          <p:cNvPr id="34" name="Freeform 79"/>
          <p:cNvSpPr>
            <a:spLocks noEditPoints="1"/>
          </p:cNvSpPr>
          <p:nvPr/>
        </p:nvSpPr>
        <p:spPr bwMode="auto">
          <a:xfrm>
            <a:off x="3553865" y="1404589"/>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chemeClr val="accent5"/>
          </a:solidFill>
          <a:ln w="9525">
            <a:noFill/>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ndParaRPr>
          </a:p>
        </p:txBody>
      </p:sp>
      <p:sp>
        <p:nvSpPr>
          <p:cNvPr id="35" name="Freeform 62"/>
          <p:cNvSpPr>
            <a:spLocks noEditPoints="1"/>
          </p:cNvSpPr>
          <p:nvPr/>
        </p:nvSpPr>
        <p:spPr bwMode="auto">
          <a:xfrm>
            <a:off x="3581990" y="3860620"/>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A1C46B">
              <a:lumMod val="75000"/>
            </a:srgbClr>
          </a:solidFill>
          <a:ln w="9525">
            <a:noFill/>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ndParaRPr>
          </a:p>
        </p:txBody>
      </p:sp>
      <p:sp>
        <p:nvSpPr>
          <p:cNvPr id="38" name="Heart 37"/>
          <p:cNvSpPr/>
          <p:nvPr/>
        </p:nvSpPr>
        <p:spPr>
          <a:xfrm>
            <a:off x="2026102" y="4548750"/>
            <a:ext cx="1016401" cy="818866"/>
          </a:xfrm>
          <a:prstGeom prst="hear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629736" y="6341234"/>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srgbClr val="888B8D"/>
                </a:solidFill>
                <a:latin typeface="Calibri"/>
              </a:rPr>
              <a:t>© 2017 Ipsos.</a:t>
            </a:r>
            <a:endParaRPr lang="en-GB" sz="1200" dirty="0">
              <a:solidFill>
                <a:srgbClr val="1C1C1C">
                  <a:lumMod val="75000"/>
                  <a:lumOff val="25000"/>
                </a:srgbClr>
              </a:solidFill>
              <a:latin typeface="Calibri"/>
            </a:endParaRPr>
          </a:p>
        </p:txBody>
      </p:sp>
    </p:spTree>
    <p:extLst>
      <p:ext uri="{BB962C8B-B14F-4D97-AF65-F5344CB8AC3E}">
        <p14:creationId xmlns:p14="http://schemas.microsoft.com/office/powerpoint/2010/main" val="14484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bgerundetes Rechteck 23"/>
          <p:cNvSpPr/>
          <p:nvPr/>
        </p:nvSpPr>
        <p:spPr>
          <a:xfrm>
            <a:off x="3795463" y="3576964"/>
            <a:ext cx="3870559" cy="594360"/>
          </a:xfrm>
          <a:prstGeom prst="roundRect">
            <a:avLst>
              <a:gd name="adj" fmla="val 7876"/>
            </a:avLst>
          </a:prstGeom>
          <a:solidFill>
            <a:schemeClr val="accent1"/>
          </a:solidFill>
          <a:ln w="9525" cap="flat" cmpd="sng" algn="ctr">
            <a:noFill/>
            <a:prstDash val="solid"/>
          </a:ln>
          <a:effectLst>
            <a:outerShdw blurRad="50800" dist="38100" dir="2700000" algn="tl" rotWithShape="0">
              <a:prstClr val="black">
                <a:alpha val="40000"/>
              </a:prstClr>
            </a:outerShdw>
          </a:effectLst>
        </p:spPr>
        <p:txBody>
          <a:bodyPr lIns="457200" tIns="0" rIns="0" bIns="0" rtlCol="0" anchor="ctr"/>
          <a:lstStyle/>
          <a:p>
            <a:pPr marL="0" marR="0" lvl="0" indent="0" defTabSz="914400" eaLnBrk="1" fontAlgn="auto" latinLnBrk="0" hangingPunct="1">
              <a:lnSpc>
                <a:spcPct val="90000"/>
              </a:lnSpc>
              <a:spcBef>
                <a:spcPts val="500"/>
              </a:spcBef>
              <a:spcAft>
                <a:spcPts val="0"/>
              </a:spcAft>
              <a:buClrTx/>
              <a:buSzTx/>
              <a:buFontTx/>
              <a:buNone/>
              <a:tabLst/>
              <a:defRPr/>
            </a:pPr>
            <a:r>
              <a:rPr kumimoji="0" lang="en-US" sz="1600" b="1" i="0" u="none" strike="noStrike" kern="0" cap="none" spc="300" normalizeH="0" baseline="0" noProof="0" dirty="0" err="1">
                <a:ln>
                  <a:noFill/>
                </a:ln>
                <a:solidFill>
                  <a:srgbClr val="FFFFFF"/>
                </a:solidFill>
                <a:effectLst>
                  <a:outerShdw blurRad="38100" dist="38100" dir="2700000" algn="tl">
                    <a:srgbClr val="000000">
                      <a:alpha val="43137"/>
                    </a:srgbClr>
                  </a:outerShdw>
                </a:effectLst>
                <a:uLnTx/>
                <a:uFillTx/>
                <a:latin typeface="+mj-lt"/>
                <a:ea typeface="+mn-ea"/>
                <a:cs typeface="+mn-cs"/>
              </a:rPr>
              <a:t>pers</a:t>
            </a:r>
            <a:r>
              <a:rPr lang="en-US" sz="1600" b="1" kern="0" spc="300" dirty="0" err="1">
                <a:solidFill>
                  <a:srgbClr val="FFFFFF"/>
                </a:solidFill>
                <a:effectLst>
                  <a:outerShdw blurRad="38100" dist="38100" dir="2700000" algn="tl">
                    <a:srgbClr val="000000">
                      <a:alpha val="43137"/>
                    </a:srgbClr>
                  </a:outerShdw>
                </a:effectLst>
                <a:latin typeface="+mj-lt"/>
              </a:rPr>
              <a:t>onality</a:t>
            </a:r>
            <a:endParaRPr kumimoji="0" lang="en-US" sz="1600" b="1" i="0" u="none" strike="noStrike" kern="0" cap="none" spc="300" normalizeH="0" baseline="0" noProof="0" dirty="0">
              <a:ln>
                <a:noFill/>
              </a:ln>
              <a:solidFill>
                <a:srgbClr val="FFFFFF"/>
              </a:solidFill>
              <a:effectLst>
                <a:outerShdw blurRad="38100" dist="38100" dir="2700000" algn="tl">
                  <a:srgbClr val="000000">
                    <a:alpha val="43137"/>
                  </a:srgbClr>
                </a:outerShdw>
              </a:effectLst>
              <a:uLnTx/>
              <a:uFillTx/>
              <a:latin typeface="+mj-lt"/>
              <a:ea typeface="+mn-ea"/>
              <a:cs typeface="+mn-cs"/>
            </a:endParaRPr>
          </a:p>
        </p:txBody>
      </p:sp>
      <p:sp>
        <p:nvSpPr>
          <p:cNvPr id="29" name="AutoShape 5"/>
          <p:cNvSpPr>
            <a:spLocks noChangeArrowheads="1"/>
          </p:cNvSpPr>
          <p:nvPr/>
        </p:nvSpPr>
        <p:spPr bwMode="auto">
          <a:xfrm>
            <a:off x="3636771" y="4062966"/>
            <a:ext cx="4741343" cy="2501607"/>
          </a:xfrm>
          <a:prstGeom prst="roundRect">
            <a:avLst>
              <a:gd name="adj" fmla="val 5227"/>
            </a:avLst>
          </a:prstGeom>
          <a:solidFill>
            <a:srgbClr val="58595B">
              <a:lumMod val="20000"/>
              <a:lumOff val="80000"/>
            </a:srgbClr>
          </a:solidFill>
          <a:ln w="28575">
            <a:noFill/>
            <a:round/>
            <a:headEnd/>
            <a:tailEnd/>
          </a:ln>
          <a:effectLst>
            <a:outerShdw blurRad="50800" dist="38100" dir="8100000" algn="tr" rotWithShape="0">
              <a:srgbClr val="595959">
                <a:alpha val="40000"/>
              </a:srgbClr>
            </a:outerShdw>
          </a:effectLst>
        </p:spPr>
        <p:txBody>
          <a:bodyPr wrap="square" lIns="91440" anchor="ctr"/>
          <a:lstStyle/>
          <a:p>
            <a:pPr marL="0" marR="0" lvl="0" indent="0" defTabSz="914400" eaLnBrk="1" fontAlgn="auto" latinLnBrk="0" hangingPunct="1">
              <a:lnSpc>
                <a:spcPct val="100000"/>
              </a:lnSpc>
              <a:spcBef>
                <a:spcPts val="60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libri"/>
            </a:endParaRPr>
          </a:p>
        </p:txBody>
      </p:sp>
      <p:sp>
        <p:nvSpPr>
          <p:cNvPr id="22" name="Abgerundetes Rechteck 22"/>
          <p:cNvSpPr/>
          <p:nvPr/>
        </p:nvSpPr>
        <p:spPr>
          <a:xfrm>
            <a:off x="3795463" y="1328038"/>
            <a:ext cx="3870559" cy="594360"/>
          </a:xfrm>
          <a:prstGeom prst="roundRect">
            <a:avLst>
              <a:gd name="adj" fmla="val 11397"/>
            </a:avLst>
          </a:prstGeom>
          <a:solidFill>
            <a:schemeClr val="tx2"/>
          </a:solidFill>
          <a:ln w="9525" cap="flat" cmpd="sng" algn="ctr">
            <a:noFill/>
            <a:prstDash val="solid"/>
          </a:ln>
          <a:effectLst>
            <a:outerShdw blurRad="50800" dist="38100" dir="2700000" algn="tl" rotWithShape="0">
              <a:prstClr val="black">
                <a:alpha val="40000"/>
              </a:prstClr>
            </a:outerShdw>
          </a:effectLst>
        </p:spPr>
        <p:txBody>
          <a:bodyPr lIns="457200" tIns="0" rIns="0" bIns="0" rtlCol="0" anchor="ctr"/>
          <a:lstStyle/>
          <a:p>
            <a:pPr marL="0" marR="0" lvl="0" indent="0" defTabSz="914400" eaLnBrk="1" fontAlgn="auto" latinLnBrk="0" hangingPunct="1">
              <a:lnSpc>
                <a:spcPct val="90000"/>
              </a:lnSpc>
              <a:spcBef>
                <a:spcPts val="500"/>
              </a:spcBef>
              <a:spcAft>
                <a:spcPts val="0"/>
              </a:spcAft>
              <a:buClrTx/>
              <a:buSzTx/>
              <a:buFontTx/>
              <a:buNone/>
              <a:tabLst/>
              <a:defRPr/>
            </a:pPr>
            <a:r>
              <a:rPr kumimoji="0" lang="en-US" sz="1600" b="1" i="0" u="none" strike="noStrike" kern="0" cap="none" spc="300" normalizeH="0" baseline="0" noProof="0" dirty="0">
                <a:ln>
                  <a:noFill/>
                </a:ln>
                <a:solidFill>
                  <a:srgbClr val="FFFFFF"/>
                </a:solidFill>
                <a:effectLst>
                  <a:outerShdw blurRad="38100" dist="38100" dir="2700000" algn="tl">
                    <a:srgbClr val="000000">
                      <a:alpha val="43137"/>
                    </a:srgbClr>
                  </a:outerShdw>
                </a:effectLst>
                <a:uLnTx/>
                <a:uFillTx/>
                <a:latin typeface="+mj-lt"/>
                <a:ea typeface="+mn-ea"/>
                <a:cs typeface="+mn-cs"/>
              </a:rPr>
              <a:t>emotional benefits</a:t>
            </a:r>
          </a:p>
        </p:txBody>
      </p:sp>
      <p:sp>
        <p:nvSpPr>
          <p:cNvPr id="20" name="Oval 210"/>
          <p:cNvSpPr>
            <a:spLocks noChangeAspect="1"/>
          </p:cNvSpPr>
          <p:nvPr/>
        </p:nvSpPr>
        <p:spPr>
          <a:xfrm flipH="1">
            <a:off x="3489481" y="3552446"/>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b="1" dirty="0">
              <a:solidFill>
                <a:srgbClr val="FFFFFF"/>
              </a:solidFill>
            </a:endParaRPr>
          </a:p>
        </p:txBody>
      </p:sp>
      <p:grpSp>
        <p:nvGrpSpPr>
          <p:cNvPr id="21" name="Gruppieren 59"/>
          <p:cNvGrpSpPr/>
          <p:nvPr/>
        </p:nvGrpSpPr>
        <p:grpSpPr>
          <a:xfrm>
            <a:off x="3506733" y="3693684"/>
            <a:ext cx="587764" cy="436158"/>
            <a:chOff x="1404938" y="1720851"/>
            <a:chExt cx="6000750" cy="4452937"/>
          </a:xfrm>
          <a:solidFill>
            <a:srgbClr val="C00000"/>
          </a:solidFill>
        </p:grpSpPr>
        <p:sp>
          <p:nvSpPr>
            <p:cNvPr id="24"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5"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2"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3"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6"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9"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0" name="Freeform 13"/>
            <p:cNvSpPr>
              <a:spLocks/>
            </p:cNvSpPr>
            <p:nvPr/>
          </p:nvSpPr>
          <p:spPr bwMode="auto">
            <a:xfrm>
              <a:off x="3432178" y="2763839"/>
              <a:ext cx="1909760" cy="3284536"/>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1"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grpFill/>
            <a:ln>
              <a:noFill/>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pic>
        <p:nvPicPr>
          <p:cNvPr id="4" name="Picture 3"/>
          <p:cNvPicPr>
            <a:picLocks noChangeAspect="1"/>
          </p:cNvPicPr>
          <p:nvPr/>
        </p:nvPicPr>
        <p:blipFill rotWithShape="1">
          <a:blip r:embed="rId2" cstate="email">
            <a:lum bright="70000" contrast="-70000"/>
            <a:extLst>
              <a:ext uri="{28A0092B-C50C-407E-A947-70E740481C1C}">
                <a14:useLocalDpi xmlns:a14="http://schemas.microsoft.com/office/drawing/2010/main"/>
              </a:ext>
            </a:extLst>
          </a:blip>
          <a:srcRect l="12563" b="841"/>
          <a:stretch/>
        </p:blipFill>
        <p:spPr>
          <a:xfrm>
            <a:off x="-10676" y="975258"/>
            <a:ext cx="3890508" cy="5882742"/>
          </a:xfrm>
          <a:prstGeom prst="rect">
            <a:avLst/>
          </a:prstGeom>
        </p:spPr>
      </p:pic>
      <p:sp>
        <p:nvSpPr>
          <p:cNvPr id="2" name="Title 1"/>
          <p:cNvSpPr>
            <a:spLocks noGrp="1"/>
          </p:cNvSpPr>
          <p:nvPr>
            <p:ph type="title"/>
          </p:nvPr>
        </p:nvSpPr>
        <p:spPr/>
        <p:txBody>
          <a:bodyPr/>
          <a:lstStyle/>
          <a:p>
            <a:r>
              <a:rPr lang="en-US" dirty="0"/>
              <a:t>Norway Soul</a:t>
            </a:r>
          </a:p>
        </p:txBody>
      </p:sp>
      <p:sp>
        <p:nvSpPr>
          <p:cNvPr id="3" name="Text Placeholder 2"/>
          <p:cNvSpPr>
            <a:spLocks noGrp="1"/>
          </p:cNvSpPr>
          <p:nvPr>
            <p:ph type="body" sz="quarter" idx="13"/>
          </p:nvPr>
        </p:nvSpPr>
        <p:spPr/>
        <p:txBody>
          <a:bodyPr/>
          <a:lstStyle/>
          <a:p>
            <a:r>
              <a:rPr lang="en-US" dirty="0"/>
              <a:t>HOW DOES NORWAY RELATE TO THESE MOTIVATIONS? </a:t>
            </a:r>
          </a:p>
        </p:txBody>
      </p:sp>
      <p:sp>
        <p:nvSpPr>
          <p:cNvPr id="26" name="AutoShape 5"/>
          <p:cNvSpPr>
            <a:spLocks noChangeArrowheads="1"/>
          </p:cNvSpPr>
          <p:nvPr/>
        </p:nvSpPr>
        <p:spPr bwMode="auto">
          <a:xfrm>
            <a:off x="3636771" y="1822441"/>
            <a:ext cx="4741343" cy="1586421"/>
          </a:xfrm>
          <a:prstGeom prst="roundRect">
            <a:avLst>
              <a:gd name="adj" fmla="val 5227"/>
            </a:avLst>
          </a:prstGeom>
          <a:solidFill>
            <a:srgbClr val="58595B">
              <a:lumMod val="20000"/>
              <a:lumOff val="80000"/>
            </a:srgbClr>
          </a:solidFill>
          <a:ln w="28575">
            <a:noFill/>
            <a:round/>
            <a:headEnd/>
            <a:tailEnd/>
          </a:ln>
          <a:effectLst>
            <a:outerShdw blurRad="50800" dist="38100" dir="8100000" algn="tr" rotWithShape="0">
              <a:srgbClr val="595959">
                <a:alpha val="40000"/>
              </a:srgbClr>
            </a:outerShdw>
          </a:effectLst>
        </p:spPr>
        <p:txBody>
          <a:bodyPr wrap="square" lIns="91440" anchor="ctr"/>
          <a:lstStyle/>
          <a:p>
            <a:pPr marL="0" marR="0" lvl="0" indent="0" defTabSz="914400" eaLnBrk="1" fontAlgn="auto" latinLnBrk="0" hangingPunct="1">
              <a:lnSpc>
                <a:spcPct val="100000"/>
              </a:lnSpc>
              <a:spcBef>
                <a:spcPts val="60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libri"/>
            </a:endParaRPr>
          </a:p>
        </p:txBody>
      </p:sp>
      <p:sp>
        <p:nvSpPr>
          <p:cNvPr id="27" name="Rounded Rectangle 26"/>
          <p:cNvSpPr/>
          <p:nvPr/>
        </p:nvSpPr>
        <p:spPr bwMode="auto">
          <a:xfrm>
            <a:off x="3611924" y="1951135"/>
            <a:ext cx="4766189" cy="1198415"/>
          </a:xfrm>
          <a:prstGeom prst="roundRect">
            <a:avLst>
              <a:gd name="adj" fmla="val 7610"/>
            </a:avLst>
          </a:prstGeom>
          <a:no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fontAlgn="b">
              <a:spcBef>
                <a:spcPts val="0"/>
              </a:spcBef>
              <a:spcAft>
                <a:spcPts val="600"/>
              </a:spcAft>
            </a:pPr>
            <a:r>
              <a:rPr lang="en-US" sz="1400" b="1" dirty="0">
                <a:solidFill>
                  <a:srgbClr val="000000"/>
                </a:solidFill>
                <a:latin typeface="Calibri"/>
              </a:rPr>
              <a:t>Safe</a:t>
            </a:r>
          </a:p>
          <a:p>
            <a:pPr algn="ctr" fontAlgn="b">
              <a:spcBef>
                <a:spcPts val="0"/>
              </a:spcBef>
              <a:spcAft>
                <a:spcPts val="600"/>
              </a:spcAft>
            </a:pPr>
            <a:r>
              <a:rPr lang="en-US" sz="1400" b="1" dirty="0">
                <a:solidFill>
                  <a:srgbClr val="000000"/>
                </a:solidFill>
                <a:latin typeface="Calibri"/>
              </a:rPr>
              <a:t>New and different</a:t>
            </a:r>
          </a:p>
          <a:p>
            <a:pPr algn="ctr" fontAlgn="b">
              <a:spcBef>
                <a:spcPts val="0"/>
              </a:spcBef>
              <a:spcAft>
                <a:spcPts val="600"/>
              </a:spcAft>
            </a:pPr>
            <a:r>
              <a:rPr lang="en-US" sz="1400" b="1" dirty="0">
                <a:solidFill>
                  <a:srgbClr val="000000"/>
                </a:solidFill>
                <a:latin typeface="Calibri"/>
              </a:rPr>
              <a:t>Adventurous</a:t>
            </a:r>
          </a:p>
          <a:p>
            <a:pPr algn="ctr" fontAlgn="b">
              <a:spcBef>
                <a:spcPts val="0"/>
              </a:spcBef>
              <a:spcAft>
                <a:spcPts val="600"/>
              </a:spcAft>
            </a:pPr>
            <a:r>
              <a:rPr lang="en-US" sz="1400" b="1" dirty="0">
                <a:solidFill>
                  <a:srgbClr val="000000"/>
                </a:solidFill>
                <a:latin typeface="Calibri"/>
              </a:rPr>
              <a:t>Potential for it to become a hip destination</a:t>
            </a:r>
          </a:p>
          <a:p>
            <a:pPr algn="ctr" fontAlgn="b">
              <a:spcBef>
                <a:spcPts val="0"/>
              </a:spcBef>
              <a:spcAft>
                <a:spcPts val="600"/>
              </a:spcAft>
            </a:pPr>
            <a:r>
              <a:rPr lang="en-US" sz="1400" b="1" dirty="0">
                <a:solidFill>
                  <a:srgbClr val="000000"/>
                </a:solidFill>
                <a:latin typeface="Calibri"/>
              </a:rPr>
              <a:t>Easy to engage with the people in the culture</a:t>
            </a:r>
          </a:p>
        </p:txBody>
      </p:sp>
      <p:sp>
        <p:nvSpPr>
          <p:cNvPr id="31" name="Rounded Rectangle 30"/>
          <p:cNvSpPr/>
          <p:nvPr/>
        </p:nvSpPr>
        <p:spPr bwMode="auto">
          <a:xfrm>
            <a:off x="3624348" y="4387642"/>
            <a:ext cx="4753766" cy="1903979"/>
          </a:xfrm>
          <a:prstGeom prst="roundRect">
            <a:avLst>
              <a:gd name="adj" fmla="val 7610"/>
            </a:avLst>
          </a:prstGeom>
          <a:noFill/>
          <a:ln w="190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fontAlgn="b">
              <a:spcBef>
                <a:spcPts val="0"/>
              </a:spcBef>
              <a:spcAft>
                <a:spcPts val="400"/>
              </a:spcAft>
            </a:pPr>
            <a:r>
              <a:rPr lang="en-US" sz="1400" b="1" dirty="0">
                <a:solidFill>
                  <a:srgbClr val="000000"/>
                </a:solidFill>
                <a:latin typeface="Calibri"/>
              </a:rPr>
              <a:t>Female</a:t>
            </a:r>
          </a:p>
          <a:p>
            <a:pPr algn="ctr" fontAlgn="b">
              <a:spcBef>
                <a:spcPts val="0"/>
              </a:spcBef>
              <a:spcAft>
                <a:spcPts val="400"/>
              </a:spcAft>
            </a:pPr>
            <a:r>
              <a:rPr lang="en-US" sz="1400" b="1" dirty="0">
                <a:solidFill>
                  <a:srgbClr val="000000"/>
                </a:solidFill>
                <a:latin typeface="Calibri"/>
              </a:rPr>
              <a:t>Coziness, having to do with the cold and being a small country</a:t>
            </a:r>
          </a:p>
          <a:p>
            <a:pPr algn="ctr" fontAlgn="b">
              <a:spcBef>
                <a:spcPts val="0"/>
              </a:spcBef>
              <a:spcAft>
                <a:spcPts val="400"/>
              </a:spcAft>
            </a:pPr>
            <a:r>
              <a:rPr lang="en-US" sz="1400" b="1" dirty="0">
                <a:solidFill>
                  <a:srgbClr val="000000"/>
                </a:solidFill>
                <a:latin typeface="Calibri"/>
              </a:rPr>
              <a:t>Sophistication, they have the lifestyle figured out</a:t>
            </a:r>
          </a:p>
          <a:p>
            <a:pPr algn="ctr" fontAlgn="b">
              <a:spcBef>
                <a:spcPts val="0"/>
              </a:spcBef>
              <a:spcAft>
                <a:spcPts val="400"/>
              </a:spcAft>
            </a:pPr>
            <a:r>
              <a:rPr lang="en-US" sz="1400" b="1" dirty="0">
                <a:solidFill>
                  <a:srgbClr val="000000"/>
                </a:solidFill>
                <a:latin typeface="Calibri"/>
              </a:rPr>
              <a:t>Strong but beautiful</a:t>
            </a:r>
          </a:p>
          <a:p>
            <a:pPr algn="ctr" fontAlgn="b">
              <a:spcBef>
                <a:spcPts val="0"/>
              </a:spcBef>
              <a:spcAft>
                <a:spcPts val="400"/>
              </a:spcAft>
            </a:pPr>
            <a:r>
              <a:rPr lang="en-US" sz="1400" b="1" dirty="0">
                <a:solidFill>
                  <a:srgbClr val="000000"/>
                </a:solidFill>
                <a:latin typeface="Calibri"/>
              </a:rPr>
              <a:t>Natural</a:t>
            </a:r>
          </a:p>
          <a:p>
            <a:pPr algn="ctr" fontAlgn="b">
              <a:spcBef>
                <a:spcPts val="0"/>
              </a:spcBef>
              <a:spcAft>
                <a:spcPts val="400"/>
              </a:spcAft>
            </a:pPr>
            <a:r>
              <a:rPr lang="en-US" sz="1400" b="1" dirty="0">
                <a:solidFill>
                  <a:srgbClr val="000000"/>
                </a:solidFill>
                <a:latin typeface="Calibri"/>
              </a:rPr>
              <a:t>Intelligent</a:t>
            </a:r>
          </a:p>
          <a:p>
            <a:pPr algn="ctr" fontAlgn="b">
              <a:spcBef>
                <a:spcPts val="0"/>
              </a:spcBef>
              <a:spcAft>
                <a:spcPts val="400"/>
              </a:spcAft>
            </a:pPr>
            <a:r>
              <a:rPr lang="en-US" sz="1400" b="1" dirty="0">
                <a:solidFill>
                  <a:srgbClr val="000000"/>
                </a:solidFill>
                <a:latin typeface="Calibri"/>
              </a:rPr>
              <a:t>Friendly and nice but not exciting or crazy</a:t>
            </a:r>
          </a:p>
          <a:p>
            <a:pPr algn="ctr" fontAlgn="b">
              <a:spcBef>
                <a:spcPts val="0"/>
              </a:spcBef>
              <a:spcAft>
                <a:spcPts val="400"/>
              </a:spcAft>
            </a:pPr>
            <a:r>
              <a:rPr lang="en-US" sz="1400" b="1" dirty="0">
                <a:solidFill>
                  <a:srgbClr val="000000"/>
                </a:solidFill>
                <a:latin typeface="Calibri"/>
              </a:rPr>
              <a:t>Traveler </a:t>
            </a:r>
          </a:p>
          <a:p>
            <a:pPr algn="ctr" fontAlgn="b">
              <a:spcBef>
                <a:spcPts val="0"/>
              </a:spcBef>
              <a:spcAft>
                <a:spcPts val="400"/>
              </a:spcAft>
            </a:pPr>
            <a:r>
              <a:rPr lang="en-US" sz="1400" b="1" dirty="0">
                <a:solidFill>
                  <a:srgbClr val="000000"/>
                </a:solidFill>
                <a:latin typeface="Calibri"/>
              </a:rPr>
              <a:t>Small town, hospitable</a:t>
            </a:r>
          </a:p>
        </p:txBody>
      </p:sp>
      <p:sp>
        <p:nvSpPr>
          <p:cNvPr id="38" name="Heart 37"/>
          <p:cNvSpPr/>
          <p:nvPr/>
        </p:nvSpPr>
        <p:spPr>
          <a:xfrm>
            <a:off x="2026102" y="4548750"/>
            <a:ext cx="1016401" cy="818866"/>
          </a:xfrm>
          <a:prstGeom prst="heart">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uppieren 4"/>
          <p:cNvGrpSpPr/>
          <p:nvPr/>
        </p:nvGrpSpPr>
        <p:grpSpPr>
          <a:xfrm>
            <a:off x="3489481" y="1314643"/>
            <a:ext cx="612000" cy="612000"/>
            <a:chOff x="-1042867" y="4019487"/>
            <a:chExt cx="612000" cy="612000"/>
          </a:xfrm>
        </p:grpSpPr>
        <p:sp>
          <p:nvSpPr>
            <p:cNvPr id="18" name="Oval 210"/>
            <p:cNvSpPr>
              <a:spLocks noChangeAspect="1"/>
            </p:cNvSpPr>
            <p:nvPr/>
          </p:nvSpPr>
          <p:spPr>
            <a:xfrm flipH="1">
              <a:off x="-1042867" y="4019487"/>
              <a:ext cx="612000" cy="612000"/>
            </a:xfrm>
            <a:prstGeom prst="ellipse">
              <a:avLst/>
            </a:prstGeom>
            <a:solidFill>
              <a:schemeClr val="bg1"/>
            </a:solidFill>
            <a:ln w="12700">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b="1" dirty="0">
                <a:solidFill>
                  <a:srgbClr val="FFFFFF"/>
                </a:solidFill>
              </a:endParaRPr>
            </a:p>
          </p:txBody>
        </p:sp>
        <p:sp>
          <p:nvSpPr>
            <p:cNvPr id="19" name="Freeform 41"/>
            <p:cNvSpPr>
              <a:spLocks noEditPoints="1"/>
            </p:cNvSpPr>
            <p:nvPr/>
          </p:nvSpPr>
          <p:spPr bwMode="auto">
            <a:xfrm>
              <a:off x="-963667"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chemeClr val="tx2"/>
            </a:solidFill>
            <a:ln w="9525">
              <a:noFill/>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GB" dirty="0">
                <a:solidFill>
                  <a:srgbClr val="1F497D"/>
                </a:solidFill>
              </a:endParaRPr>
            </a:p>
          </p:txBody>
        </p:sp>
      </p:grpSp>
      <p:sp>
        <p:nvSpPr>
          <p:cNvPr id="30" name="TextBox 29"/>
          <p:cNvSpPr txBox="1"/>
          <p:nvPr/>
        </p:nvSpPr>
        <p:spPr>
          <a:xfrm>
            <a:off x="629736" y="6341234"/>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srgbClr val="888B8D"/>
                </a:solidFill>
                <a:latin typeface="Calibri"/>
              </a:rPr>
              <a:t>© 2017 Ipsos.</a:t>
            </a:r>
            <a:endParaRPr lang="en-GB" sz="1200" dirty="0">
              <a:solidFill>
                <a:srgbClr val="1C1C1C">
                  <a:lumMod val="75000"/>
                  <a:lumOff val="25000"/>
                </a:srgbClr>
              </a:solidFill>
              <a:latin typeface="Calibri"/>
            </a:endParaRPr>
          </a:p>
        </p:txBody>
      </p:sp>
    </p:spTree>
    <p:extLst>
      <p:ext uri="{BB962C8B-B14F-4D97-AF65-F5344CB8AC3E}">
        <p14:creationId xmlns:p14="http://schemas.microsoft.com/office/powerpoint/2010/main" val="200796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a:picLocks noChangeAspect="1"/>
          </p:cNvPicPr>
          <p:nvPr/>
        </p:nvPicPr>
        <p:blipFill rotWithShape="1">
          <a:blip r:embed="rId2" cstate="email">
            <a:lum bright="70000" contrast="-70000"/>
            <a:extLst>
              <a:ext uri="{28A0092B-C50C-407E-A947-70E740481C1C}">
                <a14:useLocalDpi xmlns:a14="http://schemas.microsoft.com/office/drawing/2010/main"/>
              </a:ext>
            </a:extLst>
          </a:blip>
          <a:srcRect l="12563" b="841"/>
          <a:stretch/>
        </p:blipFill>
        <p:spPr>
          <a:xfrm>
            <a:off x="-10676" y="975258"/>
            <a:ext cx="3890508" cy="5882742"/>
          </a:xfrm>
          <a:prstGeom prst="rect">
            <a:avLst/>
          </a:prstGeom>
        </p:spPr>
      </p:pic>
      <p:sp>
        <p:nvSpPr>
          <p:cNvPr id="2" name="Title 1"/>
          <p:cNvSpPr>
            <a:spLocks noGrp="1"/>
          </p:cNvSpPr>
          <p:nvPr>
            <p:ph type="title"/>
          </p:nvPr>
        </p:nvSpPr>
        <p:spPr/>
        <p:txBody>
          <a:bodyPr/>
          <a:lstStyle/>
          <a:p>
            <a:r>
              <a:rPr lang="en-US" dirty="0"/>
              <a:t>Where are we now? </a:t>
            </a:r>
          </a:p>
        </p:txBody>
      </p:sp>
      <p:sp>
        <p:nvSpPr>
          <p:cNvPr id="3" name="Text Placeholder 2"/>
          <p:cNvSpPr>
            <a:spLocks noGrp="1"/>
          </p:cNvSpPr>
          <p:nvPr>
            <p:ph type="body" sz="quarter" idx="13"/>
          </p:nvPr>
        </p:nvSpPr>
        <p:spPr/>
        <p:txBody>
          <a:bodyPr/>
          <a:lstStyle/>
          <a:p>
            <a:r>
              <a:rPr lang="en-US" dirty="0"/>
              <a:t>HOW DOES NORWAY RELATE TO THESE MOTIVATIONS? </a:t>
            </a:r>
          </a:p>
        </p:txBody>
      </p:sp>
      <p:grpSp>
        <p:nvGrpSpPr>
          <p:cNvPr id="4" name="Group 3"/>
          <p:cNvGrpSpPr/>
          <p:nvPr/>
        </p:nvGrpSpPr>
        <p:grpSpPr>
          <a:xfrm>
            <a:off x="3354185" y="2670219"/>
            <a:ext cx="5668389" cy="3978714"/>
            <a:chOff x="811991" y="1262026"/>
            <a:chExt cx="7699247" cy="5404198"/>
          </a:xfrm>
        </p:grpSpPr>
        <p:grpSp>
          <p:nvGrpSpPr>
            <p:cNvPr id="16" name="Group 15"/>
            <p:cNvGrpSpPr/>
            <p:nvPr/>
          </p:nvGrpSpPr>
          <p:grpSpPr>
            <a:xfrm>
              <a:off x="2285063" y="1679212"/>
              <a:ext cx="4588669" cy="4588667"/>
              <a:chOff x="1855322" y="1058435"/>
              <a:chExt cx="5385847" cy="5385846"/>
            </a:xfrm>
          </p:grpSpPr>
          <p:grpSp>
            <p:nvGrpSpPr>
              <p:cNvPr id="17" name="Gruppieren 37"/>
              <p:cNvGrpSpPr/>
              <p:nvPr/>
            </p:nvGrpSpPr>
            <p:grpSpPr>
              <a:xfrm>
                <a:off x="2205458" y="1415142"/>
                <a:ext cx="4688246" cy="4688246"/>
                <a:chOff x="2031485" y="1055686"/>
                <a:chExt cx="5194800" cy="5194800"/>
              </a:xfrm>
            </p:grpSpPr>
            <p:sp>
              <p:nvSpPr>
                <p:cNvPr id="47"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8"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9"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0"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1"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2"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3"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4"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grpSp>
            <p:nvGrpSpPr>
              <p:cNvPr id="18" name="Gruppieren 61"/>
              <p:cNvGrpSpPr/>
              <p:nvPr/>
            </p:nvGrpSpPr>
            <p:grpSpPr>
              <a:xfrm>
                <a:off x="1855322" y="1058435"/>
                <a:ext cx="5385847" cy="5385846"/>
                <a:chOff x="2732088" y="1592263"/>
                <a:chExt cx="3678237" cy="3678237"/>
              </a:xfrm>
            </p:grpSpPr>
            <p:sp>
              <p:nvSpPr>
                <p:cNvPr id="39" name="Freeform 6"/>
                <p:cNvSpPr>
                  <a:spLocks/>
                </p:cNvSpPr>
                <p:nvPr/>
              </p:nvSpPr>
              <p:spPr bwMode="auto">
                <a:xfrm>
                  <a:off x="5202238" y="1781175"/>
                  <a:ext cx="1030287" cy="1046162"/>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chemeClr val="accent3"/>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0" name="Freeform 7"/>
                <p:cNvSpPr>
                  <a:spLocks/>
                </p:cNvSpPr>
                <p:nvPr/>
              </p:nvSpPr>
              <p:spPr bwMode="auto">
                <a:xfrm>
                  <a:off x="6056313" y="2760663"/>
                  <a:ext cx="354012" cy="1371600"/>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6633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1" name="Freeform 8"/>
                <p:cNvSpPr>
                  <a:spLocks/>
                </p:cNvSpPr>
                <p:nvPr/>
              </p:nvSpPr>
              <p:spPr bwMode="auto">
                <a:xfrm>
                  <a:off x="5175250" y="4060825"/>
                  <a:ext cx="1046162" cy="1031875"/>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2" name="Freeform 9"/>
                <p:cNvSpPr>
                  <a:spLocks/>
                </p:cNvSpPr>
                <p:nvPr/>
              </p:nvSpPr>
              <p:spPr bwMode="auto">
                <a:xfrm>
                  <a:off x="3871913" y="4916488"/>
                  <a:ext cx="1370012" cy="354012"/>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3" name="Freeform 10"/>
                <p:cNvSpPr>
                  <a:spLocks/>
                </p:cNvSpPr>
                <p:nvPr/>
              </p:nvSpPr>
              <p:spPr bwMode="auto">
                <a:xfrm>
                  <a:off x="2909888" y="4035425"/>
                  <a:ext cx="1031875" cy="1046162"/>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4" name="Freeform 11"/>
                <p:cNvSpPr>
                  <a:spLocks/>
                </p:cNvSpPr>
                <p:nvPr/>
              </p:nvSpPr>
              <p:spPr bwMode="auto">
                <a:xfrm>
                  <a:off x="2732088" y="2730500"/>
                  <a:ext cx="354012" cy="1371600"/>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281051"/>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5" name="Freeform 12"/>
                <p:cNvSpPr>
                  <a:spLocks/>
                </p:cNvSpPr>
                <p:nvPr/>
              </p:nvSpPr>
              <p:spPr bwMode="auto">
                <a:xfrm>
                  <a:off x="2922588" y="1770063"/>
                  <a:ext cx="1044575" cy="1030287"/>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FF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6" name="Freeform 13"/>
                <p:cNvSpPr>
                  <a:spLocks/>
                </p:cNvSpPr>
                <p:nvPr/>
              </p:nvSpPr>
              <p:spPr bwMode="auto">
                <a:xfrm>
                  <a:off x="3900488" y="1592263"/>
                  <a:ext cx="1371600" cy="354012"/>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p>
              </p:txBody>
            </p:sp>
          </p:grpSp>
          <p:sp>
            <p:nvSpPr>
              <p:cNvPr id="19" name="Rounded Rectangle 17"/>
              <p:cNvSpPr/>
              <p:nvPr/>
            </p:nvSpPr>
            <p:spPr>
              <a:xfrm>
                <a:off x="3733504" y="1211352"/>
                <a:ext cx="1593965" cy="426625"/>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rstTxWarp prst="textArchUp">
                  <a:avLst>
                    <a:gd name="adj" fmla="val 10789835"/>
                  </a:avLst>
                </a:prstTxWarp>
              </a:bodyPr>
              <a:lstStyle/>
              <a:p>
                <a:pPr algn="ctr">
                  <a:lnSpc>
                    <a:spcPts val="2800"/>
                  </a:lnSpc>
                </a:pPr>
                <a:r>
                  <a:rPr lang="nl-BE" sz="1200" spc="300" dirty="0">
                    <a:ln w="18415" cmpd="sng">
                      <a:solidFill>
                        <a:srgbClr val="FFFFFF"/>
                      </a:solidFill>
                      <a:prstDash val="solid"/>
                    </a:ln>
                    <a:solidFill>
                      <a:srgbClr val="FFFFFF"/>
                    </a:solidFill>
                    <a:effectLst>
                      <a:outerShdw blurRad="63500" dir="3600000" algn="tl" rotWithShape="0">
                        <a:srgbClr val="000000">
                          <a:alpha val="70000"/>
                        </a:srgbClr>
                      </a:outerShdw>
                    </a:effectLst>
                  </a:rPr>
                  <a:t>Adventure</a:t>
                </a:r>
              </a:p>
            </p:txBody>
          </p:sp>
          <p:sp>
            <p:nvSpPr>
              <p:cNvPr id="20" name="Rounded Rectangle 19"/>
              <p:cNvSpPr/>
              <p:nvPr/>
            </p:nvSpPr>
            <p:spPr>
              <a:xfrm>
                <a:off x="3906518" y="5930707"/>
                <a:ext cx="1268387" cy="390185"/>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rstTxWarp prst="textArchDown">
                  <a:avLst>
                    <a:gd name="adj" fmla="val 21585371"/>
                  </a:avLst>
                </a:prstTxWarp>
              </a:bodyPr>
              <a:lstStyle/>
              <a:p>
                <a:pPr algn="ctr">
                  <a:lnSpc>
                    <a:spcPts val="2800"/>
                  </a:lnSpc>
                </a:pPr>
                <a:r>
                  <a:rPr lang="nl-BE" sz="1200" spc="300" dirty="0">
                    <a:ln w="18415" cmpd="sng">
                      <a:solidFill>
                        <a:srgbClr val="FFFFFF"/>
                      </a:solidFill>
                      <a:prstDash val="solid"/>
                    </a:ln>
                    <a:solidFill>
                      <a:srgbClr val="FFFFFF"/>
                    </a:solidFill>
                    <a:effectLst>
                      <a:outerShdw blurRad="63500" dir="3600000" algn="tl" rotWithShape="0">
                        <a:srgbClr val="000000">
                          <a:alpha val="70000"/>
                        </a:srgbClr>
                      </a:outerShdw>
                    </a:effectLst>
                  </a:rPr>
                  <a:t>Planning</a:t>
                </a:r>
              </a:p>
            </p:txBody>
          </p:sp>
          <p:sp>
            <p:nvSpPr>
              <p:cNvPr id="21" name="Rounded Rectangle 19"/>
              <p:cNvSpPr/>
              <p:nvPr/>
            </p:nvSpPr>
            <p:spPr>
              <a:xfrm rot="2637774">
                <a:off x="2009329" y="5257548"/>
                <a:ext cx="1760977" cy="36965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rstTxWarp prst="textArchDown">
                  <a:avLst>
                    <a:gd name="adj" fmla="val 21511825"/>
                  </a:avLst>
                </a:prstTxWarp>
              </a:bodyPr>
              <a:lstStyle/>
              <a:p>
                <a:pPr algn="ctr">
                  <a:lnSpc>
                    <a:spcPts val="2800"/>
                  </a:lnSpc>
                </a:pPr>
                <a:r>
                  <a:rPr lang="nl-BE" spc="300" dirty="0">
                    <a:ln w="18415" cmpd="sng">
                      <a:solidFill>
                        <a:srgbClr val="FFFFFF"/>
                      </a:solidFill>
                      <a:prstDash val="solid"/>
                    </a:ln>
                    <a:solidFill>
                      <a:srgbClr val="FFFFFF"/>
                    </a:solidFill>
                    <a:effectLst>
                      <a:outerShdw blurRad="63500" dir="3600000" algn="tl" rotWithShape="0">
                        <a:srgbClr val="000000">
                          <a:alpha val="70000"/>
                        </a:srgbClr>
                      </a:outerShdw>
                    </a:effectLst>
                  </a:rPr>
                  <a:t>Unconventional</a:t>
                </a:r>
              </a:p>
            </p:txBody>
          </p:sp>
          <p:sp>
            <p:nvSpPr>
              <p:cNvPr id="24" name="Rounded Rectangle 17"/>
              <p:cNvSpPr/>
              <p:nvPr/>
            </p:nvSpPr>
            <p:spPr>
              <a:xfrm rot="2799788">
                <a:off x="5243012" y="1902059"/>
                <a:ext cx="1862738" cy="60035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rstTxWarp prst="textArchUp">
                  <a:avLst>
                    <a:gd name="adj" fmla="val 10869951"/>
                  </a:avLst>
                </a:prstTxWarp>
              </a:bodyPr>
              <a:lstStyle/>
              <a:p>
                <a:pPr algn="ctr">
                  <a:lnSpc>
                    <a:spcPts val="2800"/>
                  </a:lnSpc>
                </a:pPr>
                <a:r>
                  <a:rPr lang="nl-BE" sz="1200" spc="300" dirty="0">
                    <a:ln w="18415" cmpd="sng">
                      <a:solidFill>
                        <a:srgbClr val="FFFFFF"/>
                      </a:solidFill>
                      <a:prstDash val="solid"/>
                    </a:ln>
                    <a:solidFill>
                      <a:srgbClr val="FFFFFF"/>
                    </a:solidFill>
                    <a:effectLst>
                      <a:outerShdw blurRad="63500" dir="3600000" algn="tl" rotWithShape="0">
                        <a:srgbClr val="000000">
                          <a:alpha val="70000"/>
                        </a:srgbClr>
                      </a:outerShdw>
                    </a:effectLst>
                  </a:rPr>
                  <a:t>Opening Up</a:t>
                </a:r>
              </a:p>
            </p:txBody>
          </p:sp>
          <p:sp>
            <p:nvSpPr>
              <p:cNvPr id="25" name="Rounded Rectangle 19"/>
              <p:cNvSpPr/>
              <p:nvPr/>
            </p:nvSpPr>
            <p:spPr>
              <a:xfrm rot="18714914">
                <a:off x="5427581" y="5120922"/>
                <a:ext cx="1599329" cy="480925"/>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rstTxWarp prst="textArchDown">
                  <a:avLst>
                    <a:gd name="adj" fmla="val 21549861"/>
                  </a:avLst>
                </a:prstTxWarp>
              </a:bodyPr>
              <a:lstStyle/>
              <a:p>
                <a:pPr algn="ctr">
                  <a:lnSpc>
                    <a:spcPts val="2800"/>
                  </a:lnSpc>
                </a:pPr>
                <a:r>
                  <a:rPr lang="nl-BE" sz="1200" spc="300" dirty="0">
                    <a:ln w="18415" cmpd="sng">
                      <a:solidFill>
                        <a:srgbClr val="FFFFFF"/>
                      </a:solidFill>
                      <a:prstDash val="solid"/>
                    </a:ln>
                    <a:solidFill>
                      <a:srgbClr val="FFFFFF"/>
                    </a:solidFill>
                    <a:effectLst>
                      <a:outerShdw blurRad="63500" dir="3600000" algn="tl" rotWithShape="0">
                        <a:srgbClr val="000000">
                          <a:alpha val="70000"/>
                        </a:srgbClr>
                      </a:outerShdw>
                    </a:effectLst>
                  </a:rPr>
                  <a:t>Safety</a:t>
                </a:r>
              </a:p>
            </p:txBody>
          </p:sp>
          <p:sp>
            <p:nvSpPr>
              <p:cNvPr id="32" name="Rounded Rectangle 17"/>
              <p:cNvSpPr/>
              <p:nvPr/>
            </p:nvSpPr>
            <p:spPr>
              <a:xfrm rot="5400000">
                <a:off x="6046548" y="3609877"/>
                <a:ext cx="1654052" cy="31521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rstTxWarp prst="textArchUp">
                  <a:avLst>
                    <a:gd name="adj" fmla="val 10095811"/>
                  </a:avLst>
                </a:prstTxWarp>
              </a:bodyPr>
              <a:lstStyle/>
              <a:p>
                <a:pPr algn="ctr">
                  <a:lnSpc>
                    <a:spcPts val="2800"/>
                  </a:lnSpc>
                </a:pPr>
                <a:r>
                  <a:rPr lang="nl-BE" sz="1200" spc="300" dirty="0">
                    <a:ln w="18415" cmpd="sng">
                      <a:solidFill>
                        <a:srgbClr val="FFFFFF"/>
                      </a:solidFill>
                      <a:prstDash val="solid"/>
                    </a:ln>
                    <a:solidFill>
                      <a:srgbClr val="FFFFFF"/>
                    </a:solidFill>
                    <a:effectLst>
                      <a:outerShdw blurRad="63500" dir="3600000" algn="tl" rotWithShape="0">
                        <a:srgbClr val="000000">
                          <a:alpha val="70000"/>
                        </a:srgbClr>
                      </a:outerShdw>
                    </a:effectLst>
                  </a:rPr>
                  <a:t>Integration</a:t>
                </a:r>
              </a:p>
            </p:txBody>
          </p:sp>
          <p:sp>
            <p:nvSpPr>
              <p:cNvPr id="33" name="Rounded Rectangle 17"/>
              <p:cNvSpPr/>
              <p:nvPr/>
            </p:nvSpPr>
            <p:spPr>
              <a:xfrm rot="18828155">
                <a:off x="2119664" y="1871373"/>
                <a:ext cx="1624106" cy="37429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rstTxWarp prst="textArchUp">
                  <a:avLst>
                    <a:gd name="adj" fmla="val 10905525"/>
                  </a:avLst>
                </a:prstTxWarp>
              </a:bodyPr>
              <a:lstStyle/>
              <a:p>
                <a:pPr algn="ctr">
                  <a:lnSpc>
                    <a:spcPts val="2800"/>
                  </a:lnSpc>
                </a:pPr>
                <a:r>
                  <a:rPr lang="nl-BE" sz="1200" spc="300" dirty="0">
                    <a:ln w="18415" cmpd="sng">
                      <a:solidFill>
                        <a:srgbClr val="FFFFFF"/>
                      </a:solidFill>
                      <a:prstDash val="solid"/>
                    </a:ln>
                    <a:solidFill>
                      <a:srgbClr val="FFFFFF"/>
                    </a:solidFill>
                    <a:effectLst>
                      <a:outerShdw blurRad="63500" dir="3600000" algn="tl" rotWithShape="0">
                        <a:srgbClr val="000000">
                          <a:alpha val="70000"/>
                        </a:srgbClr>
                      </a:outerShdw>
                    </a:effectLst>
                  </a:rPr>
                  <a:t>Inspiring</a:t>
                </a:r>
              </a:p>
            </p:txBody>
          </p:sp>
          <p:sp>
            <p:nvSpPr>
              <p:cNvPr id="36" name="Rounded Rectangle 17"/>
              <p:cNvSpPr/>
              <p:nvPr/>
            </p:nvSpPr>
            <p:spPr>
              <a:xfrm rot="16200000">
                <a:off x="1343301" y="3456036"/>
                <a:ext cx="1825840" cy="54197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rstTxWarp prst="textArchUp">
                  <a:avLst>
                    <a:gd name="adj" fmla="val 10037778"/>
                  </a:avLst>
                </a:prstTxWarp>
              </a:bodyPr>
              <a:lstStyle/>
              <a:p>
                <a:pPr algn="ctr">
                  <a:lnSpc>
                    <a:spcPts val="2800"/>
                  </a:lnSpc>
                </a:pPr>
                <a:r>
                  <a:rPr lang="nl-BE" sz="1400" spc="300" dirty="0">
                    <a:ln w="18415" cmpd="sng">
                      <a:solidFill>
                        <a:srgbClr val="FFFFFF"/>
                      </a:solidFill>
                      <a:prstDash val="solid"/>
                    </a:ln>
                    <a:solidFill>
                      <a:schemeClr val="bg1"/>
                    </a:solidFill>
                    <a:effectLst>
                      <a:outerShdw blurRad="63500" dir="3600000" algn="tl" rotWithShape="0">
                        <a:srgbClr val="000000">
                          <a:alpha val="70000"/>
                        </a:srgbClr>
                      </a:outerShdw>
                    </a:effectLst>
                  </a:rPr>
                  <a:t>“Brag-able” experience</a:t>
                </a:r>
              </a:p>
            </p:txBody>
          </p:sp>
        </p:grpSp>
        <p:sp>
          <p:nvSpPr>
            <p:cNvPr id="55" name="Rounded Rectangle 54"/>
            <p:cNvSpPr/>
            <p:nvPr/>
          </p:nvSpPr>
          <p:spPr>
            <a:xfrm>
              <a:off x="3249362" y="6189858"/>
              <a:ext cx="2660072" cy="4763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latin typeface="+mj-lt"/>
                </a:rPr>
                <a:t>Organization</a:t>
              </a:r>
            </a:p>
          </p:txBody>
        </p:sp>
        <p:sp>
          <p:nvSpPr>
            <p:cNvPr id="56" name="Rounded Rectangle 55"/>
            <p:cNvSpPr/>
            <p:nvPr/>
          </p:nvSpPr>
          <p:spPr>
            <a:xfrm>
              <a:off x="6662774" y="3410213"/>
              <a:ext cx="1848464" cy="971773"/>
            </a:xfrm>
            <a:prstGeom prst="roundRect">
              <a:avLst/>
            </a:prstGeom>
            <a:noFill/>
            <a:ln w="25400" cap="flat" cmpd="sng" algn="ctr">
              <a:noFill/>
              <a:prstDash val="solid"/>
            </a:ln>
            <a:effectLst/>
          </p:spPr>
          <p:txBody>
            <a:bodyPr rtlCol="0" anchor="ctr"/>
            <a:lstStyle/>
            <a:p>
              <a:pPr algn="ctr"/>
              <a:r>
                <a:rPr lang="es-CL" sz="1600" dirty="0">
                  <a:solidFill>
                    <a:schemeClr val="bg2"/>
                  </a:solidFill>
                  <a:latin typeface="+mj-lt"/>
                </a:rPr>
                <a:t>Connecting</a:t>
              </a:r>
            </a:p>
          </p:txBody>
        </p:sp>
        <p:sp>
          <p:nvSpPr>
            <p:cNvPr id="57" name="Rounded Rectangle 56"/>
            <p:cNvSpPr/>
            <p:nvPr/>
          </p:nvSpPr>
          <p:spPr>
            <a:xfrm>
              <a:off x="811991" y="3334394"/>
              <a:ext cx="1578498" cy="1066260"/>
            </a:xfrm>
            <a:prstGeom prst="roundRect">
              <a:avLst/>
            </a:prstGeom>
            <a:noFill/>
            <a:ln w="25400" cap="flat" cmpd="sng" algn="ctr">
              <a:noFill/>
              <a:prstDash val="solid"/>
            </a:ln>
            <a:effectLst/>
          </p:spPr>
          <p:txBody>
            <a:bodyPr rtlCol="0" anchor="ctr"/>
            <a:lstStyle/>
            <a:p>
              <a:pPr marL="0" marR="0" lvl="0" indent="0" algn="ctr" defTabSz="914400" eaLnBrk="1" latinLnBrk="0" hangingPunct="1">
                <a:lnSpc>
                  <a:spcPct val="100000"/>
                </a:lnSpc>
                <a:buClrTx/>
                <a:buSzTx/>
                <a:buFontTx/>
                <a:buNone/>
                <a:tabLst/>
                <a:defRPr/>
              </a:pPr>
              <a:r>
                <a:rPr lang="es-CL" sz="1600" dirty="0">
                  <a:solidFill>
                    <a:schemeClr val="bg2"/>
                  </a:solidFill>
                  <a:latin typeface="+mj-lt"/>
                </a:rPr>
                <a:t>Wanting the Best </a:t>
              </a:r>
            </a:p>
          </p:txBody>
        </p:sp>
        <p:cxnSp>
          <p:nvCxnSpPr>
            <p:cNvPr id="58" name="Gerade Verbindung 33"/>
            <p:cNvCxnSpPr/>
            <p:nvPr/>
          </p:nvCxnSpPr>
          <p:spPr>
            <a:xfrm>
              <a:off x="2606040" y="3928513"/>
              <a:ext cx="3931920" cy="0"/>
            </a:xfrm>
            <a:prstGeom prst="line">
              <a:avLst/>
            </a:prstGeom>
            <a:solidFill>
              <a:srgbClr val="FFFFFF">
                <a:lumMod val="95000"/>
              </a:srgbClr>
            </a:solidFill>
            <a:ln w="38100" cap="flat" cmpd="sng" algn="ctr">
              <a:solidFill>
                <a:schemeClr val="accent6"/>
              </a:solidFill>
              <a:prstDash val="solid"/>
              <a:headEnd type="triangle" w="med" len="med"/>
              <a:tailEnd type="triangle" w="med" len="med"/>
            </a:ln>
            <a:effectLst/>
          </p:spPr>
        </p:cxnSp>
        <p:sp>
          <p:nvSpPr>
            <p:cNvPr id="59" name="Rounded Rectangle 58"/>
            <p:cNvSpPr/>
            <p:nvPr/>
          </p:nvSpPr>
          <p:spPr>
            <a:xfrm>
              <a:off x="3343639" y="1262026"/>
              <a:ext cx="2462744" cy="4480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solidFill>
                    <a:schemeClr val="bg2"/>
                  </a:solidFill>
                  <a:latin typeface="+mj-lt"/>
                </a:rPr>
                <a:t>Enjoyment </a:t>
              </a:r>
            </a:p>
          </p:txBody>
        </p:sp>
        <p:cxnSp>
          <p:nvCxnSpPr>
            <p:cNvPr id="60" name="Gerade Verbindung 34"/>
            <p:cNvCxnSpPr/>
            <p:nvPr/>
          </p:nvCxnSpPr>
          <p:spPr>
            <a:xfrm>
              <a:off x="4572000" y="2000759"/>
              <a:ext cx="2802" cy="3939434"/>
            </a:xfrm>
            <a:prstGeom prst="line">
              <a:avLst/>
            </a:prstGeom>
            <a:solidFill>
              <a:srgbClr val="FFFFFF">
                <a:lumMod val="95000"/>
              </a:srgbClr>
            </a:solidFill>
            <a:ln w="38100" cap="flat" cmpd="sng" algn="ctr">
              <a:solidFill>
                <a:schemeClr val="accent6"/>
              </a:solidFill>
              <a:prstDash val="solid"/>
              <a:headEnd type="triangle" w="med" len="med"/>
              <a:tailEnd type="triangle" w="med" len="med"/>
            </a:ln>
            <a:effectLst/>
          </p:spPr>
        </p:cxnSp>
        <p:grpSp>
          <p:nvGrpSpPr>
            <p:cNvPr id="61" name="Group 60"/>
            <p:cNvGrpSpPr/>
            <p:nvPr/>
          </p:nvGrpSpPr>
          <p:grpSpPr>
            <a:xfrm>
              <a:off x="3779425" y="3193711"/>
              <a:ext cx="1551008" cy="1471067"/>
              <a:chOff x="3779425" y="2700073"/>
              <a:chExt cx="1551008" cy="1471067"/>
            </a:xfrm>
          </p:grpSpPr>
          <p:sp>
            <p:nvSpPr>
              <p:cNvPr id="62" name="Ellipse 43"/>
              <p:cNvSpPr/>
              <p:nvPr/>
            </p:nvSpPr>
            <p:spPr>
              <a:xfrm>
                <a:off x="3779425" y="2700073"/>
                <a:ext cx="1551008" cy="1471067"/>
              </a:xfrm>
              <a:prstGeom prst="ellipse">
                <a:avLst/>
              </a:prstGeom>
              <a:blipFill dpi="0" rotWithShape="1">
                <a:blip r:embed="rId3" cstate="email">
                  <a:extLst>
                    <a:ext uri="{28A0092B-C50C-407E-A947-70E740481C1C}">
                      <a14:useLocalDpi xmlns:a14="http://schemas.microsoft.com/office/drawing/2010/main"/>
                    </a:ext>
                  </a:extLst>
                </a:blip>
                <a:srcRect/>
                <a:stretch>
                  <a:fillRect t="970"/>
                </a:stretch>
              </a:blipFill>
              <a:ln w="25400" cap="flat" cmpd="sng" algn="ctr">
                <a:noFill/>
                <a:prstDash val="solid"/>
              </a:ln>
              <a:effectLst>
                <a:outerShdw blurRad="44450" dist="27940" dir="5400000" algn="ctr">
                  <a:srgbClr val="000000">
                    <a:alpha val="3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63" name="Text Box 26"/>
              <p:cNvSpPr txBox="1">
                <a:spLocks noChangeArrowheads="1"/>
              </p:cNvSpPr>
              <p:nvPr/>
            </p:nvSpPr>
            <p:spPr bwMode="auto">
              <a:xfrm>
                <a:off x="3870742" y="3169714"/>
                <a:ext cx="1429912" cy="531789"/>
              </a:xfrm>
              <a:prstGeom prst="rect">
                <a:avLst/>
              </a:prstGeom>
              <a:noFill/>
              <a:ln w="9525">
                <a:noFill/>
                <a:miter lim="800000"/>
                <a:headEnd/>
                <a:tailEnd/>
              </a:ln>
            </p:spPr>
            <p:txBody>
              <a:bodyPr wrap="square" anchor="ctr">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en-GB" sz="1200" b="1" kern="0" dirty="0">
                    <a:solidFill>
                      <a:srgbClr val="FFFFFF"/>
                    </a:solidFill>
                    <a:effectLst>
                      <a:outerShdw blurRad="38100" dist="38100" dir="2700000" algn="tl">
                        <a:srgbClr val="000000">
                          <a:alpha val="43137"/>
                        </a:srgbClr>
                      </a:outerShdw>
                    </a:effectLst>
                    <a:latin typeface="Calibri"/>
                  </a:rPr>
                  <a:t>ENRICHED PERSPECTIVE</a:t>
                </a:r>
                <a:endParaRPr kumimoji="0" lang="en-US" sz="11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ndParaRPr>
              </a:p>
            </p:txBody>
          </p:sp>
        </p:grpSp>
      </p:grpSp>
      <p:sp>
        <p:nvSpPr>
          <p:cNvPr id="5" name="Rectangle 4"/>
          <p:cNvSpPr/>
          <p:nvPr/>
        </p:nvSpPr>
        <p:spPr>
          <a:xfrm>
            <a:off x="799449" y="4061286"/>
            <a:ext cx="2459459" cy="2442500"/>
          </a:xfrm>
          <a:prstGeom prst="rect">
            <a:avLst/>
          </a:prstGeom>
          <a:noFill/>
          <a:ln w="28575">
            <a:noFill/>
            <a:round/>
            <a:headEnd/>
            <a:tailEnd/>
          </a:ln>
          <a:effectLst/>
        </p:spPr>
        <p:txBody>
          <a:bodyPr wrap="square" lIns="91440" rIns="91440" anchor="ctr"/>
          <a:lstStyle/>
          <a:p>
            <a:r>
              <a:rPr lang="en-US" sz="1600" b="1" spc="300" dirty="0">
                <a:solidFill>
                  <a:schemeClr val="accent1"/>
                </a:solidFill>
                <a:latin typeface="+mn-lt"/>
              </a:rPr>
              <a:t>Norway has an under-developed brand equity. </a:t>
            </a:r>
          </a:p>
          <a:p>
            <a:r>
              <a:rPr lang="en-US" sz="1400" dirty="0">
                <a:latin typeface="+mn-lt"/>
              </a:rPr>
              <a:t>Norway is often not on the motivational wheel but when it is, it is likely to be in blue and black, edging slightly into green (reflecting that Norway would be an unusual destination).</a:t>
            </a:r>
          </a:p>
        </p:txBody>
      </p:sp>
      <p:pic>
        <p:nvPicPr>
          <p:cNvPr id="6" name="Picture 5"/>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3739724">
            <a:off x="5794874" y="4984906"/>
            <a:ext cx="1030284" cy="1312905"/>
          </a:xfrm>
          <a:prstGeom prst="rect">
            <a:avLst/>
          </a:prstGeom>
          <a:effectLst>
            <a:outerShdw blurRad="50800" dist="38100" dir="2700000" algn="tl" rotWithShape="0">
              <a:prstClr val="black">
                <a:alpha val="40000"/>
              </a:prstClr>
            </a:outerShdw>
          </a:effectLst>
        </p:spPr>
      </p:pic>
      <p:sp>
        <p:nvSpPr>
          <p:cNvPr id="8" name="Rectangle 7"/>
          <p:cNvSpPr/>
          <p:nvPr/>
        </p:nvSpPr>
        <p:spPr>
          <a:xfrm>
            <a:off x="3869000" y="1218680"/>
            <a:ext cx="4882031" cy="1607235"/>
          </a:xfrm>
          <a:prstGeom prst="rect">
            <a:avLst/>
          </a:prstGeom>
        </p:spPr>
        <p:txBody>
          <a:bodyPr wrap="square">
            <a:spAutoFit/>
          </a:bodyPr>
          <a:lstStyle/>
          <a:p>
            <a:pPr marR="0" lvl="0">
              <a:lnSpc>
                <a:spcPct val="107000"/>
              </a:lnSpc>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Reflecting both the motivational analysis and the opportunities provided by Norway (as understood in part from the Mood Boards), there is an opportunity to position Norway as addressing </a:t>
            </a:r>
            <a:r>
              <a:rPr lang="en-US" sz="1600" b="1" dirty="0">
                <a:solidFill>
                  <a:srgbClr val="FF6600"/>
                </a:solidFill>
                <a:latin typeface="Calibri" panose="020F0502020204030204" pitchFamily="34" charset="0"/>
                <a:ea typeface="Calibri" panose="020F0502020204030204" pitchFamily="34" charset="0"/>
                <a:cs typeface="Times New Roman" panose="02020603050405020304" pitchFamily="18" charset="0"/>
              </a:rPr>
              <a:t>orange</a:t>
            </a:r>
            <a:r>
              <a:rPr lang="en-US" sz="1400" dirty="0">
                <a:latin typeface="Calibri" panose="020F0502020204030204" pitchFamily="34" charset="0"/>
                <a:ea typeface="Calibri" panose="020F0502020204030204" pitchFamily="34" charset="0"/>
                <a:cs typeface="Times New Roman" panose="02020603050405020304" pitchFamily="18" charset="0"/>
              </a:rPr>
              <a:t> and </a:t>
            </a:r>
            <a:r>
              <a:rPr lang="en-US" sz="1600" b="1" dirty="0">
                <a:solidFill>
                  <a:srgbClr val="D20000"/>
                </a:solidFill>
                <a:latin typeface="Calibri" panose="020F0502020204030204" pitchFamily="34" charset="0"/>
                <a:ea typeface="Calibri" panose="020F0502020204030204" pitchFamily="34" charset="0"/>
                <a:cs typeface="Times New Roman" panose="02020603050405020304" pitchFamily="18" charset="0"/>
              </a:rPr>
              <a:t>red</a:t>
            </a:r>
            <a:r>
              <a:rPr lang="en-US" sz="1400" dirty="0">
                <a:latin typeface="Calibri" panose="020F0502020204030204" pitchFamily="34" charset="0"/>
                <a:ea typeface="Calibri" panose="020F0502020204030204" pitchFamily="34" charset="0"/>
                <a:cs typeface="Times New Roman" panose="02020603050405020304" pitchFamily="18" charset="0"/>
              </a:rPr>
              <a:t> motivations.</a:t>
            </a:r>
          </a:p>
          <a:p>
            <a:pPr marL="171450" indent="-171450">
              <a:lnSpc>
                <a:spcPct val="107000"/>
              </a:lnSpc>
              <a:spcBef>
                <a:spcPts val="0"/>
              </a:spcBef>
              <a:spcAft>
                <a:spcPts val="800"/>
              </a:spcAft>
              <a:buFont typeface="Calibri" panose="020F0502020204030204" pitchFamily="34" charset="0"/>
              <a:buChar char="–"/>
            </a:pPr>
            <a:r>
              <a:rPr lang="en-US" sz="1100" dirty="0">
                <a:latin typeface="Calibri" panose="020F0502020204030204" pitchFamily="34" charset="0"/>
                <a:ea typeface="Calibri" panose="020F0502020204030204" pitchFamily="34" charset="0"/>
                <a:cs typeface="Times New Roman" panose="02020603050405020304" pitchFamily="18" charset="0"/>
              </a:rPr>
              <a:t>Inspiring physical beauty and the opportunity for outdoor activities and engaging with friendly locals provide the opportunity for a compelling orange-red experience.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7" name="Picture 66"/>
          <p:cNvPicPr>
            <a:picLocks noChangeAspect="1"/>
          </p:cNvPicPr>
          <p:nvPr/>
        </p:nvPicPr>
        <p:blipFill rotWithShape="1">
          <a:blip r:embed="rId4" cstate="email">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rot="2088456">
            <a:off x="5143751" y="3047159"/>
            <a:ext cx="1030284" cy="1312905"/>
          </a:xfrm>
          <a:prstGeom prst="rect">
            <a:avLst/>
          </a:prstGeom>
          <a:effectLst/>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t="-16948"/>
          <a:stretch/>
        </p:blipFill>
        <p:spPr>
          <a:xfrm rot="17901016" flipH="1">
            <a:off x="5138263" y="2646079"/>
            <a:ext cx="399904" cy="468313"/>
          </a:xfrm>
          <a:prstGeom prst="rect">
            <a:avLst/>
          </a:prstGeom>
        </p:spPr>
      </p:pic>
      <p:sp>
        <p:nvSpPr>
          <p:cNvPr id="66" name="TextBox 65"/>
          <p:cNvSpPr txBox="1"/>
          <p:nvPr/>
        </p:nvSpPr>
        <p:spPr>
          <a:xfrm>
            <a:off x="629736" y="6341234"/>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srgbClr val="888B8D"/>
                </a:solidFill>
                <a:latin typeface="Calibri"/>
              </a:rPr>
              <a:t>© 2017 Ipsos.</a:t>
            </a:r>
            <a:endParaRPr lang="en-GB" sz="1200" dirty="0">
              <a:solidFill>
                <a:srgbClr val="1C1C1C">
                  <a:lumMod val="75000"/>
                  <a:lumOff val="25000"/>
                </a:srgbClr>
              </a:solidFill>
              <a:latin typeface="Calibri"/>
            </a:endParaRPr>
          </a:p>
        </p:txBody>
      </p:sp>
    </p:spTree>
    <p:extLst>
      <p:ext uri="{BB962C8B-B14F-4D97-AF65-F5344CB8AC3E}">
        <p14:creationId xmlns:p14="http://schemas.microsoft.com/office/powerpoint/2010/main" val="417873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Forward</a:t>
            </a:r>
          </a:p>
        </p:txBody>
      </p:sp>
      <p:sp>
        <p:nvSpPr>
          <p:cNvPr id="3" name="Text Placeholder 2"/>
          <p:cNvSpPr>
            <a:spLocks noGrp="1"/>
          </p:cNvSpPr>
          <p:nvPr>
            <p:ph type="body" sz="quarter" idx="13"/>
          </p:nvPr>
        </p:nvSpPr>
        <p:spPr/>
        <p:txBody>
          <a:bodyPr/>
          <a:lstStyle/>
          <a:p>
            <a:r>
              <a:rPr lang="en-US" dirty="0"/>
              <a:t>HOW DOES NORWAY RELATE TO THESE MOTIVATIONS? </a:t>
            </a:r>
          </a:p>
        </p:txBody>
      </p:sp>
      <p:sp>
        <p:nvSpPr>
          <p:cNvPr id="4" name="Text Placeholder 3"/>
          <p:cNvSpPr>
            <a:spLocks noGrp="1"/>
          </p:cNvSpPr>
          <p:nvPr>
            <p:ph type="body" sz="quarter" idx="14"/>
          </p:nvPr>
        </p:nvSpPr>
        <p:spPr>
          <a:xfrm>
            <a:off x="3333216" y="3246967"/>
            <a:ext cx="2486982" cy="483075"/>
          </a:xfrm>
        </p:spPr>
        <p:txBody>
          <a:bodyPr/>
          <a:lstStyle/>
          <a:p>
            <a:pPr lvl="1" algn="ctr">
              <a:lnSpc>
                <a:spcPct val="80000"/>
              </a:lnSpc>
            </a:pPr>
            <a:r>
              <a:rPr lang="en-US" sz="1800" b="1" i="1" dirty="0"/>
              <a:t>There are a number of challenges:</a:t>
            </a: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4791" y="5256994"/>
            <a:ext cx="1964686" cy="1091492"/>
          </a:xfrm>
          <a:prstGeom prst="rect">
            <a:avLst/>
          </a:prstGeom>
        </p:spPr>
      </p:pic>
      <p:sp>
        <p:nvSpPr>
          <p:cNvPr id="9" name="Rectangle 8"/>
          <p:cNvSpPr/>
          <p:nvPr/>
        </p:nvSpPr>
        <p:spPr>
          <a:xfrm rot="5400000" flipH="1">
            <a:off x="1511058" y="4562476"/>
            <a:ext cx="1105493" cy="2466527"/>
          </a:xfrm>
          <a:prstGeom prst="rect">
            <a:avLst/>
          </a:prstGeom>
          <a:gradFill flip="none" rotWithShape="1">
            <a:gsLst>
              <a:gs pos="37000">
                <a:schemeClr val="tx1"/>
              </a:gs>
              <a:gs pos="0">
                <a:schemeClr val="tx1"/>
              </a:gs>
              <a:gs pos="66000">
                <a:schemeClr val="tx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lnSpc>
                <a:spcPct val="80000"/>
              </a:lnSpc>
              <a:spcBef>
                <a:spcPct val="0"/>
              </a:spcBef>
              <a:spcAft>
                <a:spcPct val="0"/>
              </a:spcAft>
            </a:pPr>
            <a:endParaRPr lang="en-US" dirty="0">
              <a:solidFill>
                <a:prstClr val="white"/>
              </a:solidFill>
              <a:latin typeface="Corbel" panose="020B0503020204020204" pitchFamily="34" charset="0"/>
            </a:endParaRPr>
          </a:p>
        </p:txBody>
      </p:sp>
      <p:sp>
        <p:nvSpPr>
          <p:cNvPr id="7" name="Rounded Rectangle 6"/>
          <p:cNvSpPr/>
          <p:nvPr/>
        </p:nvSpPr>
        <p:spPr>
          <a:xfrm>
            <a:off x="2088107" y="5242993"/>
            <a:ext cx="1245907" cy="110549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b="1" dirty="0">
                <a:solidFill>
                  <a:schemeClr val="bg1"/>
                </a:solidFill>
                <a:effectLst>
                  <a:outerShdw blurRad="38100" dist="38100" dir="2700000" algn="tl">
                    <a:srgbClr val="000000">
                      <a:alpha val="43137"/>
                    </a:srgbClr>
                  </a:outerShdw>
                </a:effectLst>
                <a:latin typeface="+mj-lt"/>
              </a:rPr>
              <a:t>Consider secondary emphasis on Oslo nightlife and cultural experiences.</a:t>
            </a:r>
          </a:p>
        </p:txBody>
      </p:sp>
      <p:grpSp>
        <p:nvGrpSpPr>
          <p:cNvPr id="24" name="Group 23"/>
          <p:cNvGrpSpPr/>
          <p:nvPr/>
        </p:nvGrpSpPr>
        <p:grpSpPr>
          <a:xfrm>
            <a:off x="6600826" y="2747931"/>
            <a:ext cx="2011399" cy="2264030"/>
            <a:chOff x="6600826" y="2816171"/>
            <a:chExt cx="2011399" cy="2264030"/>
          </a:xfrm>
        </p:grpSpPr>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t="-35970"/>
            <a:stretch/>
          </p:blipFill>
          <p:spPr>
            <a:xfrm>
              <a:off x="6600835" y="3481756"/>
              <a:ext cx="2011390" cy="1341346"/>
            </a:xfrm>
            <a:prstGeom prst="rect">
              <a:avLst/>
            </a:prstGeom>
          </p:spPr>
        </p:pic>
        <p:sp>
          <p:nvSpPr>
            <p:cNvPr id="12" name="Rectangle 11"/>
            <p:cNvSpPr/>
            <p:nvPr/>
          </p:nvSpPr>
          <p:spPr>
            <a:xfrm rot="10800000" flipH="1" flipV="1">
              <a:off x="6600826" y="2816171"/>
              <a:ext cx="2011399" cy="2264030"/>
            </a:xfrm>
            <a:prstGeom prst="rect">
              <a:avLst/>
            </a:prstGeom>
            <a:gradFill>
              <a:gsLst>
                <a:gs pos="46000">
                  <a:srgbClr val="007681"/>
                </a:gs>
                <a:gs pos="0">
                  <a:schemeClr val="accent5"/>
                </a:gs>
                <a:gs pos="73000">
                  <a:schemeClr val="accent5">
                    <a:alpha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endParaRPr lang="en-US" dirty="0">
                <a:solidFill>
                  <a:prstClr val="white"/>
                </a:solidFill>
                <a:latin typeface="Corbel" panose="020B0503020204020204" pitchFamily="34" charset="0"/>
              </a:endParaRPr>
            </a:p>
          </p:txBody>
        </p:sp>
        <p:sp>
          <p:nvSpPr>
            <p:cNvPr id="13" name="Rounded Rectangle 12"/>
            <p:cNvSpPr/>
            <p:nvPr/>
          </p:nvSpPr>
          <p:spPr>
            <a:xfrm>
              <a:off x="6600834" y="3094870"/>
              <a:ext cx="2011391" cy="583149"/>
            </a:xfrm>
            <a:prstGeom prst="roundRect">
              <a:avLst>
                <a:gd name="adj" fmla="val 0"/>
              </a:avLst>
            </a:prstGeom>
            <a:noFill/>
            <a:ln w="25400" cap="flat" cmpd="sng" algn="ctr">
              <a:noFill/>
              <a:prstDash val="solid"/>
            </a:ln>
            <a:effectLst/>
          </p:spPr>
          <p:txBody>
            <a:bodyPr rtlCol="0" anchor="ctr"/>
            <a:lstStyle/>
            <a:p>
              <a:pPr algn="ctr">
                <a:lnSpc>
                  <a:spcPct val="80000"/>
                </a:lnSpc>
              </a:pPr>
              <a:r>
                <a:rPr lang="en-US" sz="1400" b="1" dirty="0">
                  <a:solidFill>
                    <a:schemeClr val="bg1"/>
                  </a:solidFill>
                  <a:effectLst>
                    <a:outerShdw blurRad="38100" dist="38100" dir="2700000" algn="tl">
                      <a:srgbClr val="000000">
                        <a:alpha val="43137"/>
                      </a:srgbClr>
                    </a:outerShdw>
                  </a:effectLst>
                  <a:latin typeface="+mj-lt"/>
                </a:rPr>
                <a:t>Explore how to most effectively and efficiency leverage media and messaging to build awareness and knowledge</a:t>
              </a:r>
            </a:p>
          </p:txBody>
        </p:sp>
      </p:gr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0180" y="1430880"/>
            <a:ext cx="2011397" cy="1341351"/>
          </a:xfrm>
          <a:prstGeom prst="rect">
            <a:avLst/>
          </a:prstGeom>
        </p:spPr>
      </p:pic>
      <p:sp>
        <p:nvSpPr>
          <p:cNvPr id="16" name="Rectangle 15"/>
          <p:cNvSpPr/>
          <p:nvPr/>
        </p:nvSpPr>
        <p:spPr>
          <a:xfrm rot="10800000" flipH="1">
            <a:off x="510187" y="1420883"/>
            <a:ext cx="2011399" cy="1798566"/>
          </a:xfrm>
          <a:prstGeom prst="rect">
            <a:avLst/>
          </a:prstGeom>
          <a:gradFill>
            <a:gsLst>
              <a:gs pos="33000">
                <a:srgbClr val="007681"/>
              </a:gs>
              <a:gs pos="0">
                <a:schemeClr val="accent5"/>
              </a:gs>
              <a:gs pos="76000">
                <a:schemeClr val="accent5">
                  <a:alpha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lnSpc>
                <a:spcPct val="80000"/>
              </a:lnSpc>
              <a:spcBef>
                <a:spcPct val="0"/>
              </a:spcBef>
              <a:spcAft>
                <a:spcPct val="0"/>
              </a:spcAft>
            </a:pPr>
            <a:endParaRPr lang="en-US" dirty="0">
              <a:solidFill>
                <a:prstClr val="white"/>
              </a:solidFill>
              <a:latin typeface="Corbel" panose="020B0503020204020204" pitchFamily="34" charset="0"/>
            </a:endParaRPr>
          </a:p>
        </p:txBody>
      </p:sp>
      <p:sp>
        <p:nvSpPr>
          <p:cNvPr id="17" name="Rounded Rectangle 16"/>
          <p:cNvSpPr/>
          <p:nvPr/>
        </p:nvSpPr>
        <p:spPr>
          <a:xfrm>
            <a:off x="512958" y="2266716"/>
            <a:ext cx="2011399" cy="1066260"/>
          </a:xfrm>
          <a:prstGeom prst="roundRect">
            <a:avLst>
              <a:gd name="adj" fmla="val 0"/>
            </a:avLst>
          </a:prstGeom>
          <a:noFill/>
          <a:ln w="25400" cap="flat" cmpd="sng" algn="ctr">
            <a:noFill/>
            <a:prstDash val="solid"/>
          </a:ln>
          <a:effectLst/>
        </p:spPr>
        <p:txBody>
          <a:bodyPr rtlCol="0" anchor="ctr"/>
          <a:lstStyle/>
          <a:p>
            <a:pPr marL="0" marR="0" lvl="0" indent="0" algn="ctr" defTabSz="914400" eaLnBrk="1" latinLnBrk="0" hangingPunct="1">
              <a:lnSpc>
                <a:spcPct val="80000"/>
              </a:lnSpc>
              <a:buClrTx/>
              <a:buSzTx/>
              <a:buFontTx/>
              <a:buNone/>
              <a:tabLst/>
              <a:defRPr/>
            </a:pPr>
            <a:r>
              <a:rPr lang="en-US" sz="1600" b="1" dirty="0">
                <a:solidFill>
                  <a:schemeClr val="bg1"/>
                </a:solidFill>
                <a:effectLst>
                  <a:outerShdw blurRad="38100" dist="38100" dir="2700000" algn="tl">
                    <a:srgbClr val="000000">
                      <a:alpha val="43137"/>
                    </a:srgbClr>
                  </a:outerShdw>
                </a:effectLst>
                <a:latin typeface="+mj-lt"/>
              </a:rPr>
              <a:t>Limited awareness and knowledge </a:t>
            </a:r>
            <a:r>
              <a:rPr lang="en-US" sz="1200" i="1" dirty="0">
                <a:solidFill>
                  <a:schemeClr val="bg1"/>
                </a:solidFill>
                <a:latin typeface="+mj-lt"/>
              </a:rPr>
              <a:t>(not quite a blank slate, but a sparsely populated one)</a:t>
            </a:r>
          </a:p>
        </p:txBody>
      </p:sp>
      <p:sp>
        <p:nvSpPr>
          <p:cNvPr id="18" name="Rounded Rectangle 17"/>
          <p:cNvSpPr/>
          <p:nvPr/>
        </p:nvSpPr>
        <p:spPr>
          <a:xfrm rot="16200000">
            <a:off x="1497235" y="2636790"/>
            <a:ext cx="1720476" cy="410384"/>
          </a:xfrm>
          <a:prstGeom prst="roundRect">
            <a:avLst>
              <a:gd name="adj" fmla="val 50000"/>
            </a:avLst>
          </a:prstGeom>
          <a:noFill/>
          <a:ln w="25400" cap="flat" cmpd="sng" algn="ctr">
            <a:noFill/>
            <a:prstDash val="solid"/>
          </a:ln>
          <a:effectLst/>
        </p:spPr>
        <p:txBody>
          <a:bodyPr lIns="0" rIns="0" rtlCol="0" anchor="ctr">
            <a:prstTxWarp prst="textArchUp">
              <a:avLst>
                <a:gd name="adj" fmla="val 10905525"/>
              </a:avLst>
            </a:prstTxWarp>
          </a:bodyPr>
          <a:lstStyle/>
          <a:p>
            <a:pPr marL="0" marR="0" lvl="0" indent="0" algn="ctr" defTabSz="914400" eaLnBrk="1" fontAlgn="auto" latinLnBrk="0" hangingPunct="1">
              <a:lnSpc>
                <a:spcPct val="80000"/>
              </a:lnSpc>
              <a:spcBef>
                <a:spcPts val="0"/>
              </a:spcBef>
              <a:spcAft>
                <a:spcPts val="0"/>
              </a:spcAft>
              <a:buClrTx/>
              <a:buSzTx/>
              <a:buFontTx/>
              <a:buNone/>
              <a:tabLst/>
              <a:defRPr/>
            </a:pPr>
            <a:endParaRPr kumimoji="0" lang="nl-BE" sz="1800" b="0" i="0" u="none" strike="noStrike" kern="0" cap="none" spc="3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endParaRPr>
          </a:p>
        </p:txBody>
      </p:sp>
      <p:pic>
        <p:nvPicPr>
          <p:cNvPr id="22" name="Picture 21"/>
          <p:cNvPicPr>
            <a:picLocks noChangeAspect="1"/>
          </p:cNvPicPr>
          <p:nvPr/>
        </p:nvPicPr>
        <p:blipFill rotWithShape="1">
          <a:blip r:embed="rId5" cstate="email">
            <a:extLst>
              <a:ext uri="{28A0092B-C50C-407E-A947-70E740481C1C}">
                <a14:useLocalDpi xmlns:a14="http://schemas.microsoft.com/office/drawing/2010/main"/>
              </a:ext>
            </a:extLst>
          </a:blip>
          <a:srcRect l="-36919"/>
          <a:stretch/>
        </p:blipFill>
        <p:spPr>
          <a:xfrm>
            <a:off x="6435824" y="1430880"/>
            <a:ext cx="2176401" cy="1088200"/>
          </a:xfrm>
          <a:prstGeom prst="rect">
            <a:avLst/>
          </a:prstGeom>
        </p:spPr>
      </p:pic>
      <p:sp>
        <p:nvSpPr>
          <p:cNvPr id="23" name="Rectangle 22"/>
          <p:cNvSpPr/>
          <p:nvPr/>
        </p:nvSpPr>
        <p:spPr>
          <a:xfrm rot="16200000">
            <a:off x="6515003" y="750364"/>
            <a:ext cx="1105493" cy="2466527"/>
          </a:xfrm>
          <a:prstGeom prst="rect">
            <a:avLst/>
          </a:prstGeom>
          <a:gradFill flip="none" rotWithShape="1">
            <a:gsLst>
              <a:gs pos="54000">
                <a:srgbClr val="CB333B"/>
              </a:gs>
              <a:gs pos="0">
                <a:schemeClr val="accent1"/>
              </a:gs>
              <a:gs pos="76000">
                <a:schemeClr val="accent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lnSpc>
                <a:spcPct val="80000"/>
              </a:lnSpc>
              <a:spcBef>
                <a:spcPct val="0"/>
              </a:spcBef>
              <a:spcAft>
                <a:spcPct val="0"/>
              </a:spcAft>
            </a:pPr>
            <a:endParaRPr lang="en-US" dirty="0">
              <a:solidFill>
                <a:prstClr val="white"/>
              </a:solidFill>
              <a:latin typeface="Corbel" panose="020B0503020204020204" pitchFamily="34" charset="0"/>
            </a:endParaRPr>
          </a:p>
        </p:txBody>
      </p:sp>
      <p:sp>
        <p:nvSpPr>
          <p:cNvPr id="21" name="Rounded Rectangle 20"/>
          <p:cNvSpPr/>
          <p:nvPr/>
        </p:nvSpPr>
        <p:spPr>
          <a:xfrm>
            <a:off x="5847834" y="1430880"/>
            <a:ext cx="1538804" cy="108820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a:solidFill>
                  <a:schemeClr val="bg1"/>
                </a:solidFill>
                <a:effectLst>
                  <a:outerShdw blurRad="38100" dist="38100" dir="2700000" algn="tl">
                    <a:srgbClr val="000000">
                      <a:alpha val="43137"/>
                    </a:srgbClr>
                  </a:outerShdw>
                </a:effectLst>
                <a:latin typeface="+mj-lt"/>
              </a:rPr>
              <a:t>Promote events for local engagement </a:t>
            </a:r>
            <a:r>
              <a:rPr lang="en-US" sz="1200" i="1" dirty="0">
                <a:solidFill>
                  <a:schemeClr val="bg1"/>
                </a:solidFill>
                <a:latin typeface="+mj-lt"/>
              </a:rPr>
              <a:t>(e.g., northern Lights Festival)</a:t>
            </a:r>
          </a:p>
        </p:txBody>
      </p:sp>
      <p:pic>
        <p:nvPicPr>
          <p:cNvPr id="28" name="Picture 2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819528" y="1430880"/>
            <a:ext cx="1473989" cy="1105492"/>
          </a:xfrm>
          <a:prstGeom prst="rect">
            <a:avLst/>
          </a:prstGeom>
        </p:spPr>
      </p:pic>
      <p:sp>
        <p:nvSpPr>
          <p:cNvPr id="29" name="Rectangle 28"/>
          <p:cNvSpPr/>
          <p:nvPr/>
        </p:nvSpPr>
        <p:spPr>
          <a:xfrm rot="5400000" flipH="1">
            <a:off x="3776074" y="750363"/>
            <a:ext cx="1105493" cy="2466527"/>
          </a:xfrm>
          <a:prstGeom prst="rect">
            <a:avLst/>
          </a:prstGeom>
          <a:gradFill flip="none" rotWithShape="1">
            <a:gsLst>
              <a:gs pos="55000">
                <a:schemeClr val="tx1"/>
              </a:gs>
              <a:gs pos="0">
                <a:schemeClr val="tx1"/>
              </a:gs>
              <a:gs pos="86000">
                <a:schemeClr val="tx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lnSpc>
                <a:spcPct val="80000"/>
              </a:lnSpc>
              <a:spcBef>
                <a:spcPct val="0"/>
              </a:spcBef>
              <a:spcAft>
                <a:spcPct val="0"/>
              </a:spcAft>
            </a:pPr>
            <a:endParaRPr lang="en-US" dirty="0">
              <a:solidFill>
                <a:prstClr val="white"/>
              </a:solidFill>
              <a:latin typeface="Corbel" panose="020B0503020204020204" pitchFamily="34" charset="0"/>
            </a:endParaRPr>
          </a:p>
        </p:txBody>
      </p:sp>
      <p:sp>
        <p:nvSpPr>
          <p:cNvPr id="27" name="Rounded Rectangle 26"/>
          <p:cNvSpPr/>
          <p:nvPr/>
        </p:nvSpPr>
        <p:spPr>
          <a:xfrm>
            <a:off x="3753410" y="1430880"/>
            <a:ext cx="1794787" cy="108820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a:solidFill>
                  <a:schemeClr val="bg1"/>
                </a:solidFill>
                <a:effectLst>
                  <a:outerShdw blurRad="38100" dist="38100" dir="2700000" algn="tl">
                    <a:srgbClr val="000000">
                      <a:alpha val="43137"/>
                    </a:srgbClr>
                  </a:outerShdw>
                </a:effectLst>
                <a:latin typeface="+mj-lt"/>
              </a:rPr>
              <a:t>Norway Tourism needs to clearly define what it wishes to stand for</a:t>
            </a:r>
          </a:p>
        </p:txBody>
      </p:sp>
      <p:pic>
        <p:nvPicPr>
          <p:cNvPr id="31" name="Picture 30"/>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12959" y="3384645"/>
            <a:ext cx="1996518" cy="1705585"/>
          </a:xfrm>
          <a:prstGeom prst="rect">
            <a:avLst/>
          </a:prstGeom>
        </p:spPr>
      </p:pic>
      <p:sp>
        <p:nvSpPr>
          <p:cNvPr id="32" name="Rectangle 31"/>
          <p:cNvSpPr/>
          <p:nvPr/>
        </p:nvSpPr>
        <p:spPr>
          <a:xfrm rot="10800000" flipH="1" flipV="1">
            <a:off x="512958" y="3368883"/>
            <a:ext cx="2011399" cy="1587175"/>
          </a:xfrm>
          <a:prstGeom prst="rect">
            <a:avLst/>
          </a:prstGeom>
          <a:gradFill>
            <a:gsLst>
              <a:gs pos="16000">
                <a:schemeClr val="tx2"/>
              </a:gs>
              <a:gs pos="72000">
                <a:schemeClr val="tx2">
                  <a:alpha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lnSpc>
                <a:spcPct val="80000"/>
              </a:lnSpc>
              <a:spcBef>
                <a:spcPct val="0"/>
              </a:spcBef>
              <a:spcAft>
                <a:spcPct val="0"/>
              </a:spcAft>
            </a:pPr>
            <a:endParaRPr lang="en-US" dirty="0">
              <a:solidFill>
                <a:prstClr val="white"/>
              </a:solidFill>
              <a:latin typeface="Corbel" panose="020B0503020204020204" pitchFamily="34" charset="0"/>
            </a:endParaRPr>
          </a:p>
        </p:txBody>
      </p:sp>
      <p:sp>
        <p:nvSpPr>
          <p:cNvPr id="33" name="Rounded Rectangle 32"/>
          <p:cNvSpPr/>
          <p:nvPr/>
        </p:nvSpPr>
        <p:spPr>
          <a:xfrm>
            <a:off x="510181" y="3463678"/>
            <a:ext cx="2014176" cy="507702"/>
          </a:xfrm>
          <a:prstGeom prst="roundRect">
            <a:avLst>
              <a:gd name="adj" fmla="val 0"/>
            </a:avLst>
          </a:prstGeom>
          <a:noFill/>
          <a:ln w="25400" cap="flat" cmpd="sng" algn="ctr">
            <a:noFill/>
            <a:prstDash val="solid"/>
          </a:ln>
          <a:effectLst/>
        </p:spPr>
        <p:txBody>
          <a:bodyPr rtlCol="0" anchor="ctr"/>
          <a:lstStyle/>
          <a:p>
            <a:pPr algn="ctr">
              <a:lnSpc>
                <a:spcPct val="80000"/>
              </a:lnSpc>
            </a:pPr>
            <a:r>
              <a:rPr lang="en-US" sz="1200" b="1" dirty="0">
                <a:solidFill>
                  <a:schemeClr val="bg1"/>
                </a:solidFill>
                <a:effectLst>
                  <a:outerShdw blurRad="38100" dist="38100" dir="2700000" algn="tl">
                    <a:srgbClr val="000000">
                      <a:alpha val="43137"/>
                    </a:srgbClr>
                  </a:outerShdw>
                </a:effectLst>
                <a:latin typeface="+mj-lt"/>
              </a:rPr>
              <a:t>Reinforce — but do not focus on — ease of getting to and around the country. It is safe and comfortable.</a:t>
            </a:r>
          </a:p>
        </p:txBody>
      </p:sp>
      <p:pic>
        <p:nvPicPr>
          <p:cNvPr id="35" name="Picture 3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95182" y="4120656"/>
            <a:ext cx="2062238" cy="1820000"/>
          </a:xfrm>
          <a:prstGeom prst="rect">
            <a:avLst/>
          </a:prstGeom>
        </p:spPr>
      </p:pic>
      <p:sp>
        <p:nvSpPr>
          <p:cNvPr id="36" name="Rectangle 35"/>
          <p:cNvSpPr/>
          <p:nvPr/>
        </p:nvSpPr>
        <p:spPr>
          <a:xfrm rot="10800000" flipH="1">
            <a:off x="3486886" y="4549919"/>
            <a:ext cx="2078832" cy="1798566"/>
          </a:xfrm>
          <a:prstGeom prst="rect">
            <a:avLst/>
          </a:prstGeom>
          <a:gradFill>
            <a:gsLst>
              <a:gs pos="25000">
                <a:schemeClr val="tx2"/>
              </a:gs>
              <a:gs pos="0">
                <a:schemeClr val="tx2"/>
              </a:gs>
              <a:gs pos="80000">
                <a:schemeClr val="tx2">
                  <a:alpha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lnSpc>
                <a:spcPct val="80000"/>
              </a:lnSpc>
              <a:spcBef>
                <a:spcPct val="0"/>
              </a:spcBef>
              <a:spcAft>
                <a:spcPct val="0"/>
              </a:spcAft>
            </a:pPr>
            <a:endParaRPr lang="en-US" dirty="0">
              <a:solidFill>
                <a:prstClr val="white"/>
              </a:solidFill>
              <a:latin typeface="Corbel" panose="020B0503020204020204" pitchFamily="34" charset="0"/>
            </a:endParaRPr>
          </a:p>
        </p:txBody>
      </p:sp>
      <p:sp>
        <p:nvSpPr>
          <p:cNvPr id="37" name="Rounded Rectangle 36"/>
          <p:cNvSpPr/>
          <p:nvPr/>
        </p:nvSpPr>
        <p:spPr>
          <a:xfrm>
            <a:off x="3489520" y="5407526"/>
            <a:ext cx="2073562" cy="1066260"/>
          </a:xfrm>
          <a:prstGeom prst="roundRect">
            <a:avLst>
              <a:gd name="adj" fmla="val 0"/>
            </a:avLst>
          </a:prstGeom>
          <a:noFill/>
          <a:ln w="25400" cap="flat" cmpd="sng" algn="ctr">
            <a:noFill/>
            <a:prstDash val="solid"/>
          </a:ln>
          <a:effectLst/>
        </p:spPr>
        <p:txBody>
          <a:bodyPr rtlCol="0" anchor="ctr"/>
          <a:lstStyle/>
          <a:p>
            <a:pPr lvl="0" algn="ctr">
              <a:lnSpc>
                <a:spcPct val="80000"/>
              </a:lnSpc>
            </a:pPr>
            <a:r>
              <a:rPr lang="en-US" sz="1200" b="1" dirty="0">
                <a:solidFill>
                  <a:prstClr val="white"/>
                </a:solidFill>
                <a:effectLst>
                  <a:outerShdw blurRad="38100" dist="38100" dir="2700000" algn="tl">
                    <a:srgbClr val="000000">
                      <a:alpha val="43137"/>
                    </a:srgbClr>
                  </a:outerShdw>
                </a:effectLst>
                <a:latin typeface="Calibri"/>
              </a:rPr>
              <a:t>Effectively leveraging what is special about Norway — including, but moving beyond --  fjords and northern lights.</a:t>
            </a:r>
          </a:p>
        </p:txBody>
      </p:sp>
      <p:sp>
        <p:nvSpPr>
          <p:cNvPr id="38" name="Rounded Rectangle 37"/>
          <p:cNvSpPr/>
          <p:nvPr/>
        </p:nvSpPr>
        <p:spPr>
          <a:xfrm rot="16200000">
            <a:off x="4535179" y="5533457"/>
            <a:ext cx="1720476" cy="410384"/>
          </a:xfrm>
          <a:prstGeom prst="roundRect">
            <a:avLst>
              <a:gd name="adj" fmla="val 50000"/>
            </a:avLst>
          </a:prstGeom>
          <a:noFill/>
          <a:ln w="25400" cap="flat" cmpd="sng" algn="ctr">
            <a:noFill/>
            <a:prstDash val="solid"/>
          </a:ln>
          <a:effectLst/>
        </p:spPr>
        <p:txBody>
          <a:bodyPr lIns="0" rIns="0" rtlCol="0" anchor="ctr">
            <a:prstTxWarp prst="textArchUp">
              <a:avLst>
                <a:gd name="adj" fmla="val 10905525"/>
              </a:avLst>
            </a:prstTxWarp>
          </a:bodyPr>
          <a:lstStyle/>
          <a:p>
            <a:pPr marL="0" marR="0" lvl="0" indent="0" algn="ctr" defTabSz="914400" eaLnBrk="1" fontAlgn="auto" latinLnBrk="0" hangingPunct="1">
              <a:lnSpc>
                <a:spcPct val="80000"/>
              </a:lnSpc>
              <a:spcBef>
                <a:spcPts val="0"/>
              </a:spcBef>
              <a:spcAft>
                <a:spcPts val="0"/>
              </a:spcAft>
              <a:buClrTx/>
              <a:buSzTx/>
              <a:buFontTx/>
              <a:buNone/>
              <a:tabLst/>
              <a:defRPr/>
            </a:pPr>
            <a:endParaRPr kumimoji="0" lang="nl-BE" sz="1800" b="0" i="0" u="none" strike="noStrike" kern="0" cap="none" spc="3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endParaRPr>
          </a:p>
        </p:txBody>
      </p:sp>
      <p:pic>
        <p:nvPicPr>
          <p:cNvPr id="42" name="Picture 4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11940" y="4998326"/>
            <a:ext cx="2400285" cy="1350160"/>
          </a:xfrm>
          <a:prstGeom prst="rect">
            <a:avLst/>
          </a:prstGeom>
        </p:spPr>
      </p:pic>
      <p:sp>
        <p:nvSpPr>
          <p:cNvPr id="43" name="Rectangle 42"/>
          <p:cNvSpPr/>
          <p:nvPr/>
        </p:nvSpPr>
        <p:spPr>
          <a:xfrm rot="16200000">
            <a:off x="6406367" y="4366017"/>
            <a:ext cx="1353405" cy="2611532"/>
          </a:xfrm>
          <a:prstGeom prst="rect">
            <a:avLst/>
          </a:prstGeom>
          <a:gradFill flip="none" rotWithShape="1">
            <a:gsLst>
              <a:gs pos="40000">
                <a:srgbClr val="CB333B">
                  <a:alpha val="96000"/>
                </a:srgbClr>
              </a:gs>
              <a:gs pos="0">
                <a:schemeClr val="accent1"/>
              </a:gs>
              <a:gs pos="80000">
                <a:schemeClr val="accent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lnSpc>
                <a:spcPct val="80000"/>
              </a:lnSpc>
              <a:spcBef>
                <a:spcPct val="0"/>
              </a:spcBef>
              <a:spcAft>
                <a:spcPct val="0"/>
              </a:spcAft>
            </a:pPr>
            <a:endParaRPr lang="en-US" dirty="0">
              <a:solidFill>
                <a:prstClr val="white"/>
              </a:solidFill>
              <a:latin typeface="Corbel" panose="020B0503020204020204" pitchFamily="34" charset="0"/>
            </a:endParaRPr>
          </a:p>
        </p:txBody>
      </p:sp>
      <p:sp>
        <p:nvSpPr>
          <p:cNvPr id="41" name="Rounded Rectangle 40"/>
          <p:cNvSpPr/>
          <p:nvPr/>
        </p:nvSpPr>
        <p:spPr>
          <a:xfrm>
            <a:off x="5810578" y="5011961"/>
            <a:ext cx="1391038" cy="133652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a:solidFill>
                  <a:schemeClr val="bg1"/>
                </a:solidFill>
                <a:effectLst>
                  <a:outerShdw blurRad="38100" dist="38100" dir="2700000" algn="tl">
                    <a:srgbClr val="000000">
                      <a:alpha val="43137"/>
                    </a:srgbClr>
                  </a:outerShdw>
                </a:effectLst>
                <a:latin typeface="+mj-lt"/>
              </a:rPr>
              <a:t>Building a greater sense of the experience </a:t>
            </a:r>
            <a:r>
              <a:rPr lang="en-US" sz="1200" i="1" dirty="0">
                <a:solidFill>
                  <a:schemeClr val="bg1"/>
                </a:solidFill>
                <a:latin typeface="+mj-lt"/>
              </a:rPr>
              <a:t>(as opposed to the place)</a:t>
            </a:r>
          </a:p>
        </p:txBody>
      </p:sp>
    </p:spTree>
    <p:extLst>
      <p:ext uri="{BB962C8B-B14F-4D97-AF65-F5344CB8AC3E}">
        <p14:creationId xmlns:p14="http://schemas.microsoft.com/office/powerpoint/2010/main" val="10465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566337" y="2859126"/>
            <a:ext cx="3305547" cy="886397"/>
          </a:xfrm>
        </p:spPr>
        <p:txBody>
          <a:bodyPr/>
          <a:lstStyle/>
          <a:p>
            <a:r>
              <a:rPr lang="en-US" dirty="0"/>
              <a:t>WHERE DO OUR COMPETITORS SIT?</a:t>
            </a:r>
          </a:p>
        </p:txBody>
      </p:sp>
      <p:pic>
        <p:nvPicPr>
          <p:cNvPr id="7" name="Picture Placeholder 6"/>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572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285063" y="1679212"/>
            <a:ext cx="4588669" cy="4588667"/>
            <a:chOff x="1855322" y="1058435"/>
            <a:chExt cx="5385847" cy="5385846"/>
          </a:xfrm>
        </p:grpSpPr>
        <p:grpSp>
          <p:nvGrpSpPr>
            <p:cNvPr id="28" name="Gruppieren 37"/>
            <p:cNvGrpSpPr/>
            <p:nvPr/>
          </p:nvGrpSpPr>
          <p:grpSpPr>
            <a:xfrm>
              <a:off x="2205458" y="1415142"/>
              <a:ext cx="4688246" cy="4688246"/>
              <a:chOff x="2031485" y="1055686"/>
              <a:chExt cx="5194800" cy="5194800"/>
            </a:xfrm>
          </p:grpSpPr>
          <p:sp>
            <p:nvSpPr>
              <p:cNvPr id="29"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Arial" pitchFamily="34" charset="0"/>
                  <a:ea typeface="+mn-ea"/>
                  <a:cs typeface="+mn-cs"/>
                </a:endParaRPr>
              </a:p>
            </p:txBody>
          </p:sp>
          <p:sp>
            <p:nvSpPr>
              <p:cNvPr id="30"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Arial" pitchFamily="34" charset="0"/>
                  <a:ea typeface="+mn-ea"/>
                  <a:cs typeface="+mn-cs"/>
                </a:endParaRPr>
              </a:p>
            </p:txBody>
          </p:sp>
          <p:sp>
            <p:nvSpPr>
              <p:cNvPr id="31"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Arial" pitchFamily="34" charset="0"/>
                  <a:ea typeface="+mn-ea"/>
                  <a:cs typeface="+mn-cs"/>
                </a:endParaRPr>
              </a:p>
            </p:txBody>
          </p:sp>
          <p:sp>
            <p:nvSpPr>
              <p:cNvPr id="32"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Arial" pitchFamily="34" charset="0"/>
                  <a:ea typeface="+mn-ea"/>
                  <a:cs typeface="+mn-cs"/>
                </a:endParaRPr>
              </a:p>
            </p:txBody>
          </p:sp>
          <p:sp>
            <p:nvSpPr>
              <p:cNvPr id="37"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Arial" pitchFamily="34" charset="0"/>
                  <a:ea typeface="+mn-ea"/>
                  <a:cs typeface="+mn-cs"/>
                </a:endParaRPr>
              </a:p>
            </p:txBody>
          </p:sp>
          <p:sp>
            <p:nvSpPr>
              <p:cNvPr id="38"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Arial" pitchFamily="34" charset="0"/>
                  <a:ea typeface="+mn-ea"/>
                  <a:cs typeface="+mn-cs"/>
                </a:endParaRPr>
              </a:p>
            </p:txBody>
          </p:sp>
          <p:sp>
            <p:nvSpPr>
              <p:cNvPr id="39"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Arial" pitchFamily="34" charset="0"/>
                  <a:ea typeface="+mn-ea"/>
                  <a:cs typeface="+mn-cs"/>
                </a:endParaRPr>
              </a:p>
            </p:txBody>
          </p:sp>
          <p:sp>
            <p:nvSpPr>
              <p:cNvPr id="41"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Arial" pitchFamily="34" charset="0"/>
                  <a:ea typeface="+mn-ea"/>
                  <a:cs typeface="+mn-cs"/>
                </a:endParaRPr>
              </a:p>
            </p:txBody>
          </p:sp>
        </p:grpSp>
        <p:grpSp>
          <p:nvGrpSpPr>
            <p:cNvPr id="43" name="Gruppieren 61"/>
            <p:cNvGrpSpPr/>
            <p:nvPr/>
          </p:nvGrpSpPr>
          <p:grpSpPr>
            <a:xfrm>
              <a:off x="1855322" y="1058435"/>
              <a:ext cx="5385847" cy="5385846"/>
              <a:chOff x="2732088" y="1592263"/>
              <a:chExt cx="3678237" cy="3678237"/>
            </a:xfrm>
          </p:grpSpPr>
          <p:sp>
            <p:nvSpPr>
              <p:cNvPr id="45" name="Freeform 6"/>
              <p:cNvSpPr>
                <a:spLocks/>
              </p:cNvSpPr>
              <p:nvPr/>
            </p:nvSpPr>
            <p:spPr bwMode="auto">
              <a:xfrm>
                <a:off x="5202238" y="1781175"/>
                <a:ext cx="1030287" cy="1046162"/>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chemeClr val="accent3"/>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22223"/>
                  </a:solidFill>
                  <a:effectLst/>
                  <a:uLnTx/>
                  <a:uFillTx/>
                  <a:latin typeface="Arial" pitchFamily="34" charset="0"/>
                  <a:ea typeface="+mn-ea"/>
                  <a:cs typeface="+mn-cs"/>
                </a:endParaRPr>
              </a:p>
            </p:txBody>
          </p:sp>
          <p:sp>
            <p:nvSpPr>
              <p:cNvPr id="46" name="Freeform 7"/>
              <p:cNvSpPr>
                <a:spLocks/>
              </p:cNvSpPr>
              <p:nvPr/>
            </p:nvSpPr>
            <p:spPr bwMode="auto">
              <a:xfrm>
                <a:off x="6056313" y="2760663"/>
                <a:ext cx="354012" cy="1371600"/>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6633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22223"/>
                  </a:solidFill>
                  <a:effectLst/>
                  <a:uLnTx/>
                  <a:uFillTx/>
                  <a:latin typeface="Arial" pitchFamily="34" charset="0"/>
                  <a:ea typeface="+mn-ea"/>
                  <a:cs typeface="+mn-cs"/>
                </a:endParaRPr>
              </a:p>
            </p:txBody>
          </p:sp>
          <p:sp>
            <p:nvSpPr>
              <p:cNvPr id="47" name="Freeform 8"/>
              <p:cNvSpPr>
                <a:spLocks/>
              </p:cNvSpPr>
              <p:nvPr/>
            </p:nvSpPr>
            <p:spPr bwMode="auto">
              <a:xfrm>
                <a:off x="5175250" y="4060825"/>
                <a:ext cx="1046162" cy="1031875"/>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22223"/>
                  </a:solidFill>
                  <a:effectLst/>
                  <a:uLnTx/>
                  <a:uFillTx/>
                  <a:latin typeface="Arial" pitchFamily="34" charset="0"/>
                  <a:ea typeface="+mn-ea"/>
                  <a:cs typeface="+mn-cs"/>
                </a:endParaRPr>
              </a:p>
            </p:txBody>
          </p:sp>
          <p:sp>
            <p:nvSpPr>
              <p:cNvPr id="53" name="Freeform 9"/>
              <p:cNvSpPr>
                <a:spLocks/>
              </p:cNvSpPr>
              <p:nvPr/>
            </p:nvSpPr>
            <p:spPr bwMode="auto">
              <a:xfrm>
                <a:off x="3871913" y="4916488"/>
                <a:ext cx="1370012" cy="354012"/>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22223"/>
                  </a:solidFill>
                  <a:effectLst/>
                  <a:uLnTx/>
                  <a:uFillTx/>
                  <a:latin typeface="Arial" pitchFamily="34" charset="0"/>
                  <a:ea typeface="+mn-ea"/>
                  <a:cs typeface="+mn-cs"/>
                </a:endParaRPr>
              </a:p>
            </p:txBody>
          </p:sp>
          <p:sp>
            <p:nvSpPr>
              <p:cNvPr id="54" name="Freeform 10"/>
              <p:cNvSpPr>
                <a:spLocks/>
              </p:cNvSpPr>
              <p:nvPr/>
            </p:nvSpPr>
            <p:spPr bwMode="auto">
              <a:xfrm>
                <a:off x="2909888" y="4035425"/>
                <a:ext cx="1031875" cy="1046162"/>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22223"/>
                  </a:solidFill>
                  <a:effectLst/>
                  <a:uLnTx/>
                  <a:uFillTx/>
                  <a:latin typeface="Arial" pitchFamily="34" charset="0"/>
                  <a:ea typeface="+mn-ea"/>
                  <a:cs typeface="+mn-cs"/>
                </a:endParaRPr>
              </a:p>
            </p:txBody>
          </p:sp>
          <p:sp>
            <p:nvSpPr>
              <p:cNvPr id="55" name="Freeform 11"/>
              <p:cNvSpPr>
                <a:spLocks/>
              </p:cNvSpPr>
              <p:nvPr/>
            </p:nvSpPr>
            <p:spPr bwMode="auto">
              <a:xfrm>
                <a:off x="2732088" y="2730500"/>
                <a:ext cx="354012" cy="1371600"/>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281051"/>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22223"/>
                  </a:solidFill>
                  <a:effectLst/>
                  <a:uLnTx/>
                  <a:uFillTx/>
                  <a:latin typeface="Arial" pitchFamily="34" charset="0"/>
                  <a:ea typeface="+mn-ea"/>
                  <a:cs typeface="+mn-cs"/>
                </a:endParaRPr>
              </a:p>
            </p:txBody>
          </p:sp>
          <p:sp>
            <p:nvSpPr>
              <p:cNvPr id="56" name="Freeform 12"/>
              <p:cNvSpPr>
                <a:spLocks/>
              </p:cNvSpPr>
              <p:nvPr/>
            </p:nvSpPr>
            <p:spPr bwMode="auto">
              <a:xfrm>
                <a:off x="2922588" y="1770063"/>
                <a:ext cx="1044575" cy="1030287"/>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FF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22223"/>
                  </a:solidFill>
                  <a:effectLst/>
                  <a:uLnTx/>
                  <a:uFillTx/>
                  <a:latin typeface="Arial" pitchFamily="34" charset="0"/>
                  <a:ea typeface="+mn-ea"/>
                  <a:cs typeface="+mn-cs"/>
                </a:endParaRPr>
              </a:p>
            </p:txBody>
          </p:sp>
          <p:sp>
            <p:nvSpPr>
              <p:cNvPr id="57" name="Freeform 13"/>
              <p:cNvSpPr>
                <a:spLocks/>
              </p:cNvSpPr>
              <p:nvPr/>
            </p:nvSpPr>
            <p:spPr bwMode="auto">
              <a:xfrm>
                <a:off x="3900488" y="1592263"/>
                <a:ext cx="1371600" cy="354012"/>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22223"/>
                  </a:solidFill>
                  <a:effectLst/>
                  <a:uLnTx/>
                  <a:uFillTx/>
                  <a:latin typeface="Arial" pitchFamily="34" charset="0"/>
                  <a:ea typeface="+mn-ea"/>
                  <a:cs typeface="+mn-cs"/>
                </a:endParaRPr>
              </a:p>
            </p:txBody>
          </p:sp>
        </p:grpSp>
        <p:sp>
          <p:nvSpPr>
            <p:cNvPr id="58" name="Rounded Rectangle 17"/>
            <p:cNvSpPr/>
            <p:nvPr/>
          </p:nvSpPr>
          <p:spPr>
            <a:xfrm>
              <a:off x="3733504" y="1211352"/>
              <a:ext cx="1593965" cy="426625"/>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rstTxWarp prst="textArchUp">
                <a:avLst>
                  <a:gd name="adj" fmla="val 10789835"/>
                </a:avLst>
              </a:prstTxWarp>
            </a:bodyPr>
            <a:lstStyle/>
            <a:p>
              <a:pPr marL="0" marR="0" lvl="0" indent="0" algn="ctr" defTabSz="914400" rtl="0" eaLnBrk="1" fontAlgn="base" latinLnBrk="0" hangingPunct="1">
                <a:lnSpc>
                  <a:spcPts val="2800"/>
                </a:lnSpc>
                <a:spcBef>
                  <a:spcPct val="0"/>
                </a:spcBef>
                <a:spcAft>
                  <a:spcPct val="0"/>
                </a:spcAft>
                <a:buClrTx/>
                <a:buSzTx/>
                <a:buFontTx/>
                <a:buNone/>
                <a:tabLst/>
                <a:defRPr/>
              </a:pPr>
              <a:r>
                <a:rPr kumimoji="0" lang="nl-BE" sz="1200" b="0" i="0" u="none" strike="noStrike" kern="1200" cap="none" spc="3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Adventure</a:t>
              </a:r>
            </a:p>
          </p:txBody>
        </p:sp>
        <p:sp>
          <p:nvSpPr>
            <p:cNvPr id="59" name="Rounded Rectangle 19"/>
            <p:cNvSpPr/>
            <p:nvPr/>
          </p:nvSpPr>
          <p:spPr>
            <a:xfrm>
              <a:off x="3906518" y="5930707"/>
              <a:ext cx="1268387" cy="390185"/>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rstTxWarp prst="textArchDown">
                <a:avLst>
                  <a:gd name="adj" fmla="val 21585371"/>
                </a:avLst>
              </a:prstTxWarp>
            </a:bodyPr>
            <a:lstStyle/>
            <a:p>
              <a:pPr marL="0" marR="0" lvl="0" indent="0" algn="ctr" defTabSz="914400" rtl="0" eaLnBrk="1" fontAlgn="base" latinLnBrk="0" hangingPunct="1">
                <a:lnSpc>
                  <a:spcPts val="2800"/>
                </a:lnSpc>
                <a:spcBef>
                  <a:spcPct val="0"/>
                </a:spcBef>
                <a:spcAft>
                  <a:spcPct val="0"/>
                </a:spcAft>
                <a:buClrTx/>
                <a:buSzTx/>
                <a:buFontTx/>
                <a:buNone/>
                <a:tabLst/>
                <a:defRPr/>
              </a:pPr>
              <a:r>
                <a:rPr kumimoji="0" lang="nl-BE" sz="1200" b="0" i="0" u="none" strike="noStrike" kern="1200" cap="none" spc="3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Planning</a:t>
              </a:r>
            </a:p>
          </p:txBody>
        </p:sp>
        <p:sp>
          <p:nvSpPr>
            <p:cNvPr id="60" name="Rounded Rectangle 19"/>
            <p:cNvSpPr/>
            <p:nvPr/>
          </p:nvSpPr>
          <p:spPr>
            <a:xfrm rot="2637774">
              <a:off x="2009329" y="5257548"/>
              <a:ext cx="1760977" cy="36965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rstTxWarp prst="textArchDown">
                <a:avLst>
                  <a:gd name="adj" fmla="val 21511825"/>
                </a:avLst>
              </a:prstTxWarp>
            </a:bodyPr>
            <a:lstStyle/>
            <a:p>
              <a:pPr marL="0" marR="0" lvl="0" indent="0" algn="ctr" defTabSz="914400" rtl="0" eaLnBrk="1" fontAlgn="base" latinLnBrk="0" hangingPunct="1">
                <a:lnSpc>
                  <a:spcPts val="2800"/>
                </a:lnSpc>
                <a:spcBef>
                  <a:spcPct val="0"/>
                </a:spcBef>
                <a:spcAft>
                  <a:spcPct val="0"/>
                </a:spcAft>
                <a:buClrTx/>
                <a:buSzTx/>
                <a:buFontTx/>
                <a:buNone/>
                <a:tabLst/>
                <a:defRPr/>
              </a:pPr>
              <a:r>
                <a:rPr kumimoji="0" lang="nl-BE" sz="1800" b="0" i="0" u="none" strike="noStrike" kern="1200" cap="none" spc="3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Unconventional</a:t>
              </a:r>
            </a:p>
          </p:txBody>
        </p:sp>
        <p:sp>
          <p:nvSpPr>
            <p:cNvPr id="61" name="Rounded Rectangle 17"/>
            <p:cNvSpPr/>
            <p:nvPr/>
          </p:nvSpPr>
          <p:spPr>
            <a:xfrm rot="2799788">
              <a:off x="5243012" y="1902059"/>
              <a:ext cx="1862738" cy="60035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rstTxWarp prst="textArchUp">
                <a:avLst>
                  <a:gd name="adj" fmla="val 10869951"/>
                </a:avLst>
              </a:prstTxWarp>
            </a:bodyPr>
            <a:lstStyle/>
            <a:p>
              <a:pPr marL="0" marR="0" lvl="0" indent="0" algn="ctr" defTabSz="914400" rtl="0" eaLnBrk="1" fontAlgn="base" latinLnBrk="0" hangingPunct="1">
                <a:lnSpc>
                  <a:spcPts val="2800"/>
                </a:lnSpc>
                <a:spcBef>
                  <a:spcPct val="0"/>
                </a:spcBef>
                <a:spcAft>
                  <a:spcPct val="0"/>
                </a:spcAft>
                <a:buClrTx/>
                <a:buSzTx/>
                <a:buFontTx/>
                <a:buNone/>
                <a:tabLst/>
                <a:defRPr/>
              </a:pPr>
              <a:r>
                <a:rPr kumimoji="0" lang="nl-BE" sz="1200" b="0" i="0" u="none" strike="noStrike" kern="1200" cap="none" spc="3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Opening Up</a:t>
              </a:r>
            </a:p>
          </p:txBody>
        </p:sp>
        <p:sp>
          <p:nvSpPr>
            <p:cNvPr id="62" name="Rounded Rectangle 19"/>
            <p:cNvSpPr/>
            <p:nvPr/>
          </p:nvSpPr>
          <p:spPr>
            <a:xfrm rot="18714914">
              <a:off x="5427581" y="5120922"/>
              <a:ext cx="1599329" cy="480925"/>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rstTxWarp prst="textArchDown">
                <a:avLst>
                  <a:gd name="adj" fmla="val 21549861"/>
                </a:avLst>
              </a:prstTxWarp>
            </a:bodyPr>
            <a:lstStyle/>
            <a:p>
              <a:pPr marL="0" marR="0" lvl="0" indent="0" algn="ctr" defTabSz="914400" rtl="0" eaLnBrk="1" fontAlgn="base" latinLnBrk="0" hangingPunct="1">
                <a:lnSpc>
                  <a:spcPts val="2800"/>
                </a:lnSpc>
                <a:spcBef>
                  <a:spcPct val="0"/>
                </a:spcBef>
                <a:spcAft>
                  <a:spcPct val="0"/>
                </a:spcAft>
                <a:buClrTx/>
                <a:buSzTx/>
                <a:buFontTx/>
                <a:buNone/>
                <a:tabLst/>
                <a:defRPr/>
              </a:pPr>
              <a:r>
                <a:rPr kumimoji="0" lang="nl-BE" sz="1200" b="0" i="0" u="none" strike="noStrike" kern="1200" cap="none" spc="3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Safety</a:t>
              </a:r>
            </a:p>
          </p:txBody>
        </p:sp>
        <p:sp>
          <p:nvSpPr>
            <p:cNvPr id="63" name="Rounded Rectangle 17"/>
            <p:cNvSpPr/>
            <p:nvPr/>
          </p:nvSpPr>
          <p:spPr>
            <a:xfrm rot="5400000">
              <a:off x="6046548" y="3609877"/>
              <a:ext cx="1654052" cy="31521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rstTxWarp prst="textArchUp">
                <a:avLst>
                  <a:gd name="adj" fmla="val 10095811"/>
                </a:avLst>
              </a:prstTxWarp>
            </a:bodyPr>
            <a:lstStyle/>
            <a:p>
              <a:pPr marL="0" marR="0" lvl="0" indent="0" algn="ctr" defTabSz="914400" rtl="0" eaLnBrk="1" fontAlgn="base" latinLnBrk="0" hangingPunct="1">
                <a:lnSpc>
                  <a:spcPts val="2800"/>
                </a:lnSpc>
                <a:spcBef>
                  <a:spcPct val="0"/>
                </a:spcBef>
                <a:spcAft>
                  <a:spcPct val="0"/>
                </a:spcAft>
                <a:buClrTx/>
                <a:buSzTx/>
                <a:buFontTx/>
                <a:buNone/>
                <a:tabLst/>
                <a:defRPr/>
              </a:pPr>
              <a:r>
                <a:rPr kumimoji="0" lang="nl-BE" sz="1200" b="0" i="0" u="none" strike="noStrike" kern="1200" cap="none" spc="3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Integration</a:t>
              </a:r>
            </a:p>
          </p:txBody>
        </p:sp>
        <p:sp>
          <p:nvSpPr>
            <p:cNvPr id="64" name="Rounded Rectangle 17"/>
            <p:cNvSpPr/>
            <p:nvPr/>
          </p:nvSpPr>
          <p:spPr>
            <a:xfrm rot="18828155">
              <a:off x="2119664" y="1871373"/>
              <a:ext cx="1624106" cy="37429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rstTxWarp prst="textArchUp">
                <a:avLst>
                  <a:gd name="adj" fmla="val 10905525"/>
                </a:avLst>
              </a:prstTxWarp>
            </a:bodyPr>
            <a:lstStyle/>
            <a:p>
              <a:pPr marL="0" marR="0" lvl="0" indent="0" algn="ctr" defTabSz="914400" rtl="0" eaLnBrk="1" fontAlgn="base" latinLnBrk="0" hangingPunct="1">
                <a:lnSpc>
                  <a:spcPts val="2800"/>
                </a:lnSpc>
                <a:spcBef>
                  <a:spcPct val="0"/>
                </a:spcBef>
                <a:spcAft>
                  <a:spcPct val="0"/>
                </a:spcAft>
                <a:buClrTx/>
                <a:buSzTx/>
                <a:buFontTx/>
                <a:buNone/>
                <a:tabLst/>
                <a:defRPr/>
              </a:pPr>
              <a:r>
                <a:rPr kumimoji="0" lang="nl-BE" sz="1200" b="0" i="0" u="none" strike="noStrike" kern="1200" cap="none" spc="3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Inspiring</a:t>
              </a:r>
            </a:p>
          </p:txBody>
        </p:sp>
        <p:sp>
          <p:nvSpPr>
            <p:cNvPr id="65" name="Rounded Rectangle 17"/>
            <p:cNvSpPr/>
            <p:nvPr/>
          </p:nvSpPr>
          <p:spPr>
            <a:xfrm rot="16200000">
              <a:off x="1343301" y="3456036"/>
              <a:ext cx="1825840" cy="54197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rstTxWarp prst="textArchUp">
                <a:avLst>
                  <a:gd name="adj" fmla="val 10037778"/>
                </a:avLst>
              </a:prstTxWarp>
            </a:bodyPr>
            <a:lstStyle/>
            <a:p>
              <a:pPr marL="0" marR="0" lvl="0" indent="0" algn="ctr" defTabSz="914400" rtl="0" eaLnBrk="1" fontAlgn="base" latinLnBrk="0" hangingPunct="1">
                <a:lnSpc>
                  <a:spcPts val="2800"/>
                </a:lnSpc>
                <a:spcBef>
                  <a:spcPct val="0"/>
                </a:spcBef>
                <a:spcAft>
                  <a:spcPct val="0"/>
                </a:spcAft>
                <a:buClrTx/>
                <a:buSzTx/>
                <a:buFontTx/>
                <a:buNone/>
                <a:tabLst/>
                <a:defRPr/>
              </a:pPr>
              <a:r>
                <a:rPr kumimoji="0" lang="nl-BE" sz="1400" b="0" i="0" u="none" strike="noStrike" kern="1200" cap="none" spc="300" normalizeH="0" baseline="0" noProof="0" dirty="0">
                  <a:ln w="18415" cmpd="sng">
                    <a:solidFill>
                      <a:srgbClr val="FFFFFF"/>
                    </a:solidFill>
                    <a:prstDash val="solid"/>
                  </a:ln>
                  <a:solidFill>
                    <a:prstClr val="white"/>
                  </a:solidFill>
                  <a:effectLst>
                    <a:outerShdw blurRad="63500" dir="3600000" algn="tl" rotWithShape="0">
                      <a:srgbClr val="000000">
                        <a:alpha val="70000"/>
                      </a:srgbClr>
                    </a:outerShdw>
                  </a:effectLst>
                  <a:uLnTx/>
                  <a:uFillTx/>
                  <a:latin typeface="Calibri"/>
                  <a:ea typeface="+mn-ea"/>
                  <a:cs typeface="+mn-cs"/>
                </a:rPr>
                <a:t>“Brag-able” experience</a:t>
              </a:r>
            </a:p>
          </p:txBody>
        </p:sp>
      </p:grpSp>
      <p:sp>
        <p:nvSpPr>
          <p:cNvPr id="2" name="Title 1"/>
          <p:cNvSpPr>
            <a:spLocks noGrp="1"/>
          </p:cNvSpPr>
          <p:nvPr>
            <p:ph type="title"/>
          </p:nvPr>
        </p:nvSpPr>
        <p:spPr/>
        <p:txBody>
          <a:bodyPr/>
          <a:lstStyle/>
          <a:p>
            <a:r>
              <a:rPr lang="en-US" dirty="0"/>
              <a:t>Competitive Options</a:t>
            </a:r>
          </a:p>
        </p:txBody>
      </p:sp>
      <p:sp>
        <p:nvSpPr>
          <p:cNvPr id="3" name="Text Placeholder 2"/>
          <p:cNvSpPr>
            <a:spLocks noGrp="1"/>
          </p:cNvSpPr>
          <p:nvPr>
            <p:ph type="body" sz="quarter" idx="13"/>
          </p:nvPr>
        </p:nvSpPr>
        <p:spPr/>
        <p:txBody>
          <a:bodyPr/>
          <a:lstStyle/>
          <a:p>
            <a:r>
              <a:rPr lang="en-US" dirty="0"/>
              <a:t>WHERE DO OUR COMPETITORS SIT?</a:t>
            </a:r>
          </a:p>
        </p:txBody>
      </p:sp>
      <p:sp>
        <p:nvSpPr>
          <p:cNvPr id="19" name="Rounded Rectangle 18"/>
          <p:cNvSpPr/>
          <p:nvPr/>
        </p:nvSpPr>
        <p:spPr>
          <a:xfrm>
            <a:off x="3249362" y="6189858"/>
            <a:ext cx="2660072" cy="4763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888B8D"/>
                </a:solidFill>
                <a:effectLst/>
                <a:uLnTx/>
                <a:uFillTx/>
                <a:latin typeface="Calibri"/>
                <a:ea typeface="+mn-ea"/>
                <a:cs typeface="+mn-cs"/>
              </a:rPr>
              <a:t>Organization</a:t>
            </a:r>
          </a:p>
        </p:txBody>
      </p:sp>
      <p:sp>
        <p:nvSpPr>
          <p:cNvPr id="20" name="Rounded Rectangle 19"/>
          <p:cNvSpPr/>
          <p:nvPr/>
        </p:nvSpPr>
        <p:spPr>
          <a:xfrm>
            <a:off x="6551546" y="3410213"/>
            <a:ext cx="1848464" cy="971773"/>
          </a:xfrm>
          <a:prstGeom prst="roundRect">
            <a:avLst/>
          </a:prstGeom>
          <a:no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800" b="0" i="0" u="none" strike="noStrike" kern="1200" cap="none" spc="0" normalizeH="0" baseline="0" noProof="0" dirty="0">
                <a:ln>
                  <a:noFill/>
                </a:ln>
                <a:solidFill>
                  <a:srgbClr val="888B8D"/>
                </a:solidFill>
                <a:effectLst/>
                <a:uLnTx/>
                <a:uFillTx/>
                <a:latin typeface="Calibri"/>
                <a:ea typeface="+mn-ea"/>
                <a:cs typeface="+mn-cs"/>
              </a:rPr>
              <a:t>Connecting</a:t>
            </a:r>
          </a:p>
        </p:txBody>
      </p:sp>
      <p:sp>
        <p:nvSpPr>
          <p:cNvPr id="21" name="Rounded Rectangle 20"/>
          <p:cNvSpPr/>
          <p:nvPr/>
        </p:nvSpPr>
        <p:spPr>
          <a:xfrm>
            <a:off x="811991" y="3334394"/>
            <a:ext cx="1578498" cy="1066260"/>
          </a:xfrm>
          <a:prstGeom prst="roundRect">
            <a:avLst/>
          </a:prstGeom>
          <a:no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800" b="0" i="0" u="none" strike="noStrike" kern="1200" cap="none" spc="0" normalizeH="0" baseline="0" noProof="0" dirty="0">
                <a:ln>
                  <a:noFill/>
                </a:ln>
                <a:solidFill>
                  <a:srgbClr val="888B8D"/>
                </a:solidFill>
                <a:effectLst/>
                <a:uLnTx/>
                <a:uFillTx/>
                <a:latin typeface="Calibri"/>
                <a:ea typeface="+mn-ea"/>
                <a:cs typeface="+mn-cs"/>
              </a:rPr>
              <a:t>Wanting the Best </a:t>
            </a:r>
          </a:p>
        </p:txBody>
      </p:sp>
      <p:sp>
        <p:nvSpPr>
          <p:cNvPr id="33" name="Rounded Rectangle 32"/>
          <p:cNvSpPr/>
          <p:nvPr/>
        </p:nvSpPr>
        <p:spPr>
          <a:xfrm>
            <a:off x="3343639" y="1262026"/>
            <a:ext cx="2462744" cy="4480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800" b="0" i="0" u="none" strike="noStrike" kern="1200" cap="none" spc="0" normalizeH="0" baseline="0" noProof="0" dirty="0">
                <a:ln>
                  <a:noFill/>
                </a:ln>
                <a:solidFill>
                  <a:srgbClr val="888B8D"/>
                </a:solidFill>
                <a:effectLst/>
                <a:uLnTx/>
                <a:uFillTx/>
                <a:latin typeface="Calibri"/>
                <a:ea typeface="+mn-ea"/>
                <a:cs typeface="+mn-cs"/>
              </a:rPr>
              <a:t>Enjoyment </a:t>
            </a:r>
          </a:p>
        </p:txBody>
      </p:sp>
      <p:grpSp>
        <p:nvGrpSpPr>
          <p:cNvPr id="25" name="Group 24"/>
          <p:cNvGrpSpPr/>
          <p:nvPr/>
        </p:nvGrpSpPr>
        <p:grpSpPr>
          <a:xfrm>
            <a:off x="3779425" y="3193711"/>
            <a:ext cx="1551008" cy="1471067"/>
            <a:chOff x="3779425" y="2700073"/>
            <a:chExt cx="1551008" cy="1471067"/>
          </a:xfrm>
        </p:grpSpPr>
        <p:sp>
          <p:nvSpPr>
            <p:cNvPr id="26" name="Ellipse 43"/>
            <p:cNvSpPr/>
            <p:nvPr/>
          </p:nvSpPr>
          <p:spPr>
            <a:xfrm>
              <a:off x="3779425" y="2700073"/>
              <a:ext cx="1551008" cy="1471067"/>
            </a:xfrm>
            <a:prstGeom prst="ellipse">
              <a:avLst/>
            </a:prstGeom>
            <a:blipFill dpi="0" rotWithShape="1">
              <a:blip r:embed="rId2" cstate="email">
                <a:extLst>
                  <a:ext uri="{28A0092B-C50C-407E-A947-70E740481C1C}">
                    <a14:useLocalDpi xmlns:a14="http://schemas.microsoft.com/office/drawing/2010/main"/>
                  </a:ext>
                </a:extLst>
              </a:blip>
              <a:srcRect/>
              <a:stretch>
                <a:fillRect t="970"/>
              </a:stretch>
            </a:blipFill>
            <a:ln w="25400" cap="flat" cmpd="sng" algn="ctr">
              <a:noFill/>
              <a:prstDash val="solid"/>
            </a:ln>
            <a:effectLst>
              <a:outerShdw blurRad="44450" dist="27940" dir="5400000" algn="ctr">
                <a:srgbClr val="000000">
                  <a:alpha val="32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27" name="Text Box 26"/>
            <p:cNvSpPr txBox="1">
              <a:spLocks noChangeArrowheads="1"/>
            </p:cNvSpPr>
            <p:nvPr/>
          </p:nvSpPr>
          <p:spPr bwMode="auto">
            <a:xfrm>
              <a:off x="3870742" y="3214937"/>
              <a:ext cx="1429912" cy="441339"/>
            </a:xfrm>
            <a:prstGeom prst="rect">
              <a:avLst/>
            </a:prstGeom>
            <a:noFill/>
            <a:ln w="9525">
              <a:noFill/>
              <a:miter lim="800000"/>
              <a:headEnd/>
              <a:tailEnd/>
            </a:ln>
          </p:spPr>
          <p:txBody>
            <a:bodyPr wrap="square" anchor="ctr">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ENRICHED PERSPECTIVE</a:t>
              </a:r>
              <a:endParaRPr kumimoji="0" lang="en-US" sz="1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p:txBody>
        </p:sp>
      </p:grpSp>
      <p:grpSp>
        <p:nvGrpSpPr>
          <p:cNvPr id="7" name="Group 6"/>
          <p:cNvGrpSpPr/>
          <p:nvPr/>
        </p:nvGrpSpPr>
        <p:grpSpPr>
          <a:xfrm>
            <a:off x="5253230" y="5370255"/>
            <a:ext cx="1298316" cy="413665"/>
            <a:chOff x="6412783" y="5057058"/>
            <a:chExt cx="445277" cy="583326"/>
          </a:xfrm>
        </p:grpSpPr>
        <p:cxnSp>
          <p:nvCxnSpPr>
            <p:cNvPr id="50" name="Straight Arrow Connector 49"/>
            <p:cNvCxnSpPr/>
            <p:nvPr/>
          </p:nvCxnSpPr>
          <p:spPr>
            <a:xfrm flipH="1" flipV="1">
              <a:off x="6412783" y="5057058"/>
              <a:ext cx="322659" cy="583326"/>
            </a:xfrm>
            <a:prstGeom prst="straightConnector1">
              <a:avLst/>
            </a:prstGeom>
            <a:noFill/>
            <a:ln w="38100" cap="rnd" cmpd="sng" algn="ctr">
              <a:solidFill>
                <a:schemeClr val="tx2"/>
              </a:solidFill>
              <a:prstDash val="solid"/>
              <a:headEnd type="none" w="med" len="med"/>
              <a:tailEnd type="none" w="med" len="med"/>
            </a:ln>
            <a:effectLst/>
          </p:spPr>
        </p:cxnSp>
        <p:cxnSp>
          <p:nvCxnSpPr>
            <p:cNvPr id="51" name="Straight Arrow Connector 50"/>
            <p:cNvCxnSpPr/>
            <p:nvPr/>
          </p:nvCxnSpPr>
          <p:spPr>
            <a:xfrm>
              <a:off x="6736446" y="5640384"/>
              <a:ext cx="121614" cy="0"/>
            </a:xfrm>
            <a:prstGeom prst="straightConnector1">
              <a:avLst/>
            </a:prstGeom>
            <a:noFill/>
            <a:ln w="38100" cap="rnd" cmpd="sng" algn="ctr">
              <a:solidFill>
                <a:schemeClr val="tx2"/>
              </a:solidFill>
              <a:prstDash val="solid"/>
              <a:headEnd type="none" w="med" len="med"/>
              <a:tailEnd type="none" w="med" len="med"/>
            </a:ln>
            <a:effectLst/>
          </p:spPr>
        </p:cxnSp>
      </p:grpSp>
      <p:sp>
        <p:nvSpPr>
          <p:cNvPr id="8" name="Rectangle 7"/>
          <p:cNvSpPr/>
          <p:nvPr/>
        </p:nvSpPr>
        <p:spPr>
          <a:xfrm>
            <a:off x="6598712" y="5627036"/>
            <a:ext cx="2324786" cy="867930"/>
          </a:xfrm>
          <a:prstGeom prst="rect">
            <a:avLst/>
          </a:prstGeom>
        </p:spPr>
        <p:txBody>
          <a:bodyPr wrap="square">
            <a:spAutoFit/>
          </a:bodyPr>
          <a:lstStyle/>
          <a:p>
            <a:pPr marR="0" lvl="0">
              <a:lnSpc>
                <a:spcPct val="90000"/>
              </a:lnSpc>
              <a:spcBef>
                <a:spcPts val="0"/>
              </a:spcBef>
              <a:spcAft>
                <a:spcPts val="0"/>
              </a:spcAft>
            </a:pPr>
            <a:r>
              <a:rPr lang="en-US" sz="1400" b="1" spc="3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Scandinavia in general: </a:t>
            </a:r>
          </a:p>
          <a:p>
            <a:pPr marR="0" lvl="0">
              <a:lnSpc>
                <a:spcPct val="90000"/>
              </a:lnSpc>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primarily </a:t>
            </a:r>
            <a:r>
              <a:rPr lang="en-US" sz="1400"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blue </a:t>
            </a:r>
            <a:r>
              <a:rPr lang="en-US" sz="1400" dirty="0">
                <a:latin typeface="Calibri" panose="020F0502020204030204" pitchFamily="34" charset="0"/>
                <a:ea typeface="Calibri" panose="020F0502020204030204" pitchFamily="34" charset="0"/>
                <a:cs typeface="Times New Roman" panose="02020603050405020304" pitchFamily="18" charset="0"/>
              </a:rPr>
              <a:t>and </a:t>
            </a:r>
            <a:r>
              <a:rPr lang="en-US" sz="1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black</a:t>
            </a:r>
            <a:r>
              <a:rPr lang="en-US" sz="1400" dirty="0">
                <a:latin typeface="Calibri" panose="020F0502020204030204" pitchFamily="34" charset="0"/>
                <a:ea typeface="Calibri" panose="020F0502020204030204" pitchFamily="34" charset="0"/>
                <a:cs typeface="Times New Roman" panose="02020603050405020304" pitchFamily="18" charset="0"/>
              </a:rPr>
              <a:t>, some </a:t>
            </a:r>
            <a:r>
              <a:rPr lang="en-US" sz="1400" b="1" dirty="0">
                <a:solidFill>
                  <a:srgbClr val="70AC2E"/>
                </a:solidFill>
                <a:latin typeface="Calibri" panose="020F0502020204030204" pitchFamily="34" charset="0"/>
                <a:ea typeface="Calibri" panose="020F0502020204030204" pitchFamily="34" charset="0"/>
                <a:cs typeface="Times New Roman" panose="02020603050405020304" pitchFamily="18" charset="0"/>
              </a:rPr>
              <a:t>green</a:t>
            </a:r>
            <a:endParaRPr lang="en-US" sz="1400" b="1" dirty="0">
              <a:solidFill>
                <a:srgbClr val="70AC2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p:cNvGrpSpPr/>
          <p:nvPr/>
        </p:nvGrpSpPr>
        <p:grpSpPr>
          <a:xfrm rot="553288">
            <a:off x="3999238" y="4421670"/>
            <a:ext cx="1416340" cy="1637546"/>
            <a:chOff x="6628107" y="536196"/>
            <a:chExt cx="2004399" cy="2317441"/>
          </a:xfrm>
          <a:solidFill>
            <a:schemeClr val="accent5"/>
          </a:solidFill>
          <a:effectLst>
            <a:outerShdw blurRad="50800" dist="38100" dir="2700000" algn="tl" rotWithShape="0">
              <a:prstClr val="black">
                <a:alpha val="40000"/>
              </a:prstClr>
            </a:outerShdw>
          </a:effectLst>
        </p:grpSpPr>
        <p:sp>
          <p:nvSpPr>
            <p:cNvPr id="40" name="Freeform 47"/>
            <p:cNvSpPr>
              <a:spLocks/>
            </p:cNvSpPr>
            <p:nvPr/>
          </p:nvSpPr>
          <p:spPr bwMode="auto">
            <a:xfrm>
              <a:off x="6628107" y="773570"/>
              <a:ext cx="635001" cy="503238"/>
            </a:xfrm>
            <a:custGeom>
              <a:avLst/>
              <a:gdLst>
                <a:gd name="T0" fmla="*/ 19 w 230"/>
                <a:gd name="T1" fmla="*/ 119 h 183"/>
                <a:gd name="T2" fmla="*/ 25 w 230"/>
                <a:gd name="T3" fmla="*/ 118 h 183"/>
                <a:gd name="T4" fmla="*/ 53 w 230"/>
                <a:gd name="T5" fmla="*/ 112 h 183"/>
                <a:gd name="T6" fmla="*/ 37 w 230"/>
                <a:gd name="T7" fmla="*/ 108 h 183"/>
                <a:gd name="T8" fmla="*/ 44 w 230"/>
                <a:gd name="T9" fmla="*/ 101 h 183"/>
                <a:gd name="T10" fmla="*/ 52 w 230"/>
                <a:gd name="T11" fmla="*/ 98 h 183"/>
                <a:gd name="T12" fmla="*/ 40 w 230"/>
                <a:gd name="T13" fmla="*/ 89 h 183"/>
                <a:gd name="T14" fmla="*/ 36 w 230"/>
                <a:gd name="T15" fmla="*/ 80 h 183"/>
                <a:gd name="T16" fmla="*/ 26 w 230"/>
                <a:gd name="T17" fmla="*/ 73 h 183"/>
                <a:gd name="T18" fmla="*/ 15 w 230"/>
                <a:gd name="T19" fmla="*/ 63 h 183"/>
                <a:gd name="T20" fmla="*/ 33 w 230"/>
                <a:gd name="T21" fmla="*/ 71 h 183"/>
                <a:gd name="T22" fmla="*/ 44 w 230"/>
                <a:gd name="T23" fmla="*/ 74 h 183"/>
                <a:gd name="T24" fmla="*/ 57 w 230"/>
                <a:gd name="T25" fmla="*/ 74 h 183"/>
                <a:gd name="T26" fmla="*/ 65 w 230"/>
                <a:gd name="T27" fmla="*/ 61 h 183"/>
                <a:gd name="T28" fmla="*/ 68 w 230"/>
                <a:gd name="T29" fmla="*/ 51 h 183"/>
                <a:gd name="T30" fmla="*/ 53 w 230"/>
                <a:gd name="T31" fmla="*/ 45 h 183"/>
                <a:gd name="T32" fmla="*/ 48 w 230"/>
                <a:gd name="T33" fmla="*/ 42 h 183"/>
                <a:gd name="T34" fmla="*/ 30 w 230"/>
                <a:gd name="T35" fmla="*/ 41 h 183"/>
                <a:gd name="T36" fmla="*/ 36 w 230"/>
                <a:gd name="T37" fmla="*/ 38 h 183"/>
                <a:gd name="T38" fmla="*/ 46 w 230"/>
                <a:gd name="T39" fmla="*/ 33 h 183"/>
                <a:gd name="T40" fmla="*/ 43 w 230"/>
                <a:gd name="T41" fmla="*/ 23 h 183"/>
                <a:gd name="T42" fmla="*/ 55 w 230"/>
                <a:gd name="T43" fmla="*/ 22 h 183"/>
                <a:gd name="T44" fmla="*/ 75 w 230"/>
                <a:gd name="T45" fmla="*/ 28 h 183"/>
                <a:gd name="T46" fmla="*/ 79 w 230"/>
                <a:gd name="T47" fmla="*/ 20 h 183"/>
                <a:gd name="T48" fmla="*/ 79 w 230"/>
                <a:gd name="T49" fmla="*/ 16 h 183"/>
                <a:gd name="T50" fmla="*/ 75 w 230"/>
                <a:gd name="T51" fmla="*/ 8 h 183"/>
                <a:gd name="T52" fmla="*/ 83 w 230"/>
                <a:gd name="T53" fmla="*/ 12 h 183"/>
                <a:gd name="T54" fmla="*/ 87 w 230"/>
                <a:gd name="T55" fmla="*/ 25 h 183"/>
                <a:gd name="T56" fmla="*/ 85 w 230"/>
                <a:gd name="T57" fmla="*/ 37 h 183"/>
                <a:gd name="T58" fmla="*/ 85 w 230"/>
                <a:gd name="T59" fmla="*/ 53 h 183"/>
                <a:gd name="T60" fmla="*/ 82 w 230"/>
                <a:gd name="T61" fmla="*/ 59 h 183"/>
                <a:gd name="T62" fmla="*/ 77 w 230"/>
                <a:gd name="T63" fmla="*/ 73 h 183"/>
                <a:gd name="T64" fmla="*/ 93 w 230"/>
                <a:gd name="T65" fmla="*/ 67 h 183"/>
                <a:gd name="T66" fmla="*/ 118 w 230"/>
                <a:gd name="T67" fmla="*/ 69 h 183"/>
                <a:gd name="T68" fmla="*/ 130 w 230"/>
                <a:gd name="T69" fmla="*/ 56 h 183"/>
                <a:gd name="T70" fmla="*/ 142 w 230"/>
                <a:gd name="T71" fmla="*/ 62 h 183"/>
                <a:gd name="T72" fmla="*/ 142 w 230"/>
                <a:gd name="T73" fmla="*/ 85 h 183"/>
                <a:gd name="T74" fmla="*/ 158 w 230"/>
                <a:gd name="T75" fmla="*/ 75 h 183"/>
                <a:gd name="T76" fmla="*/ 161 w 230"/>
                <a:gd name="T77" fmla="*/ 75 h 183"/>
                <a:gd name="T78" fmla="*/ 178 w 230"/>
                <a:gd name="T79" fmla="*/ 72 h 183"/>
                <a:gd name="T80" fmla="*/ 185 w 230"/>
                <a:gd name="T81" fmla="*/ 70 h 183"/>
                <a:gd name="T82" fmla="*/ 195 w 230"/>
                <a:gd name="T83" fmla="*/ 60 h 183"/>
                <a:gd name="T84" fmla="*/ 202 w 230"/>
                <a:gd name="T85" fmla="*/ 83 h 183"/>
                <a:gd name="T86" fmla="*/ 222 w 230"/>
                <a:gd name="T87" fmla="*/ 78 h 183"/>
                <a:gd name="T88" fmla="*/ 207 w 230"/>
                <a:gd name="T89" fmla="*/ 87 h 183"/>
                <a:gd name="T90" fmla="*/ 204 w 230"/>
                <a:gd name="T91" fmla="*/ 105 h 183"/>
                <a:gd name="T92" fmla="*/ 212 w 230"/>
                <a:gd name="T93" fmla="*/ 110 h 183"/>
                <a:gd name="T94" fmla="*/ 205 w 230"/>
                <a:gd name="T95" fmla="*/ 119 h 183"/>
                <a:gd name="T96" fmla="*/ 220 w 230"/>
                <a:gd name="T97" fmla="*/ 119 h 183"/>
                <a:gd name="T98" fmla="*/ 210 w 230"/>
                <a:gd name="T99" fmla="*/ 137 h 183"/>
                <a:gd name="T100" fmla="*/ 211 w 230"/>
                <a:gd name="T101" fmla="*/ 152 h 183"/>
                <a:gd name="T102" fmla="*/ 207 w 230"/>
                <a:gd name="T103" fmla="*/ 156 h 183"/>
                <a:gd name="T104" fmla="*/ 195 w 230"/>
                <a:gd name="T105" fmla="*/ 159 h 183"/>
                <a:gd name="T106" fmla="*/ 181 w 230"/>
                <a:gd name="T107" fmla="*/ 169 h 183"/>
                <a:gd name="T108" fmla="*/ 166 w 230"/>
                <a:gd name="T109" fmla="*/ 168 h 183"/>
                <a:gd name="T110" fmla="*/ 151 w 230"/>
                <a:gd name="T111" fmla="*/ 170 h 183"/>
                <a:gd name="T112" fmla="*/ 128 w 230"/>
                <a:gd name="T113" fmla="*/ 172 h 183"/>
                <a:gd name="T114" fmla="*/ 108 w 230"/>
                <a:gd name="T115" fmla="*/ 173 h 183"/>
                <a:gd name="T116" fmla="*/ 66 w 230"/>
                <a:gd name="T117" fmla="*/ 164 h 183"/>
                <a:gd name="T118" fmla="*/ 58 w 230"/>
                <a:gd name="T119" fmla="*/ 145 h 183"/>
                <a:gd name="T120" fmla="*/ 49 w 230"/>
                <a:gd name="T121" fmla="*/ 144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0" h="183">
                  <a:moveTo>
                    <a:pt x="40" y="135"/>
                  </a:moveTo>
                  <a:cubicBezTo>
                    <a:pt x="39" y="135"/>
                    <a:pt x="15" y="123"/>
                    <a:pt x="14" y="123"/>
                  </a:cubicBezTo>
                  <a:cubicBezTo>
                    <a:pt x="13" y="122"/>
                    <a:pt x="18" y="120"/>
                    <a:pt x="19" y="119"/>
                  </a:cubicBezTo>
                  <a:cubicBezTo>
                    <a:pt x="20" y="117"/>
                    <a:pt x="19" y="111"/>
                    <a:pt x="21" y="112"/>
                  </a:cubicBezTo>
                  <a:cubicBezTo>
                    <a:pt x="24" y="113"/>
                    <a:pt x="22" y="118"/>
                    <a:pt x="24" y="120"/>
                  </a:cubicBezTo>
                  <a:cubicBezTo>
                    <a:pt x="24" y="121"/>
                    <a:pt x="24" y="118"/>
                    <a:pt x="25" y="118"/>
                  </a:cubicBezTo>
                  <a:cubicBezTo>
                    <a:pt x="28" y="118"/>
                    <a:pt x="32" y="120"/>
                    <a:pt x="34" y="119"/>
                  </a:cubicBezTo>
                  <a:cubicBezTo>
                    <a:pt x="46" y="115"/>
                    <a:pt x="31" y="111"/>
                    <a:pt x="45" y="110"/>
                  </a:cubicBezTo>
                  <a:cubicBezTo>
                    <a:pt x="48" y="110"/>
                    <a:pt x="50" y="111"/>
                    <a:pt x="53" y="112"/>
                  </a:cubicBezTo>
                  <a:cubicBezTo>
                    <a:pt x="55" y="112"/>
                    <a:pt x="50" y="109"/>
                    <a:pt x="48" y="108"/>
                  </a:cubicBezTo>
                  <a:cubicBezTo>
                    <a:pt x="48" y="108"/>
                    <a:pt x="47" y="108"/>
                    <a:pt x="46" y="108"/>
                  </a:cubicBezTo>
                  <a:cubicBezTo>
                    <a:pt x="43" y="108"/>
                    <a:pt x="40" y="109"/>
                    <a:pt x="37" y="108"/>
                  </a:cubicBezTo>
                  <a:cubicBezTo>
                    <a:pt x="36" y="107"/>
                    <a:pt x="42" y="108"/>
                    <a:pt x="43" y="107"/>
                  </a:cubicBezTo>
                  <a:cubicBezTo>
                    <a:pt x="44" y="106"/>
                    <a:pt x="40" y="106"/>
                    <a:pt x="41" y="105"/>
                  </a:cubicBezTo>
                  <a:cubicBezTo>
                    <a:pt x="41" y="103"/>
                    <a:pt x="42" y="101"/>
                    <a:pt x="44" y="101"/>
                  </a:cubicBezTo>
                  <a:cubicBezTo>
                    <a:pt x="45" y="100"/>
                    <a:pt x="47" y="101"/>
                    <a:pt x="49" y="101"/>
                  </a:cubicBezTo>
                  <a:cubicBezTo>
                    <a:pt x="51" y="101"/>
                    <a:pt x="54" y="101"/>
                    <a:pt x="57" y="99"/>
                  </a:cubicBezTo>
                  <a:cubicBezTo>
                    <a:pt x="58" y="98"/>
                    <a:pt x="54" y="98"/>
                    <a:pt x="52" y="98"/>
                  </a:cubicBezTo>
                  <a:cubicBezTo>
                    <a:pt x="51" y="97"/>
                    <a:pt x="42" y="102"/>
                    <a:pt x="39" y="101"/>
                  </a:cubicBezTo>
                  <a:cubicBezTo>
                    <a:pt x="37" y="101"/>
                    <a:pt x="40" y="97"/>
                    <a:pt x="41" y="95"/>
                  </a:cubicBezTo>
                  <a:cubicBezTo>
                    <a:pt x="41" y="93"/>
                    <a:pt x="39" y="91"/>
                    <a:pt x="40" y="89"/>
                  </a:cubicBezTo>
                  <a:cubicBezTo>
                    <a:pt x="40" y="87"/>
                    <a:pt x="44" y="85"/>
                    <a:pt x="43" y="83"/>
                  </a:cubicBezTo>
                  <a:cubicBezTo>
                    <a:pt x="43" y="81"/>
                    <a:pt x="40" y="83"/>
                    <a:pt x="38" y="83"/>
                  </a:cubicBezTo>
                  <a:cubicBezTo>
                    <a:pt x="37" y="82"/>
                    <a:pt x="37" y="79"/>
                    <a:pt x="36" y="80"/>
                  </a:cubicBezTo>
                  <a:cubicBezTo>
                    <a:pt x="36" y="80"/>
                    <a:pt x="37" y="82"/>
                    <a:pt x="37" y="82"/>
                  </a:cubicBezTo>
                  <a:cubicBezTo>
                    <a:pt x="34" y="80"/>
                    <a:pt x="31" y="75"/>
                    <a:pt x="28" y="74"/>
                  </a:cubicBezTo>
                  <a:cubicBezTo>
                    <a:pt x="28" y="73"/>
                    <a:pt x="27" y="73"/>
                    <a:pt x="26" y="73"/>
                  </a:cubicBezTo>
                  <a:cubicBezTo>
                    <a:pt x="25" y="73"/>
                    <a:pt x="24" y="74"/>
                    <a:pt x="24" y="74"/>
                  </a:cubicBezTo>
                  <a:cubicBezTo>
                    <a:pt x="23" y="74"/>
                    <a:pt x="24" y="72"/>
                    <a:pt x="22" y="71"/>
                  </a:cubicBezTo>
                  <a:cubicBezTo>
                    <a:pt x="21" y="71"/>
                    <a:pt x="0" y="71"/>
                    <a:pt x="15" y="63"/>
                  </a:cubicBezTo>
                  <a:cubicBezTo>
                    <a:pt x="19" y="62"/>
                    <a:pt x="19" y="65"/>
                    <a:pt x="22" y="68"/>
                  </a:cubicBezTo>
                  <a:cubicBezTo>
                    <a:pt x="26" y="69"/>
                    <a:pt x="31" y="65"/>
                    <a:pt x="34" y="66"/>
                  </a:cubicBezTo>
                  <a:cubicBezTo>
                    <a:pt x="36" y="67"/>
                    <a:pt x="32" y="70"/>
                    <a:pt x="33" y="71"/>
                  </a:cubicBezTo>
                  <a:cubicBezTo>
                    <a:pt x="34" y="72"/>
                    <a:pt x="35" y="69"/>
                    <a:pt x="37" y="69"/>
                  </a:cubicBezTo>
                  <a:cubicBezTo>
                    <a:pt x="39" y="68"/>
                    <a:pt x="42" y="66"/>
                    <a:pt x="45" y="68"/>
                  </a:cubicBezTo>
                  <a:cubicBezTo>
                    <a:pt x="46" y="69"/>
                    <a:pt x="44" y="72"/>
                    <a:pt x="44" y="74"/>
                  </a:cubicBezTo>
                  <a:cubicBezTo>
                    <a:pt x="44" y="75"/>
                    <a:pt x="44" y="72"/>
                    <a:pt x="45" y="72"/>
                  </a:cubicBezTo>
                  <a:cubicBezTo>
                    <a:pt x="46" y="70"/>
                    <a:pt x="75" y="88"/>
                    <a:pt x="65" y="72"/>
                  </a:cubicBezTo>
                  <a:cubicBezTo>
                    <a:pt x="63" y="70"/>
                    <a:pt x="60" y="74"/>
                    <a:pt x="57" y="74"/>
                  </a:cubicBezTo>
                  <a:cubicBezTo>
                    <a:pt x="53" y="73"/>
                    <a:pt x="51" y="69"/>
                    <a:pt x="49" y="66"/>
                  </a:cubicBezTo>
                  <a:cubicBezTo>
                    <a:pt x="49" y="66"/>
                    <a:pt x="49" y="66"/>
                    <a:pt x="50" y="65"/>
                  </a:cubicBezTo>
                  <a:cubicBezTo>
                    <a:pt x="54" y="62"/>
                    <a:pt x="61" y="62"/>
                    <a:pt x="65" y="61"/>
                  </a:cubicBezTo>
                  <a:cubicBezTo>
                    <a:pt x="67" y="61"/>
                    <a:pt x="70" y="63"/>
                    <a:pt x="72" y="62"/>
                  </a:cubicBezTo>
                  <a:cubicBezTo>
                    <a:pt x="75" y="59"/>
                    <a:pt x="60" y="60"/>
                    <a:pt x="61" y="56"/>
                  </a:cubicBezTo>
                  <a:cubicBezTo>
                    <a:pt x="61" y="53"/>
                    <a:pt x="68" y="54"/>
                    <a:pt x="68" y="51"/>
                  </a:cubicBezTo>
                  <a:cubicBezTo>
                    <a:pt x="68" y="34"/>
                    <a:pt x="55" y="53"/>
                    <a:pt x="54" y="50"/>
                  </a:cubicBezTo>
                  <a:cubicBezTo>
                    <a:pt x="54" y="48"/>
                    <a:pt x="56" y="45"/>
                    <a:pt x="55" y="44"/>
                  </a:cubicBezTo>
                  <a:cubicBezTo>
                    <a:pt x="55" y="43"/>
                    <a:pt x="54" y="45"/>
                    <a:pt x="53" y="45"/>
                  </a:cubicBezTo>
                  <a:cubicBezTo>
                    <a:pt x="52" y="45"/>
                    <a:pt x="54" y="43"/>
                    <a:pt x="53" y="43"/>
                  </a:cubicBezTo>
                  <a:cubicBezTo>
                    <a:pt x="50" y="44"/>
                    <a:pt x="50" y="48"/>
                    <a:pt x="48" y="44"/>
                  </a:cubicBezTo>
                  <a:cubicBezTo>
                    <a:pt x="48" y="43"/>
                    <a:pt x="49" y="42"/>
                    <a:pt x="48" y="42"/>
                  </a:cubicBezTo>
                  <a:cubicBezTo>
                    <a:pt x="47" y="43"/>
                    <a:pt x="47" y="45"/>
                    <a:pt x="45" y="46"/>
                  </a:cubicBezTo>
                  <a:cubicBezTo>
                    <a:pt x="44" y="46"/>
                    <a:pt x="44" y="43"/>
                    <a:pt x="43" y="43"/>
                  </a:cubicBezTo>
                  <a:cubicBezTo>
                    <a:pt x="41" y="42"/>
                    <a:pt x="30" y="47"/>
                    <a:pt x="30" y="41"/>
                  </a:cubicBezTo>
                  <a:cubicBezTo>
                    <a:pt x="30" y="40"/>
                    <a:pt x="32" y="40"/>
                    <a:pt x="32" y="39"/>
                  </a:cubicBezTo>
                  <a:cubicBezTo>
                    <a:pt x="31" y="36"/>
                    <a:pt x="22" y="36"/>
                    <a:pt x="22" y="32"/>
                  </a:cubicBezTo>
                  <a:cubicBezTo>
                    <a:pt x="25" y="16"/>
                    <a:pt x="34" y="39"/>
                    <a:pt x="36" y="38"/>
                  </a:cubicBezTo>
                  <a:cubicBezTo>
                    <a:pt x="42" y="34"/>
                    <a:pt x="30" y="24"/>
                    <a:pt x="38" y="24"/>
                  </a:cubicBezTo>
                  <a:cubicBezTo>
                    <a:pt x="45" y="23"/>
                    <a:pt x="40" y="49"/>
                    <a:pt x="49" y="37"/>
                  </a:cubicBezTo>
                  <a:cubicBezTo>
                    <a:pt x="50" y="36"/>
                    <a:pt x="44" y="34"/>
                    <a:pt x="46" y="33"/>
                  </a:cubicBezTo>
                  <a:cubicBezTo>
                    <a:pt x="47" y="31"/>
                    <a:pt x="51" y="35"/>
                    <a:pt x="53" y="33"/>
                  </a:cubicBezTo>
                  <a:cubicBezTo>
                    <a:pt x="54" y="31"/>
                    <a:pt x="48" y="33"/>
                    <a:pt x="47" y="31"/>
                  </a:cubicBezTo>
                  <a:cubicBezTo>
                    <a:pt x="45" y="29"/>
                    <a:pt x="44" y="26"/>
                    <a:pt x="43" y="23"/>
                  </a:cubicBezTo>
                  <a:cubicBezTo>
                    <a:pt x="42" y="10"/>
                    <a:pt x="51" y="34"/>
                    <a:pt x="54" y="31"/>
                  </a:cubicBezTo>
                  <a:cubicBezTo>
                    <a:pt x="55" y="30"/>
                    <a:pt x="42" y="19"/>
                    <a:pt x="48" y="17"/>
                  </a:cubicBezTo>
                  <a:cubicBezTo>
                    <a:pt x="51" y="16"/>
                    <a:pt x="52" y="23"/>
                    <a:pt x="55" y="22"/>
                  </a:cubicBezTo>
                  <a:cubicBezTo>
                    <a:pt x="57" y="21"/>
                    <a:pt x="48" y="9"/>
                    <a:pt x="59" y="12"/>
                  </a:cubicBezTo>
                  <a:cubicBezTo>
                    <a:pt x="68" y="16"/>
                    <a:pt x="58" y="31"/>
                    <a:pt x="68" y="38"/>
                  </a:cubicBezTo>
                  <a:cubicBezTo>
                    <a:pt x="68" y="38"/>
                    <a:pt x="74" y="35"/>
                    <a:pt x="75" y="28"/>
                  </a:cubicBezTo>
                  <a:cubicBezTo>
                    <a:pt x="75" y="26"/>
                    <a:pt x="72" y="27"/>
                    <a:pt x="72" y="26"/>
                  </a:cubicBezTo>
                  <a:cubicBezTo>
                    <a:pt x="70" y="25"/>
                    <a:pt x="66" y="18"/>
                    <a:pt x="68" y="15"/>
                  </a:cubicBezTo>
                  <a:cubicBezTo>
                    <a:pt x="70" y="12"/>
                    <a:pt x="76" y="18"/>
                    <a:pt x="79" y="20"/>
                  </a:cubicBezTo>
                  <a:cubicBezTo>
                    <a:pt x="81" y="20"/>
                    <a:pt x="76" y="19"/>
                    <a:pt x="76" y="18"/>
                  </a:cubicBezTo>
                  <a:cubicBezTo>
                    <a:pt x="76" y="17"/>
                    <a:pt x="78" y="17"/>
                    <a:pt x="79" y="17"/>
                  </a:cubicBezTo>
                  <a:cubicBezTo>
                    <a:pt x="79" y="16"/>
                    <a:pt x="79" y="16"/>
                    <a:pt x="79" y="16"/>
                  </a:cubicBezTo>
                  <a:cubicBezTo>
                    <a:pt x="74" y="16"/>
                    <a:pt x="74" y="24"/>
                    <a:pt x="69" y="11"/>
                  </a:cubicBezTo>
                  <a:cubicBezTo>
                    <a:pt x="64" y="0"/>
                    <a:pt x="74" y="9"/>
                    <a:pt x="75" y="9"/>
                  </a:cubicBezTo>
                  <a:cubicBezTo>
                    <a:pt x="75" y="9"/>
                    <a:pt x="75" y="8"/>
                    <a:pt x="75" y="8"/>
                  </a:cubicBezTo>
                  <a:cubicBezTo>
                    <a:pt x="75" y="7"/>
                    <a:pt x="74" y="6"/>
                    <a:pt x="75" y="6"/>
                  </a:cubicBezTo>
                  <a:cubicBezTo>
                    <a:pt x="76" y="7"/>
                    <a:pt x="76" y="9"/>
                    <a:pt x="78" y="10"/>
                  </a:cubicBezTo>
                  <a:cubicBezTo>
                    <a:pt x="79" y="12"/>
                    <a:pt x="82" y="11"/>
                    <a:pt x="83" y="12"/>
                  </a:cubicBezTo>
                  <a:cubicBezTo>
                    <a:pt x="87" y="15"/>
                    <a:pt x="81" y="19"/>
                    <a:pt x="82" y="21"/>
                  </a:cubicBezTo>
                  <a:cubicBezTo>
                    <a:pt x="82" y="22"/>
                    <a:pt x="84" y="21"/>
                    <a:pt x="84" y="21"/>
                  </a:cubicBezTo>
                  <a:cubicBezTo>
                    <a:pt x="85" y="22"/>
                    <a:pt x="87" y="24"/>
                    <a:pt x="87" y="25"/>
                  </a:cubicBezTo>
                  <a:cubicBezTo>
                    <a:pt x="86" y="26"/>
                    <a:pt x="84" y="25"/>
                    <a:pt x="84" y="26"/>
                  </a:cubicBezTo>
                  <a:cubicBezTo>
                    <a:pt x="85" y="28"/>
                    <a:pt x="88" y="27"/>
                    <a:pt x="88" y="29"/>
                  </a:cubicBezTo>
                  <a:cubicBezTo>
                    <a:pt x="88" y="32"/>
                    <a:pt x="85" y="34"/>
                    <a:pt x="85" y="37"/>
                  </a:cubicBezTo>
                  <a:cubicBezTo>
                    <a:pt x="86" y="39"/>
                    <a:pt x="92" y="38"/>
                    <a:pt x="91" y="40"/>
                  </a:cubicBezTo>
                  <a:cubicBezTo>
                    <a:pt x="91" y="42"/>
                    <a:pt x="86" y="39"/>
                    <a:pt x="85" y="40"/>
                  </a:cubicBezTo>
                  <a:cubicBezTo>
                    <a:pt x="85" y="42"/>
                    <a:pt x="102" y="50"/>
                    <a:pt x="85" y="53"/>
                  </a:cubicBezTo>
                  <a:cubicBezTo>
                    <a:pt x="82" y="53"/>
                    <a:pt x="81" y="48"/>
                    <a:pt x="78" y="47"/>
                  </a:cubicBezTo>
                  <a:cubicBezTo>
                    <a:pt x="76" y="47"/>
                    <a:pt x="78" y="49"/>
                    <a:pt x="79" y="50"/>
                  </a:cubicBezTo>
                  <a:cubicBezTo>
                    <a:pt x="79" y="53"/>
                    <a:pt x="83" y="56"/>
                    <a:pt x="82" y="59"/>
                  </a:cubicBezTo>
                  <a:cubicBezTo>
                    <a:pt x="81" y="62"/>
                    <a:pt x="76" y="62"/>
                    <a:pt x="75" y="65"/>
                  </a:cubicBezTo>
                  <a:cubicBezTo>
                    <a:pt x="75" y="66"/>
                    <a:pt x="80" y="65"/>
                    <a:pt x="80" y="67"/>
                  </a:cubicBezTo>
                  <a:cubicBezTo>
                    <a:pt x="81" y="69"/>
                    <a:pt x="78" y="71"/>
                    <a:pt x="77" y="73"/>
                  </a:cubicBezTo>
                  <a:cubicBezTo>
                    <a:pt x="76" y="75"/>
                    <a:pt x="74" y="80"/>
                    <a:pt x="76" y="80"/>
                  </a:cubicBezTo>
                  <a:cubicBezTo>
                    <a:pt x="84" y="81"/>
                    <a:pt x="84" y="66"/>
                    <a:pt x="88" y="63"/>
                  </a:cubicBezTo>
                  <a:cubicBezTo>
                    <a:pt x="104" y="55"/>
                    <a:pt x="93" y="65"/>
                    <a:pt x="93" y="67"/>
                  </a:cubicBezTo>
                  <a:cubicBezTo>
                    <a:pt x="91" y="76"/>
                    <a:pt x="102" y="66"/>
                    <a:pt x="103" y="65"/>
                  </a:cubicBezTo>
                  <a:cubicBezTo>
                    <a:pt x="108" y="60"/>
                    <a:pt x="106" y="45"/>
                    <a:pt x="109" y="45"/>
                  </a:cubicBezTo>
                  <a:cubicBezTo>
                    <a:pt x="123" y="47"/>
                    <a:pt x="111" y="63"/>
                    <a:pt x="118" y="69"/>
                  </a:cubicBezTo>
                  <a:cubicBezTo>
                    <a:pt x="124" y="74"/>
                    <a:pt x="121" y="62"/>
                    <a:pt x="123" y="59"/>
                  </a:cubicBezTo>
                  <a:cubicBezTo>
                    <a:pt x="123" y="57"/>
                    <a:pt x="124" y="55"/>
                    <a:pt x="126" y="54"/>
                  </a:cubicBezTo>
                  <a:cubicBezTo>
                    <a:pt x="127" y="54"/>
                    <a:pt x="129" y="55"/>
                    <a:pt x="130" y="56"/>
                  </a:cubicBezTo>
                  <a:cubicBezTo>
                    <a:pt x="131" y="56"/>
                    <a:pt x="131" y="57"/>
                    <a:pt x="131" y="57"/>
                  </a:cubicBezTo>
                  <a:cubicBezTo>
                    <a:pt x="134" y="56"/>
                    <a:pt x="137" y="52"/>
                    <a:pt x="140" y="54"/>
                  </a:cubicBezTo>
                  <a:cubicBezTo>
                    <a:pt x="142" y="55"/>
                    <a:pt x="142" y="59"/>
                    <a:pt x="142" y="62"/>
                  </a:cubicBezTo>
                  <a:cubicBezTo>
                    <a:pt x="142" y="64"/>
                    <a:pt x="140" y="65"/>
                    <a:pt x="141" y="67"/>
                  </a:cubicBezTo>
                  <a:cubicBezTo>
                    <a:pt x="142" y="76"/>
                    <a:pt x="147" y="60"/>
                    <a:pt x="144" y="74"/>
                  </a:cubicBezTo>
                  <a:cubicBezTo>
                    <a:pt x="143" y="82"/>
                    <a:pt x="141" y="78"/>
                    <a:pt x="142" y="85"/>
                  </a:cubicBezTo>
                  <a:cubicBezTo>
                    <a:pt x="145" y="98"/>
                    <a:pt x="145" y="60"/>
                    <a:pt x="149" y="60"/>
                  </a:cubicBezTo>
                  <a:cubicBezTo>
                    <a:pt x="159" y="57"/>
                    <a:pt x="157" y="73"/>
                    <a:pt x="157" y="77"/>
                  </a:cubicBezTo>
                  <a:cubicBezTo>
                    <a:pt x="157" y="78"/>
                    <a:pt x="157" y="75"/>
                    <a:pt x="158" y="75"/>
                  </a:cubicBezTo>
                  <a:cubicBezTo>
                    <a:pt x="159" y="74"/>
                    <a:pt x="160" y="75"/>
                    <a:pt x="160" y="74"/>
                  </a:cubicBezTo>
                  <a:cubicBezTo>
                    <a:pt x="157" y="69"/>
                    <a:pt x="160" y="77"/>
                    <a:pt x="160" y="77"/>
                  </a:cubicBezTo>
                  <a:cubicBezTo>
                    <a:pt x="161" y="77"/>
                    <a:pt x="161" y="75"/>
                    <a:pt x="161" y="75"/>
                  </a:cubicBezTo>
                  <a:cubicBezTo>
                    <a:pt x="163" y="72"/>
                    <a:pt x="167" y="67"/>
                    <a:pt x="171" y="66"/>
                  </a:cubicBezTo>
                  <a:cubicBezTo>
                    <a:pt x="175" y="66"/>
                    <a:pt x="175" y="75"/>
                    <a:pt x="178" y="77"/>
                  </a:cubicBezTo>
                  <a:cubicBezTo>
                    <a:pt x="180" y="78"/>
                    <a:pt x="177" y="74"/>
                    <a:pt x="178" y="72"/>
                  </a:cubicBezTo>
                  <a:cubicBezTo>
                    <a:pt x="181" y="70"/>
                    <a:pt x="182" y="76"/>
                    <a:pt x="182" y="76"/>
                  </a:cubicBezTo>
                  <a:cubicBezTo>
                    <a:pt x="183" y="77"/>
                    <a:pt x="182" y="74"/>
                    <a:pt x="182" y="73"/>
                  </a:cubicBezTo>
                  <a:cubicBezTo>
                    <a:pt x="183" y="72"/>
                    <a:pt x="185" y="71"/>
                    <a:pt x="185" y="70"/>
                  </a:cubicBezTo>
                  <a:cubicBezTo>
                    <a:pt x="186" y="68"/>
                    <a:pt x="185" y="66"/>
                    <a:pt x="185" y="65"/>
                  </a:cubicBezTo>
                  <a:cubicBezTo>
                    <a:pt x="186" y="62"/>
                    <a:pt x="185" y="59"/>
                    <a:pt x="187" y="58"/>
                  </a:cubicBezTo>
                  <a:cubicBezTo>
                    <a:pt x="190" y="57"/>
                    <a:pt x="192" y="59"/>
                    <a:pt x="195" y="60"/>
                  </a:cubicBezTo>
                  <a:cubicBezTo>
                    <a:pt x="202" y="61"/>
                    <a:pt x="196" y="64"/>
                    <a:pt x="197" y="67"/>
                  </a:cubicBezTo>
                  <a:cubicBezTo>
                    <a:pt x="198" y="68"/>
                    <a:pt x="200" y="68"/>
                    <a:pt x="201" y="69"/>
                  </a:cubicBezTo>
                  <a:cubicBezTo>
                    <a:pt x="203" y="75"/>
                    <a:pt x="189" y="76"/>
                    <a:pt x="202" y="83"/>
                  </a:cubicBezTo>
                  <a:cubicBezTo>
                    <a:pt x="203" y="84"/>
                    <a:pt x="203" y="80"/>
                    <a:pt x="205" y="79"/>
                  </a:cubicBezTo>
                  <a:cubicBezTo>
                    <a:pt x="206" y="78"/>
                    <a:pt x="208" y="80"/>
                    <a:pt x="210" y="79"/>
                  </a:cubicBezTo>
                  <a:cubicBezTo>
                    <a:pt x="213" y="78"/>
                    <a:pt x="217" y="69"/>
                    <a:pt x="222" y="78"/>
                  </a:cubicBezTo>
                  <a:cubicBezTo>
                    <a:pt x="222" y="80"/>
                    <a:pt x="218" y="79"/>
                    <a:pt x="216" y="80"/>
                  </a:cubicBezTo>
                  <a:cubicBezTo>
                    <a:pt x="211" y="81"/>
                    <a:pt x="209" y="80"/>
                    <a:pt x="205" y="86"/>
                  </a:cubicBezTo>
                  <a:cubicBezTo>
                    <a:pt x="204" y="87"/>
                    <a:pt x="207" y="87"/>
                    <a:pt x="207" y="87"/>
                  </a:cubicBezTo>
                  <a:cubicBezTo>
                    <a:pt x="207" y="89"/>
                    <a:pt x="205" y="89"/>
                    <a:pt x="206" y="90"/>
                  </a:cubicBezTo>
                  <a:cubicBezTo>
                    <a:pt x="207" y="91"/>
                    <a:pt x="211" y="90"/>
                    <a:pt x="213" y="92"/>
                  </a:cubicBezTo>
                  <a:cubicBezTo>
                    <a:pt x="219" y="96"/>
                    <a:pt x="204" y="104"/>
                    <a:pt x="204" y="105"/>
                  </a:cubicBezTo>
                  <a:cubicBezTo>
                    <a:pt x="203" y="105"/>
                    <a:pt x="205" y="104"/>
                    <a:pt x="206" y="104"/>
                  </a:cubicBezTo>
                  <a:cubicBezTo>
                    <a:pt x="209" y="105"/>
                    <a:pt x="212" y="107"/>
                    <a:pt x="214" y="109"/>
                  </a:cubicBezTo>
                  <a:cubicBezTo>
                    <a:pt x="214" y="109"/>
                    <a:pt x="212" y="109"/>
                    <a:pt x="212" y="110"/>
                  </a:cubicBezTo>
                  <a:cubicBezTo>
                    <a:pt x="212" y="111"/>
                    <a:pt x="214" y="112"/>
                    <a:pt x="214" y="113"/>
                  </a:cubicBezTo>
                  <a:cubicBezTo>
                    <a:pt x="214" y="114"/>
                    <a:pt x="212" y="113"/>
                    <a:pt x="212" y="113"/>
                  </a:cubicBezTo>
                  <a:cubicBezTo>
                    <a:pt x="209" y="115"/>
                    <a:pt x="202" y="118"/>
                    <a:pt x="205" y="119"/>
                  </a:cubicBezTo>
                  <a:cubicBezTo>
                    <a:pt x="208" y="120"/>
                    <a:pt x="211" y="112"/>
                    <a:pt x="214" y="114"/>
                  </a:cubicBezTo>
                  <a:cubicBezTo>
                    <a:pt x="215" y="116"/>
                    <a:pt x="216" y="117"/>
                    <a:pt x="218" y="118"/>
                  </a:cubicBezTo>
                  <a:cubicBezTo>
                    <a:pt x="218" y="119"/>
                    <a:pt x="220" y="117"/>
                    <a:pt x="220" y="119"/>
                  </a:cubicBezTo>
                  <a:cubicBezTo>
                    <a:pt x="222" y="122"/>
                    <a:pt x="224" y="128"/>
                    <a:pt x="219" y="131"/>
                  </a:cubicBezTo>
                  <a:cubicBezTo>
                    <a:pt x="217" y="133"/>
                    <a:pt x="214" y="132"/>
                    <a:pt x="212" y="134"/>
                  </a:cubicBezTo>
                  <a:cubicBezTo>
                    <a:pt x="210" y="134"/>
                    <a:pt x="209" y="136"/>
                    <a:pt x="210" y="137"/>
                  </a:cubicBezTo>
                  <a:cubicBezTo>
                    <a:pt x="211" y="138"/>
                    <a:pt x="230" y="140"/>
                    <a:pt x="215" y="149"/>
                  </a:cubicBezTo>
                  <a:cubicBezTo>
                    <a:pt x="212" y="151"/>
                    <a:pt x="203" y="143"/>
                    <a:pt x="203" y="143"/>
                  </a:cubicBezTo>
                  <a:cubicBezTo>
                    <a:pt x="200" y="139"/>
                    <a:pt x="215" y="149"/>
                    <a:pt x="211" y="152"/>
                  </a:cubicBezTo>
                  <a:cubicBezTo>
                    <a:pt x="209" y="153"/>
                    <a:pt x="206" y="148"/>
                    <a:pt x="204" y="150"/>
                  </a:cubicBezTo>
                  <a:cubicBezTo>
                    <a:pt x="203" y="151"/>
                    <a:pt x="208" y="152"/>
                    <a:pt x="209" y="154"/>
                  </a:cubicBezTo>
                  <a:cubicBezTo>
                    <a:pt x="209" y="155"/>
                    <a:pt x="207" y="155"/>
                    <a:pt x="207" y="156"/>
                  </a:cubicBezTo>
                  <a:cubicBezTo>
                    <a:pt x="203" y="157"/>
                    <a:pt x="199" y="161"/>
                    <a:pt x="196" y="159"/>
                  </a:cubicBezTo>
                  <a:cubicBezTo>
                    <a:pt x="194" y="157"/>
                    <a:pt x="195" y="149"/>
                    <a:pt x="193" y="151"/>
                  </a:cubicBezTo>
                  <a:cubicBezTo>
                    <a:pt x="191" y="153"/>
                    <a:pt x="197" y="157"/>
                    <a:pt x="195" y="159"/>
                  </a:cubicBezTo>
                  <a:cubicBezTo>
                    <a:pt x="194" y="162"/>
                    <a:pt x="189" y="159"/>
                    <a:pt x="187" y="161"/>
                  </a:cubicBezTo>
                  <a:cubicBezTo>
                    <a:pt x="185" y="163"/>
                    <a:pt x="187" y="167"/>
                    <a:pt x="185" y="170"/>
                  </a:cubicBezTo>
                  <a:cubicBezTo>
                    <a:pt x="184" y="171"/>
                    <a:pt x="182" y="168"/>
                    <a:pt x="181" y="169"/>
                  </a:cubicBezTo>
                  <a:cubicBezTo>
                    <a:pt x="178" y="170"/>
                    <a:pt x="177" y="173"/>
                    <a:pt x="174" y="173"/>
                  </a:cubicBezTo>
                  <a:cubicBezTo>
                    <a:pt x="172" y="174"/>
                    <a:pt x="173" y="164"/>
                    <a:pt x="167" y="162"/>
                  </a:cubicBezTo>
                  <a:cubicBezTo>
                    <a:pt x="165" y="162"/>
                    <a:pt x="167" y="167"/>
                    <a:pt x="166" y="168"/>
                  </a:cubicBezTo>
                  <a:cubicBezTo>
                    <a:pt x="166" y="169"/>
                    <a:pt x="164" y="168"/>
                    <a:pt x="163" y="168"/>
                  </a:cubicBezTo>
                  <a:cubicBezTo>
                    <a:pt x="163" y="168"/>
                    <a:pt x="165" y="170"/>
                    <a:pt x="165" y="170"/>
                  </a:cubicBezTo>
                  <a:cubicBezTo>
                    <a:pt x="154" y="171"/>
                    <a:pt x="160" y="169"/>
                    <a:pt x="151" y="170"/>
                  </a:cubicBezTo>
                  <a:cubicBezTo>
                    <a:pt x="146" y="171"/>
                    <a:pt x="142" y="175"/>
                    <a:pt x="137" y="177"/>
                  </a:cubicBezTo>
                  <a:cubicBezTo>
                    <a:pt x="136" y="177"/>
                    <a:pt x="135" y="178"/>
                    <a:pt x="134" y="177"/>
                  </a:cubicBezTo>
                  <a:cubicBezTo>
                    <a:pt x="131" y="176"/>
                    <a:pt x="130" y="172"/>
                    <a:pt x="128" y="172"/>
                  </a:cubicBezTo>
                  <a:cubicBezTo>
                    <a:pt x="126" y="173"/>
                    <a:pt x="126" y="177"/>
                    <a:pt x="124" y="178"/>
                  </a:cubicBezTo>
                  <a:cubicBezTo>
                    <a:pt x="123" y="179"/>
                    <a:pt x="123" y="176"/>
                    <a:pt x="121" y="175"/>
                  </a:cubicBezTo>
                  <a:cubicBezTo>
                    <a:pt x="119" y="174"/>
                    <a:pt x="111" y="174"/>
                    <a:pt x="108" y="173"/>
                  </a:cubicBezTo>
                  <a:cubicBezTo>
                    <a:pt x="102" y="171"/>
                    <a:pt x="102" y="180"/>
                    <a:pt x="101" y="181"/>
                  </a:cubicBezTo>
                  <a:cubicBezTo>
                    <a:pt x="98" y="183"/>
                    <a:pt x="84" y="182"/>
                    <a:pt x="82" y="181"/>
                  </a:cubicBezTo>
                  <a:cubicBezTo>
                    <a:pt x="75" y="179"/>
                    <a:pt x="69" y="168"/>
                    <a:pt x="66" y="164"/>
                  </a:cubicBezTo>
                  <a:cubicBezTo>
                    <a:pt x="61" y="160"/>
                    <a:pt x="57" y="164"/>
                    <a:pt x="54" y="156"/>
                  </a:cubicBezTo>
                  <a:cubicBezTo>
                    <a:pt x="54" y="154"/>
                    <a:pt x="52" y="152"/>
                    <a:pt x="53" y="150"/>
                  </a:cubicBezTo>
                  <a:cubicBezTo>
                    <a:pt x="54" y="147"/>
                    <a:pt x="61" y="146"/>
                    <a:pt x="58" y="145"/>
                  </a:cubicBezTo>
                  <a:cubicBezTo>
                    <a:pt x="56" y="144"/>
                    <a:pt x="54" y="151"/>
                    <a:pt x="52" y="150"/>
                  </a:cubicBezTo>
                  <a:cubicBezTo>
                    <a:pt x="50" y="148"/>
                    <a:pt x="55" y="144"/>
                    <a:pt x="54" y="141"/>
                  </a:cubicBezTo>
                  <a:cubicBezTo>
                    <a:pt x="53" y="140"/>
                    <a:pt x="51" y="144"/>
                    <a:pt x="49" y="144"/>
                  </a:cubicBezTo>
                  <a:cubicBezTo>
                    <a:pt x="47" y="142"/>
                    <a:pt x="47" y="138"/>
                    <a:pt x="45" y="137"/>
                  </a:cubicBezTo>
                  <a:cubicBezTo>
                    <a:pt x="43" y="135"/>
                    <a:pt x="42" y="136"/>
                    <a:pt x="40" y="135"/>
                  </a:cubicBezTo>
                  <a:close/>
                </a:path>
              </a:pathLst>
            </a:custGeom>
            <a:grpFill/>
            <a:ln w="6350">
              <a:solidFill>
                <a:schemeClr val="bg1"/>
              </a:solidFill>
              <a:round/>
              <a:headEnd/>
              <a:tailEnd/>
            </a:ln>
          </p:spPr>
          <p:txBody>
            <a:bodyPr/>
            <a:lstStyle/>
            <a:p>
              <a:endParaRPr lang="en-US" dirty="0"/>
            </a:p>
          </p:txBody>
        </p:sp>
        <p:sp>
          <p:nvSpPr>
            <p:cNvPr id="42" name="Freeform 52"/>
            <p:cNvSpPr>
              <a:spLocks/>
            </p:cNvSpPr>
            <p:nvPr/>
          </p:nvSpPr>
          <p:spPr bwMode="auto">
            <a:xfrm>
              <a:off x="6970392" y="536196"/>
              <a:ext cx="1331916" cy="1890710"/>
            </a:xfrm>
            <a:custGeom>
              <a:avLst/>
              <a:gdLst>
                <a:gd name="T0" fmla="*/ 425 w 484"/>
                <a:gd name="T1" fmla="*/ 49 h 685"/>
                <a:gd name="T2" fmla="*/ 397 w 484"/>
                <a:gd name="T3" fmla="*/ 117 h 685"/>
                <a:gd name="T4" fmla="*/ 321 w 484"/>
                <a:gd name="T5" fmla="*/ 125 h 685"/>
                <a:gd name="T6" fmla="*/ 272 w 484"/>
                <a:gd name="T7" fmla="*/ 158 h 685"/>
                <a:gd name="T8" fmla="*/ 215 w 484"/>
                <a:gd name="T9" fmla="*/ 280 h 685"/>
                <a:gd name="T10" fmla="*/ 168 w 484"/>
                <a:gd name="T11" fmla="*/ 424 h 685"/>
                <a:gd name="T12" fmla="*/ 186 w 484"/>
                <a:gd name="T13" fmla="*/ 569 h 685"/>
                <a:gd name="T14" fmla="*/ 143 w 484"/>
                <a:gd name="T15" fmla="*/ 624 h 685"/>
                <a:gd name="T16" fmla="*/ 130 w 484"/>
                <a:gd name="T17" fmla="*/ 598 h 685"/>
                <a:gd name="T18" fmla="*/ 113 w 484"/>
                <a:gd name="T19" fmla="*/ 628 h 685"/>
                <a:gd name="T20" fmla="*/ 78 w 484"/>
                <a:gd name="T21" fmla="*/ 677 h 685"/>
                <a:gd name="T22" fmla="*/ 43 w 484"/>
                <a:gd name="T23" fmla="*/ 669 h 685"/>
                <a:gd name="T24" fmla="*/ 20 w 484"/>
                <a:gd name="T25" fmla="*/ 633 h 685"/>
                <a:gd name="T26" fmla="*/ 20 w 484"/>
                <a:gd name="T27" fmla="*/ 605 h 685"/>
                <a:gd name="T28" fmla="*/ 19 w 484"/>
                <a:gd name="T29" fmla="*/ 601 h 685"/>
                <a:gd name="T30" fmla="*/ 27 w 484"/>
                <a:gd name="T31" fmla="*/ 579 h 685"/>
                <a:gd name="T32" fmla="*/ 9 w 484"/>
                <a:gd name="T33" fmla="*/ 572 h 685"/>
                <a:gd name="T34" fmla="*/ 10 w 484"/>
                <a:gd name="T35" fmla="*/ 554 h 685"/>
                <a:gd name="T36" fmla="*/ 32 w 484"/>
                <a:gd name="T37" fmla="*/ 527 h 685"/>
                <a:gd name="T38" fmla="*/ 52 w 484"/>
                <a:gd name="T39" fmla="*/ 528 h 685"/>
                <a:gd name="T40" fmla="*/ 21 w 484"/>
                <a:gd name="T41" fmla="*/ 514 h 685"/>
                <a:gd name="T42" fmla="*/ 29 w 484"/>
                <a:gd name="T43" fmla="*/ 497 h 685"/>
                <a:gd name="T44" fmla="*/ 18 w 484"/>
                <a:gd name="T45" fmla="*/ 482 h 685"/>
                <a:gd name="T46" fmla="*/ 33 w 484"/>
                <a:gd name="T47" fmla="*/ 481 h 685"/>
                <a:gd name="T48" fmla="*/ 55 w 484"/>
                <a:gd name="T49" fmla="*/ 474 h 685"/>
                <a:gd name="T50" fmla="*/ 60 w 484"/>
                <a:gd name="T51" fmla="*/ 459 h 685"/>
                <a:gd name="T52" fmla="*/ 68 w 484"/>
                <a:gd name="T53" fmla="*/ 440 h 685"/>
                <a:gd name="T54" fmla="*/ 95 w 484"/>
                <a:gd name="T55" fmla="*/ 438 h 685"/>
                <a:gd name="T56" fmla="*/ 105 w 484"/>
                <a:gd name="T57" fmla="*/ 422 h 685"/>
                <a:gd name="T58" fmla="*/ 131 w 484"/>
                <a:gd name="T59" fmla="*/ 424 h 685"/>
                <a:gd name="T60" fmla="*/ 146 w 484"/>
                <a:gd name="T61" fmla="*/ 400 h 685"/>
                <a:gd name="T62" fmla="*/ 122 w 484"/>
                <a:gd name="T63" fmla="*/ 395 h 685"/>
                <a:gd name="T64" fmla="*/ 139 w 484"/>
                <a:gd name="T65" fmla="*/ 371 h 685"/>
                <a:gd name="T66" fmla="*/ 156 w 484"/>
                <a:gd name="T67" fmla="*/ 349 h 685"/>
                <a:gd name="T68" fmla="*/ 176 w 484"/>
                <a:gd name="T69" fmla="*/ 326 h 685"/>
                <a:gd name="T70" fmla="*/ 179 w 484"/>
                <a:gd name="T71" fmla="*/ 306 h 685"/>
                <a:gd name="T72" fmla="*/ 198 w 484"/>
                <a:gd name="T73" fmla="*/ 276 h 685"/>
                <a:gd name="T74" fmla="*/ 194 w 484"/>
                <a:gd name="T75" fmla="*/ 243 h 685"/>
                <a:gd name="T76" fmla="*/ 221 w 484"/>
                <a:gd name="T77" fmla="*/ 233 h 685"/>
                <a:gd name="T78" fmla="*/ 223 w 484"/>
                <a:gd name="T79" fmla="*/ 212 h 685"/>
                <a:gd name="T80" fmla="*/ 225 w 484"/>
                <a:gd name="T81" fmla="*/ 195 h 685"/>
                <a:gd name="T82" fmla="*/ 233 w 484"/>
                <a:gd name="T83" fmla="*/ 184 h 685"/>
                <a:gd name="T84" fmla="*/ 238 w 484"/>
                <a:gd name="T85" fmla="*/ 171 h 685"/>
                <a:gd name="T86" fmla="*/ 254 w 484"/>
                <a:gd name="T87" fmla="*/ 162 h 685"/>
                <a:gd name="T88" fmla="*/ 222 w 484"/>
                <a:gd name="T89" fmla="*/ 169 h 685"/>
                <a:gd name="T90" fmla="*/ 242 w 484"/>
                <a:gd name="T91" fmla="*/ 142 h 685"/>
                <a:gd name="T92" fmla="*/ 263 w 484"/>
                <a:gd name="T93" fmla="*/ 139 h 685"/>
                <a:gd name="T94" fmla="*/ 251 w 484"/>
                <a:gd name="T95" fmla="*/ 118 h 685"/>
                <a:gd name="T96" fmla="*/ 272 w 484"/>
                <a:gd name="T97" fmla="*/ 111 h 685"/>
                <a:gd name="T98" fmla="*/ 300 w 484"/>
                <a:gd name="T99" fmla="*/ 101 h 685"/>
                <a:gd name="T100" fmla="*/ 318 w 484"/>
                <a:gd name="T101" fmla="*/ 76 h 685"/>
                <a:gd name="T102" fmla="*/ 332 w 484"/>
                <a:gd name="T103" fmla="*/ 65 h 685"/>
                <a:gd name="T104" fmla="*/ 349 w 484"/>
                <a:gd name="T105" fmla="*/ 52 h 685"/>
                <a:gd name="T106" fmla="*/ 382 w 484"/>
                <a:gd name="T107" fmla="*/ 21 h 685"/>
                <a:gd name="T108" fmla="*/ 381 w 484"/>
                <a:gd name="T109" fmla="*/ 47 h 685"/>
                <a:gd name="T110" fmla="*/ 407 w 484"/>
                <a:gd name="T111" fmla="*/ 16 h 685"/>
                <a:gd name="T112" fmla="*/ 418 w 484"/>
                <a:gd name="T113" fmla="*/ 31 h 685"/>
                <a:gd name="T114" fmla="*/ 460 w 484"/>
                <a:gd name="T115" fmla="*/ 15 h 685"/>
                <a:gd name="T116" fmla="*/ 445 w 484"/>
                <a:gd name="T117" fmla="*/ 45 h 685"/>
                <a:gd name="T118" fmla="*/ 467 w 484"/>
                <a:gd name="T119" fmla="*/ 49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4" h="685">
                  <a:moveTo>
                    <a:pt x="477" y="49"/>
                  </a:moveTo>
                  <a:cubicBezTo>
                    <a:pt x="479" y="52"/>
                    <a:pt x="484" y="59"/>
                    <a:pt x="480" y="61"/>
                  </a:cubicBezTo>
                  <a:cubicBezTo>
                    <a:pt x="475" y="62"/>
                    <a:pt x="464" y="56"/>
                    <a:pt x="468" y="60"/>
                  </a:cubicBezTo>
                  <a:cubicBezTo>
                    <a:pt x="475" y="66"/>
                    <a:pt x="460" y="74"/>
                    <a:pt x="459" y="79"/>
                  </a:cubicBezTo>
                  <a:cubicBezTo>
                    <a:pt x="459" y="79"/>
                    <a:pt x="463" y="95"/>
                    <a:pt x="458" y="93"/>
                  </a:cubicBezTo>
                  <a:cubicBezTo>
                    <a:pt x="444" y="88"/>
                    <a:pt x="460" y="78"/>
                    <a:pt x="456" y="70"/>
                  </a:cubicBezTo>
                  <a:cubicBezTo>
                    <a:pt x="448" y="57"/>
                    <a:pt x="436" y="62"/>
                    <a:pt x="427" y="51"/>
                  </a:cubicBezTo>
                  <a:cubicBezTo>
                    <a:pt x="426" y="49"/>
                    <a:pt x="426" y="49"/>
                    <a:pt x="426" y="49"/>
                  </a:cubicBezTo>
                  <a:cubicBezTo>
                    <a:pt x="426" y="49"/>
                    <a:pt x="426" y="49"/>
                    <a:pt x="425" y="50"/>
                  </a:cubicBezTo>
                  <a:cubicBezTo>
                    <a:pt x="425" y="49"/>
                    <a:pt x="425" y="49"/>
                    <a:pt x="425" y="49"/>
                  </a:cubicBezTo>
                  <a:cubicBezTo>
                    <a:pt x="425" y="50"/>
                    <a:pt x="425" y="50"/>
                    <a:pt x="425" y="50"/>
                  </a:cubicBezTo>
                  <a:cubicBezTo>
                    <a:pt x="417" y="51"/>
                    <a:pt x="419" y="60"/>
                    <a:pt x="412" y="62"/>
                  </a:cubicBezTo>
                  <a:cubicBezTo>
                    <a:pt x="407" y="63"/>
                    <a:pt x="409" y="55"/>
                    <a:pt x="403" y="63"/>
                  </a:cubicBezTo>
                  <a:cubicBezTo>
                    <a:pt x="402" y="64"/>
                    <a:pt x="403" y="66"/>
                    <a:pt x="402" y="67"/>
                  </a:cubicBezTo>
                  <a:cubicBezTo>
                    <a:pt x="402" y="67"/>
                    <a:pt x="398" y="75"/>
                    <a:pt x="398" y="76"/>
                  </a:cubicBezTo>
                  <a:cubicBezTo>
                    <a:pt x="397" y="79"/>
                    <a:pt x="399" y="88"/>
                    <a:pt x="399" y="91"/>
                  </a:cubicBezTo>
                  <a:cubicBezTo>
                    <a:pt x="399" y="92"/>
                    <a:pt x="399" y="93"/>
                    <a:pt x="399" y="94"/>
                  </a:cubicBezTo>
                  <a:cubicBezTo>
                    <a:pt x="399" y="96"/>
                    <a:pt x="399" y="98"/>
                    <a:pt x="399" y="100"/>
                  </a:cubicBezTo>
                  <a:cubicBezTo>
                    <a:pt x="400" y="103"/>
                    <a:pt x="403" y="106"/>
                    <a:pt x="403" y="109"/>
                  </a:cubicBezTo>
                  <a:cubicBezTo>
                    <a:pt x="405" y="122"/>
                    <a:pt x="402" y="113"/>
                    <a:pt x="397" y="117"/>
                  </a:cubicBezTo>
                  <a:cubicBezTo>
                    <a:pt x="392" y="122"/>
                    <a:pt x="397" y="124"/>
                    <a:pt x="396" y="130"/>
                  </a:cubicBezTo>
                  <a:cubicBezTo>
                    <a:pt x="395" y="132"/>
                    <a:pt x="394" y="132"/>
                    <a:pt x="393" y="134"/>
                  </a:cubicBezTo>
                  <a:cubicBezTo>
                    <a:pt x="393" y="134"/>
                    <a:pt x="388" y="130"/>
                    <a:pt x="388" y="129"/>
                  </a:cubicBezTo>
                  <a:cubicBezTo>
                    <a:pt x="387" y="129"/>
                    <a:pt x="373" y="124"/>
                    <a:pt x="372" y="125"/>
                  </a:cubicBezTo>
                  <a:cubicBezTo>
                    <a:pt x="370" y="127"/>
                    <a:pt x="371" y="130"/>
                    <a:pt x="370" y="131"/>
                  </a:cubicBezTo>
                  <a:cubicBezTo>
                    <a:pt x="366" y="139"/>
                    <a:pt x="360" y="134"/>
                    <a:pt x="353" y="135"/>
                  </a:cubicBezTo>
                  <a:cubicBezTo>
                    <a:pt x="351" y="135"/>
                    <a:pt x="349" y="137"/>
                    <a:pt x="347" y="136"/>
                  </a:cubicBezTo>
                  <a:cubicBezTo>
                    <a:pt x="345" y="135"/>
                    <a:pt x="346" y="132"/>
                    <a:pt x="345" y="130"/>
                  </a:cubicBezTo>
                  <a:cubicBezTo>
                    <a:pt x="342" y="125"/>
                    <a:pt x="334" y="114"/>
                    <a:pt x="329" y="111"/>
                  </a:cubicBezTo>
                  <a:cubicBezTo>
                    <a:pt x="314" y="102"/>
                    <a:pt x="321" y="125"/>
                    <a:pt x="321" y="125"/>
                  </a:cubicBezTo>
                  <a:cubicBezTo>
                    <a:pt x="319" y="125"/>
                    <a:pt x="317" y="123"/>
                    <a:pt x="315" y="123"/>
                  </a:cubicBezTo>
                  <a:cubicBezTo>
                    <a:pt x="313" y="123"/>
                    <a:pt x="312" y="124"/>
                    <a:pt x="312" y="124"/>
                  </a:cubicBezTo>
                  <a:cubicBezTo>
                    <a:pt x="312" y="125"/>
                    <a:pt x="313" y="125"/>
                    <a:pt x="313" y="125"/>
                  </a:cubicBezTo>
                  <a:cubicBezTo>
                    <a:pt x="312" y="125"/>
                    <a:pt x="312" y="125"/>
                    <a:pt x="312" y="125"/>
                  </a:cubicBezTo>
                  <a:cubicBezTo>
                    <a:pt x="309" y="126"/>
                    <a:pt x="305" y="124"/>
                    <a:pt x="304" y="127"/>
                  </a:cubicBezTo>
                  <a:cubicBezTo>
                    <a:pt x="302" y="129"/>
                    <a:pt x="307" y="130"/>
                    <a:pt x="308" y="132"/>
                  </a:cubicBezTo>
                  <a:cubicBezTo>
                    <a:pt x="310" y="134"/>
                    <a:pt x="310" y="136"/>
                    <a:pt x="310" y="139"/>
                  </a:cubicBezTo>
                  <a:cubicBezTo>
                    <a:pt x="310" y="144"/>
                    <a:pt x="304" y="147"/>
                    <a:pt x="305" y="152"/>
                  </a:cubicBezTo>
                  <a:cubicBezTo>
                    <a:pt x="305" y="155"/>
                    <a:pt x="319" y="154"/>
                    <a:pt x="306" y="162"/>
                  </a:cubicBezTo>
                  <a:cubicBezTo>
                    <a:pt x="303" y="164"/>
                    <a:pt x="277" y="152"/>
                    <a:pt x="272" y="158"/>
                  </a:cubicBezTo>
                  <a:cubicBezTo>
                    <a:pt x="269" y="161"/>
                    <a:pt x="279" y="183"/>
                    <a:pt x="271" y="186"/>
                  </a:cubicBezTo>
                  <a:cubicBezTo>
                    <a:pt x="259" y="180"/>
                    <a:pt x="259" y="180"/>
                    <a:pt x="259" y="180"/>
                  </a:cubicBezTo>
                  <a:cubicBezTo>
                    <a:pt x="257" y="180"/>
                    <a:pt x="250" y="194"/>
                    <a:pt x="250" y="197"/>
                  </a:cubicBezTo>
                  <a:cubicBezTo>
                    <a:pt x="249" y="201"/>
                    <a:pt x="249" y="206"/>
                    <a:pt x="246" y="210"/>
                  </a:cubicBezTo>
                  <a:cubicBezTo>
                    <a:pt x="244" y="212"/>
                    <a:pt x="239" y="208"/>
                    <a:pt x="241" y="215"/>
                  </a:cubicBezTo>
                  <a:cubicBezTo>
                    <a:pt x="242" y="223"/>
                    <a:pt x="252" y="224"/>
                    <a:pt x="248" y="234"/>
                  </a:cubicBezTo>
                  <a:cubicBezTo>
                    <a:pt x="245" y="240"/>
                    <a:pt x="233" y="255"/>
                    <a:pt x="231" y="262"/>
                  </a:cubicBezTo>
                  <a:cubicBezTo>
                    <a:pt x="230" y="265"/>
                    <a:pt x="235" y="268"/>
                    <a:pt x="234" y="272"/>
                  </a:cubicBezTo>
                  <a:cubicBezTo>
                    <a:pt x="226" y="279"/>
                    <a:pt x="226" y="279"/>
                    <a:pt x="226" y="279"/>
                  </a:cubicBezTo>
                  <a:cubicBezTo>
                    <a:pt x="223" y="280"/>
                    <a:pt x="217" y="277"/>
                    <a:pt x="215" y="280"/>
                  </a:cubicBezTo>
                  <a:cubicBezTo>
                    <a:pt x="219" y="295"/>
                    <a:pt x="219" y="295"/>
                    <a:pt x="219" y="295"/>
                  </a:cubicBezTo>
                  <a:cubicBezTo>
                    <a:pt x="219" y="295"/>
                    <a:pt x="217" y="306"/>
                    <a:pt x="217" y="306"/>
                  </a:cubicBezTo>
                  <a:cubicBezTo>
                    <a:pt x="218" y="320"/>
                    <a:pt x="218" y="320"/>
                    <a:pt x="218" y="320"/>
                  </a:cubicBezTo>
                  <a:cubicBezTo>
                    <a:pt x="218" y="322"/>
                    <a:pt x="216" y="322"/>
                    <a:pt x="215" y="324"/>
                  </a:cubicBezTo>
                  <a:cubicBezTo>
                    <a:pt x="212" y="334"/>
                    <a:pt x="207" y="344"/>
                    <a:pt x="203" y="355"/>
                  </a:cubicBezTo>
                  <a:cubicBezTo>
                    <a:pt x="201" y="362"/>
                    <a:pt x="217" y="358"/>
                    <a:pt x="214" y="376"/>
                  </a:cubicBezTo>
                  <a:cubicBezTo>
                    <a:pt x="212" y="394"/>
                    <a:pt x="202" y="376"/>
                    <a:pt x="186" y="386"/>
                  </a:cubicBezTo>
                  <a:cubicBezTo>
                    <a:pt x="181" y="389"/>
                    <a:pt x="173" y="402"/>
                    <a:pt x="172" y="408"/>
                  </a:cubicBezTo>
                  <a:cubicBezTo>
                    <a:pt x="172" y="410"/>
                    <a:pt x="174" y="411"/>
                    <a:pt x="173" y="413"/>
                  </a:cubicBezTo>
                  <a:cubicBezTo>
                    <a:pt x="173" y="417"/>
                    <a:pt x="168" y="419"/>
                    <a:pt x="168" y="424"/>
                  </a:cubicBezTo>
                  <a:cubicBezTo>
                    <a:pt x="168" y="469"/>
                    <a:pt x="173" y="390"/>
                    <a:pt x="173" y="436"/>
                  </a:cubicBezTo>
                  <a:cubicBezTo>
                    <a:pt x="173" y="438"/>
                    <a:pt x="171" y="439"/>
                    <a:pt x="171" y="442"/>
                  </a:cubicBezTo>
                  <a:cubicBezTo>
                    <a:pt x="170" y="444"/>
                    <a:pt x="172" y="446"/>
                    <a:pt x="172" y="449"/>
                  </a:cubicBezTo>
                  <a:cubicBezTo>
                    <a:pt x="172" y="451"/>
                    <a:pt x="170" y="454"/>
                    <a:pt x="171" y="456"/>
                  </a:cubicBezTo>
                  <a:cubicBezTo>
                    <a:pt x="171" y="462"/>
                    <a:pt x="177" y="467"/>
                    <a:pt x="178" y="472"/>
                  </a:cubicBezTo>
                  <a:cubicBezTo>
                    <a:pt x="179" y="481"/>
                    <a:pt x="173" y="491"/>
                    <a:pt x="175" y="499"/>
                  </a:cubicBezTo>
                  <a:cubicBezTo>
                    <a:pt x="177" y="508"/>
                    <a:pt x="191" y="507"/>
                    <a:pt x="193" y="516"/>
                  </a:cubicBezTo>
                  <a:cubicBezTo>
                    <a:pt x="188" y="531"/>
                    <a:pt x="188" y="531"/>
                    <a:pt x="188" y="531"/>
                  </a:cubicBezTo>
                  <a:cubicBezTo>
                    <a:pt x="185" y="534"/>
                    <a:pt x="178" y="532"/>
                    <a:pt x="178" y="536"/>
                  </a:cubicBezTo>
                  <a:cubicBezTo>
                    <a:pt x="180" y="552"/>
                    <a:pt x="190" y="548"/>
                    <a:pt x="186" y="569"/>
                  </a:cubicBezTo>
                  <a:cubicBezTo>
                    <a:pt x="186" y="580"/>
                    <a:pt x="186" y="580"/>
                    <a:pt x="186" y="580"/>
                  </a:cubicBezTo>
                  <a:cubicBezTo>
                    <a:pt x="183" y="589"/>
                    <a:pt x="171" y="589"/>
                    <a:pt x="170" y="592"/>
                  </a:cubicBezTo>
                  <a:cubicBezTo>
                    <a:pt x="170" y="593"/>
                    <a:pt x="172" y="593"/>
                    <a:pt x="172" y="594"/>
                  </a:cubicBezTo>
                  <a:cubicBezTo>
                    <a:pt x="172" y="596"/>
                    <a:pt x="173" y="598"/>
                    <a:pt x="172" y="599"/>
                  </a:cubicBezTo>
                  <a:cubicBezTo>
                    <a:pt x="171" y="601"/>
                    <a:pt x="167" y="602"/>
                    <a:pt x="167" y="604"/>
                  </a:cubicBezTo>
                  <a:cubicBezTo>
                    <a:pt x="164" y="611"/>
                    <a:pt x="175" y="626"/>
                    <a:pt x="167" y="638"/>
                  </a:cubicBezTo>
                  <a:cubicBezTo>
                    <a:pt x="163" y="643"/>
                    <a:pt x="162" y="639"/>
                    <a:pt x="161" y="635"/>
                  </a:cubicBezTo>
                  <a:cubicBezTo>
                    <a:pt x="161" y="635"/>
                    <a:pt x="161" y="635"/>
                    <a:pt x="161" y="635"/>
                  </a:cubicBezTo>
                  <a:cubicBezTo>
                    <a:pt x="163" y="634"/>
                    <a:pt x="161" y="631"/>
                    <a:pt x="160" y="629"/>
                  </a:cubicBezTo>
                  <a:cubicBezTo>
                    <a:pt x="152" y="617"/>
                    <a:pt x="156" y="635"/>
                    <a:pt x="143" y="624"/>
                  </a:cubicBezTo>
                  <a:cubicBezTo>
                    <a:pt x="142" y="622"/>
                    <a:pt x="145" y="620"/>
                    <a:pt x="145" y="619"/>
                  </a:cubicBezTo>
                  <a:cubicBezTo>
                    <a:pt x="145" y="616"/>
                    <a:pt x="142" y="619"/>
                    <a:pt x="142" y="619"/>
                  </a:cubicBezTo>
                  <a:cubicBezTo>
                    <a:pt x="140" y="615"/>
                    <a:pt x="141" y="610"/>
                    <a:pt x="142" y="610"/>
                  </a:cubicBezTo>
                  <a:cubicBezTo>
                    <a:pt x="142" y="610"/>
                    <a:pt x="141" y="609"/>
                    <a:pt x="141" y="609"/>
                  </a:cubicBezTo>
                  <a:cubicBezTo>
                    <a:pt x="140" y="605"/>
                    <a:pt x="139" y="602"/>
                    <a:pt x="139" y="598"/>
                  </a:cubicBezTo>
                  <a:cubicBezTo>
                    <a:pt x="138" y="596"/>
                    <a:pt x="142" y="591"/>
                    <a:pt x="139" y="591"/>
                  </a:cubicBezTo>
                  <a:cubicBezTo>
                    <a:pt x="130" y="591"/>
                    <a:pt x="146" y="602"/>
                    <a:pt x="136" y="609"/>
                  </a:cubicBezTo>
                  <a:cubicBezTo>
                    <a:pt x="136" y="609"/>
                    <a:pt x="136" y="608"/>
                    <a:pt x="136" y="608"/>
                  </a:cubicBezTo>
                  <a:cubicBezTo>
                    <a:pt x="135" y="606"/>
                    <a:pt x="136" y="603"/>
                    <a:pt x="136" y="601"/>
                  </a:cubicBezTo>
                  <a:cubicBezTo>
                    <a:pt x="134" y="599"/>
                    <a:pt x="131" y="596"/>
                    <a:pt x="130" y="598"/>
                  </a:cubicBezTo>
                  <a:cubicBezTo>
                    <a:pt x="130" y="601"/>
                    <a:pt x="134" y="603"/>
                    <a:pt x="135" y="605"/>
                  </a:cubicBezTo>
                  <a:cubicBezTo>
                    <a:pt x="136" y="607"/>
                    <a:pt x="133" y="610"/>
                    <a:pt x="134" y="612"/>
                  </a:cubicBezTo>
                  <a:cubicBezTo>
                    <a:pt x="137" y="620"/>
                    <a:pt x="139" y="616"/>
                    <a:pt x="137" y="621"/>
                  </a:cubicBezTo>
                  <a:cubicBezTo>
                    <a:pt x="137" y="622"/>
                    <a:pt x="137" y="623"/>
                    <a:pt x="136" y="623"/>
                  </a:cubicBezTo>
                  <a:cubicBezTo>
                    <a:pt x="136" y="623"/>
                    <a:pt x="135" y="621"/>
                    <a:pt x="134" y="621"/>
                  </a:cubicBezTo>
                  <a:cubicBezTo>
                    <a:pt x="131" y="626"/>
                    <a:pt x="135" y="633"/>
                    <a:pt x="132" y="633"/>
                  </a:cubicBezTo>
                  <a:cubicBezTo>
                    <a:pt x="130" y="633"/>
                    <a:pt x="132" y="628"/>
                    <a:pt x="131" y="628"/>
                  </a:cubicBezTo>
                  <a:cubicBezTo>
                    <a:pt x="125" y="633"/>
                    <a:pt x="137" y="637"/>
                    <a:pt x="121" y="637"/>
                  </a:cubicBezTo>
                  <a:cubicBezTo>
                    <a:pt x="119" y="637"/>
                    <a:pt x="121" y="633"/>
                    <a:pt x="119" y="632"/>
                  </a:cubicBezTo>
                  <a:cubicBezTo>
                    <a:pt x="118" y="631"/>
                    <a:pt x="114" y="627"/>
                    <a:pt x="113" y="628"/>
                  </a:cubicBezTo>
                  <a:cubicBezTo>
                    <a:pt x="112" y="631"/>
                    <a:pt x="117" y="633"/>
                    <a:pt x="118" y="635"/>
                  </a:cubicBezTo>
                  <a:cubicBezTo>
                    <a:pt x="118" y="636"/>
                    <a:pt x="108" y="637"/>
                    <a:pt x="107" y="641"/>
                  </a:cubicBezTo>
                  <a:cubicBezTo>
                    <a:pt x="107" y="642"/>
                    <a:pt x="111" y="644"/>
                    <a:pt x="110" y="645"/>
                  </a:cubicBezTo>
                  <a:cubicBezTo>
                    <a:pt x="108" y="647"/>
                    <a:pt x="103" y="645"/>
                    <a:pt x="101" y="647"/>
                  </a:cubicBezTo>
                  <a:cubicBezTo>
                    <a:pt x="100" y="649"/>
                    <a:pt x="105" y="649"/>
                    <a:pt x="104" y="651"/>
                  </a:cubicBezTo>
                  <a:cubicBezTo>
                    <a:pt x="102" y="666"/>
                    <a:pt x="99" y="646"/>
                    <a:pt x="97" y="654"/>
                  </a:cubicBezTo>
                  <a:cubicBezTo>
                    <a:pt x="97" y="655"/>
                    <a:pt x="98" y="655"/>
                    <a:pt x="98" y="656"/>
                  </a:cubicBezTo>
                  <a:cubicBezTo>
                    <a:pt x="96" y="659"/>
                    <a:pt x="86" y="670"/>
                    <a:pt x="86" y="671"/>
                  </a:cubicBezTo>
                  <a:cubicBezTo>
                    <a:pt x="85" y="672"/>
                    <a:pt x="84" y="669"/>
                    <a:pt x="83" y="670"/>
                  </a:cubicBezTo>
                  <a:cubicBezTo>
                    <a:pt x="81" y="672"/>
                    <a:pt x="82" y="677"/>
                    <a:pt x="78" y="677"/>
                  </a:cubicBezTo>
                  <a:cubicBezTo>
                    <a:pt x="76" y="678"/>
                    <a:pt x="76" y="672"/>
                    <a:pt x="73" y="672"/>
                  </a:cubicBezTo>
                  <a:cubicBezTo>
                    <a:pt x="71" y="673"/>
                    <a:pt x="72" y="678"/>
                    <a:pt x="70" y="679"/>
                  </a:cubicBezTo>
                  <a:cubicBezTo>
                    <a:pt x="68" y="681"/>
                    <a:pt x="66" y="679"/>
                    <a:pt x="64" y="679"/>
                  </a:cubicBezTo>
                  <a:cubicBezTo>
                    <a:pt x="63" y="680"/>
                    <a:pt x="63" y="681"/>
                    <a:pt x="62" y="682"/>
                  </a:cubicBezTo>
                  <a:cubicBezTo>
                    <a:pt x="58" y="684"/>
                    <a:pt x="59" y="681"/>
                    <a:pt x="54" y="681"/>
                  </a:cubicBezTo>
                  <a:cubicBezTo>
                    <a:pt x="51" y="681"/>
                    <a:pt x="48" y="685"/>
                    <a:pt x="47" y="683"/>
                  </a:cubicBezTo>
                  <a:cubicBezTo>
                    <a:pt x="45" y="681"/>
                    <a:pt x="51" y="679"/>
                    <a:pt x="51" y="677"/>
                  </a:cubicBezTo>
                  <a:cubicBezTo>
                    <a:pt x="50" y="675"/>
                    <a:pt x="47" y="680"/>
                    <a:pt x="45" y="680"/>
                  </a:cubicBezTo>
                  <a:cubicBezTo>
                    <a:pt x="42" y="681"/>
                    <a:pt x="39" y="679"/>
                    <a:pt x="36" y="678"/>
                  </a:cubicBezTo>
                  <a:cubicBezTo>
                    <a:pt x="30" y="675"/>
                    <a:pt x="42" y="671"/>
                    <a:pt x="43" y="669"/>
                  </a:cubicBezTo>
                  <a:cubicBezTo>
                    <a:pt x="44" y="667"/>
                    <a:pt x="41" y="666"/>
                    <a:pt x="39" y="666"/>
                  </a:cubicBezTo>
                  <a:cubicBezTo>
                    <a:pt x="38" y="666"/>
                    <a:pt x="38" y="670"/>
                    <a:pt x="36" y="670"/>
                  </a:cubicBezTo>
                  <a:cubicBezTo>
                    <a:pt x="34" y="670"/>
                    <a:pt x="32" y="669"/>
                    <a:pt x="30" y="668"/>
                  </a:cubicBezTo>
                  <a:cubicBezTo>
                    <a:pt x="25" y="666"/>
                    <a:pt x="23" y="659"/>
                    <a:pt x="20" y="658"/>
                  </a:cubicBezTo>
                  <a:cubicBezTo>
                    <a:pt x="19" y="657"/>
                    <a:pt x="17" y="657"/>
                    <a:pt x="15" y="657"/>
                  </a:cubicBezTo>
                  <a:cubicBezTo>
                    <a:pt x="13" y="655"/>
                    <a:pt x="8" y="645"/>
                    <a:pt x="9" y="643"/>
                  </a:cubicBezTo>
                  <a:cubicBezTo>
                    <a:pt x="9" y="640"/>
                    <a:pt x="11" y="639"/>
                    <a:pt x="12" y="636"/>
                  </a:cubicBezTo>
                  <a:cubicBezTo>
                    <a:pt x="12" y="634"/>
                    <a:pt x="9" y="628"/>
                    <a:pt x="12" y="629"/>
                  </a:cubicBezTo>
                  <a:cubicBezTo>
                    <a:pt x="15" y="630"/>
                    <a:pt x="13" y="636"/>
                    <a:pt x="16" y="637"/>
                  </a:cubicBezTo>
                  <a:cubicBezTo>
                    <a:pt x="17" y="639"/>
                    <a:pt x="18" y="634"/>
                    <a:pt x="20" y="633"/>
                  </a:cubicBezTo>
                  <a:cubicBezTo>
                    <a:pt x="20" y="632"/>
                    <a:pt x="21" y="633"/>
                    <a:pt x="22" y="634"/>
                  </a:cubicBezTo>
                  <a:cubicBezTo>
                    <a:pt x="21" y="632"/>
                    <a:pt x="21" y="630"/>
                    <a:pt x="20" y="628"/>
                  </a:cubicBezTo>
                  <a:cubicBezTo>
                    <a:pt x="20" y="625"/>
                    <a:pt x="25" y="626"/>
                    <a:pt x="27" y="624"/>
                  </a:cubicBezTo>
                  <a:cubicBezTo>
                    <a:pt x="27" y="624"/>
                    <a:pt x="23" y="624"/>
                    <a:pt x="24" y="623"/>
                  </a:cubicBezTo>
                  <a:cubicBezTo>
                    <a:pt x="24" y="621"/>
                    <a:pt x="26" y="620"/>
                    <a:pt x="28" y="619"/>
                  </a:cubicBezTo>
                  <a:cubicBezTo>
                    <a:pt x="30" y="618"/>
                    <a:pt x="35" y="619"/>
                    <a:pt x="36" y="616"/>
                  </a:cubicBezTo>
                  <a:cubicBezTo>
                    <a:pt x="38" y="613"/>
                    <a:pt x="27" y="618"/>
                    <a:pt x="25" y="616"/>
                  </a:cubicBezTo>
                  <a:cubicBezTo>
                    <a:pt x="23" y="618"/>
                    <a:pt x="23" y="618"/>
                    <a:pt x="23" y="614"/>
                  </a:cubicBezTo>
                  <a:cubicBezTo>
                    <a:pt x="23" y="611"/>
                    <a:pt x="29" y="610"/>
                    <a:pt x="29" y="608"/>
                  </a:cubicBezTo>
                  <a:cubicBezTo>
                    <a:pt x="27" y="605"/>
                    <a:pt x="23" y="604"/>
                    <a:pt x="20" y="605"/>
                  </a:cubicBezTo>
                  <a:cubicBezTo>
                    <a:pt x="15" y="606"/>
                    <a:pt x="17" y="618"/>
                    <a:pt x="12" y="618"/>
                  </a:cubicBezTo>
                  <a:cubicBezTo>
                    <a:pt x="9" y="618"/>
                    <a:pt x="11" y="613"/>
                    <a:pt x="10" y="611"/>
                  </a:cubicBezTo>
                  <a:cubicBezTo>
                    <a:pt x="9" y="610"/>
                    <a:pt x="8" y="609"/>
                    <a:pt x="6" y="608"/>
                  </a:cubicBezTo>
                  <a:cubicBezTo>
                    <a:pt x="6" y="608"/>
                    <a:pt x="6" y="608"/>
                    <a:pt x="7" y="608"/>
                  </a:cubicBezTo>
                  <a:cubicBezTo>
                    <a:pt x="6" y="608"/>
                    <a:pt x="6" y="608"/>
                    <a:pt x="6" y="609"/>
                  </a:cubicBezTo>
                  <a:cubicBezTo>
                    <a:pt x="6" y="608"/>
                    <a:pt x="6" y="608"/>
                    <a:pt x="6" y="608"/>
                  </a:cubicBezTo>
                  <a:cubicBezTo>
                    <a:pt x="5" y="607"/>
                    <a:pt x="4" y="607"/>
                    <a:pt x="4" y="605"/>
                  </a:cubicBezTo>
                  <a:cubicBezTo>
                    <a:pt x="4" y="604"/>
                    <a:pt x="9" y="607"/>
                    <a:pt x="10" y="606"/>
                  </a:cubicBezTo>
                  <a:cubicBezTo>
                    <a:pt x="12" y="604"/>
                    <a:pt x="12" y="599"/>
                    <a:pt x="14" y="598"/>
                  </a:cubicBezTo>
                  <a:cubicBezTo>
                    <a:pt x="16" y="597"/>
                    <a:pt x="17" y="601"/>
                    <a:pt x="19" y="601"/>
                  </a:cubicBezTo>
                  <a:cubicBezTo>
                    <a:pt x="20" y="602"/>
                    <a:pt x="19" y="599"/>
                    <a:pt x="20" y="599"/>
                  </a:cubicBezTo>
                  <a:cubicBezTo>
                    <a:pt x="20" y="598"/>
                    <a:pt x="21" y="599"/>
                    <a:pt x="22" y="599"/>
                  </a:cubicBezTo>
                  <a:cubicBezTo>
                    <a:pt x="24" y="599"/>
                    <a:pt x="18" y="599"/>
                    <a:pt x="19" y="597"/>
                  </a:cubicBezTo>
                  <a:cubicBezTo>
                    <a:pt x="19" y="597"/>
                    <a:pt x="34" y="590"/>
                    <a:pt x="33" y="590"/>
                  </a:cubicBezTo>
                  <a:cubicBezTo>
                    <a:pt x="21" y="589"/>
                    <a:pt x="29" y="599"/>
                    <a:pt x="17" y="589"/>
                  </a:cubicBezTo>
                  <a:cubicBezTo>
                    <a:pt x="17" y="589"/>
                    <a:pt x="19" y="589"/>
                    <a:pt x="19" y="588"/>
                  </a:cubicBezTo>
                  <a:cubicBezTo>
                    <a:pt x="20" y="587"/>
                    <a:pt x="19" y="586"/>
                    <a:pt x="20" y="585"/>
                  </a:cubicBezTo>
                  <a:cubicBezTo>
                    <a:pt x="22" y="584"/>
                    <a:pt x="24" y="586"/>
                    <a:pt x="25" y="584"/>
                  </a:cubicBezTo>
                  <a:cubicBezTo>
                    <a:pt x="26" y="584"/>
                    <a:pt x="25" y="583"/>
                    <a:pt x="25" y="582"/>
                  </a:cubicBezTo>
                  <a:cubicBezTo>
                    <a:pt x="26" y="581"/>
                    <a:pt x="26" y="580"/>
                    <a:pt x="27" y="579"/>
                  </a:cubicBezTo>
                  <a:cubicBezTo>
                    <a:pt x="29" y="578"/>
                    <a:pt x="33" y="579"/>
                    <a:pt x="33" y="577"/>
                  </a:cubicBezTo>
                  <a:cubicBezTo>
                    <a:pt x="34" y="575"/>
                    <a:pt x="29" y="575"/>
                    <a:pt x="29" y="573"/>
                  </a:cubicBezTo>
                  <a:cubicBezTo>
                    <a:pt x="28" y="572"/>
                    <a:pt x="29" y="571"/>
                    <a:pt x="30" y="570"/>
                  </a:cubicBezTo>
                  <a:cubicBezTo>
                    <a:pt x="29" y="570"/>
                    <a:pt x="28" y="568"/>
                    <a:pt x="27" y="569"/>
                  </a:cubicBezTo>
                  <a:cubicBezTo>
                    <a:pt x="25" y="570"/>
                    <a:pt x="24" y="572"/>
                    <a:pt x="23" y="574"/>
                  </a:cubicBezTo>
                  <a:cubicBezTo>
                    <a:pt x="21" y="577"/>
                    <a:pt x="22" y="580"/>
                    <a:pt x="20" y="583"/>
                  </a:cubicBezTo>
                  <a:cubicBezTo>
                    <a:pt x="19" y="584"/>
                    <a:pt x="19" y="580"/>
                    <a:pt x="19" y="578"/>
                  </a:cubicBezTo>
                  <a:cubicBezTo>
                    <a:pt x="17" y="574"/>
                    <a:pt x="15" y="575"/>
                    <a:pt x="16" y="572"/>
                  </a:cubicBezTo>
                  <a:cubicBezTo>
                    <a:pt x="18" y="569"/>
                    <a:pt x="24" y="562"/>
                    <a:pt x="20" y="563"/>
                  </a:cubicBezTo>
                  <a:cubicBezTo>
                    <a:pt x="17" y="564"/>
                    <a:pt x="14" y="580"/>
                    <a:pt x="9" y="572"/>
                  </a:cubicBezTo>
                  <a:cubicBezTo>
                    <a:pt x="8" y="569"/>
                    <a:pt x="7" y="566"/>
                    <a:pt x="6" y="563"/>
                  </a:cubicBezTo>
                  <a:cubicBezTo>
                    <a:pt x="6" y="560"/>
                    <a:pt x="12" y="563"/>
                    <a:pt x="18" y="561"/>
                  </a:cubicBezTo>
                  <a:cubicBezTo>
                    <a:pt x="20" y="561"/>
                    <a:pt x="21" y="559"/>
                    <a:pt x="21" y="557"/>
                  </a:cubicBezTo>
                  <a:cubicBezTo>
                    <a:pt x="18" y="560"/>
                    <a:pt x="14" y="554"/>
                    <a:pt x="14" y="553"/>
                  </a:cubicBezTo>
                  <a:cubicBezTo>
                    <a:pt x="14" y="550"/>
                    <a:pt x="19" y="549"/>
                    <a:pt x="22" y="547"/>
                  </a:cubicBezTo>
                  <a:cubicBezTo>
                    <a:pt x="21" y="543"/>
                    <a:pt x="18" y="547"/>
                    <a:pt x="15" y="550"/>
                  </a:cubicBezTo>
                  <a:cubicBezTo>
                    <a:pt x="15" y="550"/>
                    <a:pt x="14" y="550"/>
                    <a:pt x="14" y="550"/>
                  </a:cubicBezTo>
                  <a:cubicBezTo>
                    <a:pt x="14" y="550"/>
                    <a:pt x="14" y="549"/>
                    <a:pt x="13" y="548"/>
                  </a:cubicBezTo>
                  <a:cubicBezTo>
                    <a:pt x="14" y="549"/>
                    <a:pt x="14" y="551"/>
                    <a:pt x="15" y="550"/>
                  </a:cubicBezTo>
                  <a:cubicBezTo>
                    <a:pt x="13" y="552"/>
                    <a:pt x="11" y="554"/>
                    <a:pt x="10" y="554"/>
                  </a:cubicBezTo>
                  <a:cubicBezTo>
                    <a:pt x="8" y="554"/>
                    <a:pt x="9" y="550"/>
                    <a:pt x="8" y="549"/>
                  </a:cubicBezTo>
                  <a:cubicBezTo>
                    <a:pt x="8" y="548"/>
                    <a:pt x="1" y="541"/>
                    <a:pt x="3" y="541"/>
                  </a:cubicBezTo>
                  <a:cubicBezTo>
                    <a:pt x="6" y="541"/>
                    <a:pt x="8" y="543"/>
                    <a:pt x="10" y="545"/>
                  </a:cubicBezTo>
                  <a:cubicBezTo>
                    <a:pt x="10" y="545"/>
                    <a:pt x="10" y="544"/>
                    <a:pt x="10" y="543"/>
                  </a:cubicBezTo>
                  <a:cubicBezTo>
                    <a:pt x="11" y="541"/>
                    <a:pt x="15" y="541"/>
                    <a:pt x="18" y="539"/>
                  </a:cubicBezTo>
                  <a:cubicBezTo>
                    <a:pt x="18" y="538"/>
                    <a:pt x="17" y="537"/>
                    <a:pt x="17" y="537"/>
                  </a:cubicBezTo>
                  <a:cubicBezTo>
                    <a:pt x="14" y="538"/>
                    <a:pt x="9" y="541"/>
                    <a:pt x="6" y="540"/>
                  </a:cubicBezTo>
                  <a:cubicBezTo>
                    <a:pt x="3" y="538"/>
                    <a:pt x="5" y="529"/>
                    <a:pt x="7" y="528"/>
                  </a:cubicBezTo>
                  <a:cubicBezTo>
                    <a:pt x="10" y="526"/>
                    <a:pt x="13" y="532"/>
                    <a:pt x="16" y="532"/>
                  </a:cubicBezTo>
                  <a:cubicBezTo>
                    <a:pt x="17" y="532"/>
                    <a:pt x="24" y="523"/>
                    <a:pt x="32" y="527"/>
                  </a:cubicBezTo>
                  <a:cubicBezTo>
                    <a:pt x="35" y="529"/>
                    <a:pt x="35" y="532"/>
                    <a:pt x="38" y="533"/>
                  </a:cubicBezTo>
                  <a:cubicBezTo>
                    <a:pt x="41" y="535"/>
                    <a:pt x="36" y="528"/>
                    <a:pt x="44" y="526"/>
                  </a:cubicBezTo>
                  <a:cubicBezTo>
                    <a:pt x="55" y="523"/>
                    <a:pt x="44" y="542"/>
                    <a:pt x="56" y="541"/>
                  </a:cubicBezTo>
                  <a:cubicBezTo>
                    <a:pt x="63" y="540"/>
                    <a:pt x="53" y="534"/>
                    <a:pt x="53" y="529"/>
                  </a:cubicBezTo>
                  <a:cubicBezTo>
                    <a:pt x="54" y="524"/>
                    <a:pt x="73" y="536"/>
                    <a:pt x="70" y="523"/>
                  </a:cubicBezTo>
                  <a:cubicBezTo>
                    <a:pt x="70" y="521"/>
                    <a:pt x="65" y="526"/>
                    <a:pt x="63" y="525"/>
                  </a:cubicBezTo>
                  <a:cubicBezTo>
                    <a:pt x="61" y="524"/>
                    <a:pt x="61" y="522"/>
                    <a:pt x="61" y="521"/>
                  </a:cubicBezTo>
                  <a:cubicBezTo>
                    <a:pt x="61" y="517"/>
                    <a:pt x="71" y="512"/>
                    <a:pt x="68" y="511"/>
                  </a:cubicBezTo>
                  <a:cubicBezTo>
                    <a:pt x="58" y="507"/>
                    <a:pt x="61" y="524"/>
                    <a:pt x="60" y="526"/>
                  </a:cubicBezTo>
                  <a:cubicBezTo>
                    <a:pt x="60" y="527"/>
                    <a:pt x="56" y="528"/>
                    <a:pt x="52" y="528"/>
                  </a:cubicBezTo>
                  <a:cubicBezTo>
                    <a:pt x="51" y="529"/>
                    <a:pt x="52" y="527"/>
                    <a:pt x="51" y="527"/>
                  </a:cubicBezTo>
                  <a:cubicBezTo>
                    <a:pt x="49" y="525"/>
                    <a:pt x="46" y="524"/>
                    <a:pt x="43" y="523"/>
                  </a:cubicBezTo>
                  <a:cubicBezTo>
                    <a:pt x="43" y="523"/>
                    <a:pt x="43" y="523"/>
                    <a:pt x="43" y="523"/>
                  </a:cubicBezTo>
                  <a:cubicBezTo>
                    <a:pt x="42" y="525"/>
                    <a:pt x="41" y="527"/>
                    <a:pt x="40" y="528"/>
                  </a:cubicBezTo>
                  <a:cubicBezTo>
                    <a:pt x="39" y="528"/>
                    <a:pt x="28" y="523"/>
                    <a:pt x="25" y="523"/>
                  </a:cubicBezTo>
                  <a:cubicBezTo>
                    <a:pt x="24" y="523"/>
                    <a:pt x="24" y="525"/>
                    <a:pt x="24" y="525"/>
                  </a:cubicBezTo>
                  <a:cubicBezTo>
                    <a:pt x="20" y="527"/>
                    <a:pt x="15" y="528"/>
                    <a:pt x="11" y="527"/>
                  </a:cubicBezTo>
                  <a:cubicBezTo>
                    <a:pt x="10" y="527"/>
                    <a:pt x="4" y="520"/>
                    <a:pt x="5" y="519"/>
                  </a:cubicBezTo>
                  <a:cubicBezTo>
                    <a:pt x="7" y="517"/>
                    <a:pt x="10" y="515"/>
                    <a:pt x="13" y="515"/>
                  </a:cubicBezTo>
                  <a:cubicBezTo>
                    <a:pt x="16" y="514"/>
                    <a:pt x="21" y="517"/>
                    <a:pt x="21" y="514"/>
                  </a:cubicBezTo>
                  <a:cubicBezTo>
                    <a:pt x="22" y="512"/>
                    <a:pt x="16" y="514"/>
                    <a:pt x="13" y="514"/>
                  </a:cubicBezTo>
                  <a:cubicBezTo>
                    <a:pt x="11" y="514"/>
                    <a:pt x="9" y="517"/>
                    <a:pt x="8" y="516"/>
                  </a:cubicBezTo>
                  <a:cubicBezTo>
                    <a:pt x="0" y="513"/>
                    <a:pt x="9" y="509"/>
                    <a:pt x="11" y="509"/>
                  </a:cubicBezTo>
                  <a:cubicBezTo>
                    <a:pt x="15" y="509"/>
                    <a:pt x="21" y="514"/>
                    <a:pt x="26" y="511"/>
                  </a:cubicBezTo>
                  <a:cubicBezTo>
                    <a:pt x="30" y="507"/>
                    <a:pt x="13" y="512"/>
                    <a:pt x="11" y="506"/>
                  </a:cubicBezTo>
                  <a:cubicBezTo>
                    <a:pt x="10" y="504"/>
                    <a:pt x="19" y="505"/>
                    <a:pt x="17" y="503"/>
                  </a:cubicBezTo>
                  <a:cubicBezTo>
                    <a:pt x="15" y="502"/>
                    <a:pt x="12" y="504"/>
                    <a:pt x="10" y="502"/>
                  </a:cubicBezTo>
                  <a:cubicBezTo>
                    <a:pt x="4" y="497"/>
                    <a:pt x="13" y="487"/>
                    <a:pt x="18" y="487"/>
                  </a:cubicBezTo>
                  <a:cubicBezTo>
                    <a:pt x="23" y="487"/>
                    <a:pt x="28" y="488"/>
                    <a:pt x="30" y="491"/>
                  </a:cubicBezTo>
                  <a:cubicBezTo>
                    <a:pt x="31" y="493"/>
                    <a:pt x="28" y="495"/>
                    <a:pt x="29" y="497"/>
                  </a:cubicBezTo>
                  <a:cubicBezTo>
                    <a:pt x="30" y="498"/>
                    <a:pt x="29" y="492"/>
                    <a:pt x="31" y="492"/>
                  </a:cubicBezTo>
                  <a:cubicBezTo>
                    <a:pt x="33" y="491"/>
                    <a:pt x="33" y="495"/>
                    <a:pt x="35" y="496"/>
                  </a:cubicBezTo>
                  <a:cubicBezTo>
                    <a:pt x="37" y="496"/>
                    <a:pt x="32" y="493"/>
                    <a:pt x="33" y="492"/>
                  </a:cubicBezTo>
                  <a:cubicBezTo>
                    <a:pt x="35" y="490"/>
                    <a:pt x="44" y="498"/>
                    <a:pt x="51" y="491"/>
                  </a:cubicBezTo>
                  <a:cubicBezTo>
                    <a:pt x="52" y="490"/>
                    <a:pt x="49" y="490"/>
                    <a:pt x="47" y="490"/>
                  </a:cubicBezTo>
                  <a:cubicBezTo>
                    <a:pt x="34" y="489"/>
                    <a:pt x="54" y="493"/>
                    <a:pt x="43" y="493"/>
                  </a:cubicBezTo>
                  <a:cubicBezTo>
                    <a:pt x="41" y="494"/>
                    <a:pt x="29" y="488"/>
                    <a:pt x="24" y="487"/>
                  </a:cubicBezTo>
                  <a:cubicBezTo>
                    <a:pt x="22" y="487"/>
                    <a:pt x="21" y="486"/>
                    <a:pt x="19" y="486"/>
                  </a:cubicBezTo>
                  <a:cubicBezTo>
                    <a:pt x="17" y="486"/>
                    <a:pt x="12" y="490"/>
                    <a:pt x="12" y="487"/>
                  </a:cubicBezTo>
                  <a:cubicBezTo>
                    <a:pt x="12" y="485"/>
                    <a:pt x="18" y="485"/>
                    <a:pt x="18" y="482"/>
                  </a:cubicBezTo>
                  <a:cubicBezTo>
                    <a:pt x="19" y="479"/>
                    <a:pt x="12" y="477"/>
                    <a:pt x="12" y="473"/>
                  </a:cubicBezTo>
                  <a:cubicBezTo>
                    <a:pt x="12" y="472"/>
                    <a:pt x="15" y="473"/>
                    <a:pt x="16" y="475"/>
                  </a:cubicBezTo>
                  <a:cubicBezTo>
                    <a:pt x="17" y="476"/>
                    <a:pt x="17" y="481"/>
                    <a:pt x="20" y="481"/>
                  </a:cubicBezTo>
                  <a:cubicBezTo>
                    <a:pt x="22" y="480"/>
                    <a:pt x="17" y="474"/>
                    <a:pt x="19" y="474"/>
                  </a:cubicBezTo>
                  <a:cubicBezTo>
                    <a:pt x="22" y="473"/>
                    <a:pt x="24" y="479"/>
                    <a:pt x="27" y="479"/>
                  </a:cubicBezTo>
                  <a:cubicBezTo>
                    <a:pt x="29" y="479"/>
                    <a:pt x="28" y="472"/>
                    <a:pt x="30" y="474"/>
                  </a:cubicBezTo>
                  <a:cubicBezTo>
                    <a:pt x="32" y="475"/>
                    <a:pt x="29" y="479"/>
                    <a:pt x="29" y="481"/>
                  </a:cubicBezTo>
                  <a:cubicBezTo>
                    <a:pt x="29" y="482"/>
                    <a:pt x="28" y="483"/>
                    <a:pt x="29" y="483"/>
                  </a:cubicBezTo>
                  <a:cubicBezTo>
                    <a:pt x="31" y="482"/>
                    <a:pt x="30" y="477"/>
                    <a:pt x="32" y="477"/>
                  </a:cubicBezTo>
                  <a:cubicBezTo>
                    <a:pt x="33" y="477"/>
                    <a:pt x="32" y="480"/>
                    <a:pt x="33" y="481"/>
                  </a:cubicBezTo>
                  <a:cubicBezTo>
                    <a:pt x="36" y="482"/>
                    <a:pt x="39" y="484"/>
                    <a:pt x="41" y="482"/>
                  </a:cubicBezTo>
                  <a:cubicBezTo>
                    <a:pt x="41" y="480"/>
                    <a:pt x="36" y="481"/>
                    <a:pt x="35" y="479"/>
                  </a:cubicBezTo>
                  <a:cubicBezTo>
                    <a:pt x="33" y="477"/>
                    <a:pt x="32" y="474"/>
                    <a:pt x="32" y="472"/>
                  </a:cubicBezTo>
                  <a:cubicBezTo>
                    <a:pt x="32" y="468"/>
                    <a:pt x="37" y="466"/>
                    <a:pt x="41" y="466"/>
                  </a:cubicBezTo>
                  <a:cubicBezTo>
                    <a:pt x="42" y="467"/>
                    <a:pt x="41" y="470"/>
                    <a:pt x="42" y="471"/>
                  </a:cubicBezTo>
                  <a:cubicBezTo>
                    <a:pt x="43" y="473"/>
                    <a:pt x="45" y="475"/>
                    <a:pt x="46" y="477"/>
                  </a:cubicBezTo>
                  <a:cubicBezTo>
                    <a:pt x="46" y="478"/>
                    <a:pt x="44" y="479"/>
                    <a:pt x="45" y="479"/>
                  </a:cubicBezTo>
                  <a:cubicBezTo>
                    <a:pt x="46" y="479"/>
                    <a:pt x="46" y="478"/>
                    <a:pt x="46" y="477"/>
                  </a:cubicBezTo>
                  <a:cubicBezTo>
                    <a:pt x="45" y="470"/>
                    <a:pt x="36" y="465"/>
                    <a:pt x="50" y="463"/>
                  </a:cubicBezTo>
                  <a:cubicBezTo>
                    <a:pt x="54" y="462"/>
                    <a:pt x="55" y="468"/>
                    <a:pt x="55" y="474"/>
                  </a:cubicBezTo>
                  <a:cubicBezTo>
                    <a:pt x="55" y="473"/>
                    <a:pt x="56" y="472"/>
                    <a:pt x="56" y="472"/>
                  </a:cubicBezTo>
                  <a:cubicBezTo>
                    <a:pt x="59" y="470"/>
                    <a:pt x="65" y="474"/>
                    <a:pt x="64" y="472"/>
                  </a:cubicBezTo>
                  <a:cubicBezTo>
                    <a:pt x="63" y="469"/>
                    <a:pt x="58" y="471"/>
                    <a:pt x="56" y="469"/>
                  </a:cubicBezTo>
                  <a:cubicBezTo>
                    <a:pt x="54" y="468"/>
                    <a:pt x="54" y="464"/>
                    <a:pt x="53" y="463"/>
                  </a:cubicBezTo>
                  <a:cubicBezTo>
                    <a:pt x="51" y="460"/>
                    <a:pt x="41" y="457"/>
                    <a:pt x="39" y="455"/>
                  </a:cubicBezTo>
                  <a:cubicBezTo>
                    <a:pt x="39" y="455"/>
                    <a:pt x="41" y="454"/>
                    <a:pt x="42" y="454"/>
                  </a:cubicBezTo>
                  <a:cubicBezTo>
                    <a:pt x="43" y="454"/>
                    <a:pt x="45" y="454"/>
                    <a:pt x="47" y="454"/>
                  </a:cubicBezTo>
                  <a:cubicBezTo>
                    <a:pt x="47" y="455"/>
                    <a:pt x="47" y="457"/>
                    <a:pt x="48" y="457"/>
                  </a:cubicBezTo>
                  <a:cubicBezTo>
                    <a:pt x="49" y="457"/>
                    <a:pt x="53" y="449"/>
                    <a:pt x="59" y="453"/>
                  </a:cubicBezTo>
                  <a:cubicBezTo>
                    <a:pt x="60" y="454"/>
                    <a:pt x="58" y="458"/>
                    <a:pt x="60" y="459"/>
                  </a:cubicBezTo>
                  <a:cubicBezTo>
                    <a:pt x="61" y="460"/>
                    <a:pt x="59" y="455"/>
                    <a:pt x="60" y="454"/>
                  </a:cubicBezTo>
                  <a:cubicBezTo>
                    <a:pt x="63" y="452"/>
                    <a:pt x="69" y="461"/>
                    <a:pt x="69" y="461"/>
                  </a:cubicBezTo>
                  <a:cubicBezTo>
                    <a:pt x="71" y="461"/>
                    <a:pt x="75" y="460"/>
                    <a:pt x="74" y="458"/>
                  </a:cubicBezTo>
                  <a:cubicBezTo>
                    <a:pt x="73" y="455"/>
                    <a:pt x="69" y="459"/>
                    <a:pt x="67" y="458"/>
                  </a:cubicBezTo>
                  <a:cubicBezTo>
                    <a:pt x="64" y="455"/>
                    <a:pt x="69" y="451"/>
                    <a:pt x="74" y="450"/>
                  </a:cubicBezTo>
                  <a:cubicBezTo>
                    <a:pt x="71" y="451"/>
                    <a:pt x="68" y="452"/>
                    <a:pt x="65" y="452"/>
                  </a:cubicBezTo>
                  <a:cubicBezTo>
                    <a:pt x="43" y="452"/>
                    <a:pt x="63" y="449"/>
                    <a:pt x="62" y="445"/>
                  </a:cubicBezTo>
                  <a:cubicBezTo>
                    <a:pt x="62" y="442"/>
                    <a:pt x="57" y="442"/>
                    <a:pt x="55" y="440"/>
                  </a:cubicBezTo>
                  <a:cubicBezTo>
                    <a:pt x="52" y="437"/>
                    <a:pt x="53" y="434"/>
                    <a:pt x="63" y="435"/>
                  </a:cubicBezTo>
                  <a:cubicBezTo>
                    <a:pt x="66" y="436"/>
                    <a:pt x="66" y="440"/>
                    <a:pt x="68" y="440"/>
                  </a:cubicBezTo>
                  <a:cubicBezTo>
                    <a:pt x="69" y="441"/>
                    <a:pt x="71" y="438"/>
                    <a:pt x="72" y="438"/>
                  </a:cubicBezTo>
                  <a:cubicBezTo>
                    <a:pt x="74" y="438"/>
                    <a:pt x="76" y="438"/>
                    <a:pt x="78" y="438"/>
                  </a:cubicBezTo>
                  <a:cubicBezTo>
                    <a:pt x="78" y="438"/>
                    <a:pt x="78" y="437"/>
                    <a:pt x="77" y="437"/>
                  </a:cubicBezTo>
                  <a:cubicBezTo>
                    <a:pt x="77" y="434"/>
                    <a:pt x="80" y="432"/>
                    <a:pt x="82" y="432"/>
                  </a:cubicBezTo>
                  <a:cubicBezTo>
                    <a:pt x="83" y="431"/>
                    <a:pt x="82" y="434"/>
                    <a:pt x="83" y="435"/>
                  </a:cubicBezTo>
                  <a:cubicBezTo>
                    <a:pt x="84" y="437"/>
                    <a:pt x="87" y="437"/>
                    <a:pt x="88" y="439"/>
                  </a:cubicBezTo>
                  <a:cubicBezTo>
                    <a:pt x="88" y="440"/>
                    <a:pt x="86" y="442"/>
                    <a:pt x="88" y="443"/>
                  </a:cubicBezTo>
                  <a:cubicBezTo>
                    <a:pt x="89" y="445"/>
                    <a:pt x="94" y="449"/>
                    <a:pt x="96" y="446"/>
                  </a:cubicBezTo>
                  <a:cubicBezTo>
                    <a:pt x="97" y="443"/>
                    <a:pt x="90" y="442"/>
                    <a:pt x="89" y="439"/>
                  </a:cubicBezTo>
                  <a:cubicBezTo>
                    <a:pt x="89" y="437"/>
                    <a:pt x="94" y="439"/>
                    <a:pt x="95" y="438"/>
                  </a:cubicBezTo>
                  <a:cubicBezTo>
                    <a:pt x="96" y="437"/>
                    <a:pt x="92" y="439"/>
                    <a:pt x="92" y="438"/>
                  </a:cubicBezTo>
                  <a:cubicBezTo>
                    <a:pt x="91" y="437"/>
                    <a:pt x="94" y="436"/>
                    <a:pt x="93" y="436"/>
                  </a:cubicBezTo>
                  <a:cubicBezTo>
                    <a:pt x="91" y="437"/>
                    <a:pt x="90" y="439"/>
                    <a:pt x="88" y="439"/>
                  </a:cubicBezTo>
                  <a:cubicBezTo>
                    <a:pt x="86" y="437"/>
                    <a:pt x="85" y="434"/>
                    <a:pt x="84" y="431"/>
                  </a:cubicBezTo>
                  <a:cubicBezTo>
                    <a:pt x="83" y="430"/>
                    <a:pt x="86" y="432"/>
                    <a:pt x="87" y="433"/>
                  </a:cubicBezTo>
                  <a:cubicBezTo>
                    <a:pt x="88" y="433"/>
                    <a:pt x="83" y="429"/>
                    <a:pt x="87" y="430"/>
                  </a:cubicBezTo>
                  <a:cubicBezTo>
                    <a:pt x="88" y="430"/>
                    <a:pt x="103" y="437"/>
                    <a:pt x="101" y="427"/>
                  </a:cubicBezTo>
                  <a:cubicBezTo>
                    <a:pt x="100" y="415"/>
                    <a:pt x="89" y="438"/>
                    <a:pt x="91" y="422"/>
                  </a:cubicBezTo>
                  <a:cubicBezTo>
                    <a:pt x="92" y="419"/>
                    <a:pt x="101" y="413"/>
                    <a:pt x="103" y="414"/>
                  </a:cubicBezTo>
                  <a:cubicBezTo>
                    <a:pt x="106" y="415"/>
                    <a:pt x="103" y="420"/>
                    <a:pt x="105" y="422"/>
                  </a:cubicBezTo>
                  <a:cubicBezTo>
                    <a:pt x="106" y="424"/>
                    <a:pt x="107" y="421"/>
                    <a:pt x="108" y="420"/>
                  </a:cubicBezTo>
                  <a:cubicBezTo>
                    <a:pt x="110" y="419"/>
                    <a:pt x="115" y="419"/>
                    <a:pt x="113" y="418"/>
                  </a:cubicBezTo>
                  <a:cubicBezTo>
                    <a:pt x="112" y="416"/>
                    <a:pt x="107" y="421"/>
                    <a:pt x="107" y="419"/>
                  </a:cubicBezTo>
                  <a:cubicBezTo>
                    <a:pt x="107" y="416"/>
                    <a:pt x="112" y="416"/>
                    <a:pt x="113" y="413"/>
                  </a:cubicBezTo>
                  <a:cubicBezTo>
                    <a:pt x="116" y="411"/>
                    <a:pt x="116" y="407"/>
                    <a:pt x="119" y="406"/>
                  </a:cubicBezTo>
                  <a:cubicBezTo>
                    <a:pt x="121" y="406"/>
                    <a:pt x="120" y="410"/>
                    <a:pt x="121" y="412"/>
                  </a:cubicBezTo>
                  <a:cubicBezTo>
                    <a:pt x="122" y="413"/>
                    <a:pt x="124" y="414"/>
                    <a:pt x="124" y="416"/>
                  </a:cubicBezTo>
                  <a:cubicBezTo>
                    <a:pt x="124" y="418"/>
                    <a:pt x="121" y="419"/>
                    <a:pt x="121" y="422"/>
                  </a:cubicBezTo>
                  <a:cubicBezTo>
                    <a:pt x="122" y="423"/>
                    <a:pt x="124" y="420"/>
                    <a:pt x="125" y="420"/>
                  </a:cubicBezTo>
                  <a:cubicBezTo>
                    <a:pt x="127" y="421"/>
                    <a:pt x="130" y="426"/>
                    <a:pt x="131" y="424"/>
                  </a:cubicBezTo>
                  <a:cubicBezTo>
                    <a:pt x="132" y="421"/>
                    <a:pt x="127" y="419"/>
                    <a:pt x="127" y="416"/>
                  </a:cubicBezTo>
                  <a:cubicBezTo>
                    <a:pt x="127" y="413"/>
                    <a:pt x="142" y="417"/>
                    <a:pt x="143" y="417"/>
                  </a:cubicBezTo>
                  <a:cubicBezTo>
                    <a:pt x="145" y="415"/>
                    <a:pt x="146" y="411"/>
                    <a:pt x="145" y="408"/>
                  </a:cubicBezTo>
                  <a:cubicBezTo>
                    <a:pt x="145" y="406"/>
                    <a:pt x="140" y="409"/>
                    <a:pt x="141" y="408"/>
                  </a:cubicBezTo>
                  <a:cubicBezTo>
                    <a:pt x="142" y="403"/>
                    <a:pt x="157" y="402"/>
                    <a:pt x="157" y="398"/>
                  </a:cubicBezTo>
                  <a:cubicBezTo>
                    <a:pt x="156" y="395"/>
                    <a:pt x="147" y="395"/>
                    <a:pt x="149" y="393"/>
                  </a:cubicBezTo>
                  <a:cubicBezTo>
                    <a:pt x="151" y="390"/>
                    <a:pt x="157" y="391"/>
                    <a:pt x="158" y="388"/>
                  </a:cubicBezTo>
                  <a:cubicBezTo>
                    <a:pt x="159" y="373"/>
                    <a:pt x="145" y="391"/>
                    <a:pt x="142" y="394"/>
                  </a:cubicBezTo>
                  <a:cubicBezTo>
                    <a:pt x="141" y="395"/>
                    <a:pt x="136" y="396"/>
                    <a:pt x="137" y="398"/>
                  </a:cubicBezTo>
                  <a:cubicBezTo>
                    <a:pt x="139" y="401"/>
                    <a:pt x="143" y="399"/>
                    <a:pt x="146" y="400"/>
                  </a:cubicBezTo>
                  <a:cubicBezTo>
                    <a:pt x="146" y="400"/>
                    <a:pt x="145" y="401"/>
                    <a:pt x="145" y="401"/>
                  </a:cubicBezTo>
                  <a:cubicBezTo>
                    <a:pt x="143" y="402"/>
                    <a:pt x="141" y="403"/>
                    <a:pt x="139" y="404"/>
                  </a:cubicBezTo>
                  <a:cubicBezTo>
                    <a:pt x="137" y="406"/>
                    <a:pt x="128" y="414"/>
                    <a:pt x="125" y="413"/>
                  </a:cubicBezTo>
                  <a:cubicBezTo>
                    <a:pt x="123" y="413"/>
                    <a:pt x="124" y="410"/>
                    <a:pt x="123" y="409"/>
                  </a:cubicBezTo>
                  <a:cubicBezTo>
                    <a:pt x="122" y="407"/>
                    <a:pt x="119" y="406"/>
                    <a:pt x="120" y="404"/>
                  </a:cubicBezTo>
                  <a:cubicBezTo>
                    <a:pt x="121" y="402"/>
                    <a:pt x="125" y="401"/>
                    <a:pt x="127" y="400"/>
                  </a:cubicBezTo>
                  <a:cubicBezTo>
                    <a:pt x="128" y="399"/>
                    <a:pt x="126" y="401"/>
                    <a:pt x="125" y="400"/>
                  </a:cubicBezTo>
                  <a:cubicBezTo>
                    <a:pt x="124" y="400"/>
                    <a:pt x="126" y="398"/>
                    <a:pt x="126" y="399"/>
                  </a:cubicBezTo>
                  <a:cubicBezTo>
                    <a:pt x="123" y="400"/>
                    <a:pt x="119" y="406"/>
                    <a:pt x="115" y="404"/>
                  </a:cubicBezTo>
                  <a:cubicBezTo>
                    <a:pt x="110" y="402"/>
                    <a:pt x="118" y="397"/>
                    <a:pt x="122" y="395"/>
                  </a:cubicBezTo>
                  <a:cubicBezTo>
                    <a:pt x="124" y="394"/>
                    <a:pt x="127" y="394"/>
                    <a:pt x="129" y="391"/>
                  </a:cubicBezTo>
                  <a:cubicBezTo>
                    <a:pt x="130" y="390"/>
                    <a:pt x="125" y="392"/>
                    <a:pt x="124" y="392"/>
                  </a:cubicBezTo>
                  <a:cubicBezTo>
                    <a:pt x="123" y="392"/>
                    <a:pt x="124" y="391"/>
                    <a:pt x="124" y="391"/>
                  </a:cubicBezTo>
                  <a:cubicBezTo>
                    <a:pt x="124" y="388"/>
                    <a:pt x="124" y="385"/>
                    <a:pt x="125" y="383"/>
                  </a:cubicBezTo>
                  <a:cubicBezTo>
                    <a:pt x="126" y="382"/>
                    <a:pt x="128" y="384"/>
                    <a:pt x="129" y="383"/>
                  </a:cubicBezTo>
                  <a:cubicBezTo>
                    <a:pt x="130" y="383"/>
                    <a:pt x="128" y="383"/>
                    <a:pt x="128" y="382"/>
                  </a:cubicBezTo>
                  <a:cubicBezTo>
                    <a:pt x="128" y="381"/>
                    <a:pt x="128" y="380"/>
                    <a:pt x="128" y="379"/>
                  </a:cubicBezTo>
                  <a:cubicBezTo>
                    <a:pt x="130" y="378"/>
                    <a:pt x="132" y="380"/>
                    <a:pt x="133" y="379"/>
                  </a:cubicBezTo>
                  <a:cubicBezTo>
                    <a:pt x="134" y="378"/>
                    <a:pt x="133" y="375"/>
                    <a:pt x="134" y="374"/>
                  </a:cubicBezTo>
                  <a:cubicBezTo>
                    <a:pt x="135" y="372"/>
                    <a:pt x="138" y="373"/>
                    <a:pt x="139" y="371"/>
                  </a:cubicBezTo>
                  <a:cubicBezTo>
                    <a:pt x="139" y="369"/>
                    <a:pt x="134" y="367"/>
                    <a:pt x="136" y="367"/>
                  </a:cubicBezTo>
                  <a:cubicBezTo>
                    <a:pt x="138" y="366"/>
                    <a:pt x="140" y="371"/>
                    <a:pt x="143" y="370"/>
                  </a:cubicBezTo>
                  <a:cubicBezTo>
                    <a:pt x="145" y="369"/>
                    <a:pt x="140" y="368"/>
                    <a:pt x="139" y="366"/>
                  </a:cubicBezTo>
                  <a:cubicBezTo>
                    <a:pt x="137" y="363"/>
                    <a:pt x="143" y="360"/>
                    <a:pt x="146" y="358"/>
                  </a:cubicBezTo>
                  <a:cubicBezTo>
                    <a:pt x="149" y="356"/>
                    <a:pt x="150" y="365"/>
                    <a:pt x="154" y="366"/>
                  </a:cubicBezTo>
                  <a:cubicBezTo>
                    <a:pt x="156" y="367"/>
                    <a:pt x="159" y="366"/>
                    <a:pt x="160" y="365"/>
                  </a:cubicBezTo>
                  <a:cubicBezTo>
                    <a:pt x="161" y="363"/>
                    <a:pt x="155" y="365"/>
                    <a:pt x="156" y="363"/>
                  </a:cubicBezTo>
                  <a:cubicBezTo>
                    <a:pt x="157" y="361"/>
                    <a:pt x="162" y="361"/>
                    <a:pt x="163" y="359"/>
                  </a:cubicBezTo>
                  <a:cubicBezTo>
                    <a:pt x="165" y="354"/>
                    <a:pt x="151" y="368"/>
                    <a:pt x="155" y="353"/>
                  </a:cubicBezTo>
                  <a:cubicBezTo>
                    <a:pt x="155" y="351"/>
                    <a:pt x="156" y="350"/>
                    <a:pt x="156" y="349"/>
                  </a:cubicBezTo>
                  <a:cubicBezTo>
                    <a:pt x="155" y="350"/>
                    <a:pt x="153" y="351"/>
                    <a:pt x="151" y="352"/>
                  </a:cubicBezTo>
                  <a:cubicBezTo>
                    <a:pt x="146" y="354"/>
                    <a:pt x="162" y="345"/>
                    <a:pt x="161" y="343"/>
                  </a:cubicBezTo>
                  <a:cubicBezTo>
                    <a:pt x="160" y="342"/>
                    <a:pt x="160" y="342"/>
                    <a:pt x="158" y="343"/>
                  </a:cubicBezTo>
                  <a:cubicBezTo>
                    <a:pt x="158" y="342"/>
                    <a:pt x="158" y="342"/>
                    <a:pt x="158" y="342"/>
                  </a:cubicBezTo>
                  <a:cubicBezTo>
                    <a:pt x="158" y="342"/>
                    <a:pt x="156" y="342"/>
                    <a:pt x="156" y="342"/>
                  </a:cubicBezTo>
                  <a:cubicBezTo>
                    <a:pt x="157" y="339"/>
                    <a:pt x="169" y="340"/>
                    <a:pt x="171" y="339"/>
                  </a:cubicBezTo>
                  <a:cubicBezTo>
                    <a:pt x="172" y="338"/>
                    <a:pt x="170" y="336"/>
                    <a:pt x="171" y="336"/>
                  </a:cubicBezTo>
                  <a:cubicBezTo>
                    <a:pt x="176" y="330"/>
                    <a:pt x="184" y="334"/>
                    <a:pt x="186" y="323"/>
                  </a:cubicBezTo>
                  <a:cubicBezTo>
                    <a:pt x="186" y="321"/>
                    <a:pt x="183" y="325"/>
                    <a:pt x="181" y="326"/>
                  </a:cubicBezTo>
                  <a:cubicBezTo>
                    <a:pt x="179" y="326"/>
                    <a:pt x="178" y="326"/>
                    <a:pt x="176" y="326"/>
                  </a:cubicBezTo>
                  <a:cubicBezTo>
                    <a:pt x="174" y="326"/>
                    <a:pt x="172" y="328"/>
                    <a:pt x="172" y="327"/>
                  </a:cubicBezTo>
                  <a:cubicBezTo>
                    <a:pt x="172" y="322"/>
                    <a:pt x="186" y="322"/>
                    <a:pt x="182" y="315"/>
                  </a:cubicBezTo>
                  <a:cubicBezTo>
                    <a:pt x="182" y="314"/>
                    <a:pt x="178" y="315"/>
                    <a:pt x="176" y="315"/>
                  </a:cubicBezTo>
                  <a:cubicBezTo>
                    <a:pt x="176" y="316"/>
                    <a:pt x="177" y="317"/>
                    <a:pt x="178" y="318"/>
                  </a:cubicBezTo>
                  <a:cubicBezTo>
                    <a:pt x="176" y="320"/>
                    <a:pt x="174" y="322"/>
                    <a:pt x="172" y="324"/>
                  </a:cubicBezTo>
                  <a:cubicBezTo>
                    <a:pt x="172" y="324"/>
                    <a:pt x="170" y="327"/>
                    <a:pt x="170" y="326"/>
                  </a:cubicBezTo>
                  <a:cubicBezTo>
                    <a:pt x="169" y="324"/>
                    <a:pt x="169" y="313"/>
                    <a:pt x="172" y="313"/>
                  </a:cubicBezTo>
                  <a:cubicBezTo>
                    <a:pt x="172" y="312"/>
                    <a:pt x="172" y="311"/>
                    <a:pt x="173" y="309"/>
                  </a:cubicBezTo>
                  <a:cubicBezTo>
                    <a:pt x="174" y="306"/>
                    <a:pt x="179" y="308"/>
                    <a:pt x="182" y="306"/>
                  </a:cubicBezTo>
                  <a:cubicBezTo>
                    <a:pt x="182" y="306"/>
                    <a:pt x="180" y="306"/>
                    <a:pt x="179" y="306"/>
                  </a:cubicBezTo>
                  <a:cubicBezTo>
                    <a:pt x="178" y="305"/>
                    <a:pt x="177" y="303"/>
                    <a:pt x="177" y="301"/>
                  </a:cubicBezTo>
                  <a:cubicBezTo>
                    <a:pt x="176" y="299"/>
                    <a:pt x="180" y="290"/>
                    <a:pt x="182" y="290"/>
                  </a:cubicBezTo>
                  <a:cubicBezTo>
                    <a:pt x="185" y="290"/>
                    <a:pt x="187" y="295"/>
                    <a:pt x="190" y="296"/>
                  </a:cubicBezTo>
                  <a:cubicBezTo>
                    <a:pt x="191" y="296"/>
                    <a:pt x="188" y="293"/>
                    <a:pt x="188" y="291"/>
                  </a:cubicBezTo>
                  <a:cubicBezTo>
                    <a:pt x="187" y="290"/>
                    <a:pt x="188" y="286"/>
                    <a:pt x="186" y="285"/>
                  </a:cubicBezTo>
                  <a:cubicBezTo>
                    <a:pt x="184" y="284"/>
                    <a:pt x="181" y="287"/>
                    <a:pt x="179" y="285"/>
                  </a:cubicBezTo>
                  <a:cubicBezTo>
                    <a:pt x="173" y="281"/>
                    <a:pt x="185" y="282"/>
                    <a:pt x="187" y="282"/>
                  </a:cubicBezTo>
                  <a:cubicBezTo>
                    <a:pt x="190" y="280"/>
                    <a:pt x="191" y="275"/>
                    <a:pt x="196" y="276"/>
                  </a:cubicBezTo>
                  <a:cubicBezTo>
                    <a:pt x="198" y="277"/>
                    <a:pt x="199" y="280"/>
                    <a:pt x="202" y="280"/>
                  </a:cubicBezTo>
                  <a:cubicBezTo>
                    <a:pt x="203" y="280"/>
                    <a:pt x="199" y="278"/>
                    <a:pt x="198" y="276"/>
                  </a:cubicBezTo>
                  <a:cubicBezTo>
                    <a:pt x="198" y="276"/>
                    <a:pt x="198" y="276"/>
                    <a:pt x="198" y="276"/>
                  </a:cubicBezTo>
                  <a:cubicBezTo>
                    <a:pt x="198" y="276"/>
                    <a:pt x="197" y="276"/>
                    <a:pt x="197" y="276"/>
                  </a:cubicBezTo>
                  <a:cubicBezTo>
                    <a:pt x="196" y="276"/>
                    <a:pt x="197" y="274"/>
                    <a:pt x="196" y="274"/>
                  </a:cubicBezTo>
                  <a:cubicBezTo>
                    <a:pt x="193" y="273"/>
                    <a:pt x="190" y="280"/>
                    <a:pt x="186" y="279"/>
                  </a:cubicBezTo>
                  <a:cubicBezTo>
                    <a:pt x="173" y="278"/>
                    <a:pt x="193" y="275"/>
                    <a:pt x="195" y="273"/>
                  </a:cubicBezTo>
                  <a:cubicBezTo>
                    <a:pt x="196" y="273"/>
                    <a:pt x="194" y="273"/>
                    <a:pt x="193" y="273"/>
                  </a:cubicBezTo>
                  <a:cubicBezTo>
                    <a:pt x="190" y="272"/>
                    <a:pt x="188" y="273"/>
                    <a:pt x="185" y="273"/>
                  </a:cubicBezTo>
                  <a:cubicBezTo>
                    <a:pt x="182" y="272"/>
                    <a:pt x="183" y="266"/>
                    <a:pt x="184" y="263"/>
                  </a:cubicBezTo>
                  <a:cubicBezTo>
                    <a:pt x="186" y="249"/>
                    <a:pt x="192" y="255"/>
                    <a:pt x="201" y="252"/>
                  </a:cubicBezTo>
                  <a:cubicBezTo>
                    <a:pt x="206" y="249"/>
                    <a:pt x="195" y="246"/>
                    <a:pt x="194" y="243"/>
                  </a:cubicBezTo>
                  <a:cubicBezTo>
                    <a:pt x="193" y="242"/>
                    <a:pt x="197" y="243"/>
                    <a:pt x="199" y="242"/>
                  </a:cubicBezTo>
                  <a:cubicBezTo>
                    <a:pt x="200" y="241"/>
                    <a:pt x="192" y="236"/>
                    <a:pt x="202" y="239"/>
                  </a:cubicBezTo>
                  <a:cubicBezTo>
                    <a:pt x="202" y="239"/>
                    <a:pt x="200" y="240"/>
                    <a:pt x="200" y="241"/>
                  </a:cubicBezTo>
                  <a:cubicBezTo>
                    <a:pt x="201" y="246"/>
                    <a:pt x="203" y="238"/>
                    <a:pt x="203" y="237"/>
                  </a:cubicBezTo>
                  <a:cubicBezTo>
                    <a:pt x="203" y="237"/>
                    <a:pt x="203" y="235"/>
                    <a:pt x="204" y="236"/>
                  </a:cubicBezTo>
                  <a:cubicBezTo>
                    <a:pt x="205" y="237"/>
                    <a:pt x="203" y="240"/>
                    <a:pt x="205" y="241"/>
                  </a:cubicBezTo>
                  <a:cubicBezTo>
                    <a:pt x="208" y="241"/>
                    <a:pt x="212" y="240"/>
                    <a:pt x="213" y="237"/>
                  </a:cubicBezTo>
                  <a:cubicBezTo>
                    <a:pt x="214" y="234"/>
                    <a:pt x="209" y="233"/>
                    <a:pt x="209" y="231"/>
                  </a:cubicBezTo>
                  <a:cubicBezTo>
                    <a:pt x="209" y="230"/>
                    <a:pt x="218" y="225"/>
                    <a:pt x="221" y="227"/>
                  </a:cubicBezTo>
                  <a:cubicBezTo>
                    <a:pt x="223" y="227"/>
                    <a:pt x="219" y="233"/>
                    <a:pt x="221" y="233"/>
                  </a:cubicBezTo>
                  <a:cubicBezTo>
                    <a:pt x="223" y="233"/>
                    <a:pt x="221" y="228"/>
                    <a:pt x="223" y="227"/>
                  </a:cubicBezTo>
                  <a:cubicBezTo>
                    <a:pt x="223" y="226"/>
                    <a:pt x="223" y="226"/>
                    <a:pt x="223" y="226"/>
                  </a:cubicBezTo>
                  <a:cubicBezTo>
                    <a:pt x="223" y="225"/>
                    <a:pt x="223" y="225"/>
                    <a:pt x="222" y="225"/>
                  </a:cubicBezTo>
                  <a:cubicBezTo>
                    <a:pt x="221" y="224"/>
                    <a:pt x="224" y="222"/>
                    <a:pt x="223" y="221"/>
                  </a:cubicBezTo>
                  <a:cubicBezTo>
                    <a:pt x="222" y="221"/>
                    <a:pt x="221" y="224"/>
                    <a:pt x="220" y="224"/>
                  </a:cubicBezTo>
                  <a:cubicBezTo>
                    <a:pt x="216" y="226"/>
                    <a:pt x="212" y="229"/>
                    <a:pt x="208" y="227"/>
                  </a:cubicBezTo>
                  <a:cubicBezTo>
                    <a:pt x="206" y="225"/>
                    <a:pt x="211" y="223"/>
                    <a:pt x="212" y="221"/>
                  </a:cubicBezTo>
                  <a:cubicBezTo>
                    <a:pt x="214" y="216"/>
                    <a:pt x="215" y="205"/>
                    <a:pt x="221" y="209"/>
                  </a:cubicBezTo>
                  <a:cubicBezTo>
                    <a:pt x="223" y="211"/>
                    <a:pt x="215" y="213"/>
                    <a:pt x="217" y="215"/>
                  </a:cubicBezTo>
                  <a:cubicBezTo>
                    <a:pt x="218" y="216"/>
                    <a:pt x="221" y="212"/>
                    <a:pt x="223" y="212"/>
                  </a:cubicBezTo>
                  <a:cubicBezTo>
                    <a:pt x="225" y="212"/>
                    <a:pt x="227" y="212"/>
                    <a:pt x="229" y="214"/>
                  </a:cubicBezTo>
                  <a:cubicBezTo>
                    <a:pt x="231" y="216"/>
                    <a:pt x="235" y="224"/>
                    <a:pt x="234" y="221"/>
                  </a:cubicBezTo>
                  <a:cubicBezTo>
                    <a:pt x="233" y="219"/>
                    <a:pt x="229" y="216"/>
                    <a:pt x="230" y="213"/>
                  </a:cubicBezTo>
                  <a:cubicBezTo>
                    <a:pt x="230" y="211"/>
                    <a:pt x="235" y="210"/>
                    <a:pt x="236" y="208"/>
                  </a:cubicBezTo>
                  <a:cubicBezTo>
                    <a:pt x="237" y="207"/>
                    <a:pt x="234" y="209"/>
                    <a:pt x="233" y="209"/>
                  </a:cubicBezTo>
                  <a:cubicBezTo>
                    <a:pt x="227" y="211"/>
                    <a:pt x="226" y="214"/>
                    <a:pt x="223" y="207"/>
                  </a:cubicBezTo>
                  <a:cubicBezTo>
                    <a:pt x="221" y="203"/>
                    <a:pt x="225" y="205"/>
                    <a:pt x="225" y="203"/>
                  </a:cubicBezTo>
                  <a:cubicBezTo>
                    <a:pt x="226" y="203"/>
                    <a:pt x="224" y="204"/>
                    <a:pt x="224" y="203"/>
                  </a:cubicBezTo>
                  <a:cubicBezTo>
                    <a:pt x="223" y="200"/>
                    <a:pt x="233" y="205"/>
                    <a:pt x="235" y="203"/>
                  </a:cubicBezTo>
                  <a:cubicBezTo>
                    <a:pt x="238" y="199"/>
                    <a:pt x="226" y="195"/>
                    <a:pt x="225" y="195"/>
                  </a:cubicBezTo>
                  <a:cubicBezTo>
                    <a:pt x="224" y="195"/>
                    <a:pt x="226" y="197"/>
                    <a:pt x="226" y="197"/>
                  </a:cubicBezTo>
                  <a:cubicBezTo>
                    <a:pt x="224" y="200"/>
                    <a:pt x="218" y="207"/>
                    <a:pt x="216" y="206"/>
                  </a:cubicBezTo>
                  <a:cubicBezTo>
                    <a:pt x="213" y="205"/>
                    <a:pt x="213" y="201"/>
                    <a:pt x="214" y="198"/>
                  </a:cubicBezTo>
                  <a:cubicBezTo>
                    <a:pt x="215" y="196"/>
                    <a:pt x="218" y="198"/>
                    <a:pt x="220" y="196"/>
                  </a:cubicBezTo>
                  <a:cubicBezTo>
                    <a:pt x="221" y="195"/>
                    <a:pt x="217" y="198"/>
                    <a:pt x="216" y="197"/>
                  </a:cubicBezTo>
                  <a:cubicBezTo>
                    <a:pt x="214" y="194"/>
                    <a:pt x="221" y="193"/>
                    <a:pt x="223" y="194"/>
                  </a:cubicBezTo>
                  <a:cubicBezTo>
                    <a:pt x="223" y="195"/>
                    <a:pt x="222" y="197"/>
                    <a:pt x="222" y="196"/>
                  </a:cubicBezTo>
                  <a:cubicBezTo>
                    <a:pt x="228" y="190"/>
                    <a:pt x="238" y="194"/>
                    <a:pt x="237" y="186"/>
                  </a:cubicBezTo>
                  <a:cubicBezTo>
                    <a:pt x="237" y="185"/>
                    <a:pt x="235" y="187"/>
                    <a:pt x="234" y="186"/>
                  </a:cubicBezTo>
                  <a:cubicBezTo>
                    <a:pt x="233" y="186"/>
                    <a:pt x="234" y="184"/>
                    <a:pt x="233" y="184"/>
                  </a:cubicBezTo>
                  <a:cubicBezTo>
                    <a:pt x="233" y="183"/>
                    <a:pt x="233" y="185"/>
                    <a:pt x="233" y="185"/>
                  </a:cubicBezTo>
                  <a:cubicBezTo>
                    <a:pt x="231" y="186"/>
                    <a:pt x="230" y="186"/>
                    <a:pt x="229" y="186"/>
                  </a:cubicBezTo>
                  <a:cubicBezTo>
                    <a:pt x="227" y="186"/>
                    <a:pt x="224" y="188"/>
                    <a:pt x="223" y="186"/>
                  </a:cubicBezTo>
                  <a:cubicBezTo>
                    <a:pt x="218" y="176"/>
                    <a:pt x="233" y="183"/>
                    <a:pt x="233" y="183"/>
                  </a:cubicBezTo>
                  <a:cubicBezTo>
                    <a:pt x="235" y="181"/>
                    <a:pt x="233" y="177"/>
                    <a:pt x="235" y="174"/>
                  </a:cubicBezTo>
                  <a:cubicBezTo>
                    <a:pt x="235" y="173"/>
                    <a:pt x="236" y="177"/>
                    <a:pt x="236" y="179"/>
                  </a:cubicBezTo>
                  <a:cubicBezTo>
                    <a:pt x="236" y="179"/>
                    <a:pt x="238" y="178"/>
                    <a:pt x="238" y="179"/>
                  </a:cubicBezTo>
                  <a:cubicBezTo>
                    <a:pt x="238" y="181"/>
                    <a:pt x="236" y="183"/>
                    <a:pt x="237" y="185"/>
                  </a:cubicBezTo>
                  <a:cubicBezTo>
                    <a:pt x="237" y="186"/>
                    <a:pt x="245" y="198"/>
                    <a:pt x="247" y="195"/>
                  </a:cubicBezTo>
                  <a:cubicBezTo>
                    <a:pt x="251" y="190"/>
                    <a:pt x="233" y="174"/>
                    <a:pt x="238" y="171"/>
                  </a:cubicBezTo>
                  <a:cubicBezTo>
                    <a:pt x="240" y="170"/>
                    <a:pt x="244" y="173"/>
                    <a:pt x="247" y="176"/>
                  </a:cubicBezTo>
                  <a:cubicBezTo>
                    <a:pt x="247" y="174"/>
                    <a:pt x="247" y="173"/>
                    <a:pt x="246" y="173"/>
                  </a:cubicBezTo>
                  <a:cubicBezTo>
                    <a:pt x="244" y="171"/>
                    <a:pt x="238" y="172"/>
                    <a:pt x="239" y="169"/>
                  </a:cubicBezTo>
                  <a:cubicBezTo>
                    <a:pt x="239" y="166"/>
                    <a:pt x="244" y="167"/>
                    <a:pt x="247" y="166"/>
                  </a:cubicBezTo>
                  <a:cubicBezTo>
                    <a:pt x="263" y="164"/>
                    <a:pt x="250" y="171"/>
                    <a:pt x="260" y="176"/>
                  </a:cubicBezTo>
                  <a:cubicBezTo>
                    <a:pt x="267" y="180"/>
                    <a:pt x="252" y="165"/>
                    <a:pt x="259" y="165"/>
                  </a:cubicBezTo>
                  <a:cubicBezTo>
                    <a:pt x="260" y="165"/>
                    <a:pt x="262" y="167"/>
                    <a:pt x="263" y="167"/>
                  </a:cubicBezTo>
                  <a:cubicBezTo>
                    <a:pt x="265" y="167"/>
                    <a:pt x="269" y="167"/>
                    <a:pt x="268" y="165"/>
                  </a:cubicBezTo>
                  <a:cubicBezTo>
                    <a:pt x="266" y="149"/>
                    <a:pt x="257" y="165"/>
                    <a:pt x="253" y="164"/>
                  </a:cubicBezTo>
                  <a:cubicBezTo>
                    <a:pt x="252" y="164"/>
                    <a:pt x="254" y="163"/>
                    <a:pt x="254" y="162"/>
                  </a:cubicBezTo>
                  <a:cubicBezTo>
                    <a:pt x="254" y="161"/>
                    <a:pt x="253" y="160"/>
                    <a:pt x="252" y="161"/>
                  </a:cubicBezTo>
                  <a:cubicBezTo>
                    <a:pt x="251" y="161"/>
                    <a:pt x="251" y="163"/>
                    <a:pt x="250" y="163"/>
                  </a:cubicBezTo>
                  <a:cubicBezTo>
                    <a:pt x="247" y="164"/>
                    <a:pt x="244" y="164"/>
                    <a:pt x="242" y="162"/>
                  </a:cubicBezTo>
                  <a:cubicBezTo>
                    <a:pt x="242" y="160"/>
                    <a:pt x="242" y="158"/>
                    <a:pt x="243" y="157"/>
                  </a:cubicBezTo>
                  <a:cubicBezTo>
                    <a:pt x="241" y="157"/>
                    <a:pt x="239" y="158"/>
                    <a:pt x="238" y="159"/>
                  </a:cubicBezTo>
                  <a:cubicBezTo>
                    <a:pt x="236" y="161"/>
                    <a:pt x="238" y="165"/>
                    <a:pt x="235" y="167"/>
                  </a:cubicBezTo>
                  <a:cubicBezTo>
                    <a:pt x="234" y="168"/>
                    <a:pt x="235" y="162"/>
                    <a:pt x="234" y="161"/>
                  </a:cubicBezTo>
                  <a:cubicBezTo>
                    <a:pt x="232" y="160"/>
                    <a:pt x="230" y="161"/>
                    <a:pt x="228" y="161"/>
                  </a:cubicBezTo>
                  <a:cubicBezTo>
                    <a:pt x="226" y="161"/>
                    <a:pt x="227" y="164"/>
                    <a:pt x="226" y="165"/>
                  </a:cubicBezTo>
                  <a:cubicBezTo>
                    <a:pt x="225" y="167"/>
                    <a:pt x="223" y="168"/>
                    <a:pt x="222" y="169"/>
                  </a:cubicBezTo>
                  <a:cubicBezTo>
                    <a:pt x="221" y="170"/>
                    <a:pt x="220" y="172"/>
                    <a:pt x="218" y="173"/>
                  </a:cubicBezTo>
                  <a:cubicBezTo>
                    <a:pt x="218" y="173"/>
                    <a:pt x="218" y="172"/>
                    <a:pt x="218" y="172"/>
                  </a:cubicBezTo>
                  <a:cubicBezTo>
                    <a:pt x="220" y="169"/>
                    <a:pt x="222" y="167"/>
                    <a:pt x="222" y="164"/>
                  </a:cubicBezTo>
                  <a:cubicBezTo>
                    <a:pt x="223" y="162"/>
                    <a:pt x="221" y="161"/>
                    <a:pt x="221" y="159"/>
                  </a:cubicBezTo>
                  <a:cubicBezTo>
                    <a:pt x="223" y="157"/>
                    <a:pt x="227" y="158"/>
                    <a:pt x="229" y="156"/>
                  </a:cubicBezTo>
                  <a:cubicBezTo>
                    <a:pt x="237" y="149"/>
                    <a:pt x="217" y="151"/>
                    <a:pt x="227" y="139"/>
                  </a:cubicBezTo>
                  <a:cubicBezTo>
                    <a:pt x="235" y="130"/>
                    <a:pt x="234" y="147"/>
                    <a:pt x="232" y="155"/>
                  </a:cubicBezTo>
                  <a:cubicBezTo>
                    <a:pt x="233" y="154"/>
                    <a:pt x="234" y="153"/>
                    <a:pt x="235" y="152"/>
                  </a:cubicBezTo>
                  <a:cubicBezTo>
                    <a:pt x="236" y="152"/>
                    <a:pt x="236" y="155"/>
                    <a:pt x="237" y="154"/>
                  </a:cubicBezTo>
                  <a:cubicBezTo>
                    <a:pt x="238" y="152"/>
                    <a:pt x="236" y="134"/>
                    <a:pt x="242" y="142"/>
                  </a:cubicBezTo>
                  <a:cubicBezTo>
                    <a:pt x="246" y="147"/>
                    <a:pt x="247" y="150"/>
                    <a:pt x="247" y="152"/>
                  </a:cubicBezTo>
                  <a:cubicBezTo>
                    <a:pt x="248" y="152"/>
                    <a:pt x="250" y="151"/>
                    <a:pt x="251" y="151"/>
                  </a:cubicBezTo>
                  <a:cubicBezTo>
                    <a:pt x="252" y="151"/>
                    <a:pt x="253" y="154"/>
                    <a:pt x="254" y="154"/>
                  </a:cubicBezTo>
                  <a:cubicBezTo>
                    <a:pt x="257" y="154"/>
                    <a:pt x="261" y="153"/>
                    <a:pt x="263" y="152"/>
                  </a:cubicBezTo>
                  <a:cubicBezTo>
                    <a:pt x="267" y="150"/>
                    <a:pt x="256" y="153"/>
                    <a:pt x="255" y="148"/>
                  </a:cubicBezTo>
                  <a:cubicBezTo>
                    <a:pt x="255" y="146"/>
                    <a:pt x="257" y="144"/>
                    <a:pt x="259" y="144"/>
                  </a:cubicBezTo>
                  <a:cubicBezTo>
                    <a:pt x="259" y="144"/>
                    <a:pt x="259" y="144"/>
                    <a:pt x="259" y="144"/>
                  </a:cubicBezTo>
                  <a:cubicBezTo>
                    <a:pt x="259" y="144"/>
                    <a:pt x="259" y="144"/>
                    <a:pt x="259" y="143"/>
                  </a:cubicBezTo>
                  <a:cubicBezTo>
                    <a:pt x="259" y="141"/>
                    <a:pt x="263" y="142"/>
                    <a:pt x="265" y="140"/>
                  </a:cubicBezTo>
                  <a:cubicBezTo>
                    <a:pt x="265" y="140"/>
                    <a:pt x="263" y="140"/>
                    <a:pt x="263" y="139"/>
                  </a:cubicBezTo>
                  <a:cubicBezTo>
                    <a:pt x="260" y="138"/>
                    <a:pt x="259" y="133"/>
                    <a:pt x="260" y="130"/>
                  </a:cubicBezTo>
                  <a:cubicBezTo>
                    <a:pt x="260" y="127"/>
                    <a:pt x="268" y="130"/>
                    <a:pt x="269" y="127"/>
                  </a:cubicBezTo>
                  <a:cubicBezTo>
                    <a:pt x="269" y="124"/>
                    <a:pt x="268" y="122"/>
                    <a:pt x="267" y="120"/>
                  </a:cubicBezTo>
                  <a:cubicBezTo>
                    <a:pt x="267" y="123"/>
                    <a:pt x="266" y="124"/>
                    <a:pt x="266" y="124"/>
                  </a:cubicBezTo>
                  <a:cubicBezTo>
                    <a:pt x="263" y="124"/>
                    <a:pt x="261" y="122"/>
                    <a:pt x="259" y="124"/>
                  </a:cubicBezTo>
                  <a:cubicBezTo>
                    <a:pt x="255" y="125"/>
                    <a:pt x="254" y="130"/>
                    <a:pt x="252" y="133"/>
                  </a:cubicBezTo>
                  <a:cubicBezTo>
                    <a:pt x="250" y="132"/>
                    <a:pt x="247" y="132"/>
                    <a:pt x="247" y="130"/>
                  </a:cubicBezTo>
                  <a:cubicBezTo>
                    <a:pt x="247" y="127"/>
                    <a:pt x="252" y="127"/>
                    <a:pt x="253" y="124"/>
                  </a:cubicBezTo>
                  <a:cubicBezTo>
                    <a:pt x="254" y="123"/>
                    <a:pt x="249" y="126"/>
                    <a:pt x="248" y="124"/>
                  </a:cubicBezTo>
                  <a:cubicBezTo>
                    <a:pt x="248" y="122"/>
                    <a:pt x="252" y="120"/>
                    <a:pt x="251" y="118"/>
                  </a:cubicBezTo>
                  <a:cubicBezTo>
                    <a:pt x="251" y="116"/>
                    <a:pt x="246" y="118"/>
                    <a:pt x="247" y="117"/>
                  </a:cubicBezTo>
                  <a:cubicBezTo>
                    <a:pt x="253" y="115"/>
                    <a:pt x="261" y="117"/>
                    <a:pt x="257" y="112"/>
                  </a:cubicBezTo>
                  <a:cubicBezTo>
                    <a:pt x="256" y="111"/>
                    <a:pt x="250" y="111"/>
                    <a:pt x="252" y="110"/>
                  </a:cubicBezTo>
                  <a:cubicBezTo>
                    <a:pt x="254" y="109"/>
                    <a:pt x="257" y="112"/>
                    <a:pt x="259" y="111"/>
                  </a:cubicBezTo>
                  <a:cubicBezTo>
                    <a:pt x="261" y="110"/>
                    <a:pt x="260" y="105"/>
                    <a:pt x="262" y="104"/>
                  </a:cubicBezTo>
                  <a:cubicBezTo>
                    <a:pt x="266" y="103"/>
                    <a:pt x="267" y="110"/>
                    <a:pt x="267" y="116"/>
                  </a:cubicBezTo>
                  <a:cubicBezTo>
                    <a:pt x="267" y="114"/>
                    <a:pt x="268" y="112"/>
                    <a:pt x="269" y="110"/>
                  </a:cubicBezTo>
                  <a:cubicBezTo>
                    <a:pt x="271" y="107"/>
                    <a:pt x="271" y="118"/>
                    <a:pt x="274" y="119"/>
                  </a:cubicBezTo>
                  <a:cubicBezTo>
                    <a:pt x="277" y="121"/>
                    <a:pt x="280" y="119"/>
                    <a:pt x="283" y="118"/>
                  </a:cubicBezTo>
                  <a:cubicBezTo>
                    <a:pt x="283" y="118"/>
                    <a:pt x="271" y="114"/>
                    <a:pt x="272" y="111"/>
                  </a:cubicBezTo>
                  <a:cubicBezTo>
                    <a:pt x="273" y="109"/>
                    <a:pt x="275" y="105"/>
                    <a:pt x="278" y="106"/>
                  </a:cubicBezTo>
                  <a:cubicBezTo>
                    <a:pt x="281" y="106"/>
                    <a:pt x="280" y="111"/>
                    <a:pt x="282" y="112"/>
                  </a:cubicBezTo>
                  <a:cubicBezTo>
                    <a:pt x="284" y="114"/>
                    <a:pt x="287" y="114"/>
                    <a:pt x="289" y="116"/>
                  </a:cubicBezTo>
                  <a:cubicBezTo>
                    <a:pt x="290" y="117"/>
                    <a:pt x="291" y="122"/>
                    <a:pt x="292" y="120"/>
                  </a:cubicBezTo>
                  <a:cubicBezTo>
                    <a:pt x="295" y="111"/>
                    <a:pt x="273" y="114"/>
                    <a:pt x="281" y="96"/>
                  </a:cubicBezTo>
                  <a:cubicBezTo>
                    <a:pt x="283" y="93"/>
                    <a:pt x="289" y="89"/>
                    <a:pt x="292" y="91"/>
                  </a:cubicBezTo>
                  <a:cubicBezTo>
                    <a:pt x="295" y="93"/>
                    <a:pt x="291" y="111"/>
                    <a:pt x="291" y="111"/>
                  </a:cubicBezTo>
                  <a:cubicBezTo>
                    <a:pt x="292" y="112"/>
                    <a:pt x="293" y="110"/>
                    <a:pt x="293" y="109"/>
                  </a:cubicBezTo>
                  <a:cubicBezTo>
                    <a:pt x="294" y="107"/>
                    <a:pt x="292" y="104"/>
                    <a:pt x="293" y="102"/>
                  </a:cubicBezTo>
                  <a:cubicBezTo>
                    <a:pt x="295" y="100"/>
                    <a:pt x="299" y="103"/>
                    <a:pt x="300" y="101"/>
                  </a:cubicBezTo>
                  <a:cubicBezTo>
                    <a:pt x="300" y="99"/>
                    <a:pt x="295" y="99"/>
                    <a:pt x="294" y="97"/>
                  </a:cubicBezTo>
                  <a:cubicBezTo>
                    <a:pt x="293" y="95"/>
                    <a:pt x="297" y="79"/>
                    <a:pt x="302" y="85"/>
                  </a:cubicBezTo>
                  <a:cubicBezTo>
                    <a:pt x="304" y="88"/>
                    <a:pt x="302" y="109"/>
                    <a:pt x="302" y="109"/>
                  </a:cubicBezTo>
                  <a:cubicBezTo>
                    <a:pt x="302" y="112"/>
                    <a:pt x="297" y="117"/>
                    <a:pt x="299" y="117"/>
                  </a:cubicBezTo>
                  <a:cubicBezTo>
                    <a:pt x="306" y="120"/>
                    <a:pt x="303" y="106"/>
                    <a:pt x="305" y="105"/>
                  </a:cubicBezTo>
                  <a:cubicBezTo>
                    <a:pt x="307" y="103"/>
                    <a:pt x="311" y="105"/>
                    <a:pt x="313" y="104"/>
                  </a:cubicBezTo>
                  <a:cubicBezTo>
                    <a:pt x="314" y="103"/>
                    <a:pt x="311" y="102"/>
                    <a:pt x="310" y="102"/>
                  </a:cubicBezTo>
                  <a:cubicBezTo>
                    <a:pt x="308" y="99"/>
                    <a:pt x="302" y="96"/>
                    <a:pt x="304" y="91"/>
                  </a:cubicBezTo>
                  <a:cubicBezTo>
                    <a:pt x="314" y="69"/>
                    <a:pt x="304" y="94"/>
                    <a:pt x="316" y="87"/>
                  </a:cubicBezTo>
                  <a:cubicBezTo>
                    <a:pt x="319" y="85"/>
                    <a:pt x="316" y="79"/>
                    <a:pt x="318" y="76"/>
                  </a:cubicBezTo>
                  <a:cubicBezTo>
                    <a:pt x="319" y="76"/>
                    <a:pt x="320" y="77"/>
                    <a:pt x="321" y="78"/>
                  </a:cubicBezTo>
                  <a:cubicBezTo>
                    <a:pt x="321" y="78"/>
                    <a:pt x="321" y="80"/>
                    <a:pt x="322" y="81"/>
                  </a:cubicBezTo>
                  <a:cubicBezTo>
                    <a:pt x="324" y="82"/>
                    <a:pt x="326" y="82"/>
                    <a:pt x="328" y="84"/>
                  </a:cubicBezTo>
                  <a:cubicBezTo>
                    <a:pt x="329" y="85"/>
                    <a:pt x="330" y="87"/>
                    <a:pt x="332" y="88"/>
                  </a:cubicBezTo>
                  <a:cubicBezTo>
                    <a:pt x="334" y="88"/>
                    <a:pt x="329" y="85"/>
                    <a:pt x="328" y="84"/>
                  </a:cubicBezTo>
                  <a:cubicBezTo>
                    <a:pt x="328" y="83"/>
                    <a:pt x="330" y="83"/>
                    <a:pt x="330" y="82"/>
                  </a:cubicBezTo>
                  <a:cubicBezTo>
                    <a:pt x="330" y="77"/>
                    <a:pt x="329" y="69"/>
                    <a:pt x="328" y="70"/>
                  </a:cubicBezTo>
                  <a:cubicBezTo>
                    <a:pt x="327" y="70"/>
                    <a:pt x="316" y="79"/>
                    <a:pt x="313" y="68"/>
                  </a:cubicBezTo>
                  <a:cubicBezTo>
                    <a:pt x="311" y="62"/>
                    <a:pt x="322" y="60"/>
                    <a:pt x="325" y="60"/>
                  </a:cubicBezTo>
                  <a:cubicBezTo>
                    <a:pt x="328" y="61"/>
                    <a:pt x="329" y="64"/>
                    <a:pt x="332" y="65"/>
                  </a:cubicBezTo>
                  <a:cubicBezTo>
                    <a:pt x="333" y="65"/>
                    <a:pt x="331" y="63"/>
                    <a:pt x="332" y="62"/>
                  </a:cubicBezTo>
                  <a:cubicBezTo>
                    <a:pt x="333" y="61"/>
                    <a:pt x="334" y="62"/>
                    <a:pt x="335" y="63"/>
                  </a:cubicBezTo>
                  <a:cubicBezTo>
                    <a:pt x="337" y="63"/>
                    <a:pt x="340" y="62"/>
                    <a:pt x="342" y="63"/>
                  </a:cubicBezTo>
                  <a:cubicBezTo>
                    <a:pt x="347" y="64"/>
                    <a:pt x="340" y="75"/>
                    <a:pt x="351" y="75"/>
                  </a:cubicBezTo>
                  <a:cubicBezTo>
                    <a:pt x="352" y="74"/>
                    <a:pt x="354" y="72"/>
                    <a:pt x="353" y="70"/>
                  </a:cubicBezTo>
                  <a:cubicBezTo>
                    <a:pt x="353" y="69"/>
                    <a:pt x="351" y="70"/>
                    <a:pt x="350" y="70"/>
                  </a:cubicBezTo>
                  <a:cubicBezTo>
                    <a:pt x="349" y="69"/>
                    <a:pt x="347" y="69"/>
                    <a:pt x="347" y="68"/>
                  </a:cubicBezTo>
                  <a:cubicBezTo>
                    <a:pt x="347" y="66"/>
                    <a:pt x="351" y="67"/>
                    <a:pt x="350" y="64"/>
                  </a:cubicBezTo>
                  <a:cubicBezTo>
                    <a:pt x="348" y="62"/>
                    <a:pt x="348" y="60"/>
                    <a:pt x="349" y="53"/>
                  </a:cubicBezTo>
                  <a:cubicBezTo>
                    <a:pt x="349" y="52"/>
                    <a:pt x="349" y="52"/>
                    <a:pt x="349" y="52"/>
                  </a:cubicBezTo>
                  <a:cubicBezTo>
                    <a:pt x="349" y="54"/>
                    <a:pt x="348" y="55"/>
                    <a:pt x="346" y="57"/>
                  </a:cubicBezTo>
                  <a:cubicBezTo>
                    <a:pt x="345" y="55"/>
                    <a:pt x="341" y="54"/>
                    <a:pt x="340" y="52"/>
                  </a:cubicBezTo>
                  <a:cubicBezTo>
                    <a:pt x="339" y="45"/>
                    <a:pt x="361" y="29"/>
                    <a:pt x="352" y="47"/>
                  </a:cubicBezTo>
                  <a:cubicBezTo>
                    <a:pt x="356" y="44"/>
                    <a:pt x="361" y="47"/>
                    <a:pt x="362" y="46"/>
                  </a:cubicBezTo>
                  <a:cubicBezTo>
                    <a:pt x="364" y="45"/>
                    <a:pt x="358" y="45"/>
                    <a:pt x="357" y="43"/>
                  </a:cubicBezTo>
                  <a:cubicBezTo>
                    <a:pt x="354" y="37"/>
                    <a:pt x="366" y="38"/>
                    <a:pt x="366" y="37"/>
                  </a:cubicBezTo>
                  <a:cubicBezTo>
                    <a:pt x="368" y="33"/>
                    <a:pt x="356" y="29"/>
                    <a:pt x="356" y="28"/>
                  </a:cubicBezTo>
                  <a:cubicBezTo>
                    <a:pt x="357" y="26"/>
                    <a:pt x="362" y="31"/>
                    <a:pt x="363" y="29"/>
                  </a:cubicBezTo>
                  <a:cubicBezTo>
                    <a:pt x="364" y="27"/>
                    <a:pt x="359" y="24"/>
                    <a:pt x="360" y="21"/>
                  </a:cubicBezTo>
                  <a:cubicBezTo>
                    <a:pt x="361" y="18"/>
                    <a:pt x="382" y="19"/>
                    <a:pt x="382" y="21"/>
                  </a:cubicBezTo>
                  <a:cubicBezTo>
                    <a:pt x="383" y="22"/>
                    <a:pt x="373" y="40"/>
                    <a:pt x="373" y="41"/>
                  </a:cubicBezTo>
                  <a:cubicBezTo>
                    <a:pt x="373" y="42"/>
                    <a:pt x="373" y="42"/>
                    <a:pt x="374" y="42"/>
                  </a:cubicBezTo>
                  <a:cubicBezTo>
                    <a:pt x="373" y="42"/>
                    <a:pt x="373" y="42"/>
                    <a:pt x="373" y="42"/>
                  </a:cubicBezTo>
                  <a:cubicBezTo>
                    <a:pt x="373" y="43"/>
                    <a:pt x="376" y="41"/>
                    <a:pt x="377" y="42"/>
                  </a:cubicBezTo>
                  <a:cubicBezTo>
                    <a:pt x="382" y="45"/>
                    <a:pt x="370" y="47"/>
                    <a:pt x="377" y="49"/>
                  </a:cubicBezTo>
                  <a:cubicBezTo>
                    <a:pt x="379" y="49"/>
                    <a:pt x="375" y="53"/>
                    <a:pt x="375" y="55"/>
                  </a:cubicBezTo>
                  <a:cubicBezTo>
                    <a:pt x="375" y="56"/>
                    <a:pt x="374" y="67"/>
                    <a:pt x="381" y="60"/>
                  </a:cubicBezTo>
                  <a:cubicBezTo>
                    <a:pt x="382" y="59"/>
                    <a:pt x="381" y="57"/>
                    <a:pt x="381" y="55"/>
                  </a:cubicBezTo>
                  <a:cubicBezTo>
                    <a:pt x="381" y="53"/>
                    <a:pt x="382" y="52"/>
                    <a:pt x="383" y="50"/>
                  </a:cubicBezTo>
                  <a:cubicBezTo>
                    <a:pt x="384" y="48"/>
                    <a:pt x="380" y="50"/>
                    <a:pt x="381" y="47"/>
                  </a:cubicBezTo>
                  <a:cubicBezTo>
                    <a:pt x="383" y="40"/>
                    <a:pt x="389" y="16"/>
                    <a:pt x="393" y="13"/>
                  </a:cubicBezTo>
                  <a:cubicBezTo>
                    <a:pt x="393" y="13"/>
                    <a:pt x="396" y="23"/>
                    <a:pt x="396" y="24"/>
                  </a:cubicBezTo>
                  <a:cubicBezTo>
                    <a:pt x="395" y="26"/>
                    <a:pt x="391" y="27"/>
                    <a:pt x="392" y="30"/>
                  </a:cubicBezTo>
                  <a:cubicBezTo>
                    <a:pt x="392" y="31"/>
                    <a:pt x="396" y="27"/>
                    <a:pt x="397" y="29"/>
                  </a:cubicBezTo>
                  <a:cubicBezTo>
                    <a:pt x="398" y="31"/>
                    <a:pt x="395" y="36"/>
                    <a:pt x="397" y="37"/>
                  </a:cubicBezTo>
                  <a:cubicBezTo>
                    <a:pt x="400" y="39"/>
                    <a:pt x="404" y="37"/>
                    <a:pt x="406" y="35"/>
                  </a:cubicBezTo>
                  <a:cubicBezTo>
                    <a:pt x="408" y="33"/>
                    <a:pt x="403" y="32"/>
                    <a:pt x="403" y="30"/>
                  </a:cubicBezTo>
                  <a:cubicBezTo>
                    <a:pt x="403" y="28"/>
                    <a:pt x="402" y="24"/>
                    <a:pt x="403" y="22"/>
                  </a:cubicBezTo>
                  <a:cubicBezTo>
                    <a:pt x="404" y="19"/>
                    <a:pt x="408" y="19"/>
                    <a:pt x="410" y="17"/>
                  </a:cubicBezTo>
                  <a:cubicBezTo>
                    <a:pt x="411" y="16"/>
                    <a:pt x="408" y="17"/>
                    <a:pt x="407" y="16"/>
                  </a:cubicBezTo>
                  <a:cubicBezTo>
                    <a:pt x="405" y="15"/>
                    <a:pt x="400" y="15"/>
                    <a:pt x="400" y="12"/>
                  </a:cubicBezTo>
                  <a:cubicBezTo>
                    <a:pt x="400" y="9"/>
                    <a:pt x="406" y="12"/>
                    <a:pt x="407" y="10"/>
                  </a:cubicBezTo>
                  <a:cubicBezTo>
                    <a:pt x="408" y="7"/>
                    <a:pt x="405" y="4"/>
                    <a:pt x="406" y="2"/>
                  </a:cubicBezTo>
                  <a:cubicBezTo>
                    <a:pt x="406" y="0"/>
                    <a:pt x="409" y="6"/>
                    <a:pt x="411" y="4"/>
                  </a:cubicBezTo>
                  <a:cubicBezTo>
                    <a:pt x="414" y="3"/>
                    <a:pt x="416" y="1"/>
                    <a:pt x="422" y="5"/>
                  </a:cubicBezTo>
                  <a:cubicBezTo>
                    <a:pt x="426" y="8"/>
                    <a:pt x="414" y="24"/>
                    <a:pt x="413" y="26"/>
                  </a:cubicBezTo>
                  <a:cubicBezTo>
                    <a:pt x="412" y="27"/>
                    <a:pt x="415" y="25"/>
                    <a:pt x="415" y="24"/>
                  </a:cubicBezTo>
                  <a:cubicBezTo>
                    <a:pt x="418" y="22"/>
                    <a:pt x="419" y="18"/>
                    <a:pt x="421" y="18"/>
                  </a:cubicBezTo>
                  <a:cubicBezTo>
                    <a:pt x="423" y="17"/>
                    <a:pt x="422" y="21"/>
                    <a:pt x="422" y="23"/>
                  </a:cubicBezTo>
                  <a:cubicBezTo>
                    <a:pt x="421" y="25"/>
                    <a:pt x="416" y="28"/>
                    <a:pt x="418" y="31"/>
                  </a:cubicBezTo>
                  <a:cubicBezTo>
                    <a:pt x="419" y="33"/>
                    <a:pt x="423" y="26"/>
                    <a:pt x="425" y="28"/>
                  </a:cubicBezTo>
                  <a:cubicBezTo>
                    <a:pt x="426" y="28"/>
                    <a:pt x="426" y="28"/>
                    <a:pt x="426" y="29"/>
                  </a:cubicBezTo>
                  <a:cubicBezTo>
                    <a:pt x="427" y="28"/>
                    <a:pt x="428" y="30"/>
                    <a:pt x="429" y="29"/>
                  </a:cubicBezTo>
                  <a:cubicBezTo>
                    <a:pt x="431" y="27"/>
                    <a:pt x="426" y="25"/>
                    <a:pt x="426" y="25"/>
                  </a:cubicBezTo>
                  <a:cubicBezTo>
                    <a:pt x="425" y="24"/>
                    <a:pt x="425" y="11"/>
                    <a:pt x="426" y="9"/>
                  </a:cubicBezTo>
                  <a:cubicBezTo>
                    <a:pt x="433" y="0"/>
                    <a:pt x="438" y="16"/>
                    <a:pt x="438" y="16"/>
                  </a:cubicBezTo>
                  <a:cubicBezTo>
                    <a:pt x="462" y="18"/>
                    <a:pt x="426" y="2"/>
                    <a:pt x="450" y="9"/>
                  </a:cubicBezTo>
                  <a:cubicBezTo>
                    <a:pt x="462" y="13"/>
                    <a:pt x="453" y="13"/>
                    <a:pt x="451" y="18"/>
                  </a:cubicBezTo>
                  <a:cubicBezTo>
                    <a:pt x="451" y="19"/>
                    <a:pt x="453" y="19"/>
                    <a:pt x="454" y="18"/>
                  </a:cubicBezTo>
                  <a:cubicBezTo>
                    <a:pt x="456" y="18"/>
                    <a:pt x="458" y="16"/>
                    <a:pt x="460" y="15"/>
                  </a:cubicBezTo>
                  <a:cubicBezTo>
                    <a:pt x="461" y="15"/>
                    <a:pt x="460" y="17"/>
                    <a:pt x="460" y="17"/>
                  </a:cubicBezTo>
                  <a:cubicBezTo>
                    <a:pt x="462" y="18"/>
                    <a:pt x="463" y="18"/>
                    <a:pt x="464" y="18"/>
                  </a:cubicBezTo>
                  <a:cubicBezTo>
                    <a:pt x="465" y="19"/>
                    <a:pt x="465" y="19"/>
                    <a:pt x="466" y="20"/>
                  </a:cubicBezTo>
                  <a:cubicBezTo>
                    <a:pt x="468" y="21"/>
                    <a:pt x="471" y="22"/>
                    <a:pt x="472" y="25"/>
                  </a:cubicBezTo>
                  <a:cubicBezTo>
                    <a:pt x="472" y="25"/>
                    <a:pt x="471" y="25"/>
                    <a:pt x="470" y="26"/>
                  </a:cubicBezTo>
                  <a:cubicBezTo>
                    <a:pt x="468" y="27"/>
                    <a:pt x="465" y="28"/>
                    <a:pt x="464" y="30"/>
                  </a:cubicBezTo>
                  <a:cubicBezTo>
                    <a:pt x="462" y="33"/>
                    <a:pt x="464" y="38"/>
                    <a:pt x="461" y="39"/>
                  </a:cubicBezTo>
                  <a:cubicBezTo>
                    <a:pt x="453" y="43"/>
                    <a:pt x="442" y="38"/>
                    <a:pt x="436" y="45"/>
                  </a:cubicBezTo>
                  <a:cubicBezTo>
                    <a:pt x="435" y="46"/>
                    <a:pt x="438" y="44"/>
                    <a:pt x="439" y="44"/>
                  </a:cubicBezTo>
                  <a:cubicBezTo>
                    <a:pt x="441" y="44"/>
                    <a:pt x="443" y="45"/>
                    <a:pt x="445" y="45"/>
                  </a:cubicBezTo>
                  <a:cubicBezTo>
                    <a:pt x="445" y="45"/>
                    <a:pt x="445" y="46"/>
                    <a:pt x="446" y="46"/>
                  </a:cubicBezTo>
                  <a:cubicBezTo>
                    <a:pt x="449" y="46"/>
                    <a:pt x="453" y="44"/>
                    <a:pt x="455" y="46"/>
                  </a:cubicBezTo>
                  <a:cubicBezTo>
                    <a:pt x="456" y="48"/>
                    <a:pt x="450" y="51"/>
                    <a:pt x="451" y="53"/>
                  </a:cubicBezTo>
                  <a:cubicBezTo>
                    <a:pt x="453" y="55"/>
                    <a:pt x="454" y="48"/>
                    <a:pt x="456" y="48"/>
                  </a:cubicBezTo>
                  <a:cubicBezTo>
                    <a:pt x="459" y="49"/>
                    <a:pt x="458" y="55"/>
                    <a:pt x="457" y="59"/>
                  </a:cubicBezTo>
                  <a:cubicBezTo>
                    <a:pt x="457" y="58"/>
                    <a:pt x="458" y="58"/>
                    <a:pt x="458" y="57"/>
                  </a:cubicBezTo>
                  <a:cubicBezTo>
                    <a:pt x="461" y="56"/>
                    <a:pt x="465" y="58"/>
                    <a:pt x="468" y="57"/>
                  </a:cubicBezTo>
                  <a:cubicBezTo>
                    <a:pt x="468" y="57"/>
                    <a:pt x="465" y="55"/>
                    <a:pt x="465" y="54"/>
                  </a:cubicBezTo>
                  <a:cubicBezTo>
                    <a:pt x="465" y="52"/>
                    <a:pt x="465" y="49"/>
                    <a:pt x="466" y="47"/>
                  </a:cubicBezTo>
                  <a:cubicBezTo>
                    <a:pt x="466" y="46"/>
                    <a:pt x="466" y="49"/>
                    <a:pt x="467" y="49"/>
                  </a:cubicBezTo>
                  <a:cubicBezTo>
                    <a:pt x="470" y="50"/>
                    <a:pt x="473" y="49"/>
                    <a:pt x="476" y="49"/>
                  </a:cubicBezTo>
                  <a:cubicBezTo>
                    <a:pt x="476" y="49"/>
                    <a:pt x="477" y="49"/>
                    <a:pt x="477" y="49"/>
                  </a:cubicBezTo>
                  <a:close/>
                </a:path>
              </a:pathLst>
            </a:custGeom>
            <a:grpFill/>
            <a:ln w="6350">
              <a:solidFill>
                <a:schemeClr val="bg1"/>
              </a:solidFill>
              <a:round/>
              <a:headEnd/>
              <a:tailEnd/>
            </a:ln>
          </p:spPr>
          <p:txBody>
            <a:bodyPr/>
            <a:lstStyle/>
            <a:p>
              <a:endParaRPr lang="en-US" dirty="0"/>
            </a:p>
          </p:txBody>
        </p:sp>
        <p:sp>
          <p:nvSpPr>
            <p:cNvPr id="44" name="Freeform 60"/>
            <p:cNvSpPr>
              <a:spLocks noEditPoints="1"/>
            </p:cNvSpPr>
            <p:nvPr/>
          </p:nvSpPr>
          <p:spPr bwMode="auto">
            <a:xfrm>
              <a:off x="7392666" y="877508"/>
              <a:ext cx="712789" cy="1892297"/>
            </a:xfrm>
            <a:custGeom>
              <a:avLst/>
              <a:gdLst>
                <a:gd name="T0" fmla="*/ 225 w 257"/>
                <a:gd name="T1" fmla="*/ 67 h 689"/>
                <a:gd name="T2" fmla="*/ 213 w 257"/>
                <a:gd name="T3" fmla="*/ 37 h 689"/>
                <a:gd name="T4" fmla="*/ 160 w 257"/>
                <a:gd name="T5" fmla="*/ 1 h 689"/>
                <a:gd name="T6" fmla="*/ 152 w 257"/>
                <a:gd name="T7" fmla="*/ 28 h 689"/>
                <a:gd name="T8" fmla="*/ 97 w 257"/>
                <a:gd name="T9" fmla="*/ 73 h 689"/>
                <a:gd name="T10" fmla="*/ 81 w 257"/>
                <a:gd name="T11" fmla="*/ 148 h 689"/>
                <a:gd name="T12" fmla="*/ 65 w 257"/>
                <a:gd name="T13" fmla="*/ 196 h 689"/>
                <a:gd name="T14" fmla="*/ 19 w 257"/>
                <a:gd name="T15" fmla="*/ 284 h 689"/>
                <a:gd name="T16" fmla="*/ 19 w 257"/>
                <a:gd name="T17" fmla="*/ 325 h 689"/>
                <a:gd name="T18" fmla="*/ 35 w 257"/>
                <a:gd name="T19" fmla="*/ 407 h 689"/>
                <a:gd name="T20" fmla="*/ 19 w 257"/>
                <a:gd name="T21" fmla="*/ 470 h 689"/>
                <a:gd name="T22" fmla="*/ 0 w 257"/>
                <a:gd name="T23" fmla="*/ 510 h 689"/>
                <a:gd name="T24" fmla="*/ 17 w 257"/>
                <a:gd name="T25" fmla="*/ 574 h 689"/>
                <a:gd name="T26" fmla="*/ 29 w 257"/>
                <a:gd name="T27" fmla="*/ 599 h 689"/>
                <a:gd name="T28" fmla="*/ 50 w 257"/>
                <a:gd name="T29" fmla="*/ 626 h 689"/>
                <a:gd name="T30" fmla="*/ 43 w 257"/>
                <a:gd name="T31" fmla="*/ 652 h 689"/>
                <a:gd name="T32" fmla="*/ 42 w 257"/>
                <a:gd name="T33" fmla="*/ 675 h 689"/>
                <a:gd name="T34" fmla="*/ 53 w 257"/>
                <a:gd name="T35" fmla="*/ 678 h 689"/>
                <a:gd name="T36" fmla="*/ 80 w 257"/>
                <a:gd name="T37" fmla="*/ 683 h 689"/>
                <a:gd name="T38" fmla="*/ 103 w 257"/>
                <a:gd name="T39" fmla="*/ 652 h 689"/>
                <a:gd name="T40" fmla="*/ 119 w 257"/>
                <a:gd name="T41" fmla="*/ 646 h 689"/>
                <a:gd name="T42" fmla="*/ 133 w 257"/>
                <a:gd name="T43" fmla="*/ 647 h 689"/>
                <a:gd name="T44" fmla="*/ 145 w 257"/>
                <a:gd name="T45" fmla="*/ 599 h 689"/>
                <a:gd name="T46" fmla="*/ 144 w 257"/>
                <a:gd name="T47" fmla="*/ 573 h 689"/>
                <a:gd name="T48" fmla="*/ 144 w 257"/>
                <a:gd name="T49" fmla="*/ 542 h 689"/>
                <a:gd name="T50" fmla="*/ 148 w 257"/>
                <a:gd name="T51" fmla="*/ 527 h 689"/>
                <a:gd name="T52" fmla="*/ 133 w 257"/>
                <a:gd name="T53" fmla="*/ 522 h 689"/>
                <a:gd name="T54" fmla="*/ 150 w 257"/>
                <a:gd name="T55" fmla="*/ 518 h 689"/>
                <a:gd name="T56" fmla="*/ 170 w 257"/>
                <a:gd name="T57" fmla="*/ 505 h 689"/>
                <a:gd name="T58" fmla="*/ 184 w 257"/>
                <a:gd name="T59" fmla="*/ 491 h 689"/>
                <a:gd name="T60" fmla="*/ 178 w 257"/>
                <a:gd name="T61" fmla="*/ 482 h 689"/>
                <a:gd name="T62" fmla="*/ 159 w 257"/>
                <a:gd name="T63" fmla="*/ 488 h 689"/>
                <a:gd name="T64" fmla="*/ 144 w 257"/>
                <a:gd name="T65" fmla="*/ 483 h 689"/>
                <a:gd name="T66" fmla="*/ 134 w 257"/>
                <a:gd name="T67" fmla="*/ 478 h 689"/>
                <a:gd name="T68" fmla="*/ 160 w 257"/>
                <a:gd name="T69" fmla="*/ 472 h 689"/>
                <a:gd name="T70" fmla="*/ 165 w 257"/>
                <a:gd name="T71" fmla="*/ 469 h 689"/>
                <a:gd name="T72" fmla="*/ 179 w 257"/>
                <a:gd name="T73" fmla="*/ 475 h 689"/>
                <a:gd name="T74" fmla="*/ 186 w 257"/>
                <a:gd name="T75" fmla="*/ 442 h 689"/>
                <a:gd name="T76" fmla="*/ 173 w 257"/>
                <a:gd name="T77" fmla="*/ 433 h 689"/>
                <a:gd name="T78" fmla="*/ 149 w 257"/>
                <a:gd name="T79" fmla="*/ 420 h 689"/>
                <a:gd name="T80" fmla="*/ 143 w 257"/>
                <a:gd name="T81" fmla="*/ 403 h 689"/>
                <a:gd name="T82" fmla="*/ 143 w 257"/>
                <a:gd name="T83" fmla="*/ 391 h 689"/>
                <a:gd name="T84" fmla="*/ 144 w 257"/>
                <a:gd name="T85" fmla="*/ 362 h 689"/>
                <a:gd name="T86" fmla="*/ 146 w 257"/>
                <a:gd name="T87" fmla="*/ 342 h 689"/>
                <a:gd name="T88" fmla="*/ 152 w 257"/>
                <a:gd name="T89" fmla="*/ 322 h 689"/>
                <a:gd name="T90" fmla="*/ 152 w 257"/>
                <a:gd name="T91" fmla="*/ 313 h 689"/>
                <a:gd name="T92" fmla="*/ 162 w 257"/>
                <a:gd name="T93" fmla="*/ 301 h 689"/>
                <a:gd name="T94" fmla="*/ 165 w 257"/>
                <a:gd name="T95" fmla="*/ 290 h 689"/>
                <a:gd name="T96" fmla="*/ 174 w 257"/>
                <a:gd name="T97" fmla="*/ 291 h 689"/>
                <a:gd name="T98" fmla="*/ 186 w 257"/>
                <a:gd name="T99" fmla="*/ 273 h 689"/>
                <a:gd name="T100" fmla="*/ 197 w 257"/>
                <a:gd name="T101" fmla="*/ 259 h 689"/>
                <a:gd name="T102" fmla="*/ 218 w 257"/>
                <a:gd name="T103" fmla="*/ 221 h 689"/>
                <a:gd name="T104" fmla="*/ 217 w 257"/>
                <a:gd name="T105" fmla="*/ 173 h 689"/>
                <a:gd name="T106" fmla="*/ 220 w 257"/>
                <a:gd name="T107" fmla="*/ 166 h 689"/>
                <a:gd name="T108" fmla="*/ 222 w 257"/>
                <a:gd name="T109" fmla="*/ 155 h 689"/>
                <a:gd name="T110" fmla="*/ 247 w 257"/>
                <a:gd name="T111" fmla="*/ 149 h 689"/>
                <a:gd name="T112" fmla="*/ 64 w 257"/>
                <a:gd name="T113" fmla="*/ 524 h 689"/>
                <a:gd name="T114" fmla="*/ 41 w 257"/>
                <a:gd name="T115" fmla="*/ 507 h 689"/>
                <a:gd name="T116" fmla="*/ 96 w 257"/>
                <a:gd name="T117" fmla="*/ 533 h 689"/>
                <a:gd name="T118" fmla="*/ 96 w 257"/>
                <a:gd name="T119" fmla="*/ 533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7" h="689">
                  <a:moveTo>
                    <a:pt x="241" y="119"/>
                  </a:moveTo>
                  <a:cubicBezTo>
                    <a:pt x="240" y="117"/>
                    <a:pt x="244" y="103"/>
                    <a:pt x="243" y="98"/>
                  </a:cubicBezTo>
                  <a:cubicBezTo>
                    <a:pt x="243" y="92"/>
                    <a:pt x="234" y="88"/>
                    <a:pt x="231" y="82"/>
                  </a:cubicBezTo>
                  <a:cubicBezTo>
                    <a:pt x="229" y="79"/>
                    <a:pt x="237" y="73"/>
                    <a:pt x="232" y="70"/>
                  </a:cubicBezTo>
                  <a:cubicBezTo>
                    <a:pt x="230" y="68"/>
                    <a:pt x="225" y="71"/>
                    <a:pt x="225" y="67"/>
                  </a:cubicBezTo>
                  <a:cubicBezTo>
                    <a:pt x="225" y="65"/>
                    <a:pt x="227" y="64"/>
                    <a:pt x="226" y="62"/>
                  </a:cubicBezTo>
                  <a:cubicBezTo>
                    <a:pt x="225" y="53"/>
                    <a:pt x="221" y="53"/>
                    <a:pt x="225" y="45"/>
                  </a:cubicBezTo>
                  <a:cubicBezTo>
                    <a:pt x="225" y="44"/>
                    <a:pt x="223" y="44"/>
                    <a:pt x="222" y="43"/>
                  </a:cubicBezTo>
                  <a:cubicBezTo>
                    <a:pt x="220" y="41"/>
                    <a:pt x="219" y="37"/>
                    <a:pt x="216" y="36"/>
                  </a:cubicBezTo>
                  <a:cubicBezTo>
                    <a:pt x="215" y="36"/>
                    <a:pt x="214" y="38"/>
                    <a:pt x="213" y="37"/>
                  </a:cubicBezTo>
                  <a:cubicBezTo>
                    <a:pt x="212" y="37"/>
                    <a:pt x="213" y="33"/>
                    <a:pt x="211" y="32"/>
                  </a:cubicBezTo>
                  <a:cubicBezTo>
                    <a:pt x="204" y="25"/>
                    <a:pt x="198" y="28"/>
                    <a:pt x="190" y="25"/>
                  </a:cubicBezTo>
                  <a:cubicBezTo>
                    <a:pt x="183" y="21"/>
                    <a:pt x="172" y="12"/>
                    <a:pt x="166" y="8"/>
                  </a:cubicBezTo>
                  <a:cubicBezTo>
                    <a:pt x="163" y="6"/>
                    <a:pt x="169" y="6"/>
                    <a:pt x="165" y="3"/>
                  </a:cubicBezTo>
                  <a:cubicBezTo>
                    <a:pt x="163" y="2"/>
                    <a:pt x="161" y="2"/>
                    <a:pt x="160" y="1"/>
                  </a:cubicBezTo>
                  <a:cubicBezTo>
                    <a:pt x="159" y="1"/>
                    <a:pt x="159" y="1"/>
                    <a:pt x="159" y="1"/>
                  </a:cubicBezTo>
                  <a:cubicBezTo>
                    <a:pt x="156" y="2"/>
                    <a:pt x="152" y="0"/>
                    <a:pt x="151" y="3"/>
                  </a:cubicBezTo>
                  <a:cubicBezTo>
                    <a:pt x="149" y="5"/>
                    <a:pt x="154" y="6"/>
                    <a:pt x="155" y="8"/>
                  </a:cubicBezTo>
                  <a:cubicBezTo>
                    <a:pt x="157" y="10"/>
                    <a:pt x="157" y="12"/>
                    <a:pt x="157" y="15"/>
                  </a:cubicBezTo>
                  <a:cubicBezTo>
                    <a:pt x="157" y="20"/>
                    <a:pt x="151" y="23"/>
                    <a:pt x="152" y="28"/>
                  </a:cubicBezTo>
                  <a:cubicBezTo>
                    <a:pt x="152" y="31"/>
                    <a:pt x="166" y="30"/>
                    <a:pt x="153" y="38"/>
                  </a:cubicBezTo>
                  <a:cubicBezTo>
                    <a:pt x="150" y="40"/>
                    <a:pt x="124" y="28"/>
                    <a:pt x="119" y="34"/>
                  </a:cubicBezTo>
                  <a:cubicBezTo>
                    <a:pt x="116" y="37"/>
                    <a:pt x="126" y="59"/>
                    <a:pt x="118" y="62"/>
                  </a:cubicBezTo>
                  <a:cubicBezTo>
                    <a:pt x="106" y="56"/>
                    <a:pt x="106" y="56"/>
                    <a:pt x="106" y="56"/>
                  </a:cubicBezTo>
                  <a:cubicBezTo>
                    <a:pt x="104" y="56"/>
                    <a:pt x="97" y="70"/>
                    <a:pt x="97" y="73"/>
                  </a:cubicBezTo>
                  <a:cubicBezTo>
                    <a:pt x="96" y="77"/>
                    <a:pt x="96" y="82"/>
                    <a:pt x="93" y="86"/>
                  </a:cubicBezTo>
                  <a:cubicBezTo>
                    <a:pt x="91" y="88"/>
                    <a:pt x="86" y="84"/>
                    <a:pt x="88" y="91"/>
                  </a:cubicBezTo>
                  <a:cubicBezTo>
                    <a:pt x="89" y="99"/>
                    <a:pt x="99" y="100"/>
                    <a:pt x="95" y="110"/>
                  </a:cubicBezTo>
                  <a:cubicBezTo>
                    <a:pt x="92" y="116"/>
                    <a:pt x="80" y="131"/>
                    <a:pt x="78" y="138"/>
                  </a:cubicBezTo>
                  <a:cubicBezTo>
                    <a:pt x="77" y="141"/>
                    <a:pt x="82" y="144"/>
                    <a:pt x="81" y="148"/>
                  </a:cubicBezTo>
                  <a:cubicBezTo>
                    <a:pt x="73" y="155"/>
                    <a:pt x="73" y="155"/>
                    <a:pt x="73" y="155"/>
                  </a:cubicBezTo>
                  <a:cubicBezTo>
                    <a:pt x="70" y="156"/>
                    <a:pt x="64" y="153"/>
                    <a:pt x="62" y="156"/>
                  </a:cubicBezTo>
                  <a:cubicBezTo>
                    <a:pt x="66" y="171"/>
                    <a:pt x="66" y="171"/>
                    <a:pt x="66" y="171"/>
                  </a:cubicBezTo>
                  <a:cubicBezTo>
                    <a:pt x="66" y="171"/>
                    <a:pt x="64" y="182"/>
                    <a:pt x="64" y="182"/>
                  </a:cubicBezTo>
                  <a:cubicBezTo>
                    <a:pt x="65" y="196"/>
                    <a:pt x="65" y="196"/>
                    <a:pt x="65" y="196"/>
                  </a:cubicBezTo>
                  <a:cubicBezTo>
                    <a:pt x="65" y="198"/>
                    <a:pt x="63" y="198"/>
                    <a:pt x="62" y="200"/>
                  </a:cubicBezTo>
                  <a:cubicBezTo>
                    <a:pt x="59" y="210"/>
                    <a:pt x="54" y="220"/>
                    <a:pt x="50" y="231"/>
                  </a:cubicBezTo>
                  <a:cubicBezTo>
                    <a:pt x="48" y="238"/>
                    <a:pt x="64" y="234"/>
                    <a:pt x="61" y="252"/>
                  </a:cubicBezTo>
                  <a:cubicBezTo>
                    <a:pt x="59" y="270"/>
                    <a:pt x="49" y="252"/>
                    <a:pt x="33" y="262"/>
                  </a:cubicBezTo>
                  <a:cubicBezTo>
                    <a:pt x="28" y="265"/>
                    <a:pt x="20" y="278"/>
                    <a:pt x="19" y="284"/>
                  </a:cubicBezTo>
                  <a:cubicBezTo>
                    <a:pt x="19" y="286"/>
                    <a:pt x="21" y="287"/>
                    <a:pt x="20" y="289"/>
                  </a:cubicBezTo>
                  <a:cubicBezTo>
                    <a:pt x="20" y="293"/>
                    <a:pt x="15" y="295"/>
                    <a:pt x="15" y="300"/>
                  </a:cubicBezTo>
                  <a:cubicBezTo>
                    <a:pt x="15" y="345"/>
                    <a:pt x="20" y="266"/>
                    <a:pt x="20" y="312"/>
                  </a:cubicBezTo>
                  <a:cubicBezTo>
                    <a:pt x="20" y="314"/>
                    <a:pt x="18" y="315"/>
                    <a:pt x="18" y="318"/>
                  </a:cubicBezTo>
                  <a:cubicBezTo>
                    <a:pt x="17" y="320"/>
                    <a:pt x="19" y="322"/>
                    <a:pt x="19" y="325"/>
                  </a:cubicBezTo>
                  <a:cubicBezTo>
                    <a:pt x="19" y="327"/>
                    <a:pt x="17" y="330"/>
                    <a:pt x="18" y="332"/>
                  </a:cubicBezTo>
                  <a:cubicBezTo>
                    <a:pt x="18" y="338"/>
                    <a:pt x="24" y="343"/>
                    <a:pt x="25" y="348"/>
                  </a:cubicBezTo>
                  <a:cubicBezTo>
                    <a:pt x="26" y="357"/>
                    <a:pt x="20" y="367"/>
                    <a:pt x="22" y="375"/>
                  </a:cubicBezTo>
                  <a:cubicBezTo>
                    <a:pt x="24" y="384"/>
                    <a:pt x="38" y="383"/>
                    <a:pt x="40" y="392"/>
                  </a:cubicBezTo>
                  <a:cubicBezTo>
                    <a:pt x="35" y="407"/>
                    <a:pt x="35" y="407"/>
                    <a:pt x="35" y="407"/>
                  </a:cubicBezTo>
                  <a:cubicBezTo>
                    <a:pt x="32" y="410"/>
                    <a:pt x="25" y="408"/>
                    <a:pt x="25" y="412"/>
                  </a:cubicBezTo>
                  <a:cubicBezTo>
                    <a:pt x="27" y="428"/>
                    <a:pt x="37" y="424"/>
                    <a:pt x="33" y="445"/>
                  </a:cubicBezTo>
                  <a:cubicBezTo>
                    <a:pt x="33" y="456"/>
                    <a:pt x="33" y="456"/>
                    <a:pt x="33" y="456"/>
                  </a:cubicBezTo>
                  <a:cubicBezTo>
                    <a:pt x="30" y="465"/>
                    <a:pt x="18" y="465"/>
                    <a:pt x="17" y="468"/>
                  </a:cubicBezTo>
                  <a:cubicBezTo>
                    <a:pt x="17" y="469"/>
                    <a:pt x="19" y="469"/>
                    <a:pt x="19" y="470"/>
                  </a:cubicBezTo>
                  <a:cubicBezTo>
                    <a:pt x="19" y="472"/>
                    <a:pt x="20" y="474"/>
                    <a:pt x="19" y="475"/>
                  </a:cubicBezTo>
                  <a:cubicBezTo>
                    <a:pt x="18" y="477"/>
                    <a:pt x="14" y="478"/>
                    <a:pt x="14" y="480"/>
                  </a:cubicBezTo>
                  <a:cubicBezTo>
                    <a:pt x="11" y="487"/>
                    <a:pt x="22" y="502"/>
                    <a:pt x="14" y="514"/>
                  </a:cubicBezTo>
                  <a:cubicBezTo>
                    <a:pt x="10" y="519"/>
                    <a:pt x="9" y="515"/>
                    <a:pt x="8" y="511"/>
                  </a:cubicBezTo>
                  <a:cubicBezTo>
                    <a:pt x="5" y="512"/>
                    <a:pt x="2" y="508"/>
                    <a:pt x="0" y="510"/>
                  </a:cubicBezTo>
                  <a:cubicBezTo>
                    <a:pt x="0" y="510"/>
                    <a:pt x="5" y="527"/>
                    <a:pt x="5" y="531"/>
                  </a:cubicBezTo>
                  <a:cubicBezTo>
                    <a:pt x="5" y="534"/>
                    <a:pt x="1" y="541"/>
                    <a:pt x="4" y="543"/>
                  </a:cubicBezTo>
                  <a:cubicBezTo>
                    <a:pt x="18" y="557"/>
                    <a:pt x="14" y="534"/>
                    <a:pt x="21" y="543"/>
                  </a:cubicBezTo>
                  <a:cubicBezTo>
                    <a:pt x="26" y="549"/>
                    <a:pt x="15" y="562"/>
                    <a:pt x="16" y="567"/>
                  </a:cubicBezTo>
                  <a:cubicBezTo>
                    <a:pt x="16" y="570"/>
                    <a:pt x="16" y="572"/>
                    <a:pt x="17" y="574"/>
                  </a:cubicBezTo>
                  <a:cubicBezTo>
                    <a:pt x="18" y="575"/>
                    <a:pt x="20" y="573"/>
                    <a:pt x="21" y="575"/>
                  </a:cubicBezTo>
                  <a:cubicBezTo>
                    <a:pt x="24" y="579"/>
                    <a:pt x="22" y="588"/>
                    <a:pt x="23" y="591"/>
                  </a:cubicBezTo>
                  <a:cubicBezTo>
                    <a:pt x="25" y="593"/>
                    <a:pt x="26" y="595"/>
                    <a:pt x="28" y="597"/>
                  </a:cubicBezTo>
                  <a:cubicBezTo>
                    <a:pt x="29" y="597"/>
                    <a:pt x="30" y="597"/>
                    <a:pt x="31" y="597"/>
                  </a:cubicBezTo>
                  <a:cubicBezTo>
                    <a:pt x="31" y="598"/>
                    <a:pt x="29" y="598"/>
                    <a:pt x="29" y="599"/>
                  </a:cubicBezTo>
                  <a:cubicBezTo>
                    <a:pt x="29" y="599"/>
                    <a:pt x="34" y="605"/>
                    <a:pt x="35" y="607"/>
                  </a:cubicBezTo>
                  <a:cubicBezTo>
                    <a:pt x="35" y="609"/>
                    <a:pt x="34" y="611"/>
                    <a:pt x="35" y="612"/>
                  </a:cubicBezTo>
                  <a:cubicBezTo>
                    <a:pt x="37" y="614"/>
                    <a:pt x="40" y="614"/>
                    <a:pt x="41" y="616"/>
                  </a:cubicBezTo>
                  <a:cubicBezTo>
                    <a:pt x="43" y="618"/>
                    <a:pt x="43" y="624"/>
                    <a:pt x="46" y="625"/>
                  </a:cubicBezTo>
                  <a:cubicBezTo>
                    <a:pt x="47" y="625"/>
                    <a:pt x="49" y="624"/>
                    <a:pt x="50" y="626"/>
                  </a:cubicBezTo>
                  <a:cubicBezTo>
                    <a:pt x="52" y="628"/>
                    <a:pt x="53" y="632"/>
                    <a:pt x="51" y="635"/>
                  </a:cubicBezTo>
                  <a:cubicBezTo>
                    <a:pt x="50" y="637"/>
                    <a:pt x="44" y="634"/>
                    <a:pt x="43" y="636"/>
                  </a:cubicBezTo>
                  <a:cubicBezTo>
                    <a:pt x="42" y="639"/>
                    <a:pt x="52" y="644"/>
                    <a:pt x="49" y="645"/>
                  </a:cubicBezTo>
                  <a:cubicBezTo>
                    <a:pt x="46" y="647"/>
                    <a:pt x="41" y="639"/>
                    <a:pt x="39" y="642"/>
                  </a:cubicBezTo>
                  <a:cubicBezTo>
                    <a:pt x="38" y="643"/>
                    <a:pt x="40" y="647"/>
                    <a:pt x="43" y="652"/>
                  </a:cubicBezTo>
                  <a:cubicBezTo>
                    <a:pt x="38" y="651"/>
                    <a:pt x="31" y="649"/>
                    <a:pt x="26" y="654"/>
                  </a:cubicBezTo>
                  <a:cubicBezTo>
                    <a:pt x="31" y="651"/>
                    <a:pt x="37" y="653"/>
                    <a:pt x="42" y="654"/>
                  </a:cubicBezTo>
                  <a:cubicBezTo>
                    <a:pt x="42" y="654"/>
                    <a:pt x="44" y="655"/>
                    <a:pt x="44" y="656"/>
                  </a:cubicBezTo>
                  <a:cubicBezTo>
                    <a:pt x="43" y="658"/>
                    <a:pt x="41" y="660"/>
                    <a:pt x="41" y="662"/>
                  </a:cubicBezTo>
                  <a:cubicBezTo>
                    <a:pt x="41" y="669"/>
                    <a:pt x="47" y="669"/>
                    <a:pt x="42" y="675"/>
                  </a:cubicBezTo>
                  <a:cubicBezTo>
                    <a:pt x="43" y="675"/>
                    <a:pt x="43" y="675"/>
                    <a:pt x="43" y="675"/>
                  </a:cubicBezTo>
                  <a:cubicBezTo>
                    <a:pt x="51" y="667"/>
                    <a:pt x="43" y="668"/>
                    <a:pt x="43" y="660"/>
                  </a:cubicBezTo>
                  <a:cubicBezTo>
                    <a:pt x="43" y="658"/>
                    <a:pt x="45" y="657"/>
                    <a:pt x="45" y="655"/>
                  </a:cubicBezTo>
                  <a:cubicBezTo>
                    <a:pt x="50" y="663"/>
                    <a:pt x="57" y="673"/>
                    <a:pt x="57" y="673"/>
                  </a:cubicBezTo>
                  <a:cubicBezTo>
                    <a:pt x="56" y="675"/>
                    <a:pt x="53" y="676"/>
                    <a:pt x="53" y="678"/>
                  </a:cubicBezTo>
                  <a:cubicBezTo>
                    <a:pt x="53" y="680"/>
                    <a:pt x="55" y="682"/>
                    <a:pt x="55" y="684"/>
                  </a:cubicBezTo>
                  <a:cubicBezTo>
                    <a:pt x="55" y="684"/>
                    <a:pt x="49" y="686"/>
                    <a:pt x="51" y="687"/>
                  </a:cubicBezTo>
                  <a:cubicBezTo>
                    <a:pt x="53" y="688"/>
                    <a:pt x="55" y="687"/>
                    <a:pt x="56" y="687"/>
                  </a:cubicBezTo>
                  <a:cubicBezTo>
                    <a:pt x="59" y="687"/>
                    <a:pt x="62" y="689"/>
                    <a:pt x="65" y="689"/>
                  </a:cubicBezTo>
                  <a:cubicBezTo>
                    <a:pt x="74" y="689"/>
                    <a:pt x="71" y="683"/>
                    <a:pt x="80" y="683"/>
                  </a:cubicBezTo>
                  <a:cubicBezTo>
                    <a:pt x="82" y="683"/>
                    <a:pt x="88" y="687"/>
                    <a:pt x="89" y="685"/>
                  </a:cubicBezTo>
                  <a:cubicBezTo>
                    <a:pt x="92" y="683"/>
                    <a:pt x="94" y="680"/>
                    <a:pt x="94" y="677"/>
                  </a:cubicBezTo>
                  <a:cubicBezTo>
                    <a:pt x="94" y="668"/>
                    <a:pt x="82" y="672"/>
                    <a:pt x="92" y="658"/>
                  </a:cubicBezTo>
                  <a:cubicBezTo>
                    <a:pt x="93" y="656"/>
                    <a:pt x="93" y="653"/>
                    <a:pt x="95" y="653"/>
                  </a:cubicBezTo>
                  <a:cubicBezTo>
                    <a:pt x="98" y="652"/>
                    <a:pt x="101" y="654"/>
                    <a:pt x="103" y="652"/>
                  </a:cubicBezTo>
                  <a:cubicBezTo>
                    <a:pt x="104" y="650"/>
                    <a:pt x="100" y="648"/>
                    <a:pt x="101" y="646"/>
                  </a:cubicBezTo>
                  <a:cubicBezTo>
                    <a:pt x="101" y="644"/>
                    <a:pt x="104" y="645"/>
                    <a:pt x="105" y="645"/>
                  </a:cubicBezTo>
                  <a:cubicBezTo>
                    <a:pt x="107" y="645"/>
                    <a:pt x="109" y="646"/>
                    <a:pt x="110" y="646"/>
                  </a:cubicBezTo>
                  <a:cubicBezTo>
                    <a:pt x="111" y="646"/>
                    <a:pt x="115" y="645"/>
                    <a:pt x="117" y="644"/>
                  </a:cubicBezTo>
                  <a:cubicBezTo>
                    <a:pt x="118" y="643"/>
                    <a:pt x="116" y="649"/>
                    <a:pt x="119" y="646"/>
                  </a:cubicBezTo>
                  <a:cubicBezTo>
                    <a:pt x="121" y="644"/>
                    <a:pt x="122" y="642"/>
                    <a:pt x="125" y="642"/>
                  </a:cubicBezTo>
                  <a:cubicBezTo>
                    <a:pt x="126" y="642"/>
                    <a:pt x="125" y="644"/>
                    <a:pt x="125" y="644"/>
                  </a:cubicBezTo>
                  <a:cubicBezTo>
                    <a:pt x="125" y="644"/>
                    <a:pt x="131" y="643"/>
                    <a:pt x="131" y="644"/>
                  </a:cubicBezTo>
                  <a:cubicBezTo>
                    <a:pt x="132" y="645"/>
                    <a:pt x="131" y="646"/>
                    <a:pt x="131" y="647"/>
                  </a:cubicBezTo>
                  <a:cubicBezTo>
                    <a:pt x="131" y="647"/>
                    <a:pt x="132" y="648"/>
                    <a:pt x="133" y="647"/>
                  </a:cubicBezTo>
                  <a:cubicBezTo>
                    <a:pt x="139" y="641"/>
                    <a:pt x="139" y="629"/>
                    <a:pt x="140" y="621"/>
                  </a:cubicBezTo>
                  <a:cubicBezTo>
                    <a:pt x="142" y="608"/>
                    <a:pt x="140" y="630"/>
                    <a:pt x="145" y="617"/>
                  </a:cubicBezTo>
                  <a:cubicBezTo>
                    <a:pt x="145" y="616"/>
                    <a:pt x="143" y="615"/>
                    <a:pt x="143" y="614"/>
                  </a:cubicBezTo>
                  <a:cubicBezTo>
                    <a:pt x="144" y="612"/>
                    <a:pt x="147" y="614"/>
                    <a:pt x="147" y="612"/>
                  </a:cubicBezTo>
                  <a:cubicBezTo>
                    <a:pt x="148" y="608"/>
                    <a:pt x="142" y="602"/>
                    <a:pt x="145" y="599"/>
                  </a:cubicBezTo>
                  <a:cubicBezTo>
                    <a:pt x="146" y="597"/>
                    <a:pt x="148" y="599"/>
                    <a:pt x="148" y="598"/>
                  </a:cubicBezTo>
                  <a:cubicBezTo>
                    <a:pt x="149" y="597"/>
                    <a:pt x="143" y="589"/>
                    <a:pt x="144" y="587"/>
                  </a:cubicBezTo>
                  <a:cubicBezTo>
                    <a:pt x="145" y="584"/>
                    <a:pt x="146" y="581"/>
                    <a:pt x="148" y="578"/>
                  </a:cubicBezTo>
                  <a:cubicBezTo>
                    <a:pt x="148" y="578"/>
                    <a:pt x="150" y="578"/>
                    <a:pt x="149" y="577"/>
                  </a:cubicBezTo>
                  <a:cubicBezTo>
                    <a:pt x="148" y="575"/>
                    <a:pt x="144" y="575"/>
                    <a:pt x="144" y="573"/>
                  </a:cubicBezTo>
                  <a:cubicBezTo>
                    <a:pt x="144" y="570"/>
                    <a:pt x="149" y="569"/>
                    <a:pt x="149" y="566"/>
                  </a:cubicBezTo>
                  <a:cubicBezTo>
                    <a:pt x="149" y="563"/>
                    <a:pt x="143" y="561"/>
                    <a:pt x="141" y="559"/>
                  </a:cubicBezTo>
                  <a:cubicBezTo>
                    <a:pt x="140" y="558"/>
                    <a:pt x="139" y="557"/>
                    <a:pt x="140" y="557"/>
                  </a:cubicBezTo>
                  <a:cubicBezTo>
                    <a:pt x="143" y="556"/>
                    <a:pt x="147" y="559"/>
                    <a:pt x="149" y="557"/>
                  </a:cubicBezTo>
                  <a:cubicBezTo>
                    <a:pt x="152" y="554"/>
                    <a:pt x="143" y="543"/>
                    <a:pt x="144" y="542"/>
                  </a:cubicBezTo>
                  <a:cubicBezTo>
                    <a:pt x="144" y="540"/>
                    <a:pt x="148" y="543"/>
                    <a:pt x="149" y="541"/>
                  </a:cubicBezTo>
                  <a:cubicBezTo>
                    <a:pt x="150" y="539"/>
                    <a:pt x="147" y="533"/>
                    <a:pt x="145" y="531"/>
                  </a:cubicBezTo>
                  <a:cubicBezTo>
                    <a:pt x="143" y="530"/>
                    <a:pt x="136" y="531"/>
                    <a:pt x="137" y="529"/>
                  </a:cubicBezTo>
                  <a:cubicBezTo>
                    <a:pt x="139" y="527"/>
                    <a:pt x="143" y="531"/>
                    <a:pt x="146" y="531"/>
                  </a:cubicBezTo>
                  <a:cubicBezTo>
                    <a:pt x="150" y="531"/>
                    <a:pt x="147" y="528"/>
                    <a:pt x="148" y="527"/>
                  </a:cubicBezTo>
                  <a:cubicBezTo>
                    <a:pt x="149" y="527"/>
                    <a:pt x="151" y="528"/>
                    <a:pt x="151" y="527"/>
                  </a:cubicBezTo>
                  <a:cubicBezTo>
                    <a:pt x="148" y="521"/>
                    <a:pt x="143" y="519"/>
                    <a:pt x="137" y="521"/>
                  </a:cubicBezTo>
                  <a:cubicBezTo>
                    <a:pt x="136" y="521"/>
                    <a:pt x="137" y="523"/>
                    <a:pt x="136" y="523"/>
                  </a:cubicBezTo>
                  <a:cubicBezTo>
                    <a:pt x="135" y="524"/>
                    <a:pt x="135" y="521"/>
                    <a:pt x="134" y="521"/>
                  </a:cubicBezTo>
                  <a:cubicBezTo>
                    <a:pt x="134" y="521"/>
                    <a:pt x="134" y="522"/>
                    <a:pt x="133" y="522"/>
                  </a:cubicBezTo>
                  <a:cubicBezTo>
                    <a:pt x="132" y="522"/>
                    <a:pt x="131" y="522"/>
                    <a:pt x="131" y="521"/>
                  </a:cubicBezTo>
                  <a:cubicBezTo>
                    <a:pt x="129" y="518"/>
                    <a:pt x="148" y="521"/>
                    <a:pt x="149" y="521"/>
                  </a:cubicBezTo>
                  <a:cubicBezTo>
                    <a:pt x="149" y="521"/>
                    <a:pt x="150" y="520"/>
                    <a:pt x="150" y="519"/>
                  </a:cubicBezTo>
                  <a:cubicBezTo>
                    <a:pt x="151" y="519"/>
                    <a:pt x="152" y="520"/>
                    <a:pt x="152" y="519"/>
                  </a:cubicBezTo>
                  <a:cubicBezTo>
                    <a:pt x="152" y="518"/>
                    <a:pt x="149" y="518"/>
                    <a:pt x="150" y="518"/>
                  </a:cubicBezTo>
                  <a:cubicBezTo>
                    <a:pt x="151" y="517"/>
                    <a:pt x="156" y="520"/>
                    <a:pt x="155" y="516"/>
                  </a:cubicBezTo>
                  <a:cubicBezTo>
                    <a:pt x="155" y="515"/>
                    <a:pt x="151" y="514"/>
                    <a:pt x="152" y="513"/>
                  </a:cubicBezTo>
                  <a:cubicBezTo>
                    <a:pt x="154" y="513"/>
                    <a:pt x="158" y="514"/>
                    <a:pt x="160" y="513"/>
                  </a:cubicBezTo>
                  <a:cubicBezTo>
                    <a:pt x="167" y="508"/>
                    <a:pt x="166" y="491"/>
                    <a:pt x="166" y="491"/>
                  </a:cubicBezTo>
                  <a:cubicBezTo>
                    <a:pt x="172" y="491"/>
                    <a:pt x="166" y="503"/>
                    <a:pt x="170" y="505"/>
                  </a:cubicBezTo>
                  <a:cubicBezTo>
                    <a:pt x="171" y="506"/>
                    <a:pt x="168" y="501"/>
                    <a:pt x="169" y="501"/>
                  </a:cubicBezTo>
                  <a:cubicBezTo>
                    <a:pt x="171" y="500"/>
                    <a:pt x="172" y="507"/>
                    <a:pt x="173" y="506"/>
                  </a:cubicBezTo>
                  <a:cubicBezTo>
                    <a:pt x="174" y="503"/>
                    <a:pt x="173" y="500"/>
                    <a:pt x="175" y="497"/>
                  </a:cubicBezTo>
                  <a:cubicBezTo>
                    <a:pt x="176" y="494"/>
                    <a:pt x="179" y="493"/>
                    <a:pt x="182" y="491"/>
                  </a:cubicBezTo>
                  <a:cubicBezTo>
                    <a:pt x="183" y="491"/>
                    <a:pt x="185" y="492"/>
                    <a:pt x="184" y="491"/>
                  </a:cubicBezTo>
                  <a:cubicBezTo>
                    <a:pt x="184" y="488"/>
                    <a:pt x="182" y="486"/>
                    <a:pt x="181" y="484"/>
                  </a:cubicBezTo>
                  <a:cubicBezTo>
                    <a:pt x="181" y="483"/>
                    <a:pt x="180" y="482"/>
                    <a:pt x="180" y="482"/>
                  </a:cubicBezTo>
                  <a:cubicBezTo>
                    <a:pt x="183" y="481"/>
                    <a:pt x="187" y="484"/>
                    <a:pt x="189" y="481"/>
                  </a:cubicBezTo>
                  <a:cubicBezTo>
                    <a:pt x="190" y="479"/>
                    <a:pt x="187" y="475"/>
                    <a:pt x="184" y="476"/>
                  </a:cubicBezTo>
                  <a:cubicBezTo>
                    <a:pt x="181" y="476"/>
                    <a:pt x="181" y="481"/>
                    <a:pt x="178" y="482"/>
                  </a:cubicBezTo>
                  <a:cubicBezTo>
                    <a:pt x="177" y="483"/>
                    <a:pt x="174" y="481"/>
                    <a:pt x="172" y="482"/>
                  </a:cubicBezTo>
                  <a:cubicBezTo>
                    <a:pt x="171" y="483"/>
                    <a:pt x="172" y="487"/>
                    <a:pt x="170" y="488"/>
                  </a:cubicBezTo>
                  <a:cubicBezTo>
                    <a:pt x="168" y="489"/>
                    <a:pt x="165" y="487"/>
                    <a:pt x="162" y="487"/>
                  </a:cubicBezTo>
                  <a:cubicBezTo>
                    <a:pt x="160" y="486"/>
                    <a:pt x="159" y="484"/>
                    <a:pt x="157" y="485"/>
                  </a:cubicBezTo>
                  <a:cubicBezTo>
                    <a:pt x="156" y="485"/>
                    <a:pt x="159" y="487"/>
                    <a:pt x="159" y="488"/>
                  </a:cubicBezTo>
                  <a:cubicBezTo>
                    <a:pt x="157" y="489"/>
                    <a:pt x="154" y="490"/>
                    <a:pt x="154" y="489"/>
                  </a:cubicBezTo>
                  <a:cubicBezTo>
                    <a:pt x="153" y="487"/>
                    <a:pt x="157" y="484"/>
                    <a:pt x="156" y="483"/>
                  </a:cubicBezTo>
                  <a:cubicBezTo>
                    <a:pt x="154" y="481"/>
                    <a:pt x="151" y="484"/>
                    <a:pt x="148" y="483"/>
                  </a:cubicBezTo>
                  <a:cubicBezTo>
                    <a:pt x="146" y="482"/>
                    <a:pt x="145" y="478"/>
                    <a:pt x="143" y="478"/>
                  </a:cubicBezTo>
                  <a:cubicBezTo>
                    <a:pt x="141" y="478"/>
                    <a:pt x="146" y="482"/>
                    <a:pt x="144" y="483"/>
                  </a:cubicBezTo>
                  <a:cubicBezTo>
                    <a:pt x="141" y="484"/>
                    <a:pt x="137" y="479"/>
                    <a:pt x="133" y="480"/>
                  </a:cubicBezTo>
                  <a:cubicBezTo>
                    <a:pt x="131" y="480"/>
                    <a:pt x="127" y="483"/>
                    <a:pt x="124" y="481"/>
                  </a:cubicBezTo>
                  <a:cubicBezTo>
                    <a:pt x="124" y="481"/>
                    <a:pt x="122" y="480"/>
                    <a:pt x="122" y="479"/>
                  </a:cubicBezTo>
                  <a:cubicBezTo>
                    <a:pt x="125" y="478"/>
                    <a:pt x="128" y="478"/>
                    <a:pt x="131" y="477"/>
                  </a:cubicBezTo>
                  <a:cubicBezTo>
                    <a:pt x="133" y="477"/>
                    <a:pt x="134" y="479"/>
                    <a:pt x="134" y="478"/>
                  </a:cubicBezTo>
                  <a:cubicBezTo>
                    <a:pt x="135" y="476"/>
                    <a:pt x="133" y="472"/>
                    <a:pt x="135" y="472"/>
                  </a:cubicBezTo>
                  <a:cubicBezTo>
                    <a:pt x="137" y="472"/>
                    <a:pt x="138" y="477"/>
                    <a:pt x="140" y="477"/>
                  </a:cubicBezTo>
                  <a:cubicBezTo>
                    <a:pt x="143" y="477"/>
                    <a:pt x="145" y="472"/>
                    <a:pt x="148" y="472"/>
                  </a:cubicBezTo>
                  <a:cubicBezTo>
                    <a:pt x="150" y="471"/>
                    <a:pt x="161" y="484"/>
                    <a:pt x="166" y="475"/>
                  </a:cubicBezTo>
                  <a:cubicBezTo>
                    <a:pt x="167" y="474"/>
                    <a:pt x="161" y="474"/>
                    <a:pt x="160" y="472"/>
                  </a:cubicBezTo>
                  <a:cubicBezTo>
                    <a:pt x="159" y="470"/>
                    <a:pt x="160" y="466"/>
                    <a:pt x="158" y="464"/>
                  </a:cubicBezTo>
                  <a:cubicBezTo>
                    <a:pt x="158" y="463"/>
                    <a:pt x="154" y="465"/>
                    <a:pt x="155" y="463"/>
                  </a:cubicBezTo>
                  <a:cubicBezTo>
                    <a:pt x="156" y="462"/>
                    <a:pt x="159" y="460"/>
                    <a:pt x="160" y="460"/>
                  </a:cubicBezTo>
                  <a:cubicBezTo>
                    <a:pt x="163" y="462"/>
                    <a:pt x="163" y="465"/>
                    <a:pt x="165" y="467"/>
                  </a:cubicBezTo>
                  <a:cubicBezTo>
                    <a:pt x="165" y="468"/>
                    <a:pt x="165" y="469"/>
                    <a:pt x="165" y="469"/>
                  </a:cubicBezTo>
                  <a:cubicBezTo>
                    <a:pt x="166" y="471"/>
                    <a:pt x="168" y="470"/>
                    <a:pt x="168" y="473"/>
                  </a:cubicBezTo>
                  <a:cubicBezTo>
                    <a:pt x="168" y="475"/>
                    <a:pt x="165" y="481"/>
                    <a:pt x="168" y="481"/>
                  </a:cubicBezTo>
                  <a:cubicBezTo>
                    <a:pt x="171" y="481"/>
                    <a:pt x="174" y="479"/>
                    <a:pt x="177" y="478"/>
                  </a:cubicBezTo>
                  <a:cubicBezTo>
                    <a:pt x="178" y="478"/>
                    <a:pt x="180" y="480"/>
                    <a:pt x="181" y="479"/>
                  </a:cubicBezTo>
                  <a:cubicBezTo>
                    <a:pt x="181" y="478"/>
                    <a:pt x="178" y="475"/>
                    <a:pt x="179" y="475"/>
                  </a:cubicBezTo>
                  <a:cubicBezTo>
                    <a:pt x="189" y="470"/>
                    <a:pt x="186" y="466"/>
                    <a:pt x="189" y="463"/>
                  </a:cubicBezTo>
                  <a:cubicBezTo>
                    <a:pt x="191" y="462"/>
                    <a:pt x="191" y="459"/>
                    <a:pt x="193" y="459"/>
                  </a:cubicBezTo>
                  <a:cubicBezTo>
                    <a:pt x="193" y="459"/>
                    <a:pt x="197" y="463"/>
                    <a:pt x="197" y="459"/>
                  </a:cubicBezTo>
                  <a:cubicBezTo>
                    <a:pt x="198" y="449"/>
                    <a:pt x="194" y="453"/>
                    <a:pt x="189" y="447"/>
                  </a:cubicBezTo>
                  <a:cubicBezTo>
                    <a:pt x="187" y="446"/>
                    <a:pt x="188" y="442"/>
                    <a:pt x="186" y="442"/>
                  </a:cubicBezTo>
                  <a:cubicBezTo>
                    <a:pt x="185" y="441"/>
                    <a:pt x="184" y="445"/>
                    <a:pt x="183" y="445"/>
                  </a:cubicBezTo>
                  <a:cubicBezTo>
                    <a:pt x="181" y="443"/>
                    <a:pt x="180" y="440"/>
                    <a:pt x="179" y="438"/>
                  </a:cubicBezTo>
                  <a:cubicBezTo>
                    <a:pt x="178" y="436"/>
                    <a:pt x="173" y="435"/>
                    <a:pt x="175" y="434"/>
                  </a:cubicBezTo>
                  <a:cubicBezTo>
                    <a:pt x="177" y="433"/>
                    <a:pt x="181" y="438"/>
                    <a:pt x="182" y="436"/>
                  </a:cubicBezTo>
                  <a:cubicBezTo>
                    <a:pt x="192" y="425"/>
                    <a:pt x="173" y="433"/>
                    <a:pt x="173" y="433"/>
                  </a:cubicBezTo>
                  <a:cubicBezTo>
                    <a:pt x="172" y="432"/>
                    <a:pt x="174" y="431"/>
                    <a:pt x="173" y="430"/>
                  </a:cubicBezTo>
                  <a:cubicBezTo>
                    <a:pt x="173" y="429"/>
                    <a:pt x="171" y="431"/>
                    <a:pt x="171" y="430"/>
                  </a:cubicBezTo>
                  <a:cubicBezTo>
                    <a:pt x="169" y="429"/>
                    <a:pt x="166" y="427"/>
                    <a:pt x="165" y="425"/>
                  </a:cubicBezTo>
                  <a:cubicBezTo>
                    <a:pt x="165" y="424"/>
                    <a:pt x="166" y="421"/>
                    <a:pt x="165" y="420"/>
                  </a:cubicBezTo>
                  <a:cubicBezTo>
                    <a:pt x="161" y="418"/>
                    <a:pt x="153" y="420"/>
                    <a:pt x="149" y="420"/>
                  </a:cubicBezTo>
                  <a:cubicBezTo>
                    <a:pt x="148" y="420"/>
                    <a:pt x="148" y="418"/>
                    <a:pt x="147" y="417"/>
                  </a:cubicBezTo>
                  <a:cubicBezTo>
                    <a:pt x="146" y="417"/>
                    <a:pt x="145" y="418"/>
                    <a:pt x="145" y="417"/>
                  </a:cubicBezTo>
                  <a:cubicBezTo>
                    <a:pt x="145" y="415"/>
                    <a:pt x="147" y="413"/>
                    <a:pt x="147" y="411"/>
                  </a:cubicBezTo>
                  <a:cubicBezTo>
                    <a:pt x="146" y="408"/>
                    <a:pt x="144" y="407"/>
                    <a:pt x="143" y="405"/>
                  </a:cubicBezTo>
                  <a:cubicBezTo>
                    <a:pt x="143" y="405"/>
                    <a:pt x="143" y="403"/>
                    <a:pt x="143" y="403"/>
                  </a:cubicBezTo>
                  <a:cubicBezTo>
                    <a:pt x="143" y="402"/>
                    <a:pt x="145" y="402"/>
                    <a:pt x="145" y="402"/>
                  </a:cubicBezTo>
                  <a:cubicBezTo>
                    <a:pt x="145" y="401"/>
                    <a:pt x="143" y="403"/>
                    <a:pt x="143" y="402"/>
                  </a:cubicBezTo>
                  <a:cubicBezTo>
                    <a:pt x="142" y="400"/>
                    <a:pt x="143" y="399"/>
                    <a:pt x="142" y="397"/>
                  </a:cubicBezTo>
                  <a:cubicBezTo>
                    <a:pt x="142" y="396"/>
                    <a:pt x="142" y="394"/>
                    <a:pt x="142" y="392"/>
                  </a:cubicBezTo>
                  <a:cubicBezTo>
                    <a:pt x="142" y="391"/>
                    <a:pt x="143" y="392"/>
                    <a:pt x="143" y="391"/>
                  </a:cubicBezTo>
                  <a:cubicBezTo>
                    <a:pt x="143" y="390"/>
                    <a:pt x="140" y="389"/>
                    <a:pt x="140" y="387"/>
                  </a:cubicBezTo>
                  <a:cubicBezTo>
                    <a:pt x="140" y="386"/>
                    <a:pt x="144" y="388"/>
                    <a:pt x="144" y="387"/>
                  </a:cubicBezTo>
                  <a:cubicBezTo>
                    <a:pt x="145" y="379"/>
                    <a:pt x="130" y="371"/>
                    <a:pt x="139" y="368"/>
                  </a:cubicBezTo>
                  <a:cubicBezTo>
                    <a:pt x="142" y="367"/>
                    <a:pt x="145" y="373"/>
                    <a:pt x="148" y="371"/>
                  </a:cubicBezTo>
                  <a:cubicBezTo>
                    <a:pt x="150" y="369"/>
                    <a:pt x="146" y="365"/>
                    <a:pt x="144" y="362"/>
                  </a:cubicBezTo>
                  <a:cubicBezTo>
                    <a:pt x="144" y="362"/>
                    <a:pt x="143" y="363"/>
                    <a:pt x="143" y="363"/>
                  </a:cubicBezTo>
                  <a:cubicBezTo>
                    <a:pt x="142" y="360"/>
                    <a:pt x="142" y="358"/>
                    <a:pt x="142" y="356"/>
                  </a:cubicBezTo>
                  <a:cubicBezTo>
                    <a:pt x="143" y="354"/>
                    <a:pt x="144" y="352"/>
                    <a:pt x="145" y="351"/>
                  </a:cubicBezTo>
                  <a:cubicBezTo>
                    <a:pt x="145" y="348"/>
                    <a:pt x="144" y="345"/>
                    <a:pt x="145" y="342"/>
                  </a:cubicBezTo>
                  <a:cubicBezTo>
                    <a:pt x="145" y="341"/>
                    <a:pt x="146" y="341"/>
                    <a:pt x="146" y="342"/>
                  </a:cubicBezTo>
                  <a:cubicBezTo>
                    <a:pt x="146" y="342"/>
                    <a:pt x="148" y="342"/>
                    <a:pt x="148" y="341"/>
                  </a:cubicBezTo>
                  <a:cubicBezTo>
                    <a:pt x="143" y="336"/>
                    <a:pt x="133" y="334"/>
                    <a:pt x="139" y="330"/>
                  </a:cubicBezTo>
                  <a:cubicBezTo>
                    <a:pt x="141" y="328"/>
                    <a:pt x="145" y="328"/>
                    <a:pt x="147" y="328"/>
                  </a:cubicBezTo>
                  <a:cubicBezTo>
                    <a:pt x="148" y="328"/>
                    <a:pt x="150" y="330"/>
                    <a:pt x="151" y="328"/>
                  </a:cubicBezTo>
                  <a:cubicBezTo>
                    <a:pt x="152" y="327"/>
                    <a:pt x="151" y="324"/>
                    <a:pt x="152" y="322"/>
                  </a:cubicBezTo>
                  <a:cubicBezTo>
                    <a:pt x="152" y="321"/>
                    <a:pt x="152" y="325"/>
                    <a:pt x="153" y="325"/>
                  </a:cubicBezTo>
                  <a:cubicBezTo>
                    <a:pt x="156" y="325"/>
                    <a:pt x="154" y="318"/>
                    <a:pt x="153" y="316"/>
                  </a:cubicBezTo>
                  <a:cubicBezTo>
                    <a:pt x="152" y="315"/>
                    <a:pt x="151" y="313"/>
                    <a:pt x="151" y="312"/>
                  </a:cubicBezTo>
                  <a:cubicBezTo>
                    <a:pt x="152" y="312"/>
                    <a:pt x="157" y="309"/>
                    <a:pt x="155" y="311"/>
                  </a:cubicBezTo>
                  <a:cubicBezTo>
                    <a:pt x="155" y="312"/>
                    <a:pt x="152" y="312"/>
                    <a:pt x="152" y="313"/>
                  </a:cubicBezTo>
                  <a:cubicBezTo>
                    <a:pt x="152" y="314"/>
                    <a:pt x="154" y="314"/>
                    <a:pt x="155" y="314"/>
                  </a:cubicBezTo>
                  <a:cubicBezTo>
                    <a:pt x="157" y="313"/>
                    <a:pt x="157" y="312"/>
                    <a:pt x="158" y="311"/>
                  </a:cubicBezTo>
                  <a:cubicBezTo>
                    <a:pt x="160" y="309"/>
                    <a:pt x="163" y="307"/>
                    <a:pt x="165" y="304"/>
                  </a:cubicBezTo>
                  <a:cubicBezTo>
                    <a:pt x="165" y="301"/>
                    <a:pt x="159" y="304"/>
                    <a:pt x="156" y="302"/>
                  </a:cubicBezTo>
                  <a:cubicBezTo>
                    <a:pt x="155" y="301"/>
                    <a:pt x="160" y="302"/>
                    <a:pt x="162" y="301"/>
                  </a:cubicBezTo>
                  <a:cubicBezTo>
                    <a:pt x="163" y="300"/>
                    <a:pt x="162" y="297"/>
                    <a:pt x="163" y="295"/>
                  </a:cubicBezTo>
                  <a:cubicBezTo>
                    <a:pt x="163" y="295"/>
                    <a:pt x="165" y="296"/>
                    <a:pt x="165" y="295"/>
                  </a:cubicBezTo>
                  <a:cubicBezTo>
                    <a:pt x="165" y="294"/>
                    <a:pt x="162" y="294"/>
                    <a:pt x="163" y="293"/>
                  </a:cubicBezTo>
                  <a:cubicBezTo>
                    <a:pt x="164" y="292"/>
                    <a:pt x="166" y="294"/>
                    <a:pt x="167" y="294"/>
                  </a:cubicBezTo>
                  <a:cubicBezTo>
                    <a:pt x="168" y="292"/>
                    <a:pt x="165" y="291"/>
                    <a:pt x="165" y="290"/>
                  </a:cubicBezTo>
                  <a:cubicBezTo>
                    <a:pt x="166" y="289"/>
                    <a:pt x="167" y="289"/>
                    <a:pt x="168" y="290"/>
                  </a:cubicBezTo>
                  <a:cubicBezTo>
                    <a:pt x="169" y="291"/>
                    <a:pt x="167" y="292"/>
                    <a:pt x="168" y="292"/>
                  </a:cubicBezTo>
                  <a:cubicBezTo>
                    <a:pt x="168" y="292"/>
                    <a:pt x="170" y="292"/>
                    <a:pt x="170" y="291"/>
                  </a:cubicBezTo>
                  <a:cubicBezTo>
                    <a:pt x="169" y="290"/>
                    <a:pt x="165" y="289"/>
                    <a:pt x="166" y="289"/>
                  </a:cubicBezTo>
                  <a:cubicBezTo>
                    <a:pt x="169" y="288"/>
                    <a:pt x="171" y="292"/>
                    <a:pt x="174" y="291"/>
                  </a:cubicBezTo>
                  <a:cubicBezTo>
                    <a:pt x="176" y="289"/>
                    <a:pt x="177" y="286"/>
                    <a:pt x="177" y="283"/>
                  </a:cubicBezTo>
                  <a:cubicBezTo>
                    <a:pt x="177" y="281"/>
                    <a:pt x="175" y="278"/>
                    <a:pt x="177" y="276"/>
                  </a:cubicBezTo>
                  <a:cubicBezTo>
                    <a:pt x="178" y="275"/>
                    <a:pt x="181" y="281"/>
                    <a:pt x="182" y="279"/>
                  </a:cubicBezTo>
                  <a:cubicBezTo>
                    <a:pt x="183" y="276"/>
                    <a:pt x="178" y="273"/>
                    <a:pt x="179" y="271"/>
                  </a:cubicBezTo>
                  <a:cubicBezTo>
                    <a:pt x="181" y="269"/>
                    <a:pt x="184" y="273"/>
                    <a:pt x="186" y="273"/>
                  </a:cubicBezTo>
                  <a:cubicBezTo>
                    <a:pt x="188" y="272"/>
                    <a:pt x="188" y="269"/>
                    <a:pt x="189" y="267"/>
                  </a:cubicBezTo>
                  <a:cubicBezTo>
                    <a:pt x="190" y="265"/>
                    <a:pt x="195" y="266"/>
                    <a:pt x="196" y="264"/>
                  </a:cubicBezTo>
                  <a:cubicBezTo>
                    <a:pt x="197" y="264"/>
                    <a:pt x="195" y="261"/>
                    <a:pt x="196" y="260"/>
                  </a:cubicBezTo>
                  <a:cubicBezTo>
                    <a:pt x="196" y="260"/>
                    <a:pt x="196" y="260"/>
                    <a:pt x="196" y="260"/>
                  </a:cubicBezTo>
                  <a:cubicBezTo>
                    <a:pt x="196" y="260"/>
                    <a:pt x="196" y="259"/>
                    <a:pt x="197" y="259"/>
                  </a:cubicBezTo>
                  <a:cubicBezTo>
                    <a:pt x="198" y="259"/>
                    <a:pt x="198" y="264"/>
                    <a:pt x="199" y="263"/>
                  </a:cubicBezTo>
                  <a:cubicBezTo>
                    <a:pt x="201" y="262"/>
                    <a:pt x="198" y="256"/>
                    <a:pt x="200" y="256"/>
                  </a:cubicBezTo>
                  <a:cubicBezTo>
                    <a:pt x="201" y="255"/>
                    <a:pt x="201" y="258"/>
                    <a:pt x="202" y="258"/>
                  </a:cubicBezTo>
                  <a:cubicBezTo>
                    <a:pt x="206" y="257"/>
                    <a:pt x="207" y="239"/>
                    <a:pt x="209" y="234"/>
                  </a:cubicBezTo>
                  <a:cubicBezTo>
                    <a:pt x="211" y="231"/>
                    <a:pt x="219" y="221"/>
                    <a:pt x="218" y="221"/>
                  </a:cubicBezTo>
                  <a:cubicBezTo>
                    <a:pt x="215" y="214"/>
                    <a:pt x="203" y="213"/>
                    <a:pt x="203" y="204"/>
                  </a:cubicBezTo>
                  <a:cubicBezTo>
                    <a:pt x="204" y="197"/>
                    <a:pt x="215" y="194"/>
                    <a:pt x="213" y="187"/>
                  </a:cubicBezTo>
                  <a:cubicBezTo>
                    <a:pt x="211" y="184"/>
                    <a:pt x="209" y="181"/>
                    <a:pt x="207" y="179"/>
                  </a:cubicBezTo>
                  <a:cubicBezTo>
                    <a:pt x="206" y="179"/>
                    <a:pt x="204" y="180"/>
                    <a:pt x="204" y="179"/>
                  </a:cubicBezTo>
                  <a:cubicBezTo>
                    <a:pt x="205" y="173"/>
                    <a:pt x="214" y="175"/>
                    <a:pt x="217" y="173"/>
                  </a:cubicBezTo>
                  <a:cubicBezTo>
                    <a:pt x="217" y="173"/>
                    <a:pt x="216" y="172"/>
                    <a:pt x="216" y="171"/>
                  </a:cubicBezTo>
                  <a:cubicBezTo>
                    <a:pt x="217" y="171"/>
                    <a:pt x="217" y="173"/>
                    <a:pt x="218" y="173"/>
                  </a:cubicBezTo>
                  <a:cubicBezTo>
                    <a:pt x="220" y="171"/>
                    <a:pt x="216" y="168"/>
                    <a:pt x="216" y="168"/>
                  </a:cubicBezTo>
                  <a:cubicBezTo>
                    <a:pt x="215" y="168"/>
                    <a:pt x="213" y="168"/>
                    <a:pt x="214" y="167"/>
                  </a:cubicBezTo>
                  <a:cubicBezTo>
                    <a:pt x="216" y="166"/>
                    <a:pt x="221" y="168"/>
                    <a:pt x="220" y="166"/>
                  </a:cubicBezTo>
                  <a:cubicBezTo>
                    <a:pt x="220" y="161"/>
                    <a:pt x="210" y="163"/>
                    <a:pt x="210" y="159"/>
                  </a:cubicBezTo>
                  <a:cubicBezTo>
                    <a:pt x="211" y="158"/>
                    <a:pt x="212" y="161"/>
                    <a:pt x="213" y="161"/>
                  </a:cubicBezTo>
                  <a:cubicBezTo>
                    <a:pt x="215" y="162"/>
                    <a:pt x="218" y="163"/>
                    <a:pt x="220" y="163"/>
                  </a:cubicBezTo>
                  <a:cubicBezTo>
                    <a:pt x="220" y="163"/>
                    <a:pt x="220" y="163"/>
                    <a:pt x="220" y="162"/>
                  </a:cubicBezTo>
                  <a:cubicBezTo>
                    <a:pt x="219" y="160"/>
                    <a:pt x="221" y="158"/>
                    <a:pt x="222" y="155"/>
                  </a:cubicBezTo>
                  <a:cubicBezTo>
                    <a:pt x="222" y="154"/>
                    <a:pt x="222" y="154"/>
                    <a:pt x="222" y="153"/>
                  </a:cubicBezTo>
                  <a:cubicBezTo>
                    <a:pt x="222" y="152"/>
                    <a:pt x="220" y="149"/>
                    <a:pt x="221" y="149"/>
                  </a:cubicBezTo>
                  <a:cubicBezTo>
                    <a:pt x="226" y="151"/>
                    <a:pt x="229" y="160"/>
                    <a:pt x="237" y="155"/>
                  </a:cubicBezTo>
                  <a:cubicBezTo>
                    <a:pt x="239" y="154"/>
                    <a:pt x="236" y="149"/>
                    <a:pt x="238" y="148"/>
                  </a:cubicBezTo>
                  <a:cubicBezTo>
                    <a:pt x="240" y="146"/>
                    <a:pt x="244" y="149"/>
                    <a:pt x="247" y="149"/>
                  </a:cubicBezTo>
                  <a:cubicBezTo>
                    <a:pt x="247" y="149"/>
                    <a:pt x="248" y="147"/>
                    <a:pt x="249" y="146"/>
                  </a:cubicBezTo>
                  <a:cubicBezTo>
                    <a:pt x="250" y="146"/>
                    <a:pt x="252" y="150"/>
                    <a:pt x="253" y="149"/>
                  </a:cubicBezTo>
                  <a:cubicBezTo>
                    <a:pt x="255" y="148"/>
                    <a:pt x="256" y="146"/>
                    <a:pt x="257" y="145"/>
                  </a:cubicBezTo>
                  <a:cubicBezTo>
                    <a:pt x="252" y="135"/>
                    <a:pt x="244" y="131"/>
                    <a:pt x="241" y="119"/>
                  </a:cubicBezTo>
                  <a:close/>
                  <a:moveTo>
                    <a:pt x="64" y="524"/>
                  </a:moveTo>
                  <a:cubicBezTo>
                    <a:pt x="61" y="527"/>
                    <a:pt x="59" y="530"/>
                    <a:pt x="56" y="531"/>
                  </a:cubicBezTo>
                  <a:cubicBezTo>
                    <a:pt x="54" y="531"/>
                    <a:pt x="51" y="528"/>
                    <a:pt x="49" y="528"/>
                  </a:cubicBezTo>
                  <a:cubicBezTo>
                    <a:pt x="44" y="529"/>
                    <a:pt x="43" y="545"/>
                    <a:pt x="35" y="540"/>
                  </a:cubicBezTo>
                  <a:cubicBezTo>
                    <a:pt x="33" y="539"/>
                    <a:pt x="39" y="532"/>
                    <a:pt x="39" y="527"/>
                  </a:cubicBezTo>
                  <a:cubicBezTo>
                    <a:pt x="39" y="525"/>
                    <a:pt x="31" y="508"/>
                    <a:pt x="41" y="507"/>
                  </a:cubicBezTo>
                  <a:cubicBezTo>
                    <a:pt x="44" y="506"/>
                    <a:pt x="47" y="510"/>
                    <a:pt x="49" y="509"/>
                  </a:cubicBezTo>
                  <a:cubicBezTo>
                    <a:pt x="51" y="495"/>
                    <a:pt x="51" y="495"/>
                    <a:pt x="51" y="495"/>
                  </a:cubicBezTo>
                  <a:cubicBezTo>
                    <a:pt x="57" y="487"/>
                    <a:pt x="68" y="490"/>
                    <a:pt x="74" y="492"/>
                  </a:cubicBezTo>
                  <a:cubicBezTo>
                    <a:pt x="75" y="507"/>
                    <a:pt x="75" y="515"/>
                    <a:pt x="64" y="524"/>
                  </a:cubicBezTo>
                  <a:close/>
                  <a:moveTo>
                    <a:pt x="96" y="533"/>
                  </a:moveTo>
                  <a:cubicBezTo>
                    <a:pt x="95" y="534"/>
                    <a:pt x="93" y="535"/>
                    <a:pt x="92" y="537"/>
                  </a:cubicBezTo>
                  <a:cubicBezTo>
                    <a:pt x="91" y="541"/>
                    <a:pt x="91" y="546"/>
                    <a:pt x="89" y="550"/>
                  </a:cubicBezTo>
                  <a:cubicBezTo>
                    <a:pt x="85" y="561"/>
                    <a:pt x="85" y="561"/>
                    <a:pt x="85" y="561"/>
                  </a:cubicBezTo>
                  <a:cubicBezTo>
                    <a:pt x="75" y="558"/>
                    <a:pt x="89" y="520"/>
                    <a:pt x="98" y="515"/>
                  </a:cubicBezTo>
                  <a:cubicBezTo>
                    <a:pt x="99" y="522"/>
                    <a:pt x="101" y="528"/>
                    <a:pt x="96" y="533"/>
                  </a:cubicBezTo>
                  <a:close/>
                </a:path>
              </a:pathLst>
            </a:custGeom>
            <a:grpFill/>
            <a:ln w="6350" cap="flat">
              <a:solidFill>
                <a:schemeClr val="bg1"/>
              </a:solidFill>
              <a:prstDash val="solid"/>
              <a:miter lim="800000"/>
              <a:headEnd/>
              <a:tailEnd/>
            </a:ln>
          </p:spPr>
          <p:txBody>
            <a:bodyPr/>
            <a:lstStyle/>
            <a:p>
              <a:endParaRPr lang="en-US" dirty="0"/>
            </a:p>
          </p:txBody>
        </p:sp>
        <p:sp>
          <p:nvSpPr>
            <p:cNvPr id="48" name="Freeform 61"/>
            <p:cNvSpPr>
              <a:spLocks/>
            </p:cNvSpPr>
            <p:nvPr/>
          </p:nvSpPr>
          <p:spPr bwMode="auto">
            <a:xfrm>
              <a:off x="7845105" y="669546"/>
              <a:ext cx="787401" cy="1427162"/>
            </a:xfrm>
            <a:custGeom>
              <a:avLst/>
              <a:gdLst>
                <a:gd name="T0" fmla="*/ 275 w 286"/>
                <a:gd name="T1" fmla="*/ 362 h 517"/>
                <a:gd name="T2" fmla="*/ 240 w 286"/>
                <a:gd name="T3" fmla="*/ 289 h 517"/>
                <a:gd name="T4" fmla="*/ 229 w 286"/>
                <a:gd name="T5" fmla="*/ 243 h 517"/>
                <a:gd name="T6" fmla="*/ 208 w 286"/>
                <a:gd name="T7" fmla="*/ 218 h 517"/>
                <a:gd name="T8" fmla="*/ 203 w 286"/>
                <a:gd name="T9" fmla="*/ 179 h 517"/>
                <a:gd name="T10" fmla="*/ 179 w 286"/>
                <a:gd name="T11" fmla="*/ 102 h 517"/>
                <a:gd name="T12" fmla="*/ 148 w 286"/>
                <a:gd name="T13" fmla="*/ 85 h 517"/>
                <a:gd name="T14" fmla="*/ 133 w 286"/>
                <a:gd name="T15" fmla="*/ 53 h 517"/>
                <a:gd name="T16" fmla="*/ 110 w 286"/>
                <a:gd name="T17" fmla="*/ 2 h 517"/>
                <a:gd name="T18" fmla="*/ 108 w 286"/>
                <a:gd name="T19" fmla="*/ 0 h 517"/>
                <a:gd name="T20" fmla="*/ 86 w 286"/>
                <a:gd name="T21" fmla="*/ 14 h 517"/>
                <a:gd name="T22" fmla="*/ 82 w 286"/>
                <a:gd name="T23" fmla="*/ 42 h 517"/>
                <a:gd name="T24" fmla="*/ 86 w 286"/>
                <a:gd name="T25" fmla="*/ 60 h 517"/>
                <a:gd name="T26" fmla="*/ 76 w 286"/>
                <a:gd name="T27" fmla="*/ 85 h 517"/>
                <a:gd name="T28" fmla="*/ 53 w 286"/>
                <a:gd name="T29" fmla="*/ 82 h 517"/>
                <a:gd name="T30" fmla="*/ 29 w 286"/>
                <a:gd name="T31" fmla="*/ 86 h 517"/>
                <a:gd name="T32" fmla="*/ 3 w 286"/>
                <a:gd name="T33" fmla="*/ 70 h 517"/>
                <a:gd name="T34" fmla="*/ 1 w 286"/>
                <a:gd name="T35" fmla="*/ 78 h 517"/>
                <a:gd name="T36" fmla="*/ 26 w 286"/>
                <a:gd name="T37" fmla="*/ 100 h 517"/>
                <a:gd name="T38" fmla="*/ 52 w 286"/>
                <a:gd name="T39" fmla="*/ 111 h 517"/>
                <a:gd name="T40" fmla="*/ 62 w 286"/>
                <a:gd name="T41" fmla="*/ 137 h 517"/>
                <a:gd name="T42" fmla="*/ 68 w 286"/>
                <a:gd name="T43" fmla="*/ 145 h 517"/>
                <a:gd name="T44" fmla="*/ 77 w 286"/>
                <a:gd name="T45" fmla="*/ 194 h 517"/>
                <a:gd name="T46" fmla="*/ 105 w 286"/>
                <a:gd name="T47" fmla="*/ 226 h 517"/>
                <a:gd name="T48" fmla="*/ 119 w 286"/>
                <a:gd name="T49" fmla="*/ 229 h 517"/>
                <a:gd name="T50" fmla="*/ 122 w 286"/>
                <a:gd name="T51" fmla="*/ 259 h 517"/>
                <a:gd name="T52" fmla="*/ 112 w 286"/>
                <a:gd name="T53" fmla="*/ 267 h 517"/>
                <a:gd name="T54" fmla="*/ 105 w 286"/>
                <a:gd name="T55" fmla="*/ 289 h 517"/>
                <a:gd name="T56" fmla="*/ 101 w 286"/>
                <a:gd name="T57" fmla="*/ 309 h 517"/>
                <a:gd name="T58" fmla="*/ 82 w 286"/>
                <a:gd name="T59" fmla="*/ 328 h 517"/>
                <a:gd name="T60" fmla="*/ 81 w 286"/>
                <a:gd name="T61" fmla="*/ 343 h 517"/>
                <a:gd name="T62" fmla="*/ 71 w 286"/>
                <a:gd name="T63" fmla="*/ 353 h 517"/>
                <a:gd name="T64" fmla="*/ 58 w 286"/>
                <a:gd name="T65" fmla="*/ 379 h 517"/>
                <a:gd name="T66" fmla="*/ 63 w 286"/>
                <a:gd name="T67" fmla="*/ 396 h 517"/>
                <a:gd name="T68" fmla="*/ 67 w 286"/>
                <a:gd name="T69" fmla="*/ 399 h 517"/>
                <a:gd name="T70" fmla="*/ 75 w 286"/>
                <a:gd name="T71" fmla="*/ 425 h 517"/>
                <a:gd name="T72" fmla="*/ 76 w 286"/>
                <a:gd name="T73" fmla="*/ 430 h 517"/>
                <a:gd name="T74" fmla="*/ 76 w 286"/>
                <a:gd name="T75" fmla="*/ 441 h 517"/>
                <a:gd name="T76" fmla="*/ 82 w 286"/>
                <a:gd name="T77" fmla="*/ 454 h 517"/>
                <a:gd name="T78" fmla="*/ 77 w 286"/>
                <a:gd name="T79" fmla="*/ 462 h 517"/>
                <a:gd name="T80" fmla="*/ 83 w 286"/>
                <a:gd name="T81" fmla="*/ 484 h 517"/>
                <a:gd name="T82" fmla="*/ 101 w 286"/>
                <a:gd name="T83" fmla="*/ 487 h 517"/>
                <a:gd name="T84" fmla="*/ 110 w 286"/>
                <a:gd name="T85" fmla="*/ 490 h 517"/>
                <a:gd name="T86" fmla="*/ 113 w 286"/>
                <a:gd name="T87" fmla="*/ 498 h 517"/>
                <a:gd name="T88" fmla="*/ 128 w 286"/>
                <a:gd name="T89" fmla="*/ 504 h 517"/>
                <a:gd name="T90" fmla="*/ 134 w 286"/>
                <a:gd name="T91" fmla="*/ 504 h 517"/>
                <a:gd name="T92" fmla="*/ 126 w 286"/>
                <a:gd name="T93" fmla="*/ 516 h 517"/>
                <a:gd name="T94" fmla="*/ 146 w 286"/>
                <a:gd name="T95" fmla="*/ 504 h 517"/>
                <a:gd name="T96" fmla="*/ 163 w 286"/>
                <a:gd name="T97" fmla="*/ 491 h 517"/>
                <a:gd name="T98" fmla="*/ 172 w 286"/>
                <a:gd name="T99" fmla="*/ 486 h 517"/>
                <a:gd name="T100" fmla="*/ 187 w 286"/>
                <a:gd name="T101" fmla="*/ 475 h 517"/>
                <a:gd name="T102" fmla="*/ 200 w 286"/>
                <a:gd name="T103" fmla="*/ 467 h 517"/>
                <a:gd name="T104" fmla="*/ 211 w 286"/>
                <a:gd name="T105" fmla="*/ 466 h 517"/>
                <a:gd name="T106" fmla="*/ 221 w 286"/>
                <a:gd name="T107" fmla="*/ 459 h 517"/>
                <a:gd name="T108" fmla="*/ 235 w 286"/>
                <a:gd name="T109" fmla="*/ 45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6" h="517">
                  <a:moveTo>
                    <a:pt x="235" y="453"/>
                  </a:moveTo>
                  <a:cubicBezTo>
                    <a:pt x="237" y="445"/>
                    <a:pt x="244" y="436"/>
                    <a:pt x="249" y="428"/>
                  </a:cubicBezTo>
                  <a:cubicBezTo>
                    <a:pt x="260" y="408"/>
                    <a:pt x="267" y="384"/>
                    <a:pt x="275" y="362"/>
                  </a:cubicBezTo>
                  <a:cubicBezTo>
                    <a:pt x="281" y="346"/>
                    <a:pt x="283" y="342"/>
                    <a:pt x="284" y="324"/>
                  </a:cubicBezTo>
                  <a:cubicBezTo>
                    <a:pt x="284" y="322"/>
                    <a:pt x="286" y="319"/>
                    <a:pt x="285" y="316"/>
                  </a:cubicBezTo>
                  <a:cubicBezTo>
                    <a:pt x="282" y="307"/>
                    <a:pt x="248" y="295"/>
                    <a:pt x="240" y="289"/>
                  </a:cubicBezTo>
                  <a:cubicBezTo>
                    <a:pt x="238" y="288"/>
                    <a:pt x="252" y="268"/>
                    <a:pt x="243" y="260"/>
                  </a:cubicBezTo>
                  <a:cubicBezTo>
                    <a:pt x="239" y="258"/>
                    <a:pt x="232" y="260"/>
                    <a:pt x="230" y="257"/>
                  </a:cubicBezTo>
                  <a:cubicBezTo>
                    <a:pt x="220" y="240"/>
                    <a:pt x="232" y="248"/>
                    <a:pt x="229" y="243"/>
                  </a:cubicBezTo>
                  <a:cubicBezTo>
                    <a:pt x="224" y="236"/>
                    <a:pt x="220" y="241"/>
                    <a:pt x="214" y="235"/>
                  </a:cubicBezTo>
                  <a:cubicBezTo>
                    <a:pt x="209" y="229"/>
                    <a:pt x="212" y="229"/>
                    <a:pt x="215" y="223"/>
                  </a:cubicBezTo>
                  <a:cubicBezTo>
                    <a:pt x="217" y="220"/>
                    <a:pt x="208" y="220"/>
                    <a:pt x="208" y="218"/>
                  </a:cubicBezTo>
                  <a:cubicBezTo>
                    <a:pt x="208" y="216"/>
                    <a:pt x="208" y="202"/>
                    <a:pt x="208" y="202"/>
                  </a:cubicBezTo>
                  <a:cubicBezTo>
                    <a:pt x="200" y="195"/>
                    <a:pt x="209" y="199"/>
                    <a:pt x="212" y="197"/>
                  </a:cubicBezTo>
                  <a:cubicBezTo>
                    <a:pt x="213" y="194"/>
                    <a:pt x="204" y="181"/>
                    <a:pt x="203" y="179"/>
                  </a:cubicBezTo>
                  <a:cubicBezTo>
                    <a:pt x="196" y="171"/>
                    <a:pt x="189" y="161"/>
                    <a:pt x="182" y="153"/>
                  </a:cubicBezTo>
                  <a:cubicBezTo>
                    <a:pt x="181" y="152"/>
                    <a:pt x="175" y="148"/>
                    <a:pt x="173" y="145"/>
                  </a:cubicBezTo>
                  <a:cubicBezTo>
                    <a:pt x="168" y="135"/>
                    <a:pt x="186" y="108"/>
                    <a:pt x="179" y="102"/>
                  </a:cubicBezTo>
                  <a:cubicBezTo>
                    <a:pt x="177" y="100"/>
                    <a:pt x="173" y="100"/>
                    <a:pt x="171" y="98"/>
                  </a:cubicBezTo>
                  <a:cubicBezTo>
                    <a:pt x="167" y="95"/>
                    <a:pt x="165" y="90"/>
                    <a:pt x="161" y="87"/>
                  </a:cubicBezTo>
                  <a:cubicBezTo>
                    <a:pt x="161" y="87"/>
                    <a:pt x="148" y="85"/>
                    <a:pt x="148" y="85"/>
                  </a:cubicBezTo>
                  <a:cubicBezTo>
                    <a:pt x="145" y="83"/>
                    <a:pt x="145" y="80"/>
                    <a:pt x="143" y="78"/>
                  </a:cubicBezTo>
                  <a:cubicBezTo>
                    <a:pt x="135" y="64"/>
                    <a:pt x="145" y="65"/>
                    <a:pt x="140" y="56"/>
                  </a:cubicBezTo>
                  <a:cubicBezTo>
                    <a:pt x="139" y="51"/>
                    <a:pt x="131" y="55"/>
                    <a:pt x="133" y="53"/>
                  </a:cubicBezTo>
                  <a:cubicBezTo>
                    <a:pt x="135" y="49"/>
                    <a:pt x="137" y="47"/>
                    <a:pt x="140" y="44"/>
                  </a:cubicBezTo>
                  <a:cubicBezTo>
                    <a:pt x="128" y="38"/>
                    <a:pt x="143" y="29"/>
                    <a:pt x="139" y="21"/>
                  </a:cubicBezTo>
                  <a:cubicBezTo>
                    <a:pt x="131" y="8"/>
                    <a:pt x="119" y="13"/>
                    <a:pt x="110" y="2"/>
                  </a:cubicBezTo>
                  <a:cubicBezTo>
                    <a:pt x="109" y="0"/>
                    <a:pt x="109" y="0"/>
                    <a:pt x="109" y="0"/>
                  </a:cubicBezTo>
                  <a:cubicBezTo>
                    <a:pt x="109" y="0"/>
                    <a:pt x="109" y="0"/>
                    <a:pt x="108" y="1"/>
                  </a:cubicBezTo>
                  <a:cubicBezTo>
                    <a:pt x="108" y="0"/>
                    <a:pt x="108" y="0"/>
                    <a:pt x="108" y="0"/>
                  </a:cubicBezTo>
                  <a:cubicBezTo>
                    <a:pt x="108" y="1"/>
                    <a:pt x="108" y="1"/>
                    <a:pt x="108" y="1"/>
                  </a:cubicBezTo>
                  <a:cubicBezTo>
                    <a:pt x="100" y="2"/>
                    <a:pt x="102" y="11"/>
                    <a:pt x="95" y="13"/>
                  </a:cubicBezTo>
                  <a:cubicBezTo>
                    <a:pt x="90" y="14"/>
                    <a:pt x="92" y="6"/>
                    <a:pt x="86" y="14"/>
                  </a:cubicBezTo>
                  <a:cubicBezTo>
                    <a:pt x="85" y="15"/>
                    <a:pt x="86" y="17"/>
                    <a:pt x="85" y="18"/>
                  </a:cubicBezTo>
                  <a:cubicBezTo>
                    <a:pt x="85" y="18"/>
                    <a:pt x="81" y="26"/>
                    <a:pt x="81" y="27"/>
                  </a:cubicBezTo>
                  <a:cubicBezTo>
                    <a:pt x="80" y="30"/>
                    <a:pt x="82" y="39"/>
                    <a:pt x="82" y="42"/>
                  </a:cubicBezTo>
                  <a:cubicBezTo>
                    <a:pt x="82" y="43"/>
                    <a:pt x="82" y="44"/>
                    <a:pt x="82" y="45"/>
                  </a:cubicBezTo>
                  <a:cubicBezTo>
                    <a:pt x="82" y="47"/>
                    <a:pt x="82" y="49"/>
                    <a:pt x="82" y="51"/>
                  </a:cubicBezTo>
                  <a:cubicBezTo>
                    <a:pt x="83" y="54"/>
                    <a:pt x="86" y="57"/>
                    <a:pt x="86" y="60"/>
                  </a:cubicBezTo>
                  <a:cubicBezTo>
                    <a:pt x="88" y="73"/>
                    <a:pt x="85" y="64"/>
                    <a:pt x="80" y="68"/>
                  </a:cubicBezTo>
                  <a:cubicBezTo>
                    <a:pt x="75" y="73"/>
                    <a:pt x="80" y="75"/>
                    <a:pt x="79" y="81"/>
                  </a:cubicBezTo>
                  <a:cubicBezTo>
                    <a:pt x="78" y="83"/>
                    <a:pt x="77" y="83"/>
                    <a:pt x="76" y="85"/>
                  </a:cubicBezTo>
                  <a:cubicBezTo>
                    <a:pt x="76" y="85"/>
                    <a:pt x="71" y="81"/>
                    <a:pt x="71" y="80"/>
                  </a:cubicBezTo>
                  <a:cubicBezTo>
                    <a:pt x="70" y="80"/>
                    <a:pt x="56" y="75"/>
                    <a:pt x="55" y="76"/>
                  </a:cubicBezTo>
                  <a:cubicBezTo>
                    <a:pt x="53" y="78"/>
                    <a:pt x="54" y="81"/>
                    <a:pt x="53" y="82"/>
                  </a:cubicBezTo>
                  <a:cubicBezTo>
                    <a:pt x="49" y="90"/>
                    <a:pt x="43" y="85"/>
                    <a:pt x="36" y="86"/>
                  </a:cubicBezTo>
                  <a:cubicBezTo>
                    <a:pt x="34" y="86"/>
                    <a:pt x="32" y="87"/>
                    <a:pt x="31" y="87"/>
                  </a:cubicBezTo>
                  <a:cubicBezTo>
                    <a:pt x="29" y="86"/>
                    <a:pt x="29" y="86"/>
                    <a:pt x="29" y="86"/>
                  </a:cubicBezTo>
                  <a:cubicBezTo>
                    <a:pt x="29" y="84"/>
                    <a:pt x="29" y="82"/>
                    <a:pt x="28" y="81"/>
                  </a:cubicBezTo>
                  <a:cubicBezTo>
                    <a:pt x="25" y="76"/>
                    <a:pt x="17" y="65"/>
                    <a:pt x="12" y="62"/>
                  </a:cubicBezTo>
                  <a:cubicBezTo>
                    <a:pt x="2" y="56"/>
                    <a:pt x="2" y="64"/>
                    <a:pt x="3" y="70"/>
                  </a:cubicBezTo>
                  <a:cubicBezTo>
                    <a:pt x="1" y="78"/>
                    <a:pt x="1" y="78"/>
                    <a:pt x="1" y="78"/>
                  </a:cubicBezTo>
                  <a:cubicBezTo>
                    <a:pt x="1" y="78"/>
                    <a:pt x="1" y="78"/>
                    <a:pt x="1" y="78"/>
                  </a:cubicBezTo>
                  <a:cubicBezTo>
                    <a:pt x="1" y="78"/>
                    <a:pt x="1" y="78"/>
                    <a:pt x="1" y="78"/>
                  </a:cubicBezTo>
                  <a:cubicBezTo>
                    <a:pt x="2" y="80"/>
                    <a:pt x="2" y="80"/>
                    <a:pt x="2" y="80"/>
                  </a:cubicBezTo>
                  <a:cubicBezTo>
                    <a:pt x="2" y="81"/>
                    <a:pt x="0" y="81"/>
                    <a:pt x="2" y="83"/>
                  </a:cubicBezTo>
                  <a:cubicBezTo>
                    <a:pt x="8" y="87"/>
                    <a:pt x="19" y="96"/>
                    <a:pt x="26" y="100"/>
                  </a:cubicBezTo>
                  <a:cubicBezTo>
                    <a:pt x="34" y="103"/>
                    <a:pt x="40" y="100"/>
                    <a:pt x="47" y="107"/>
                  </a:cubicBezTo>
                  <a:cubicBezTo>
                    <a:pt x="49" y="108"/>
                    <a:pt x="48" y="112"/>
                    <a:pt x="49" y="112"/>
                  </a:cubicBezTo>
                  <a:cubicBezTo>
                    <a:pt x="50" y="113"/>
                    <a:pt x="51" y="111"/>
                    <a:pt x="52" y="111"/>
                  </a:cubicBezTo>
                  <a:cubicBezTo>
                    <a:pt x="55" y="112"/>
                    <a:pt x="56" y="116"/>
                    <a:pt x="58" y="118"/>
                  </a:cubicBezTo>
                  <a:cubicBezTo>
                    <a:pt x="59" y="119"/>
                    <a:pt x="61" y="119"/>
                    <a:pt x="61" y="120"/>
                  </a:cubicBezTo>
                  <a:cubicBezTo>
                    <a:pt x="57" y="128"/>
                    <a:pt x="61" y="128"/>
                    <a:pt x="62" y="137"/>
                  </a:cubicBezTo>
                  <a:cubicBezTo>
                    <a:pt x="63" y="139"/>
                    <a:pt x="61" y="140"/>
                    <a:pt x="61" y="142"/>
                  </a:cubicBezTo>
                  <a:cubicBezTo>
                    <a:pt x="61" y="142"/>
                    <a:pt x="61" y="142"/>
                    <a:pt x="61" y="142"/>
                  </a:cubicBezTo>
                  <a:cubicBezTo>
                    <a:pt x="61" y="146"/>
                    <a:pt x="67" y="143"/>
                    <a:pt x="68" y="145"/>
                  </a:cubicBezTo>
                  <a:cubicBezTo>
                    <a:pt x="73" y="148"/>
                    <a:pt x="65" y="154"/>
                    <a:pt x="67" y="157"/>
                  </a:cubicBezTo>
                  <a:cubicBezTo>
                    <a:pt x="70" y="163"/>
                    <a:pt x="79" y="167"/>
                    <a:pt x="79" y="173"/>
                  </a:cubicBezTo>
                  <a:cubicBezTo>
                    <a:pt x="80" y="178"/>
                    <a:pt x="76" y="192"/>
                    <a:pt x="77" y="194"/>
                  </a:cubicBezTo>
                  <a:cubicBezTo>
                    <a:pt x="80" y="206"/>
                    <a:pt x="88" y="210"/>
                    <a:pt x="93" y="220"/>
                  </a:cubicBezTo>
                  <a:cubicBezTo>
                    <a:pt x="94" y="217"/>
                    <a:pt x="96" y="215"/>
                    <a:pt x="101" y="218"/>
                  </a:cubicBezTo>
                  <a:cubicBezTo>
                    <a:pt x="104" y="220"/>
                    <a:pt x="103" y="225"/>
                    <a:pt x="105" y="226"/>
                  </a:cubicBezTo>
                  <a:cubicBezTo>
                    <a:pt x="107" y="228"/>
                    <a:pt x="110" y="225"/>
                    <a:pt x="113" y="226"/>
                  </a:cubicBezTo>
                  <a:cubicBezTo>
                    <a:pt x="114" y="226"/>
                    <a:pt x="114" y="228"/>
                    <a:pt x="115" y="229"/>
                  </a:cubicBezTo>
                  <a:cubicBezTo>
                    <a:pt x="117" y="230"/>
                    <a:pt x="117" y="225"/>
                    <a:pt x="119" y="229"/>
                  </a:cubicBezTo>
                  <a:cubicBezTo>
                    <a:pt x="124" y="238"/>
                    <a:pt x="121" y="245"/>
                    <a:pt x="122" y="249"/>
                  </a:cubicBezTo>
                  <a:cubicBezTo>
                    <a:pt x="123" y="252"/>
                    <a:pt x="133" y="245"/>
                    <a:pt x="129" y="256"/>
                  </a:cubicBezTo>
                  <a:cubicBezTo>
                    <a:pt x="128" y="258"/>
                    <a:pt x="124" y="257"/>
                    <a:pt x="122" y="259"/>
                  </a:cubicBezTo>
                  <a:cubicBezTo>
                    <a:pt x="119" y="260"/>
                    <a:pt x="117" y="262"/>
                    <a:pt x="115" y="264"/>
                  </a:cubicBezTo>
                  <a:cubicBezTo>
                    <a:pt x="115" y="265"/>
                    <a:pt x="116" y="266"/>
                    <a:pt x="115" y="267"/>
                  </a:cubicBezTo>
                  <a:cubicBezTo>
                    <a:pt x="114" y="268"/>
                    <a:pt x="112" y="266"/>
                    <a:pt x="112" y="267"/>
                  </a:cubicBezTo>
                  <a:cubicBezTo>
                    <a:pt x="111" y="269"/>
                    <a:pt x="110" y="273"/>
                    <a:pt x="110" y="276"/>
                  </a:cubicBezTo>
                  <a:cubicBezTo>
                    <a:pt x="110" y="278"/>
                    <a:pt x="112" y="280"/>
                    <a:pt x="111" y="281"/>
                  </a:cubicBezTo>
                  <a:cubicBezTo>
                    <a:pt x="110" y="285"/>
                    <a:pt x="106" y="286"/>
                    <a:pt x="105" y="289"/>
                  </a:cubicBezTo>
                  <a:cubicBezTo>
                    <a:pt x="104" y="292"/>
                    <a:pt x="106" y="294"/>
                    <a:pt x="106" y="296"/>
                  </a:cubicBezTo>
                  <a:cubicBezTo>
                    <a:pt x="104" y="300"/>
                    <a:pt x="100" y="299"/>
                    <a:pt x="99" y="305"/>
                  </a:cubicBezTo>
                  <a:cubicBezTo>
                    <a:pt x="99" y="306"/>
                    <a:pt x="101" y="307"/>
                    <a:pt x="101" y="309"/>
                  </a:cubicBezTo>
                  <a:cubicBezTo>
                    <a:pt x="100" y="316"/>
                    <a:pt x="90" y="315"/>
                    <a:pt x="89" y="321"/>
                  </a:cubicBezTo>
                  <a:cubicBezTo>
                    <a:pt x="89" y="324"/>
                    <a:pt x="87" y="331"/>
                    <a:pt x="87" y="331"/>
                  </a:cubicBezTo>
                  <a:cubicBezTo>
                    <a:pt x="85" y="331"/>
                    <a:pt x="83" y="327"/>
                    <a:pt x="82" y="328"/>
                  </a:cubicBezTo>
                  <a:cubicBezTo>
                    <a:pt x="79" y="331"/>
                    <a:pt x="84" y="339"/>
                    <a:pt x="80" y="341"/>
                  </a:cubicBezTo>
                  <a:cubicBezTo>
                    <a:pt x="79" y="342"/>
                    <a:pt x="77" y="337"/>
                    <a:pt x="77" y="339"/>
                  </a:cubicBezTo>
                  <a:cubicBezTo>
                    <a:pt x="77" y="340"/>
                    <a:pt x="80" y="341"/>
                    <a:pt x="81" y="343"/>
                  </a:cubicBezTo>
                  <a:cubicBezTo>
                    <a:pt x="84" y="355"/>
                    <a:pt x="80" y="347"/>
                    <a:pt x="74" y="353"/>
                  </a:cubicBezTo>
                  <a:cubicBezTo>
                    <a:pt x="73" y="355"/>
                    <a:pt x="76" y="358"/>
                    <a:pt x="74" y="358"/>
                  </a:cubicBezTo>
                  <a:cubicBezTo>
                    <a:pt x="72" y="358"/>
                    <a:pt x="73" y="354"/>
                    <a:pt x="71" y="353"/>
                  </a:cubicBezTo>
                  <a:cubicBezTo>
                    <a:pt x="68" y="352"/>
                    <a:pt x="64" y="354"/>
                    <a:pt x="63" y="356"/>
                  </a:cubicBezTo>
                  <a:cubicBezTo>
                    <a:pt x="57" y="366"/>
                    <a:pt x="70" y="359"/>
                    <a:pt x="69" y="365"/>
                  </a:cubicBezTo>
                  <a:cubicBezTo>
                    <a:pt x="68" y="369"/>
                    <a:pt x="58" y="375"/>
                    <a:pt x="58" y="379"/>
                  </a:cubicBezTo>
                  <a:cubicBezTo>
                    <a:pt x="56" y="404"/>
                    <a:pt x="58" y="379"/>
                    <a:pt x="62" y="388"/>
                  </a:cubicBezTo>
                  <a:cubicBezTo>
                    <a:pt x="62" y="388"/>
                    <a:pt x="59" y="395"/>
                    <a:pt x="62" y="397"/>
                  </a:cubicBezTo>
                  <a:cubicBezTo>
                    <a:pt x="62" y="397"/>
                    <a:pt x="63" y="396"/>
                    <a:pt x="63" y="396"/>
                  </a:cubicBezTo>
                  <a:cubicBezTo>
                    <a:pt x="64" y="397"/>
                    <a:pt x="63" y="400"/>
                    <a:pt x="64" y="400"/>
                  </a:cubicBezTo>
                  <a:cubicBezTo>
                    <a:pt x="65" y="400"/>
                    <a:pt x="64" y="397"/>
                    <a:pt x="65" y="397"/>
                  </a:cubicBezTo>
                  <a:cubicBezTo>
                    <a:pt x="66" y="396"/>
                    <a:pt x="66" y="398"/>
                    <a:pt x="67" y="399"/>
                  </a:cubicBezTo>
                  <a:cubicBezTo>
                    <a:pt x="69" y="405"/>
                    <a:pt x="66" y="415"/>
                    <a:pt x="67" y="417"/>
                  </a:cubicBezTo>
                  <a:cubicBezTo>
                    <a:pt x="68" y="418"/>
                    <a:pt x="70" y="418"/>
                    <a:pt x="71" y="419"/>
                  </a:cubicBezTo>
                  <a:cubicBezTo>
                    <a:pt x="73" y="421"/>
                    <a:pt x="74" y="423"/>
                    <a:pt x="75" y="425"/>
                  </a:cubicBezTo>
                  <a:cubicBezTo>
                    <a:pt x="75" y="426"/>
                    <a:pt x="74" y="427"/>
                    <a:pt x="75" y="427"/>
                  </a:cubicBezTo>
                  <a:cubicBezTo>
                    <a:pt x="76" y="429"/>
                    <a:pt x="77" y="429"/>
                    <a:pt x="78" y="429"/>
                  </a:cubicBezTo>
                  <a:cubicBezTo>
                    <a:pt x="78" y="430"/>
                    <a:pt x="76" y="429"/>
                    <a:pt x="76" y="430"/>
                  </a:cubicBezTo>
                  <a:cubicBezTo>
                    <a:pt x="76" y="430"/>
                    <a:pt x="77" y="431"/>
                    <a:pt x="77" y="432"/>
                  </a:cubicBezTo>
                  <a:cubicBezTo>
                    <a:pt x="79" y="434"/>
                    <a:pt x="83" y="435"/>
                    <a:pt x="83" y="438"/>
                  </a:cubicBezTo>
                  <a:cubicBezTo>
                    <a:pt x="82" y="440"/>
                    <a:pt x="76" y="438"/>
                    <a:pt x="76" y="441"/>
                  </a:cubicBezTo>
                  <a:cubicBezTo>
                    <a:pt x="75" y="444"/>
                    <a:pt x="80" y="445"/>
                    <a:pt x="80" y="448"/>
                  </a:cubicBezTo>
                  <a:cubicBezTo>
                    <a:pt x="81" y="449"/>
                    <a:pt x="79" y="450"/>
                    <a:pt x="79" y="452"/>
                  </a:cubicBezTo>
                  <a:cubicBezTo>
                    <a:pt x="80" y="453"/>
                    <a:pt x="82" y="453"/>
                    <a:pt x="82" y="454"/>
                  </a:cubicBezTo>
                  <a:cubicBezTo>
                    <a:pt x="82" y="459"/>
                    <a:pt x="78" y="453"/>
                    <a:pt x="79" y="457"/>
                  </a:cubicBezTo>
                  <a:cubicBezTo>
                    <a:pt x="80" y="459"/>
                    <a:pt x="82" y="460"/>
                    <a:pt x="81" y="461"/>
                  </a:cubicBezTo>
                  <a:cubicBezTo>
                    <a:pt x="81" y="463"/>
                    <a:pt x="77" y="461"/>
                    <a:pt x="77" y="462"/>
                  </a:cubicBezTo>
                  <a:cubicBezTo>
                    <a:pt x="76" y="472"/>
                    <a:pt x="80" y="473"/>
                    <a:pt x="83" y="477"/>
                  </a:cubicBezTo>
                  <a:cubicBezTo>
                    <a:pt x="84" y="478"/>
                    <a:pt x="80" y="478"/>
                    <a:pt x="81" y="480"/>
                  </a:cubicBezTo>
                  <a:cubicBezTo>
                    <a:pt x="82" y="481"/>
                    <a:pt x="82" y="483"/>
                    <a:pt x="83" y="484"/>
                  </a:cubicBezTo>
                  <a:cubicBezTo>
                    <a:pt x="92" y="495"/>
                    <a:pt x="85" y="484"/>
                    <a:pt x="93" y="483"/>
                  </a:cubicBezTo>
                  <a:cubicBezTo>
                    <a:pt x="95" y="483"/>
                    <a:pt x="92" y="487"/>
                    <a:pt x="93" y="488"/>
                  </a:cubicBezTo>
                  <a:cubicBezTo>
                    <a:pt x="95" y="489"/>
                    <a:pt x="98" y="487"/>
                    <a:pt x="101" y="487"/>
                  </a:cubicBezTo>
                  <a:cubicBezTo>
                    <a:pt x="103" y="487"/>
                    <a:pt x="104" y="491"/>
                    <a:pt x="106" y="491"/>
                  </a:cubicBezTo>
                  <a:cubicBezTo>
                    <a:pt x="108" y="491"/>
                    <a:pt x="109" y="489"/>
                    <a:pt x="110" y="489"/>
                  </a:cubicBezTo>
                  <a:cubicBezTo>
                    <a:pt x="111" y="489"/>
                    <a:pt x="110" y="490"/>
                    <a:pt x="110" y="490"/>
                  </a:cubicBezTo>
                  <a:cubicBezTo>
                    <a:pt x="112" y="491"/>
                    <a:pt x="112" y="490"/>
                    <a:pt x="113" y="490"/>
                  </a:cubicBezTo>
                  <a:cubicBezTo>
                    <a:pt x="114" y="490"/>
                    <a:pt x="114" y="487"/>
                    <a:pt x="114" y="488"/>
                  </a:cubicBezTo>
                  <a:cubicBezTo>
                    <a:pt x="118" y="496"/>
                    <a:pt x="112" y="498"/>
                    <a:pt x="113" y="498"/>
                  </a:cubicBezTo>
                  <a:cubicBezTo>
                    <a:pt x="114" y="498"/>
                    <a:pt x="123" y="492"/>
                    <a:pt x="124" y="491"/>
                  </a:cubicBezTo>
                  <a:cubicBezTo>
                    <a:pt x="124" y="491"/>
                    <a:pt x="125" y="489"/>
                    <a:pt x="125" y="489"/>
                  </a:cubicBezTo>
                  <a:cubicBezTo>
                    <a:pt x="124" y="494"/>
                    <a:pt x="119" y="501"/>
                    <a:pt x="128" y="504"/>
                  </a:cubicBezTo>
                  <a:cubicBezTo>
                    <a:pt x="129" y="505"/>
                    <a:pt x="132" y="501"/>
                    <a:pt x="133" y="503"/>
                  </a:cubicBezTo>
                  <a:cubicBezTo>
                    <a:pt x="134" y="505"/>
                    <a:pt x="128" y="508"/>
                    <a:pt x="130" y="509"/>
                  </a:cubicBezTo>
                  <a:cubicBezTo>
                    <a:pt x="132" y="510"/>
                    <a:pt x="132" y="504"/>
                    <a:pt x="134" y="504"/>
                  </a:cubicBezTo>
                  <a:cubicBezTo>
                    <a:pt x="136" y="503"/>
                    <a:pt x="134" y="507"/>
                    <a:pt x="134" y="509"/>
                  </a:cubicBezTo>
                  <a:cubicBezTo>
                    <a:pt x="133" y="511"/>
                    <a:pt x="130" y="511"/>
                    <a:pt x="128" y="513"/>
                  </a:cubicBezTo>
                  <a:cubicBezTo>
                    <a:pt x="128" y="514"/>
                    <a:pt x="125" y="517"/>
                    <a:pt x="126" y="516"/>
                  </a:cubicBezTo>
                  <a:cubicBezTo>
                    <a:pt x="137" y="511"/>
                    <a:pt x="133" y="504"/>
                    <a:pt x="139" y="500"/>
                  </a:cubicBezTo>
                  <a:cubicBezTo>
                    <a:pt x="141" y="499"/>
                    <a:pt x="136" y="505"/>
                    <a:pt x="138" y="506"/>
                  </a:cubicBezTo>
                  <a:cubicBezTo>
                    <a:pt x="140" y="508"/>
                    <a:pt x="144" y="506"/>
                    <a:pt x="146" y="504"/>
                  </a:cubicBezTo>
                  <a:cubicBezTo>
                    <a:pt x="148" y="504"/>
                    <a:pt x="149" y="501"/>
                    <a:pt x="151" y="499"/>
                  </a:cubicBezTo>
                  <a:cubicBezTo>
                    <a:pt x="153" y="498"/>
                    <a:pt x="163" y="496"/>
                    <a:pt x="164" y="495"/>
                  </a:cubicBezTo>
                  <a:cubicBezTo>
                    <a:pt x="165" y="494"/>
                    <a:pt x="161" y="492"/>
                    <a:pt x="163" y="491"/>
                  </a:cubicBezTo>
                  <a:cubicBezTo>
                    <a:pt x="164" y="489"/>
                    <a:pt x="167" y="490"/>
                    <a:pt x="170" y="490"/>
                  </a:cubicBezTo>
                  <a:cubicBezTo>
                    <a:pt x="171" y="490"/>
                    <a:pt x="172" y="490"/>
                    <a:pt x="173" y="490"/>
                  </a:cubicBezTo>
                  <a:cubicBezTo>
                    <a:pt x="173" y="489"/>
                    <a:pt x="172" y="487"/>
                    <a:pt x="172" y="486"/>
                  </a:cubicBezTo>
                  <a:cubicBezTo>
                    <a:pt x="173" y="486"/>
                    <a:pt x="173" y="488"/>
                    <a:pt x="173" y="489"/>
                  </a:cubicBezTo>
                  <a:cubicBezTo>
                    <a:pt x="174" y="489"/>
                    <a:pt x="184" y="483"/>
                    <a:pt x="184" y="482"/>
                  </a:cubicBezTo>
                  <a:cubicBezTo>
                    <a:pt x="185" y="481"/>
                    <a:pt x="183" y="474"/>
                    <a:pt x="187" y="475"/>
                  </a:cubicBezTo>
                  <a:cubicBezTo>
                    <a:pt x="187" y="475"/>
                    <a:pt x="201" y="487"/>
                    <a:pt x="198" y="474"/>
                  </a:cubicBezTo>
                  <a:cubicBezTo>
                    <a:pt x="197" y="471"/>
                    <a:pt x="190" y="471"/>
                    <a:pt x="191" y="468"/>
                  </a:cubicBezTo>
                  <a:cubicBezTo>
                    <a:pt x="192" y="465"/>
                    <a:pt x="197" y="466"/>
                    <a:pt x="200" y="467"/>
                  </a:cubicBezTo>
                  <a:cubicBezTo>
                    <a:pt x="201" y="468"/>
                    <a:pt x="201" y="472"/>
                    <a:pt x="203" y="471"/>
                  </a:cubicBezTo>
                  <a:cubicBezTo>
                    <a:pt x="206" y="468"/>
                    <a:pt x="201" y="456"/>
                    <a:pt x="205" y="458"/>
                  </a:cubicBezTo>
                  <a:cubicBezTo>
                    <a:pt x="209" y="461"/>
                    <a:pt x="199" y="470"/>
                    <a:pt x="211" y="466"/>
                  </a:cubicBezTo>
                  <a:cubicBezTo>
                    <a:pt x="229" y="460"/>
                    <a:pt x="213" y="464"/>
                    <a:pt x="217" y="459"/>
                  </a:cubicBezTo>
                  <a:cubicBezTo>
                    <a:pt x="217" y="458"/>
                    <a:pt x="218" y="459"/>
                    <a:pt x="218" y="459"/>
                  </a:cubicBezTo>
                  <a:cubicBezTo>
                    <a:pt x="219" y="459"/>
                    <a:pt x="220" y="459"/>
                    <a:pt x="221" y="459"/>
                  </a:cubicBezTo>
                  <a:cubicBezTo>
                    <a:pt x="221" y="458"/>
                    <a:pt x="220" y="455"/>
                    <a:pt x="221" y="455"/>
                  </a:cubicBezTo>
                  <a:cubicBezTo>
                    <a:pt x="221" y="455"/>
                    <a:pt x="227" y="460"/>
                    <a:pt x="229" y="460"/>
                  </a:cubicBezTo>
                  <a:cubicBezTo>
                    <a:pt x="232" y="459"/>
                    <a:pt x="234" y="457"/>
                    <a:pt x="235" y="455"/>
                  </a:cubicBezTo>
                  <a:cubicBezTo>
                    <a:pt x="235" y="455"/>
                    <a:pt x="235" y="454"/>
                    <a:pt x="235" y="454"/>
                  </a:cubicBezTo>
                  <a:lnTo>
                    <a:pt x="235" y="453"/>
                  </a:lnTo>
                  <a:close/>
                </a:path>
              </a:pathLst>
            </a:custGeom>
            <a:grpFill/>
            <a:ln w="6350">
              <a:solidFill>
                <a:schemeClr val="bg1"/>
              </a:solidFill>
              <a:round/>
              <a:headEnd/>
              <a:tailEnd/>
            </a:ln>
          </p:spPr>
          <p:txBody>
            <a:bodyPr/>
            <a:lstStyle/>
            <a:p>
              <a:endParaRPr lang="en-US" dirty="0"/>
            </a:p>
          </p:txBody>
        </p:sp>
        <p:sp>
          <p:nvSpPr>
            <p:cNvPr id="49" name="Freeform 99"/>
            <p:cNvSpPr>
              <a:spLocks/>
            </p:cNvSpPr>
            <p:nvPr/>
          </p:nvSpPr>
          <p:spPr bwMode="auto">
            <a:xfrm>
              <a:off x="7164055" y="2549808"/>
              <a:ext cx="232419" cy="303829"/>
            </a:xfrm>
            <a:custGeom>
              <a:avLst/>
              <a:gdLst>
                <a:gd name="T0" fmla="*/ 24 w 85"/>
                <a:gd name="T1" fmla="*/ 106 h 110"/>
                <a:gd name="T2" fmla="*/ 16 w 85"/>
                <a:gd name="T3" fmla="*/ 100 h 110"/>
                <a:gd name="T4" fmla="*/ 17 w 85"/>
                <a:gd name="T5" fmla="*/ 87 h 110"/>
                <a:gd name="T6" fmla="*/ 1 w 85"/>
                <a:gd name="T7" fmla="*/ 74 h 110"/>
                <a:gd name="T8" fmla="*/ 5 w 85"/>
                <a:gd name="T9" fmla="*/ 61 h 110"/>
                <a:gd name="T10" fmla="*/ 6 w 85"/>
                <a:gd name="T11" fmla="*/ 48 h 110"/>
                <a:gd name="T12" fmla="*/ 2 w 85"/>
                <a:gd name="T13" fmla="*/ 48 h 110"/>
                <a:gd name="T14" fmla="*/ 4 w 85"/>
                <a:gd name="T15" fmla="*/ 34 h 110"/>
                <a:gd name="T16" fmla="*/ 7 w 85"/>
                <a:gd name="T17" fmla="*/ 18 h 110"/>
                <a:gd name="T18" fmla="*/ 29 w 85"/>
                <a:gd name="T19" fmla="*/ 13 h 110"/>
                <a:gd name="T20" fmla="*/ 37 w 85"/>
                <a:gd name="T21" fmla="*/ 24 h 110"/>
                <a:gd name="T22" fmla="*/ 36 w 85"/>
                <a:gd name="T23" fmla="*/ 18 h 110"/>
                <a:gd name="T24" fmla="*/ 35 w 85"/>
                <a:gd name="T25" fmla="*/ 15 h 110"/>
                <a:gd name="T26" fmla="*/ 44 w 85"/>
                <a:gd name="T27" fmla="*/ 4 h 110"/>
                <a:gd name="T28" fmla="*/ 47 w 85"/>
                <a:gd name="T29" fmla="*/ 1 h 110"/>
                <a:gd name="T30" fmla="*/ 63 w 85"/>
                <a:gd name="T31" fmla="*/ 5 h 110"/>
                <a:gd name="T32" fmla="*/ 64 w 85"/>
                <a:gd name="T33" fmla="*/ 18 h 110"/>
                <a:gd name="T34" fmla="*/ 64 w 85"/>
                <a:gd name="T35" fmla="*/ 22 h 110"/>
                <a:gd name="T36" fmla="*/ 68 w 85"/>
                <a:gd name="T37" fmla="*/ 27 h 110"/>
                <a:gd name="T38" fmla="*/ 70 w 85"/>
                <a:gd name="T39" fmla="*/ 47 h 110"/>
                <a:gd name="T40" fmla="*/ 60 w 85"/>
                <a:gd name="T41" fmla="*/ 60 h 110"/>
                <a:gd name="T42" fmla="*/ 42 w 85"/>
                <a:gd name="T43" fmla="*/ 67 h 110"/>
                <a:gd name="T44" fmla="*/ 51 w 85"/>
                <a:gd name="T45" fmla="*/ 72 h 110"/>
                <a:gd name="T46" fmla="*/ 55 w 85"/>
                <a:gd name="T47" fmla="*/ 75 h 110"/>
                <a:gd name="T48" fmla="*/ 72 w 85"/>
                <a:gd name="T49" fmla="*/ 74 h 110"/>
                <a:gd name="T50" fmla="*/ 76 w 85"/>
                <a:gd name="T51" fmla="*/ 78 h 110"/>
                <a:gd name="T52" fmla="*/ 63 w 85"/>
                <a:gd name="T53" fmla="*/ 95 h 110"/>
                <a:gd name="T54" fmla="*/ 60 w 85"/>
                <a:gd name="T55" fmla="*/ 90 h 110"/>
                <a:gd name="T56" fmla="*/ 54 w 85"/>
                <a:gd name="T57" fmla="*/ 82 h 110"/>
                <a:gd name="T58" fmla="*/ 48 w 85"/>
                <a:gd name="T59" fmla="*/ 75 h 110"/>
                <a:gd name="T60" fmla="*/ 46 w 85"/>
                <a:gd name="T61" fmla="*/ 78 h 110"/>
                <a:gd name="T62" fmla="*/ 44 w 85"/>
                <a:gd name="T63" fmla="*/ 87 h 110"/>
                <a:gd name="T64" fmla="*/ 39 w 85"/>
                <a:gd name="T65" fmla="*/ 100 h 110"/>
                <a:gd name="T66" fmla="*/ 48 w 85"/>
                <a:gd name="T67" fmla="*/ 107 h 110"/>
                <a:gd name="T68" fmla="*/ 39 w 85"/>
                <a:gd name="T69"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110">
                  <a:moveTo>
                    <a:pt x="39" y="110"/>
                  </a:moveTo>
                  <a:cubicBezTo>
                    <a:pt x="34" y="110"/>
                    <a:pt x="29" y="107"/>
                    <a:pt x="24" y="106"/>
                  </a:cubicBezTo>
                  <a:cubicBezTo>
                    <a:pt x="23" y="106"/>
                    <a:pt x="19" y="107"/>
                    <a:pt x="16" y="106"/>
                  </a:cubicBezTo>
                  <a:cubicBezTo>
                    <a:pt x="16" y="104"/>
                    <a:pt x="16" y="102"/>
                    <a:pt x="16" y="100"/>
                  </a:cubicBezTo>
                  <a:cubicBezTo>
                    <a:pt x="16" y="98"/>
                    <a:pt x="19" y="96"/>
                    <a:pt x="18" y="95"/>
                  </a:cubicBezTo>
                  <a:cubicBezTo>
                    <a:pt x="19" y="93"/>
                    <a:pt x="17" y="90"/>
                    <a:pt x="17" y="87"/>
                  </a:cubicBezTo>
                  <a:cubicBezTo>
                    <a:pt x="17" y="85"/>
                    <a:pt x="18" y="81"/>
                    <a:pt x="16" y="80"/>
                  </a:cubicBezTo>
                  <a:cubicBezTo>
                    <a:pt x="13" y="77"/>
                    <a:pt x="3" y="80"/>
                    <a:pt x="1" y="74"/>
                  </a:cubicBezTo>
                  <a:cubicBezTo>
                    <a:pt x="0" y="69"/>
                    <a:pt x="4" y="65"/>
                    <a:pt x="4" y="60"/>
                  </a:cubicBezTo>
                  <a:cubicBezTo>
                    <a:pt x="4" y="60"/>
                    <a:pt x="4" y="60"/>
                    <a:pt x="5" y="61"/>
                  </a:cubicBezTo>
                  <a:cubicBezTo>
                    <a:pt x="16" y="66"/>
                    <a:pt x="9" y="51"/>
                    <a:pt x="8" y="50"/>
                  </a:cubicBezTo>
                  <a:cubicBezTo>
                    <a:pt x="8" y="49"/>
                    <a:pt x="7" y="47"/>
                    <a:pt x="6" y="48"/>
                  </a:cubicBezTo>
                  <a:cubicBezTo>
                    <a:pt x="4" y="48"/>
                    <a:pt x="5" y="52"/>
                    <a:pt x="3" y="52"/>
                  </a:cubicBezTo>
                  <a:cubicBezTo>
                    <a:pt x="2" y="53"/>
                    <a:pt x="2" y="50"/>
                    <a:pt x="2" y="48"/>
                  </a:cubicBezTo>
                  <a:cubicBezTo>
                    <a:pt x="3" y="46"/>
                    <a:pt x="4" y="43"/>
                    <a:pt x="4" y="41"/>
                  </a:cubicBezTo>
                  <a:cubicBezTo>
                    <a:pt x="4" y="39"/>
                    <a:pt x="2" y="36"/>
                    <a:pt x="4" y="34"/>
                  </a:cubicBezTo>
                  <a:cubicBezTo>
                    <a:pt x="4" y="34"/>
                    <a:pt x="5" y="33"/>
                    <a:pt x="5" y="33"/>
                  </a:cubicBezTo>
                  <a:cubicBezTo>
                    <a:pt x="5" y="33"/>
                    <a:pt x="3" y="17"/>
                    <a:pt x="7" y="18"/>
                  </a:cubicBezTo>
                  <a:cubicBezTo>
                    <a:pt x="9" y="19"/>
                    <a:pt x="8" y="23"/>
                    <a:pt x="9" y="24"/>
                  </a:cubicBezTo>
                  <a:cubicBezTo>
                    <a:pt x="12" y="32"/>
                    <a:pt x="28" y="13"/>
                    <a:pt x="29" y="13"/>
                  </a:cubicBezTo>
                  <a:cubicBezTo>
                    <a:pt x="37" y="11"/>
                    <a:pt x="28" y="23"/>
                    <a:pt x="30" y="25"/>
                  </a:cubicBezTo>
                  <a:cubicBezTo>
                    <a:pt x="31" y="27"/>
                    <a:pt x="34" y="25"/>
                    <a:pt x="37" y="24"/>
                  </a:cubicBezTo>
                  <a:cubicBezTo>
                    <a:pt x="36" y="24"/>
                    <a:pt x="36" y="24"/>
                    <a:pt x="36" y="24"/>
                  </a:cubicBezTo>
                  <a:cubicBezTo>
                    <a:pt x="35" y="22"/>
                    <a:pt x="37" y="20"/>
                    <a:pt x="36" y="18"/>
                  </a:cubicBezTo>
                  <a:cubicBezTo>
                    <a:pt x="35" y="17"/>
                    <a:pt x="33" y="20"/>
                    <a:pt x="33" y="19"/>
                  </a:cubicBezTo>
                  <a:cubicBezTo>
                    <a:pt x="32" y="18"/>
                    <a:pt x="35" y="17"/>
                    <a:pt x="35" y="15"/>
                  </a:cubicBezTo>
                  <a:cubicBezTo>
                    <a:pt x="35" y="6"/>
                    <a:pt x="30" y="9"/>
                    <a:pt x="37" y="4"/>
                  </a:cubicBezTo>
                  <a:cubicBezTo>
                    <a:pt x="38" y="2"/>
                    <a:pt x="43" y="3"/>
                    <a:pt x="44" y="4"/>
                  </a:cubicBezTo>
                  <a:cubicBezTo>
                    <a:pt x="45" y="5"/>
                    <a:pt x="43" y="8"/>
                    <a:pt x="43" y="7"/>
                  </a:cubicBezTo>
                  <a:cubicBezTo>
                    <a:pt x="45" y="6"/>
                    <a:pt x="45" y="2"/>
                    <a:pt x="47" y="1"/>
                  </a:cubicBezTo>
                  <a:cubicBezTo>
                    <a:pt x="48" y="0"/>
                    <a:pt x="50" y="1"/>
                    <a:pt x="52" y="1"/>
                  </a:cubicBezTo>
                  <a:cubicBezTo>
                    <a:pt x="54" y="2"/>
                    <a:pt x="63" y="5"/>
                    <a:pt x="63" y="5"/>
                  </a:cubicBezTo>
                  <a:cubicBezTo>
                    <a:pt x="63" y="7"/>
                    <a:pt x="61" y="9"/>
                    <a:pt x="62" y="12"/>
                  </a:cubicBezTo>
                  <a:cubicBezTo>
                    <a:pt x="62" y="14"/>
                    <a:pt x="65" y="16"/>
                    <a:pt x="64" y="18"/>
                  </a:cubicBezTo>
                  <a:cubicBezTo>
                    <a:pt x="63" y="19"/>
                    <a:pt x="61" y="17"/>
                    <a:pt x="59" y="18"/>
                  </a:cubicBezTo>
                  <a:cubicBezTo>
                    <a:pt x="57" y="18"/>
                    <a:pt x="65" y="20"/>
                    <a:pt x="64" y="22"/>
                  </a:cubicBezTo>
                  <a:cubicBezTo>
                    <a:pt x="64" y="23"/>
                    <a:pt x="64" y="23"/>
                    <a:pt x="64" y="23"/>
                  </a:cubicBezTo>
                  <a:cubicBezTo>
                    <a:pt x="66" y="24"/>
                    <a:pt x="66" y="27"/>
                    <a:pt x="68" y="27"/>
                  </a:cubicBezTo>
                  <a:cubicBezTo>
                    <a:pt x="72" y="29"/>
                    <a:pt x="79" y="22"/>
                    <a:pt x="81" y="31"/>
                  </a:cubicBezTo>
                  <a:cubicBezTo>
                    <a:pt x="82" y="34"/>
                    <a:pt x="73" y="49"/>
                    <a:pt x="70" y="47"/>
                  </a:cubicBezTo>
                  <a:cubicBezTo>
                    <a:pt x="67" y="46"/>
                    <a:pt x="67" y="41"/>
                    <a:pt x="64" y="40"/>
                  </a:cubicBezTo>
                  <a:cubicBezTo>
                    <a:pt x="61" y="39"/>
                    <a:pt x="61" y="58"/>
                    <a:pt x="60" y="60"/>
                  </a:cubicBezTo>
                  <a:cubicBezTo>
                    <a:pt x="58" y="65"/>
                    <a:pt x="55" y="69"/>
                    <a:pt x="50" y="69"/>
                  </a:cubicBezTo>
                  <a:cubicBezTo>
                    <a:pt x="47" y="69"/>
                    <a:pt x="42" y="65"/>
                    <a:pt x="42" y="67"/>
                  </a:cubicBezTo>
                  <a:cubicBezTo>
                    <a:pt x="43" y="70"/>
                    <a:pt x="49" y="68"/>
                    <a:pt x="51" y="71"/>
                  </a:cubicBezTo>
                  <a:cubicBezTo>
                    <a:pt x="51" y="72"/>
                    <a:pt x="51" y="72"/>
                    <a:pt x="51" y="72"/>
                  </a:cubicBezTo>
                  <a:cubicBezTo>
                    <a:pt x="51" y="72"/>
                    <a:pt x="52" y="72"/>
                    <a:pt x="52" y="72"/>
                  </a:cubicBezTo>
                  <a:cubicBezTo>
                    <a:pt x="53" y="72"/>
                    <a:pt x="54" y="75"/>
                    <a:pt x="55" y="75"/>
                  </a:cubicBezTo>
                  <a:cubicBezTo>
                    <a:pt x="59" y="74"/>
                    <a:pt x="62" y="68"/>
                    <a:pt x="66" y="69"/>
                  </a:cubicBezTo>
                  <a:cubicBezTo>
                    <a:pt x="68" y="70"/>
                    <a:pt x="69" y="74"/>
                    <a:pt x="72" y="74"/>
                  </a:cubicBezTo>
                  <a:cubicBezTo>
                    <a:pt x="73" y="74"/>
                    <a:pt x="74" y="72"/>
                    <a:pt x="75" y="71"/>
                  </a:cubicBezTo>
                  <a:cubicBezTo>
                    <a:pt x="82" y="85"/>
                    <a:pt x="73" y="73"/>
                    <a:pt x="76" y="78"/>
                  </a:cubicBezTo>
                  <a:cubicBezTo>
                    <a:pt x="78" y="82"/>
                    <a:pt x="85" y="99"/>
                    <a:pt x="72" y="98"/>
                  </a:cubicBezTo>
                  <a:cubicBezTo>
                    <a:pt x="69" y="98"/>
                    <a:pt x="66" y="95"/>
                    <a:pt x="63" y="95"/>
                  </a:cubicBezTo>
                  <a:cubicBezTo>
                    <a:pt x="62" y="95"/>
                    <a:pt x="60" y="96"/>
                    <a:pt x="59" y="95"/>
                  </a:cubicBezTo>
                  <a:cubicBezTo>
                    <a:pt x="56" y="93"/>
                    <a:pt x="66" y="94"/>
                    <a:pt x="60" y="90"/>
                  </a:cubicBezTo>
                  <a:cubicBezTo>
                    <a:pt x="51" y="86"/>
                    <a:pt x="60" y="94"/>
                    <a:pt x="57" y="94"/>
                  </a:cubicBezTo>
                  <a:cubicBezTo>
                    <a:pt x="56" y="94"/>
                    <a:pt x="54" y="83"/>
                    <a:pt x="54" y="82"/>
                  </a:cubicBezTo>
                  <a:cubicBezTo>
                    <a:pt x="52" y="80"/>
                    <a:pt x="49" y="78"/>
                    <a:pt x="48" y="75"/>
                  </a:cubicBezTo>
                  <a:cubicBezTo>
                    <a:pt x="48" y="75"/>
                    <a:pt x="48" y="75"/>
                    <a:pt x="48" y="75"/>
                  </a:cubicBezTo>
                  <a:cubicBezTo>
                    <a:pt x="45" y="76"/>
                    <a:pt x="41" y="77"/>
                    <a:pt x="41" y="77"/>
                  </a:cubicBezTo>
                  <a:cubicBezTo>
                    <a:pt x="40" y="78"/>
                    <a:pt x="45" y="77"/>
                    <a:pt x="46" y="78"/>
                  </a:cubicBezTo>
                  <a:cubicBezTo>
                    <a:pt x="46" y="80"/>
                    <a:pt x="43" y="80"/>
                    <a:pt x="43" y="81"/>
                  </a:cubicBezTo>
                  <a:cubicBezTo>
                    <a:pt x="43" y="83"/>
                    <a:pt x="43" y="86"/>
                    <a:pt x="44" y="87"/>
                  </a:cubicBezTo>
                  <a:cubicBezTo>
                    <a:pt x="45" y="89"/>
                    <a:pt x="46" y="89"/>
                    <a:pt x="46" y="90"/>
                  </a:cubicBezTo>
                  <a:cubicBezTo>
                    <a:pt x="46" y="94"/>
                    <a:pt x="40" y="96"/>
                    <a:pt x="39" y="100"/>
                  </a:cubicBezTo>
                  <a:cubicBezTo>
                    <a:pt x="39" y="101"/>
                    <a:pt x="42" y="99"/>
                    <a:pt x="43" y="100"/>
                  </a:cubicBezTo>
                  <a:cubicBezTo>
                    <a:pt x="46" y="102"/>
                    <a:pt x="48" y="104"/>
                    <a:pt x="48" y="107"/>
                  </a:cubicBezTo>
                  <a:cubicBezTo>
                    <a:pt x="49" y="109"/>
                    <a:pt x="46" y="104"/>
                    <a:pt x="44" y="105"/>
                  </a:cubicBezTo>
                  <a:cubicBezTo>
                    <a:pt x="42" y="105"/>
                    <a:pt x="40" y="109"/>
                    <a:pt x="39" y="110"/>
                  </a:cubicBezTo>
                  <a:close/>
                </a:path>
              </a:pathLst>
            </a:custGeom>
            <a:grpFill/>
            <a:ln w="6350">
              <a:solidFill>
                <a:schemeClr val="bg1"/>
              </a:solidFill>
              <a:round/>
              <a:headEnd/>
              <a:tailEnd/>
            </a:ln>
          </p:spPr>
          <p:txBody>
            <a:bodyPr/>
            <a:lstStyle/>
            <a:p>
              <a:endParaRPr lang="en-US" dirty="0"/>
            </a:p>
          </p:txBody>
        </p:sp>
      </p:grpSp>
      <p:sp>
        <p:nvSpPr>
          <p:cNvPr id="52" name="Freeform 47"/>
          <p:cNvSpPr>
            <a:spLocks/>
          </p:cNvSpPr>
          <p:nvPr/>
        </p:nvSpPr>
        <p:spPr bwMode="auto">
          <a:xfrm rot="553288">
            <a:off x="4355370" y="2227201"/>
            <a:ext cx="448702" cy="355597"/>
          </a:xfrm>
          <a:custGeom>
            <a:avLst/>
            <a:gdLst>
              <a:gd name="T0" fmla="*/ 19 w 230"/>
              <a:gd name="T1" fmla="*/ 119 h 183"/>
              <a:gd name="T2" fmla="*/ 25 w 230"/>
              <a:gd name="T3" fmla="*/ 118 h 183"/>
              <a:gd name="T4" fmla="*/ 53 w 230"/>
              <a:gd name="T5" fmla="*/ 112 h 183"/>
              <a:gd name="T6" fmla="*/ 37 w 230"/>
              <a:gd name="T7" fmla="*/ 108 h 183"/>
              <a:gd name="T8" fmla="*/ 44 w 230"/>
              <a:gd name="T9" fmla="*/ 101 h 183"/>
              <a:gd name="T10" fmla="*/ 52 w 230"/>
              <a:gd name="T11" fmla="*/ 98 h 183"/>
              <a:gd name="T12" fmla="*/ 40 w 230"/>
              <a:gd name="T13" fmla="*/ 89 h 183"/>
              <a:gd name="T14" fmla="*/ 36 w 230"/>
              <a:gd name="T15" fmla="*/ 80 h 183"/>
              <a:gd name="T16" fmla="*/ 26 w 230"/>
              <a:gd name="T17" fmla="*/ 73 h 183"/>
              <a:gd name="T18" fmla="*/ 15 w 230"/>
              <a:gd name="T19" fmla="*/ 63 h 183"/>
              <a:gd name="T20" fmla="*/ 33 w 230"/>
              <a:gd name="T21" fmla="*/ 71 h 183"/>
              <a:gd name="T22" fmla="*/ 44 w 230"/>
              <a:gd name="T23" fmla="*/ 74 h 183"/>
              <a:gd name="T24" fmla="*/ 57 w 230"/>
              <a:gd name="T25" fmla="*/ 74 h 183"/>
              <a:gd name="T26" fmla="*/ 65 w 230"/>
              <a:gd name="T27" fmla="*/ 61 h 183"/>
              <a:gd name="T28" fmla="*/ 68 w 230"/>
              <a:gd name="T29" fmla="*/ 51 h 183"/>
              <a:gd name="T30" fmla="*/ 53 w 230"/>
              <a:gd name="T31" fmla="*/ 45 h 183"/>
              <a:gd name="T32" fmla="*/ 48 w 230"/>
              <a:gd name="T33" fmla="*/ 42 h 183"/>
              <a:gd name="T34" fmla="*/ 30 w 230"/>
              <a:gd name="T35" fmla="*/ 41 h 183"/>
              <a:gd name="T36" fmla="*/ 36 w 230"/>
              <a:gd name="T37" fmla="*/ 38 h 183"/>
              <a:gd name="T38" fmla="*/ 46 w 230"/>
              <a:gd name="T39" fmla="*/ 33 h 183"/>
              <a:gd name="T40" fmla="*/ 43 w 230"/>
              <a:gd name="T41" fmla="*/ 23 h 183"/>
              <a:gd name="T42" fmla="*/ 55 w 230"/>
              <a:gd name="T43" fmla="*/ 22 h 183"/>
              <a:gd name="T44" fmla="*/ 75 w 230"/>
              <a:gd name="T45" fmla="*/ 28 h 183"/>
              <a:gd name="T46" fmla="*/ 79 w 230"/>
              <a:gd name="T47" fmla="*/ 20 h 183"/>
              <a:gd name="T48" fmla="*/ 79 w 230"/>
              <a:gd name="T49" fmla="*/ 16 h 183"/>
              <a:gd name="T50" fmla="*/ 75 w 230"/>
              <a:gd name="T51" fmla="*/ 8 h 183"/>
              <a:gd name="T52" fmla="*/ 83 w 230"/>
              <a:gd name="T53" fmla="*/ 12 h 183"/>
              <a:gd name="T54" fmla="*/ 87 w 230"/>
              <a:gd name="T55" fmla="*/ 25 h 183"/>
              <a:gd name="T56" fmla="*/ 85 w 230"/>
              <a:gd name="T57" fmla="*/ 37 h 183"/>
              <a:gd name="T58" fmla="*/ 85 w 230"/>
              <a:gd name="T59" fmla="*/ 53 h 183"/>
              <a:gd name="T60" fmla="*/ 82 w 230"/>
              <a:gd name="T61" fmla="*/ 59 h 183"/>
              <a:gd name="T62" fmla="*/ 77 w 230"/>
              <a:gd name="T63" fmla="*/ 73 h 183"/>
              <a:gd name="T64" fmla="*/ 93 w 230"/>
              <a:gd name="T65" fmla="*/ 67 h 183"/>
              <a:gd name="T66" fmla="*/ 118 w 230"/>
              <a:gd name="T67" fmla="*/ 69 h 183"/>
              <a:gd name="T68" fmla="*/ 130 w 230"/>
              <a:gd name="T69" fmla="*/ 56 h 183"/>
              <a:gd name="T70" fmla="*/ 142 w 230"/>
              <a:gd name="T71" fmla="*/ 62 h 183"/>
              <a:gd name="T72" fmla="*/ 142 w 230"/>
              <a:gd name="T73" fmla="*/ 85 h 183"/>
              <a:gd name="T74" fmla="*/ 158 w 230"/>
              <a:gd name="T75" fmla="*/ 75 h 183"/>
              <a:gd name="T76" fmla="*/ 161 w 230"/>
              <a:gd name="T77" fmla="*/ 75 h 183"/>
              <a:gd name="T78" fmla="*/ 178 w 230"/>
              <a:gd name="T79" fmla="*/ 72 h 183"/>
              <a:gd name="T80" fmla="*/ 185 w 230"/>
              <a:gd name="T81" fmla="*/ 70 h 183"/>
              <a:gd name="T82" fmla="*/ 195 w 230"/>
              <a:gd name="T83" fmla="*/ 60 h 183"/>
              <a:gd name="T84" fmla="*/ 202 w 230"/>
              <a:gd name="T85" fmla="*/ 83 h 183"/>
              <a:gd name="T86" fmla="*/ 222 w 230"/>
              <a:gd name="T87" fmla="*/ 78 h 183"/>
              <a:gd name="T88" fmla="*/ 207 w 230"/>
              <a:gd name="T89" fmla="*/ 87 h 183"/>
              <a:gd name="T90" fmla="*/ 204 w 230"/>
              <a:gd name="T91" fmla="*/ 105 h 183"/>
              <a:gd name="T92" fmla="*/ 212 w 230"/>
              <a:gd name="T93" fmla="*/ 110 h 183"/>
              <a:gd name="T94" fmla="*/ 205 w 230"/>
              <a:gd name="T95" fmla="*/ 119 h 183"/>
              <a:gd name="T96" fmla="*/ 220 w 230"/>
              <a:gd name="T97" fmla="*/ 119 h 183"/>
              <a:gd name="T98" fmla="*/ 210 w 230"/>
              <a:gd name="T99" fmla="*/ 137 h 183"/>
              <a:gd name="T100" fmla="*/ 211 w 230"/>
              <a:gd name="T101" fmla="*/ 152 h 183"/>
              <a:gd name="T102" fmla="*/ 207 w 230"/>
              <a:gd name="T103" fmla="*/ 156 h 183"/>
              <a:gd name="T104" fmla="*/ 195 w 230"/>
              <a:gd name="T105" fmla="*/ 159 h 183"/>
              <a:gd name="T106" fmla="*/ 181 w 230"/>
              <a:gd name="T107" fmla="*/ 169 h 183"/>
              <a:gd name="T108" fmla="*/ 166 w 230"/>
              <a:gd name="T109" fmla="*/ 168 h 183"/>
              <a:gd name="T110" fmla="*/ 151 w 230"/>
              <a:gd name="T111" fmla="*/ 170 h 183"/>
              <a:gd name="T112" fmla="*/ 128 w 230"/>
              <a:gd name="T113" fmla="*/ 172 h 183"/>
              <a:gd name="T114" fmla="*/ 108 w 230"/>
              <a:gd name="T115" fmla="*/ 173 h 183"/>
              <a:gd name="T116" fmla="*/ 66 w 230"/>
              <a:gd name="T117" fmla="*/ 164 h 183"/>
              <a:gd name="T118" fmla="*/ 58 w 230"/>
              <a:gd name="T119" fmla="*/ 145 h 183"/>
              <a:gd name="T120" fmla="*/ 49 w 230"/>
              <a:gd name="T121" fmla="*/ 144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0" h="183">
                <a:moveTo>
                  <a:pt x="40" y="135"/>
                </a:moveTo>
                <a:cubicBezTo>
                  <a:pt x="39" y="135"/>
                  <a:pt x="15" y="123"/>
                  <a:pt x="14" y="123"/>
                </a:cubicBezTo>
                <a:cubicBezTo>
                  <a:pt x="13" y="122"/>
                  <a:pt x="18" y="120"/>
                  <a:pt x="19" y="119"/>
                </a:cubicBezTo>
                <a:cubicBezTo>
                  <a:pt x="20" y="117"/>
                  <a:pt x="19" y="111"/>
                  <a:pt x="21" y="112"/>
                </a:cubicBezTo>
                <a:cubicBezTo>
                  <a:pt x="24" y="113"/>
                  <a:pt x="22" y="118"/>
                  <a:pt x="24" y="120"/>
                </a:cubicBezTo>
                <a:cubicBezTo>
                  <a:pt x="24" y="121"/>
                  <a:pt x="24" y="118"/>
                  <a:pt x="25" y="118"/>
                </a:cubicBezTo>
                <a:cubicBezTo>
                  <a:pt x="28" y="118"/>
                  <a:pt x="32" y="120"/>
                  <a:pt x="34" y="119"/>
                </a:cubicBezTo>
                <a:cubicBezTo>
                  <a:pt x="46" y="115"/>
                  <a:pt x="31" y="111"/>
                  <a:pt x="45" y="110"/>
                </a:cubicBezTo>
                <a:cubicBezTo>
                  <a:pt x="48" y="110"/>
                  <a:pt x="50" y="111"/>
                  <a:pt x="53" y="112"/>
                </a:cubicBezTo>
                <a:cubicBezTo>
                  <a:pt x="55" y="112"/>
                  <a:pt x="50" y="109"/>
                  <a:pt x="48" y="108"/>
                </a:cubicBezTo>
                <a:cubicBezTo>
                  <a:pt x="48" y="108"/>
                  <a:pt x="47" y="108"/>
                  <a:pt x="46" y="108"/>
                </a:cubicBezTo>
                <a:cubicBezTo>
                  <a:pt x="43" y="108"/>
                  <a:pt x="40" y="109"/>
                  <a:pt x="37" y="108"/>
                </a:cubicBezTo>
                <a:cubicBezTo>
                  <a:pt x="36" y="107"/>
                  <a:pt x="42" y="108"/>
                  <a:pt x="43" y="107"/>
                </a:cubicBezTo>
                <a:cubicBezTo>
                  <a:pt x="44" y="106"/>
                  <a:pt x="40" y="106"/>
                  <a:pt x="41" y="105"/>
                </a:cubicBezTo>
                <a:cubicBezTo>
                  <a:pt x="41" y="103"/>
                  <a:pt x="42" y="101"/>
                  <a:pt x="44" y="101"/>
                </a:cubicBezTo>
                <a:cubicBezTo>
                  <a:pt x="45" y="100"/>
                  <a:pt x="47" y="101"/>
                  <a:pt x="49" y="101"/>
                </a:cubicBezTo>
                <a:cubicBezTo>
                  <a:pt x="51" y="101"/>
                  <a:pt x="54" y="101"/>
                  <a:pt x="57" y="99"/>
                </a:cubicBezTo>
                <a:cubicBezTo>
                  <a:pt x="58" y="98"/>
                  <a:pt x="54" y="98"/>
                  <a:pt x="52" y="98"/>
                </a:cubicBezTo>
                <a:cubicBezTo>
                  <a:pt x="51" y="97"/>
                  <a:pt x="42" y="102"/>
                  <a:pt x="39" y="101"/>
                </a:cubicBezTo>
                <a:cubicBezTo>
                  <a:pt x="37" y="101"/>
                  <a:pt x="40" y="97"/>
                  <a:pt x="41" y="95"/>
                </a:cubicBezTo>
                <a:cubicBezTo>
                  <a:pt x="41" y="93"/>
                  <a:pt x="39" y="91"/>
                  <a:pt x="40" y="89"/>
                </a:cubicBezTo>
                <a:cubicBezTo>
                  <a:pt x="40" y="87"/>
                  <a:pt x="44" y="85"/>
                  <a:pt x="43" y="83"/>
                </a:cubicBezTo>
                <a:cubicBezTo>
                  <a:pt x="43" y="81"/>
                  <a:pt x="40" y="83"/>
                  <a:pt x="38" y="83"/>
                </a:cubicBezTo>
                <a:cubicBezTo>
                  <a:pt x="37" y="82"/>
                  <a:pt x="37" y="79"/>
                  <a:pt x="36" y="80"/>
                </a:cubicBezTo>
                <a:cubicBezTo>
                  <a:pt x="36" y="80"/>
                  <a:pt x="37" y="82"/>
                  <a:pt x="37" y="82"/>
                </a:cubicBezTo>
                <a:cubicBezTo>
                  <a:pt x="34" y="80"/>
                  <a:pt x="31" y="75"/>
                  <a:pt x="28" y="74"/>
                </a:cubicBezTo>
                <a:cubicBezTo>
                  <a:pt x="28" y="73"/>
                  <a:pt x="27" y="73"/>
                  <a:pt x="26" y="73"/>
                </a:cubicBezTo>
                <a:cubicBezTo>
                  <a:pt x="25" y="73"/>
                  <a:pt x="24" y="74"/>
                  <a:pt x="24" y="74"/>
                </a:cubicBezTo>
                <a:cubicBezTo>
                  <a:pt x="23" y="74"/>
                  <a:pt x="24" y="72"/>
                  <a:pt x="22" y="71"/>
                </a:cubicBezTo>
                <a:cubicBezTo>
                  <a:pt x="21" y="71"/>
                  <a:pt x="0" y="71"/>
                  <a:pt x="15" y="63"/>
                </a:cubicBezTo>
                <a:cubicBezTo>
                  <a:pt x="19" y="62"/>
                  <a:pt x="19" y="65"/>
                  <a:pt x="22" y="68"/>
                </a:cubicBezTo>
                <a:cubicBezTo>
                  <a:pt x="26" y="69"/>
                  <a:pt x="31" y="65"/>
                  <a:pt x="34" y="66"/>
                </a:cubicBezTo>
                <a:cubicBezTo>
                  <a:pt x="36" y="67"/>
                  <a:pt x="32" y="70"/>
                  <a:pt x="33" y="71"/>
                </a:cubicBezTo>
                <a:cubicBezTo>
                  <a:pt x="34" y="72"/>
                  <a:pt x="35" y="69"/>
                  <a:pt x="37" y="69"/>
                </a:cubicBezTo>
                <a:cubicBezTo>
                  <a:pt x="39" y="68"/>
                  <a:pt x="42" y="66"/>
                  <a:pt x="45" y="68"/>
                </a:cubicBezTo>
                <a:cubicBezTo>
                  <a:pt x="46" y="69"/>
                  <a:pt x="44" y="72"/>
                  <a:pt x="44" y="74"/>
                </a:cubicBezTo>
                <a:cubicBezTo>
                  <a:pt x="44" y="75"/>
                  <a:pt x="44" y="72"/>
                  <a:pt x="45" y="72"/>
                </a:cubicBezTo>
                <a:cubicBezTo>
                  <a:pt x="46" y="70"/>
                  <a:pt x="75" y="88"/>
                  <a:pt x="65" y="72"/>
                </a:cubicBezTo>
                <a:cubicBezTo>
                  <a:pt x="63" y="70"/>
                  <a:pt x="60" y="74"/>
                  <a:pt x="57" y="74"/>
                </a:cubicBezTo>
                <a:cubicBezTo>
                  <a:pt x="53" y="73"/>
                  <a:pt x="51" y="69"/>
                  <a:pt x="49" y="66"/>
                </a:cubicBezTo>
                <a:cubicBezTo>
                  <a:pt x="49" y="66"/>
                  <a:pt x="49" y="66"/>
                  <a:pt x="50" y="65"/>
                </a:cubicBezTo>
                <a:cubicBezTo>
                  <a:pt x="54" y="62"/>
                  <a:pt x="61" y="62"/>
                  <a:pt x="65" y="61"/>
                </a:cubicBezTo>
                <a:cubicBezTo>
                  <a:pt x="67" y="61"/>
                  <a:pt x="70" y="63"/>
                  <a:pt x="72" y="62"/>
                </a:cubicBezTo>
                <a:cubicBezTo>
                  <a:pt x="75" y="59"/>
                  <a:pt x="60" y="60"/>
                  <a:pt x="61" y="56"/>
                </a:cubicBezTo>
                <a:cubicBezTo>
                  <a:pt x="61" y="53"/>
                  <a:pt x="68" y="54"/>
                  <a:pt x="68" y="51"/>
                </a:cubicBezTo>
                <a:cubicBezTo>
                  <a:pt x="68" y="34"/>
                  <a:pt x="55" y="53"/>
                  <a:pt x="54" y="50"/>
                </a:cubicBezTo>
                <a:cubicBezTo>
                  <a:pt x="54" y="48"/>
                  <a:pt x="56" y="45"/>
                  <a:pt x="55" y="44"/>
                </a:cubicBezTo>
                <a:cubicBezTo>
                  <a:pt x="55" y="43"/>
                  <a:pt x="54" y="45"/>
                  <a:pt x="53" y="45"/>
                </a:cubicBezTo>
                <a:cubicBezTo>
                  <a:pt x="52" y="45"/>
                  <a:pt x="54" y="43"/>
                  <a:pt x="53" y="43"/>
                </a:cubicBezTo>
                <a:cubicBezTo>
                  <a:pt x="50" y="44"/>
                  <a:pt x="50" y="48"/>
                  <a:pt x="48" y="44"/>
                </a:cubicBezTo>
                <a:cubicBezTo>
                  <a:pt x="48" y="43"/>
                  <a:pt x="49" y="42"/>
                  <a:pt x="48" y="42"/>
                </a:cubicBezTo>
                <a:cubicBezTo>
                  <a:pt x="47" y="43"/>
                  <a:pt x="47" y="45"/>
                  <a:pt x="45" y="46"/>
                </a:cubicBezTo>
                <a:cubicBezTo>
                  <a:pt x="44" y="46"/>
                  <a:pt x="44" y="43"/>
                  <a:pt x="43" y="43"/>
                </a:cubicBezTo>
                <a:cubicBezTo>
                  <a:pt x="41" y="42"/>
                  <a:pt x="30" y="47"/>
                  <a:pt x="30" y="41"/>
                </a:cubicBezTo>
                <a:cubicBezTo>
                  <a:pt x="30" y="40"/>
                  <a:pt x="32" y="40"/>
                  <a:pt x="32" y="39"/>
                </a:cubicBezTo>
                <a:cubicBezTo>
                  <a:pt x="31" y="36"/>
                  <a:pt x="22" y="36"/>
                  <a:pt x="22" y="32"/>
                </a:cubicBezTo>
                <a:cubicBezTo>
                  <a:pt x="25" y="16"/>
                  <a:pt x="34" y="39"/>
                  <a:pt x="36" y="38"/>
                </a:cubicBezTo>
                <a:cubicBezTo>
                  <a:pt x="42" y="34"/>
                  <a:pt x="30" y="24"/>
                  <a:pt x="38" y="24"/>
                </a:cubicBezTo>
                <a:cubicBezTo>
                  <a:pt x="45" y="23"/>
                  <a:pt x="40" y="49"/>
                  <a:pt x="49" y="37"/>
                </a:cubicBezTo>
                <a:cubicBezTo>
                  <a:pt x="50" y="36"/>
                  <a:pt x="44" y="34"/>
                  <a:pt x="46" y="33"/>
                </a:cubicBezTo>
                <a:cubicBezTo>
                  <a:pt x="47" y="31"/>
                  <a:pt x="51" y="35"/>
                  <a:pt x="53" y="33"/>
                </a:cubicBezTo>
                <a:cubicBezTo>
                  <a:pt x="54" y="31"/>
                  <a:pt x="48" y="33"/>
                  <a:pt x="47" y="31"/>
                </a:cubicBezTo>
                <a:cubicBezTo>
                  <a:pt x="45" y="29"/>
                  <a:pt x="44" y="26"/>
                  <a:pt x="43" y="23"/>
                </a:cubicBezTo>
                <a:cubicBezTo>
                  <a:pt x="42" y="10"/>
                  <a:pt x="51" y="34"/>
                  <a:pt x="54" y="31"/>
                </a:cubicBezTo>
                <a:cubicBezTo>
                  <a:pt x="55" y="30"/>
                  <a:pt x="42" y="19"/>
                  <a:pt x="48" y="17"/>
                </a:cubicBezTo>
                <a:cubicBezTo>
                  <a:pt x="51" y="16"/>
                  <a:pt x="52" y="23"/>
                  <a:pt x="55" y="22"/>
                </a:cubicBezTo>
                <a:cubicBezTo>
                  <a:pt x="57" y="21"/>
                  <a:pt x="48" y="9"/>
                  <a:pt x="59" y="12"/>
                </a:cubicBezTo>
                <a:cubicBezTo>
                  <a:pt x="68" y="16"/>
                  <a:pt x="58" y="31"/>
                  <a:pt x="68" y="38"/>
                </a:cubicBezTo>
                <a:cubicBezTo>
                  <a:pt x="68" y="38"/>
                  <a:pt x="74" y="35"/>
                  <a:pt x="75" y="28"/>
                </a:cubicBezTo>
                <a:cubicBezTo>
                  <a:pt x="75" y="26"/>
                  <a:pt x="72" y="27"/>
                  <a:pt x="72" y="26"/>
                </a:cubicBezTo>
                <a:cubicBezTo>
                  <a:pt x="70" y="25"/>
                  <a:pt x="66" y="18"/>
                  <a:pt x="68" y="15"/>
                </a:cubicBezTo>
                <a:cubicBezTo>
                  <a:pt x="70" y="12"/>
                  <a:pt x="76" y="18"/>
                  <a:pt x="79" y="20"/>
                </a:cubicBezTo>
                <a:cubicBezTo>
                  <a:pt x="81" y="20"/>
                  <a:pt x="76" y="19"/>
                  <a:pt x="76" y="18"/>
                </a:cubicBezTo>
                <a:cubicBezTo>
                  <a:pt x="76" y="17"/>
                  <a:pt x="78" y="17"/>
                  <a:pt x="79" y="17"/>
                </a:cubicBezTo>
                <a:cubicBezTo>
                  <a:pt x="79" y="16"/>
                  <a:pt x="79" y="16"/>
                  <a:pt x="79" y="16"/>
                </a:cubicBezTo>
                <a:cubicBezTo>
                  <a:pt x="74" y="16"/>
                  <a:pt x="74" y="24"/>
                  <a:pt x="69" y="11"/>
                </a:cubicBezTo>
                <a:cubicBezTo>
                  <a:pt x="64" y="0"/>
                  <a:pt x="74" y="9"/>
                  <a:pt x="75" y="9"/>
                </a:cubicBezTo>
                <a:cubicBezTo>
                  <a:pt x="75" y="9"/>
                  <a:pt x="75" y="8"/>
                  <a:pt x="75" y="8"/>
                </a:cubicBezTo>
                <a:cubicBezTo>
                  <a:pt x="75" y="7"/>
                  <a:pt x="74" y="6"/>
                  <a:pt x="75" y="6"/>
                </a:cubicBezTo>
                <a:cubicBezTo>
                  <a:pt x="76" y="7"/>
                  <a:pt x="76" y="9"/>
                  <a:pt x="78" y="10"/>
                </a:cubicBezTo>
                <a:cubicBezTo>
                  <a:pt x="79" y="12"/>
                  <a:pt x="82" y="11"/>
                  <a:pt x="83" y="12"/>
                </a:cubicBezTo>
                <a:cubicBezTo>
                  <a:pt x="87" y="15"/>
                  <a:pt x="81" y="19"/>
                  <a:pt x="82" y="21"/>
                </a:cubicBezTo>
                <a:cubicBezTo>
                  <a:pt x="82" y="22"/>
                  <a:pt x="84" y="21"/>
                  <a:pt x="84" y="21"/>
                </a:cubicBezTo>
                <a:cubicBezTo>
                  <a:pt x="85" y="22"/>
                  <a:pt x="87" y="24"/>
                  <a:pt x="87" y="25"/>
                </a:cubicBezTo>
                <a:cubicBezTo>
                  <a:pt x="86" y="26"/>
                  <a:pt x="84" y="25"/>
                  <a:pt x="84" y="26"/>
                </a:cubicBezTo>
                <a:cubicBezTo>
                  <a:pt x="85" y="28"/>
                  <a:pt x="88" y="27"/>
                  <a:pt x="88" y="29"/>
                </a:cubicBezTo>
                <a:cubicBezTo>
                  <a:pt x="88" y="32"/>
                  <a:pt x="85" y="34"/>
                  <a:pt x="85" y="37"/>
                </a:cubicBezTo>
                <a:cubicBezTo>
                  <a:pt x="86" y="39"/>
                  <a:pt x="92" y="38"/>
                  <a:pt x="91" y="40"/>
                </a:cubicBezTo>
                <a:cubicBezTo>
                  <a:pt x="91" y="42"/>
                  <a:pt x="86" y="39"/>
                  <a:pt x="85" y="40"/>
                </a:cubicBezTo>
                <a:cubicBezTo>
                  <a:pt x="85" y="42"/>
                  <a:pt x="102" y="50"/>
                  <a:pt x="85" y="53"/>
                </a:cubicBezTo>
                <a:cubicBezTo>
                  <a:pt x="82" y="53"/>
                  <a:pt x="81" y="48"/>
                  <a:pt x="78" y="47"/>
                </a:cubicBezTo>
                <a:cubicBezTo>
                  <a:pt x="76" y="47"/>
                  <a:pt x="78" y="49"/>
                  <a:pt x="79" y="50"/>
                </a:cubicBezTo>
                <a:cubicBezTo>
                  <a:pt x="79" y="53"/>
                  <a:pt x="83" y="56"/>
                  <a:pt x="82" y="59"/>
                </a:cubicBezTo>
                <a:cubicBezTo>
                  <a:pt x="81" y="62"/>
                  <a:pt x="76" y="62"/>
                  <a:pt x="75" y="65"/>
                </a:cubicBezTo>
                <a:cubicBezTo>
                  <a:pt x="75" y="66"/>
                  <a:pt x="80" y="65"/>
                  <a:pt x="80" y="67"/>
                </a:cubicBezTo>
                <a:cubicBezTo>
                  <a:pt x="81" y="69"/>
                  <a:pt x="78" y="71"/>
                  <a:pt x="77" y="73"/>
                </a:cubicBezTo>
                <a:cubicBezTo>
                  <a:pt x="76" y="75"/>
                  <a:pt x="74" y="80"/>
                  <a:pt x="76" y="80"/>
                </a:cubicBezTo>
                <a:cubicBezTo>
                  <a:pt x="84" y="81"/>
                  <a:pt x="84" y="66"/>
                  <a:pt x="88" y="63"/>
                </a:cubicBezTo>
                <a:cubicBezTo>
                  <a:pt x="104" y="55"/>
                  <a:pt x="93" y="65"/>
                  <a:pt x="93" y="67"/>
                </a:cubicBezTo>
                <a:cubicBezTo>
                  <a:pt x="91" y="76"/>
                  <a:pt x="102" y="66"/>
                  <a:pt x="103" y="65"/>
                </a:cubicBezTo>
                <a:cubicBezTo>
                  <a:pt x="108" y="60"/>
                  <a:pt x="106" y="45"/>
                  <a:pt x="109" y="45"/>
                </a:cubicBezTo>
                <a:cubicBezTo>
                  <a:pt x="123" y="47"/>
                  <a:pt x="111" y="63"/>
                  <a:pt x="118" y="69"/>
                </a:cubicBezTo>
                <a:cubicBezTo>
                  <a:pt x="124" y="74"/>
                  <a:pt x="121" y="62"/>
                  <a:pt x="123" y="59"/>
                </a:cubicBezTo>
                <a:cubicBezTo>
                  <a:pt x="123" y="57"/>
                  <a:pt x="124" y="55"/>
                  <a:pt x="126" y="54"/>
                </a:cubicBezTo>
                <a:cubicBezTo>
                  <a:pt x="127" y="54"/>
                  <a:pt x="129" y="55"/>
                  <a:pt x="130" y="56"/>
                </a:cubicBezTo>
                <a:cubicBezTo>
                  <a:pt x="131" y="56"/>
                  <a:pt x="131" y="57"/>
                  <a:pt x="131" y="57"/>
                </a:cubicBezTo>
                <a:cubicBezTo>
                  <a:pt x="134" y="56"/>
                  <a:pt x="137" y="52"/>
                  <a:pt x="140" y="54"/>
                </a:cubicBezTo>
                <a:cubicBezTo>
                  <a:pt x="142" y="55"/>
                  <a:pt x="142" y="59"/>
                  <a:pt x="142" y="62"/>
                </a:cubicBezTo>
                <a:cubicBezTo>
                  <a:pt x="142" y="64"/>
                  <a:pt x="140" y="65"/>
                  <a:pt x="141" y="67"/>
                </a:cubicBezTo>
                <a:cubicBezTo>
                  <a:pt x="142" y="76"/>
                  <a:pt x="147" y="60"/>
                  <a:pt x="144" y="74"/>
                </a:cubicBezTo>
                <a:cubicBezTo>
                  <a:pt x="143" y="82"/>
                  <a:pt x="141" y="78"/>
                  <a:pt x="142" y="85"/>
                </a:cubicBezTo>
                <a:cubicBezTo>
                  <a:pt x="145" y="98"/>
                  <a:pt x="145" y="60"/>
                  <a:pt x="149" y="60"/>
                </a:cubicBezTo>
                <a:cubicBezTo>
                  <a:pt x="159" y="57"/>
                  <a:pt x="157" y="73"/>
                  <a:pt x="157" y="77"/>
                </a:cubicBezTo>
                <a:cubicBezTo>
                  <a:pt x="157" y="78"/>
                  <a:pt x="157" y="75"/>
                  <a:pt x="158" y="75"/>
                </a:cubicBezTo>
                <a:cubicBezTo>
                  <a:pt x="159" y="74"/>
                  <a:pt x="160" y="75"/>
                  <a:pt x="160" y="74"/>
                </a:cubicBezTo>
                <a:cubicBezTo>
                  <a:pt x="157" y="69"/>
                  <a:pt x="160" y="77"/>
                  <a:pt x="160" y="77"/>
                </a:cubicBezTo>
                <a:cubicBezTo>
                  <a:pt x="161" y="77"/>
                  <a:pt x="161" y="75"/>
                  <a:pt x="161" y="75"/>
                </a:cubicBezTo>
                <a:cubicBezTo>
                  <a:pt x="163" y="72"/>
                  <a:pt x="167" y="67"/>
                  <a:pt x="171" y="66"/>
                </a:cubicBezTo>
                <a:cubicBezTo>
                  <a:pt x="175" y="66"/>
                  <a:pt x="175" y="75"/>
                  <a:pt x="178" y="77"/>
                </a:cubicBezTo>
                <a:cubicBezTo>
                  <a:pt x="180" y="78"/>
                  <a:pt x="177" y="74"/>
                  <a:pt x="178" y="72"/>
                </a:cubicBezTo>
                <a:cubicBezTo>
                  <a:pt x="181" y="70"/>
                  <a:pt x="182" y="76"/>
                  <a:pt x="182" y="76"/>
                </a:cubicBezTo>
                <a:cubicBezTo>
                  <a:pt x="183" y="77"/>
                  <a:pt x="182" y="74"/>
                  <a:pt x="182" y="73"/>
                </a:cubicBezTo>
                <a:cubicBezTo>
                  <a:pt x="183" y="72"/>
                  <a:pt x="185" y="71"/>
                  <a:pt x="185" y="70"/>
                </a:cubicBezTo>
                <a:cubicBezTo>
                  <a:pt x="186" y="68"/>
                  <a:pt x="185" y="66"/>
                  <a:pt x="185" y="65"/>
                </a:cubicBezTo>
                <a:cubicBezTo>
                  <a:pt x="186" y="62"/>
                  <a:pt x="185" y="59"/>
                  <a:pt x="187" y="58"/>
                </a:cubicBezTo>
                <a:cubicBezTo>
                  <a:pt x="190" y="57"/>
                  <a:pt x="192" y="59"/>
                  <a:pt x="195" y="60"/>
                </a:cubicBezTo>
                <a:cubicBezTo>
                  <a:pt x="202" y="61"/>
                  <a:pt x="196" y="64"/>
                  <a:pt x="197" y="67"/>
                </a:cubicBezTo>
                <a:cubicBezTo>
                  <a:pt x="198" y="68"/>
                  <a:pt x="200" y="68"/>
                  <a:pt x="201" y="69"/>
                </a:cubicBezTo>
                <a:cubicBezTo>
                  <a:pt x="203" y="75"/>
                  <a:pt x="189" y="76"/>
                  <a:pt x="202" y="83"/>
                </a:cubicBezTo>
                <a:cubicBezTo>
                  <a:pt x="203" y="84"/>
                  <a:pt x="203" y="80"/>
                  <a:pt x="205" y="79"/>
                </a:cubicBezTo>
                <a:cubicBezTo>
                  <a:pt x="206" y="78"/>
                  <a:pt x="208" y="80"/>
                  <a:pt x="210" y="79"/>
                </a:cubicBezTo>
                <a:cubicBezTo>
                  <a:pt x="213" y="78"/>
                  <a:pt x="217" y="69"/>
                  <a:pt x="222" y="78"/>
                </a:cubicBezTo>
                <a:cubicBezTo>
                  <a:pt x="222" y="80"/>
                  <a:pt x="218" y="79"/>
                  <a:pt x="216" y="80"/>
                </a:cubicBezTo>
                <a:cubicBezTo>
                  <a:pt x="211" y="81"/>
                  <a:pt x="209" y="80"/>
                  <a:pt x="205" y="86"/>
                </a:cubicBezTo>
                <a:cubicBezTo>
                  <a:pt x="204" y="87"/>
                  <a:pt x="207" y="87"/>
                  <a:pt x="207" y="87"/>
                </a:cubicBezTo>
                <a:cubicBezTo>
                  <a:pt x="207" y="89"/>
                  <a:pt x="205" y="89"/>
                  <a:pt x="206" y="90"/>
                </a:cubicBezTo>
                <a:cubicBezTo>
                  <a:pt x="207" y="91"/>
                  <a:pt x="211" y="90"/>
                  <a:pt x="213" y="92"/>
                </a:cubicBezTo>
                <a:cubicBezTo>
                  <a:pt x="219" y="96"/>
                  <a:pt x="204" y="104"/>
                  <a:pt x="204" y="105"/>
                </a:cubicBezTo>
                <a:cubicBezTo>
                  <a:pt x="203" y="105"/>
                  <a:pt x="205" y="104"/>
                  <a:pt x="206" y="104"/>
                </a:cubicBezTo>
                <a:cubicBezTo>
                  <a:pt x="209" y="105"/>
                  <a:pt x="212" y="107"/>
                  <a:pt x="214" y="109"/>
                </a:cubicBezTo>
                <a:cubicBezTo>
                  <a:pt x="214" y="109"/>
                  <a:pt x="212" y="109"/>
                  <a:pt x="212" y="110"/>
                </a:cubicBezTo>
                <a:cubicBezTo>
                  <a:pt x="212" y="111"/>
                  <a:pt x="214" y="112"/>
                  <a:pt x="214" y="113"/>
                </a:cubicBezTo>
                <a:cubicBezTo>
                  <a:pt x="214" y="114"/>
                  <a:pt x="212" y="113"/>
                  <a:pt x="212" y="113"/>
                </a:cubicBezTo>
                <a:cubicBezTo>
                  <a:pt x="209" y="115"/>
                  <a:pt x="202" y="118"/>
                  <a:pt x="205" y="119"/>
                </a:cubicBezTo>
                <a:cubicBezTo>
                  <a:pt x="208" y="120"/>
                  <a:pt x="211" y="112"/>
                  <a:pt x="214" y="114"/>
                </a:cubicBezTo>
                <a:cubicBezTo>
                  <a:pt x="215" y="116"/>
                  <a:pt x="216" y="117"/>
                  <a:pt x="218" y="118"/>
                </a:cubicBezTo>
                <a:cubicBezTo>
                  <a:pt x="218" y="119"/>
                  <a:pt x="220" y="117"/>
                  <a:pt x="220" y="119"/>
                </a:cubicBezTo>
                <a:cubicBezTo>
                  <a:pt x="222" y="122"/>
                  <a:pt x="224" y="128"/>
                  <a:pt x="219" y="131"/>
                </a:cubicBezTo>
                <a:cubicBezTo>
                  <a:pt x="217" y="133"/>
                  <a:pt x="214" y="132"/>
                  <a:pt x="212" y="134"/>
                </a:cubicBezTo>
                <a:cubicBezTo>
                  <a:pt x="210" y="134"/>
                  <a:pt x="209" y="136"/>
                  <a:pt x="210" y="137"/>
                </a:cubicBezTo>
                <a:cubicBezTo>
                  <a:pt x="211" y="138"/>
                  <a:pt x="230" y="140"/>
                  <a:pt x="215" y="149"/>
                </a:cubicBezTo>
                <a:cubicBezTo>
                  <a:pt x="212" y="151"/>
                  <a:pt x="203" y="143"/>
                  <a:pt x="203" y="143"/>
                </a:cubicBezTo>
                <a:cubicBezTo>
                  <a:pt x="200" y="139"/>
                  <a:pt x="215" y="149"/>
                  <a:pt x="211" y="152"/>
                </a:cubicBezTo>
                <a:cubicBezTo>
                  <a:pt x="209" y="153"/>
                  <a:pt x="206" y="148"/>
                  <a:pt x="204" y="150"/>
                </a:cubicBezTo>
                <a:cubicBezTo>
                  <a:pt x="203" y="151"/>
                  <a:pt x="208" y="152"/>
                  <a:pt x="209" y="154"/>
                </a:cubicBezTo>
                <a:cubicBezTo>
                  <a:pt x="209" y="155"/>
                  <a:pt x="207" y="155"/>
                  <a:pt x="207" y="156"/>
                </a:cubicBezTo>
                <a:cubicBezTo>
                  <a:pt x="203" y="157"/>
                  <a:pt x="199" y="161"/>
                  <a:pt x="196" y="159"/>
                </a:cubicBezTo>
                <a:cubicBezTo>
                  <a:pt x="194" y="157"/>
                  <a:pt x="195" y="149"/>
                  <a:pt x="193" y="151"/>
                </a:cubicBezTo>
                <a:cubicBezTo>
                  <a:pt x="191" y="153"/>
                  <a:pt x="197" y="157"/>
                  <a:pt x="195" y="159"/>
                </a:cubicBezTo>
                <a:cubicBezTo>
                  <a:pt x="194" y="162"/>
                  <a:pt x="189" y="159"/>
                  <a:pt x="187" y="161"/>
                </a:cubicBezTo>
                <a:cubicBezTo>
                  <a:pt x="185" y="163"/>
                  <a:pt x="187" y="167"/>
                  <a:pt x="185" y="170"/>
                </a:cubicBezTo>
                <a:cubicBezTo>
                  <a:pt x="184" y="171"/>
                  <a:pt x="182" y="168"/>
                  <a:pt x="181" y="169"/>
                </a:cubicBezTo>
                <a:cubicBezTo>
                  <a:pt x="178" y="170"/>
                  <a:pt x="177" y="173"/>
                  <a:pt x="174" y="173"/>
                </a:cubicBezTo>
                <a:cubicBezTo>
                  <a:pt x="172" y="174"/>
                  <a:pt x="173" y="164"/>
                  <a:pt x="167" y="162"/>
                </a:cubicBezTo>
                <a:cubicBezTo>
                  <a:pt x="165" y="162"/>
                  <a:pt x="167" y="167"/>
                  <a:pt x="166" y="168"/>
                </a:cubicBezTo>
                <a:cubicBezTo>
                  <a:pt x="166" y="169"/>
                  <a:pt x="164" y="168"/>
                  <a:pt x="163" y="168"/>
                </a:cubicBezTo>
                <a:cubicBezTo>
                  <a:pt x="163" y="168"/>
                  <a:pt x="165" y="170"/>
                  <a:pt x="165" y="170"/>
                </a:cubicBezTo>
                <a:cubicBezTo>
                  <a:pt x="154" y="171"/>
                  <a:pt x="160" y="169"/>
                  <a:pt x="151" y="170"/>
                </a:cubicBezTo>
                <a:cubicBezTo>
                  <a:pt x="146" y="171"/>
                  <a:pt x="142" y="175"/>
                  <a:pt x="137" y="177"/>
                </a:cubicBezTo>
                <a:cubicBezTo>
                  <a:pt x="136" y="177"/>
                  <a:pt x="135" y="178"/>
                  <a:pt x="134" y="177"/>
                </a:cubicBezTo>
                <a:cubicBezTo>
                  <a:pt x="131" y="176"/>
                  <a:pt x="130" y="172"/>
                  <a:pt x="128" y="172"/>
                </a:cubicBezTo>
                <a:cubicBezTo>
                  <a:pt x="126" y="173"/>
                  <a:pt x="126" y="177"/>
                  <a:pt x="124" y="178"/>
                </a:cubicBezTo>
                <a:cubicBezTo>
                  <a:pt x="123" y="179"/>
                  <a:pt x="123" y="176"/>
                  <a:pt x="121" y="175"/>
                </a:cubicBezTo>
                <a:cubicBezTo>
                  <a:pt x="119" y="174"/>
                  <a:pt x="111" y="174"/>
                  <a:pt x="108" y="173"/>
                </a:cubicBezTo>
                <a:cubicBezTo>
                  <a:pt x="102" y="171"/>
                  <a:pt x="102" y="180"/>
                  <a:pt x="101" y="181"/>
                </a:cubicBezTo>
                <a:cubicBezTo>
                  <a:pt x="98" y="183"/>
                  <a:pt x="84" y="182"/>
                  <a:pt x="82" y="181"/>
                </a:cubicBezTo>
                <a:cubicBezTo>
                  <a:pt x="75" y="179"/>
                  <a:pt x="69" y="168"/>
                  <a:pt x="66" y="164"/>
                </a:cubicBezTo>
                <a:cubicBezTo>
                  <a:pt x="61" y="160"/>
                  <a:pt x="57" y="164"/>
                  <a:pt x="54" y="156"/>
                </a:cubicBezTo>
                <a:cubicBezTo>
                  <a:pt x="54" y="154"/>
                  <a:pt x="52" y="152"/>
                  <a:pt x="53" y="150"/>
                </a:cubicBezTo>
                <a:cubicBezTo>
                  <a:pt x="54" y="147"/>
                  <a:pt x="61" y="146"/>
                  <a:pt x="58" y="145"/>
                </a:cubicBezTo>
                <a:cubicBezTo>
                  <a:pt x="56" y="144"/>
                  <a:pt x="54" y="151"/>
                  <a:pt x="52" y="150"/>
                </a:cubicBezTo>
                <a:cubicBezTo>
                  <a:pt x="50" y="148"/>
                  <a:pt x="55" y="144"/>
                  <a:pt x="54" y="141"/>
                </a:cubicBezTo>
                <a:cubicBezTo>
                  <a:pt x="53" y="140"/>
                  <a:pt x="51" y="144"/>
                  <a:pt x="49" y="144"/>
                </a:cubicBezTo>
                <a:cubicBezTo>
                  <a:pt x="47" y="142"/>
                  <a:pt x="47" y="138"/>
                  <a:pt x="45" y="137"/>
                </a:cubicBezTo>
                <a:cubicBezTo>
                  <a:pt x="43" y="135"/>
                  <a:pt x="42" y="136"/>
                  <a:pt x="40" y="135"/>
                </a:cubicBezTo>
                <a:close/>
              </a:path>
            </a:pathLst>
          </a:custGeom>
          <a:solidFill>
            <a:schemeClr val="accent5"/>
          </a:solidFill>
          <a:ln w="6350">
            <a:solidFill>
              <a:schemeClr val="bg1"/>
            </a:solidFill>
            <a:round/>
            <a:headEnd/>
            <a:tailEnd/>
          </a:ln>
          <a:effectLst>
            <a:outerShdw blurRad="50800" dist="38100" dir="2700000" algn="tl" rotWithShape="0">
              <a:prstClr val="black">
                <a:alpha val="40000"/>
              </a:prstClr>
            </a:outerShdw>
          </a:effectLst>
        </p:spPr>
        <p:txBody>
          <a:bodyPr/>
          <a:lstStyle/>
          <a:p>
            <a:endParaRPr lang="en-US" dirty="0"/>
          </a:p>
        </p:txBody>
      </p:sp>
      <p:grpSp>
        <p:nvGrpSpPr>
          <p:cNvPr id="66" name="Group 65"/>
          <p:cNvGrpSpPr/>
          <p:nvPr/>
        </p:nvGrpSpPr>
        <p:grpSpPr>
          <a:xfrm flipV="1">
            <a:off x="4721897" y="1417081"/>
            <a:ext cx="1298316" cy="943940"/>
            <a:chOff x="6412783" y="5057058"/>
            <a:chExt cx="445277" cy="583326"/>
          </a:xfrm>
        </p:grpSpPr>
        <p:cxnSp>
          <p:nvCxnSpPr>
            <p:cNvPr id="67" name="Straight Arrow Connector 66"/>
            <p:cNvCxnSpPr/>
            <p:nvPr/>
          </p:nvCxnSpPr>
          <p:spPr>
            <a:xfrm flipH="1" flipV="1">
              <a:off x="6412783" y="5057058"/>
              <a:ext cx="322659" cy="583326"/>
            </a:xfrm>
            <a:prstGeom prst="straightConnector1">
              <a:avLst/>
            </a:prstGeom>
            <a:noFill/>
            <a:ln w="38100" cap="rnd" cmpd="sng" algn="ctr">
              <a:solidFill>
                <a:schemeClr val="tx2"/>
              </a:solidFill>
              <a:prstDash val="solid"/>
              <a:headEnd type="none" w="med" len="med"/>
              <a:tailEnd type="none" w="med" len="med"/>
            </a:ln>
            <a:effectLst/>
          </p:spPr>
        </p:cxnSp>
        <p:cxnSp>
          <p:nvCxnSpPr>
            <p:cNvPr id="68" name="Straight Arrow Connector 67"/>
            <p:cNvCxnSpPr/>
            <p:nvPr/>
          </p:nvCxnSpPr>
          <p:spPr>
            <a:xfrm>
              <a:off x="6736446" y="5640384"/>
              <a:ext cx="121614" cy="0"/>
            </a:xfrm>
            <a:prstGeom prst="straightConnector1">
              <a:avLst/>
            </a:prstGeom>
            <a:noFill/>
            <a:ln w="38100" cap="rnd" cmpd="sng" algn="ctr">
              <a:solidFill>
                <a:schemeClr val="tx2"/>
              </a:solidFill>
              <a:prstDash val="solid"/>
              <a:headEnd type="none" w="med" len="med"/>
              <a:tailEnd type="none" w="med" len="med"/>
            </a:ln>
            <a:effectLst/>
          </p:spPr>
        </p:cxnSp>
      </p:grpSp>
      <p:sp>
        <p:nvSpPr>
          <p:cNvPr id="69" name="Rectangle 68"/>
          <p:cNvSpPr/>
          <p:nvPr/>
        </p:nvSpPr>
        <p:spPr>
          <a:xfrm>
            <a:off x="5994921" y="1289145"/>
            <a:ext cx="2324786" cy="480131"/>
          </a:xfrm>
          <a:prstGeom prst="rect">
            <a:avLst/>
          </a:prstGeom>
        </p:spPr>
        <p:txBody>
          <a:bodyPr wrap="square">
            <a:spAutoFit/>
          </a:bodyPr>
          <a:lstStyle/>
          <a:p>
            <a:pPr marR="0" lvl="0">
              <a:lnSpc>
                <a:spcPct val="90000"/>
              </a:lnSpc>
              <a:spcBef>
                <a:spcPts val="0"/>
              </a:spcBef>
              <a:spcAft>
                <a:spcPts val="0"/>
              </a:spcAft>
            </a:pPr>
            <a:r>
              <a:rPr lang="en-US" sz="1400" b="1" spc="3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Iceland</a:t>
            </a:r>
          </a:p>
          <a:p>
            <a:pPr marR="0" lvl="0">
              <a:lnSpc>
                <a:spcPct val="90000"/>
              </a:lnSpc>
              <a:spcBef>
                <a:spcPts val="0"/>
              </a:spcBef>
              <a:spcAft>
                <a:spcPts val="0"/>
              </a:spcAft>
            </a:pPr>
            <a:r>
              <a:rPr lang="en-US" sz="1400" b="1" dirty="0">
                <a:solidFill>
                  <a:srgbClr val="FF6600"/>
                </a:solidFill>
                <a:latin typeface="Calibri" panose="020F0502020204030204" pitchFamily="34" charset="0"/>
                <a:ea typeface="Calibri" panose="020F0502020204030204" pitchFamily="34" charset="0"/>
                <a:cs typeface="Times New Roman" panose="02020603050405020304" pitchFamily="18" charset="0"/>
              </a:rPr>
              <a:t>orange</a:t>
            </a:r>
            <a:endParaRPr lang="en-US" sz="1400" b="1" dirty="0">
              <a:solidFill>
                <a:srgbClr val="FF66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4" name="Rectangle 73"/>
          <p:cNvSpPr/>
          <p:nvPr/>
        </p:nvSpPr>
        <p:spPr>
          <a:xfrm>
            <a:off x="6434774" y="2137107"/>
            <a:ext cx="2324786" cy="480131"/>
          </a:xfrm>
          <a:prstGeom prst="rect">
            <a:avLst/>
          </a:prstGeom>
        </p:spPr>
        <p:txBody>
          <a:bodyPr wrap="square">
            <a:spAutoFit/>
          </a:bodyPr>
          <a:lstStyle/>
          <a:p>
            <a:pPr marR="0" lvl="0">
              <a:lnSpc>
                <a:spcPct val="90000"/>
              </a:lnSpc>
              <a:spcBef>
                <a:spcPts val="0"/>
              </a:spcBef>
              <a:spcAft>
                <a:spcPts val="0"/>
              </a:spcAft>
            </a:pPr>
            <a:r>
              <a:rPr lang="en-US" sz="1400" b="1" spc="3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Scotland &amp; Ireland</a:t>
            </a:r>
          </a:p>
          <a:p>
            <a:pPr marR="0" lvl="0">
              <a:lnSpc>
                <a:spcPct val="90000"/>
              </a:lnSpc>
              <a:spcBef>
                <a:spcPts val="0"/>
              </a:spcBef>
              <a:spcAft>
                <a:spcPts val="0"/>
              </a:spcAft>
            </a:pPr>
            <a:r>
              <a:rPr lang="en-US" sz="1400" b="1" dirty="0">
                <a:solidFill>
                  <a:schemeClr val="accent3">
                    <a:lumMod val="75000"/>
                  </a:schemeClr>
                </a:solidFill>
                <a:latin typeface="Calibri" panose="020F0502020204030204" pitchFamily="34" charset="0"/>
                <a:ea typeface="Calibri" panose="020F0502020204030204" pitchFamily="34" charset="0"/>
                <a:cs typeface="Times New Roman" panose="02020603050405020304" pitchFamily="18" charset="0"/>
              </a:rPr>
              <a:t>yellow</a:t>
            </a:r>
            <a:endParaRPr lang="en-US" sz="14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345430" y="5511102"/>
            <a:ext cx="2134809" cy="783869"/>
          </a:xfrm>
          <a:prstGeom prst="rect">
            <a:avLst/>
          </a:prstGeom>
        </p:spPr>
        <p:txBody>
          <a:bodyPr wrap="square">
            <a:spAutoFit/>
          </a:bodyPr>
          <a:lstStyle/>
          <a:p>
            <a:pPr marR="0" lvl="0">
              <a:lnSpc>
                <a:spcPct val="107000"/>
              </a:lnSpc>
              <a:spcBef>
                <a:spcPts val="0"/>
              </a:spcBef>
              <a:spcAft>
                <a:spcPts val="800"/>
              </a:spcAft>
            </a:pPr>
            <a:r>
              <a:rPr lang="en-US" sz="1400" b="1" dirty="0">
                <a:latin typeface="Calibri" panose="020F0502020204030204" pitchFamily="34" charset="0"/>
                <a:ea typeface="Calibri" panose="020F0502020204030204" pitchFamily="34" charset="0"/>
                <a:cs typeface="Times New Roman" panose="02020603050405020304" pitchFamily="18" charset="0"/>
              </a:rPr>
              <a:t>Note: Not in competition with city destinations like Paris, London, or Rome</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5" name="Group 74"/>
          <p:cNvGrpSpPr/>
          <p:nvPr/>
        </p:nvGrpSpPr>
        <p:grpSpPr>
          <a:xfrm flipV="1">
            <a:off x="5818466" y="2374090"/>
            <a:ext cx="613375" cy="479204"/>
            <a:chOff x="6412788" y="5057063"/>
            <a:chExt cx="445272" cy="583326"/>
          </a:xfrm>
        </p:grpSpPr>
        <p:cxnSp>
          <p:nvCxnSpPr>
            <p:cNvPr id="76" name="Straight Arrow Connector 75"/>
            <p:cNvCxnSpPr/>
            <p:nvPr/>
          </p:nvCxnSpPr>
          <p:spPr>
            <a:xfrm flipH="1" flipV="1">
              <a:off x="6412783" y="5057058"/>
              <a:ext cx="322659" cy="583326"/>
            </a:xfrm>
            <a:prstGeom prst="straightConnector1">
              <a:avLst/>
            </a:prstGeom>
            <a:noFill/>
            <a:ln w="38100" cap="rnd" cmpd="sng" algn="ctr">
              <a:solidFill>
                <a:schemeClr val="tx2"/>
              </a:solidFill>
              <a:prstDash val="solid"/>
              <a:headEnd type="none" w="med" len="med"/>
              <a:tailEnd type="none" w="med" len="med"/>
            </a:ln>
            <a:effectLst/>
          </p:spPr>
        </p:cxnSp>
        <p:cxnSp>
          <p:nvCxnSpPr>
            <p:cNvPr id="77" name="Straight Arrow Connector 76"/>
            <p:cNvCxnSpPr/>
            <p:nvPr/>
          </p:nvCxnSpPr>
          <p:spPr>
            <a:xfrm>
              <a:off x="6736446" y="5640384"/>
              <a:ext cx="121614" cy="0"/>
            </a:xfrm>
            <a:prstGeom prst="straightConnector1">
              <a:avLst/>
            </a:prstGeom>
            <a:noFill/>
            <a:ln w="38100" cap="rnd" cmpd="sng" algn="ctr">
              <a:solidFill>
                <a:schemeClr val="tx2"/>
              </a:solidFill>
              <a:prstDash val="solid"/>
              <a:headEnd type="none" w="med" len="med"/>
              <a:tailEnd type="none" w="med" len="med"/>
            </a:ln>
            <a:effectLst/>
          </p:spPr>
        </p:cxnSp>
      </p:grpSp>
      <p:grpSp>
        <p:nvGrpSpPr>
          <p:cNvPr id="11" name="Group 10"/>
          <p:cNvGrpSpPr/>
          <p:nvPr/>
        </p:nvGrpSpPr>
        <p:grpSpPr>
          <a:xfrm>
            <a:off x="5109338" y="2561629"/>
            <a:ext cx="842021" cy="1150366"/>
            <a:chOff x="2162175" y="3352773"/>
            <a:chExt cx="842021" cy="1150366"/>
          </a:xfrm>
          <a:solidFill>
            <a:schemeClr val="accent5"/>
          </a:solidFill>
          <a:effectLst>
            <a:outerShdw blurRad="50800" dist="38100" dir="2700000" algn="tl" rotWithShape="0">
              <a:prstClr val="black">
                <a:alpha val="40000"/>
              </a:prstClr>
            </a:outerShdw>
          </a:effectLst>
        </p:grpSpPr>
        <p:sp>
          <p:nvSpPr>
            <p:cNvPr id="73" name="Freeform 72"/>
            <p:cNvSpPr>
              <a:spLocks/>
            </p:cNvSpPr>
            <p:nvPr/>
          </p:nvSpPr>
          <p:spPr bwMode="auto">
            <a:xfrm>
              <a:off x="2498725" y="3352773"/>
              <a:ext cx="505471" cy="1150366"/>
            </a:xfrm>
            <a:custGeom>
              <a:avLst/>
              <a:gdLst>
                <a:gd name="connsiteX0" fmla="*/ 45464 w 505471"/>
                <a:gd name="connsiteY0" fmla="*/ 1105960 h 1150366"/>
                <a:gd name="connsiteX1" fmla="*/ 37390 w 505471"/>
                <a:gd name="connsiteY1" fmla="*/ 1150366 h 1150366"/>
                <a:gd name="connsiteX2" fmla="*/ 34449 w 505471"/>
                <a:gd name="connsiteY2" fmla="*/ 1144971 h 1150366"/>
                <a:gd name="connsiteX3" fmla="*/ 30315 w 505471"/>
                <a:gd name="connsiteY3" fmla="*/ 1133252 h 1150366"/>
                <a:gd name="connsiteX4" fmla="*/ 0 w 505471"/>
                <a:gd name="connsiteY4" fmla="*/ 1119466 h 1150366"/>
                <a:gd name="connsiteX5" fmla="*/ 41339 w 505471"/>
                <a:gd name="connsiteY5" fmla="*/ 1108436 h 1150366"/>
                <a:gd name="connsiteX6" fmla="*/ 84077 w 505471"/>
                <a:gd name="connsiteY6" fmla="*/ 893589 h 1150366"/>
                <a:gd name="connsiteX7" fmla="*/ 83090 w 505471"/>
                <a:gd name="connsiteY7" fmla="*/ 899017 h 1150366"/>
                <a:gd name="connsiteX8" fmla="*/ 82677 w 505471"/>
                <a:gd name="connsiteY8" fmla="*/ 896124 h 1150366"/>
                <a:gd name="connsiteX9" fmla="*/ 305905 w 505471"/>
                <a:gd name="connsiteY9" fmla="*/ 0 h 1150366"/>
                <a:gd name="connsiteX10" fmla="*/ 317962 w 505471"/>
                <a:gd name="connsiteY10" fmla="*/ 6204 h 1150366"/>
                <a:gd name="connsiteX11" fmla="*/ 326872 w 505471"/>
                <a:gd name="connsiteY11" fmla="*/ 15426 h 1150366"/>
                <a:gd name="connsiteX12" fmla="*/ 324163 w 505471"/>
                <a:gd name="connsiteY12" fmla="*/ 17233 h 1150366"/>
                <a:gd name="connsiteX13" fmla="*/ 317154 w 505471"/>
                <a:gd name="connsiteY13" fmla="*/ 27251 h 1150366"/>
                <a:gd name="connsiteX14" fmla="*/ 316326 w 505471"/>
                <a:gd name="connsiteY14" fmla="*/ 27789 h 1150366"/>
                <a:gd name="connsiteX15" fmla="*/ 316929 w 505471"/>
                <a:gd name="connsiteY15" fmla="*/ 27573 h 1150366"/>
                <a:gd name="connsiteX16" fmla="*/ 317154 w 505471"/>
                <a:gd name="connsiteY16" fmla="*/ 27251 h 1150366"/>
                <a:gd name="connsiteX17" fmla="*/ 320373 w 505471"/>
                <a:gd name="connsiteY17" fmla="*/ 25161 h 1150366"/>
                <a:gd name="connsiteX18" fmla="*/ 327952 w 505471"/>
                <a:gd name="connsiteY18" fmla="*/ 16544 h 1150366"/>
                <a:gd name="connsiteX19" fmla="*/ 326872 w 505471"/>
                <a:gd name="connsiteY19" fmla="*/ 15426 h 1150366"/>
                <a:gd name="connsiteX20" fmla="*/ 333464 w 505471"/>
                <a:gd name="connsiteY20" fmla="*/ 11029 h 1150366"/>
                <a:gd name="connsiteX21" fmla="*/ 336220 w 505471"/>
                <a:gd name="connsiteY21" fmla="*/ 30330 h 1150366"/>
                <a:gd name="connsiteX22" fmla="*/ 347244 w 505471"/>
                <a:gd name="connsiteY22" fmla="*/ 22059 h 1150366"/>
                <a:gd name="connsiteX23" fmla="*/ 418897 w 505471"/>
                <a:gd name="connsiteY23" fmla="*/ 27573 h 1150366"/>
                <a:gd name="connsiteX24" fmla="*/ 443700 w 505471"/>
                <a:gd name="connsiteY24" fmla="*/ 27573 h 1150366"/>
                <a:gd name="connsiteX25" fmla="*/ 432676 w 505471"/>
                <a:gd name="connsiteY25" fmla="*/ 44117 h 1150366"/>
                <a:gd name="connsiteX26" fmla="*/ 429921 w 505471"/>
                <a:gd name="connsiteY26" fmla="*/ 63418 h 1150366"/>
                <a:gd name="connsiteX27" fmla="*/ 349999 w 505471"/>
                <a:gd name="connsiteY27" fmla="*/ 115807 h 1150366"/>
                <a:gd name="connsiteX28" fmla="*/ 369291 w 505471"/>
                <a:gd name="connsiteY28" fmla="*/ 121321 h 1150366"/>
                <a:gd name="connsiteX29" fmla="*/ 361023 w 505471"/>
                <a:gd name="connsiteY29" fmla="*/ 132351 h 1150366"/>
                <a:gd name="connsiteX30" fmla="*/ 349999 w 505471"/>
                <a:gd name="connsiteY30" fmla="*/ 140623 h 1150366"/>
                <a:gd name="connsiteX31" fmla="*/ 347244 w 505471"/>
                <a:gd name="connsiteY31" fmla="*/ 132351 h 1150366"/>
                <a:gd name="connsiteX32" fmla="*/ 336220 w 505471"/>
                <a:gd name="connsiteY32" fmla="*/ 137865 h 1150366"/>
                <a:gd name="connsiteX33" fmla="*/ 325196 w 505471"/>
                <a:gd name="connsiteY33" fmla="*/ 140623 h 1150366"/>
                <a:gd name="connsiteX34" fmla="*/ 341732 w 505471"/>
                <a:gd name="connsiteY34" fmla="*/ 157166 h 1150366"/>
                <a:gd name="connsiteX35" fmla="*/ 341732 w 505471"/>
                <a:gd name="connsiteY35" fmla="*/ 154409 h 1150366"/>
                <a:gd name="connsiteX36" fmla="*/ 358267 w 505471"/>
                <a:gd name="connsiteY36" fmla="*/ 157166 h 1150366"/>
                <a:gd name="connsiteX37" fmla="*/ 396850 w 505471"/>
                <a:gd name="connsiteY37" fmla="*/ 146137 h 1150366"/>
                <a:gd name="connsiteX38" fmla="*/ 418897 w 505471"/>
                <a:gd name="connsiteY38" fmla="*/ 157166 h 1150366"/>
                <a:gd name="connsiteX39" fmla="*/ 501574 w 505471"/>
                <a:gd name="connsiteY39" fmla="*/ 181982 h 1150366"/>
                <a:gd name="connsiteX40" fmla="*/ 504330 w 505471"/>
                <a:gd name="connsiteY40" fmla="*/ 198526 h 1150366"/>
                <a:gd name="connsiteX41" fmla="*/ 479527 w 505471"/>
                <a:gd name="connsiteY41" fmla="*/ 223342 h 1150366"/>
                <a:gd name="connsiteX42" fmla="*/ 474015 w 505471"/>
                <a:gd name="connsiteY42" fmla="*/ 237128 h 1150366"/>
                <a:gd name="connsiteX43" fmla="*/ 474015 w 505471"/>
                <a:gd name="connsiteY43" fmla="*/ 242643 h 1150366"/>
                <a:gd name="connsiteX44" fmla="*/ 407873 w 505471"/>
                <a:gd name="connsiteY44" fmla="*/ 319847 h 1150366"/>
                <a:gd name="connsiteX45" fmla="*/ 363779 w 505471"/>
                <a:gd name="connsiteY45" fmla="*/ 325362 h 1150366"/>
                <a:gd name="connsiteX46" fmla="*/ 372047 w 505471"/>
                <a:gd name="connsiteY46" fmla="*/ 328119 h 1150366"/>
                <a:gd name="connsiteX47" fmla="*/ 394094 w 505471"/>
                <a:gd name="connsiteY47" fmla="*/ 319847 h 1150366"/>
                <a:gd name="connsiteX48" fmla="*/ 399606 w 505471"/>
                <a:gd name="connsiteY48" fmla="*/ 333634 h 1150366"/>
                <a:gd name="connsiteX49" fmla="*/ 416141 w 505471"/>
                <a:gd name="connsiteY49" fmla="*/ 350178 h 1150366"/>
                <a:gd name="connsiteX50" fmla="*/ 383070 w 505471"/>
                <a:gd name="connsiteY50" fmla="*/ 352935 h 1150366"/>
                <a:gd name="connsiteX51" fmla="*/ 341732 w 505471"/>
                <a:gd name="connsiteY51" fmla="*/ 366722 h 1150366"/>
                <a:gd name="connsiteX52" fmla="*/ 341732 w 505471"/>
                <a:gd name="connsiteY52" fmla="*/ 377751 h 1150366"/>
                <a:gd name="connsiteX53" fmla="*/ 349999 w 505471"/>
                <a:gd name="connsiteY53" fmla="*/ 377751 h 1150366"/>
                <a:gd name="connsiteX54" fmla="*/ 383070 w 505471"/>
                <a:gd name="connsiteY54" fmla="*/ 386023 h 1150366"/>
                <a:gd name="connsiteX55" fmla="*/ 394094 w 505471"/>
                <a:gd name="connsiteY55" fmla="*/ 372236 h 1150366"/>
                <a:gd name="connsiteX56" fmla="*/ 438188 w 505471"/>
                <a:gd name="connsiteY56" fmla="*/ 405324 h 1150366"/>
                <a:gd name="connsiteX57" fmla="*/ 457480 w 505471"/>
                <a:gd name="connsiteY57" fmla="*/ 443926 h 1150366"/>
                <a:gd name="connsiteX58" fmla="*/ 468503 w 505471"/>
                <a:gd name="connsiteY58" fmla="*/ 454955 h 1150366"/>
                <a:gd name="connsiteX59" fmla="*/ 468503 w 505471"/>
                <a:gd name="connsiteY59" fmla="*/ 460470 h 1150366"/>
                <a:gd name="connsiteX60" fmla="*/ 468503 w 505471"/>
                <a:gd name="connsiteY60" fmla="*/ 482528 h 1150366"/>
                <a:gd name="connsiteX61" fmla="*/ 469881 w 505471"/>
                <a:gd name="connsiteY61" fmla="*/ 504414 h 1150366"/>
                <a:gd name="connsiteX62" fmla="*/ 472632 w 505471"/>
                <a:gd name="connsiteY62" fmla="*/ 530970 h 1150366"/>
                <a:gd name="connsiteX63" fmla="*/ 300767 w 505471"/>
                <a:gd name="connsiteY63" fmla="*/ 607355 h 1150366"/>
                <a:gd name="connsiteX64" fmla="*/ 300393 w 505471"/>
                <a:gd name="connsiteY64" fmla="*/ 606607 h 1150366"/>
                <a:gd name="connsiteX65" fmla="*/ 303149 w 505471"/>
                <a:gd name="connsiteY65" fmla="*/ 595578 h 1150366"/>
                <a:gd name="connsiteX66" fmla="*/ 292126 w 505471"/>
                <a:gd name="connsiteY66" fmla="*/ 568005 h 1150366"/>
                <a:gd name="connsiteX67" fmla="*/ 325196 w 505471"/>
                <a:gd name="connsiteY67" fmla="*/ 523888 h 1150366"/>
                <a:gd name="connsiteX68" fmla="*/ 327952 w 505471"/>
                <a:gd name="connsiteY68" fmla="*/ 526645 h 1150366"/>
                <a:gd name="connsiteX69" fmla="*/ 349999 w 505471"/>
                <a:gd name="connsiteY69" fmla="*/ 515616 h 1150366"/>
                <a:gd name="connsiteX70" fmla="*/ 330708 w 505471"/>
                <a:gd name="connsiteY70" fmla="*/ 515616 h 1150366"/>
                <a:gd name="connsiteX71" fmla="*/ 316929 w 505471"/>
                <a:gd name="connsiteY71" fmla="*/ 510101 h 1150366"/>
                <a:gd name="connsiteX72" fmla="*/ 303149 w 505471"/>
                <a:gd name="connsiteY72" fmla="*/ 523888 h 1150366"/>
                <a:gd name="connsiteX73" fmla="*/ 286614 w 505471"/>
                <a:gd name="connsiteY73" fmla="*/ 521131 h 1150366"/>
                <a:gd name="connsiteX74" fmla="*/ 270078 w 505471"/>
                <a:gd name="connsiteY74" fmla="*/ 532160 h 1150366"/>
                <a:gd name="connsiteX75" fmla="*/ 264567 w 505471"/>
                <a:gd name="connsiteY75" fmla="*/ 529402 h 1150366"/>
                <a:gd name="connsiteX76" fmla="*/ 267322 w 505471"/>
                <a:gd name="connsiteY76" fmla="*/ 521131 h 1150366"/>
                <a:gd name="connsiteX77" fmla="*/ 261811 w 505471"/>
                <a:gd name="connsiteY77" fmla="*/ 529402 h 1150366"/>
                <a:gd name="connsiteX78" fmla="*/ 259055 w 505471"/>
                <a:gd name="connsiteY78" fmla="*/ 526645 h 1150366"/>
                <a:gd name="connsiteX79" fmla="*/ 242519 w 505471"/>
                <a:gd name="connsiteY79" fmla="*/ 504587 h 1150366"/>
                <a:gd name="connsiteX80" fmla="*/ 237008 w 505471"/>
                <a:gd name="connsiteY80" fmla="*/ 534917 h 1150366"/>
                <a:gd name="connsiteX81" fmla="*/ 223228 w 505471"/>
                <a:gd name="connsiteY81" fmla="*/ 518373 h 1150366"/>
                <a:gd name="connsiteX82" fmla="*/ 184645 w 505471"/>
                <a:gd name="connsiteY82" fmla="*/ 501829 h 1150366"/>
                <a:gd name="connsiteX83" fmla="*/ 198425 w 505471"/>
                <a:gd name="connsiteY83" fmla="*/ 493558 h 1150366"/>
                <a:gd name="connsiteX84" fmla="*/ 214960 w 505471"/>
                <a:gd name="connsiteY84" fmla="*/ 454955 h 1150366"/>
                <a:gd name="connsiteX85" fmla="*/ 228740 w 505471"/>
                <a:gd name="connsiteY85" fmla="*/ 430140 h 1150366"/>
                <a:gd name="connsiteX86" fmla="*/ 242519 w 505471"/>
                <a:gd name="connsiteY86" fmla="*/ 424625 h 1150366"/>
                <a:gd name="connsiteX87" fmla="*/ 225984 w 505471"/>
                <a:gd name="connsiteY87" fmla="*/ 391537 h 1150366"/>
                <a:gd name="connsiteX88" fmla="*/ 231496 w 505471"/>
                <a:gd name="connsiteY88" fmla="*/ 386023 h 1150366"/>
                <a:gd name="connsiteX89" fmla="*/ 234252 w 505471"/>
                <a:gd name="connsiteY89" fmla="*/ 361207 h 1150366"/>
                <a:gd name="connsiteX90" fmla="*/ 256299 w 505471"/>
                <a:gd name="connsiteY90" fmla="*/ 363964 h 1150366"/>
                <a:gd name="connsiteX91" fmla="*/ 239763 w 505471"/>
                <a:gd name="connsiteY91" fmla="*/ 352935 h 1150366"/>
                <a:gd name="connsiteX92" fmla="*/ 239763 w 505471"/>
                <a:gd name="connsiteY92" fmla="*/ 330877 h 1150366"/>
                <a:gd name="connsiteX93" fmla="*/ 242519 w 505471"/>
                <a:gd name="connsiteY93" fmla="*/ 314333 h 1150366"/>
                <a:gd name="connsiteX94" fmla="*/ 195669 w 505471"/>
                <a:gd name="connsiteY94" fmla="*/ 339149 h 1150366"/>
                <a:gd name="connsiteX95" fmla="*/ 198425 w 505471"/>
                <a:gd name="connsiteY95" fmla="*/ 372236 h 1150366"/>
                <a:gd name="connsiteX96" fmla="*/ 187401 w 505471"/>
                <a:gd name="connsiteY96" fmla="*/ 380508 h 1150366"/>
                <a:gd name="connsiteX97" fmla="*/ 181890 w 505471"/>
                <a:gd name="connsiteY97" fmla="*/ 388780 h 1150366"/>
                <a:gd name="connsiteX98" fmla="*/ 181890 w 505471"/>
                <a:gd name="connsiteY98" fmla="*/ 397052 h 1150366"/>
                <a:gd name="connsiteX99" fmla="*/ 168110 w 505471"/>
                <a:gd name="connsiteY99" fmla="*/ 419110 h 1150366"/>
                <a:gd name="connsiteX100" fmla="*/ 170866 w 505471"/>
                <a:gd name="connsiteY100" fmla="*/ 424625 h 1150366"/>
                <a:gd name="connsiteX101" fmla="*/ 146063 w 505471"/>
                <a:gd name="connsiteY101" fmla="*/ 430140 h 1150366"/>
                <a:gd name="connsiteX102" fmla="*/ 157086 w 505471"/>
                <a:gd name="connsiteY102" fmla="*/ 413596 h 1150366"/>
                <a:gd name="connsiteX103" fmla="*/ 168110 w 505471"/>
                <a:gd name="connsiteY103" fmla="*/ 383265 h 1150366"/>
                <a:gd name="connsiteX104" fmla="*/ 190157 w 505471"/>
                <a:gd name="connsiteY104" fmla="*/ 363964 h 1150366"/>
                <a:gd name="connsiteX105" fmla="*/ 173622 w 505471"/>
                <a:gd name="connsiteY105" fmla="*/ 361207 h 1150366"/>
                <a:gd name="connsiteX106" fmla="*/ 187401 w 505471"/>
                <a:gd name="connsiteY106" fmla="*/ 336391 h 1150366"/>
                <a:gd name="connsiteX107" fmla="*/ 173622 w 505471"/>
                <a:gd name="connsiteY107" fmla="*/ 347420 h 1150366"/>
                <a:gd name="connsiteX108" fmla="*/ 192913 w 505471"/>
                <a:gd name="connsiteY108" fmla="*/ 330877 h 1150366"/>
                <a:gd name="connsiteX109" fmla="*/ 195669 w 505471"/>
                <a:gd name="connsiteY109" fmla="*/ 295032 h 1150366"/>
                <a:gd name="connsiteX110" fmla="*/ 209449 w 505471"/>
                <a:gd name="connsiteY110" fmla="*/ 281245 h 1150366"/>
                <a:gd name="connsiteX111" fmla="*/ 223228 w 505471"/>
                <a:gd name="connsiteY111" fmla="*/ 286760 h 1150366"/>
                <a:gd name="connsiteX112" fmla="*/ 209449 w 505471"/>
                <a:gd name="connsiteY112" fmla="*/ 278488 h 1150366"/>
                <a:gd name="connsiteX113" fmla="*/ 245275 w 505471"/>
                <a:gd name="connsiteY113" fmla="*/ 256429 h 1150366"/>
                <a:gd name="connsiteX114" fmla="*/ 231496 w 505471"/>
                <a:gd name="connsiteY114" fmla="*/ 253672 h 1150366"/>
                <a:gd name="connsiteX115" fmla="*/ 242519 w 505471"/>
                <a:gd name="connsiteY115" fmla="*/ 239886 h 1150366"/>
                <a:gd name="connsiteX116" fmla="*/ 234252 w 505471"/>
                <a:gd name="connsiteY116" fmla="*/ 245400 h 1150366"/>
                <a:gd name="connsiteX117" fmla="*/ 220472 w 505471"/>
                <a:gd name="connsiteY117" fmla="*/ 253672 h 1150366"/>
                <a:gd name="connsiteX118" fmla="*/ 187401 w 505471"/>
                <a:gd name="connsiteY118" fmla="*/ 270216 h 1150366"/>
                <a:gd name="connsiteX119" fmla="*/ 190157 w 505471"/>
                <a:gd name="connsiteY119" fmla="*/ 272973 h 1150366"/>
                <a:gd name="connsiteX120" fmla="*/ 192913 w 505471"/>
                <a:gd name="connsiteY120" fmla="*/ 278488 h 1150366"/>
                <a:gd name="connsiteX121" fmla="*/ 137795 w 505471"/>
                <a:gd name="connsiteY121" fmla="*/ 286760 h 1150366"/>
                <a:gd name="connsiteX122" fmla="*/ 137795 w 505471"/>
                <a:gd name="connsiteY122" fmla="*/ 281245 h 1150366"/>
                <a:gd name="connsiteX123" fmla="*/ 168110 w 505471"/>
                <a:gd name="connsiteY123" fmla="*/ 270216 h 1150366"/>
                <a:gd name="connsiteX124" fmla="*/ 165354 w 505471"/>
                <a:gd name="connsiteY124" fmla="*/ 245400 h 1150366"/>
                <a:gd name="connsiteX125" fmla="*/ 173622 w 505471"/>
                <a:gd name="connsiteY125" fmla="*/ 256429 h 1150366"/>
                <a:gd name="connsiteX126" fmla="*/ 179134 w 505471"/>
                <a:gd name="connsiteY126" fmla="*/ 261944 h 1150366"/>
                <a:gd name="connsiteX127" fmla="*/ 173622 w 505471"/>
                <a:gd name="connsiteY127" fmla="*/ 248157 h 1150366"/>
                <a:gd name="connsiteX128" fmla="*/ 184645 w 505471"/>
                <a:gd name="connsiteY128" fmla="*/ 248157 h 1150366"/>
                <a:gd name="connsiteX129" fmla="*/ 206693 w 505471"/>
                <a:gd name="connsiteY129" fmla="*/ 248157 h 1150366"/>
                <a:gd name="connsiteX130" fmla="*/ 159842 w 505471"/>
                <a:gd name="connsiteY130" fmla="*/ 234371 h 1150366"/>
                <a:gd name="connsiteX131" fmla="*/ 195669 w 505471"/>
                <a:gd name="connsiteY131" fmla="*/ 231614 h 1150366"/>
                <a:gd name="connsiteX132" fmla="*/ 198425 w 505471"/>
                <a:gd name="connsiteY132" fmla="*/ 204041 h 1150366"/>
                <a:gd name="connsiteX133" fmla="*/ 220472 w 505471"/>
                <a:gd name="connsiteY133" fmla="*/ 206798 h 1150366"/>
                <a:gd name="connsiteX134" fmla="*/ 212204 w 505471"/>
                <a:gd name="connsiteY134" fmla="*/ 181982 h 1150366"/>
                <a:gd name="connsiteX135" fmla="*/ 237008 w 505471"/>
                <a:gd name="connsiteY135" fmla="*/ 179225 h 1150366"/>
                <a:gd name="connsiteX136" fmla="*/ 237008 w 505471"/>
                <a:gd name="connsiteY136" fmla="*/ 154409 h 1150366"/>
                <a:gd name="connsiteX137" fmla="*/ 237008 w 505471"/>
                <a:gd name="connsiteY137" fmla="*/ 137865 h 1150366"/>
                <a:gd name="connsiteX138" fmla="*/ 225984 w 505471"/>
                <a:gd name="connsiteY138" fmla="*/ 90991 h 1150366"/>
                <a:gd name="connsiteX139" fmla="*/ 237008 w 505471"/>
                <a:gd name="connsiteY139" fmla="*/ 104778 h 1150366"/>
                <a:gd name="connsiteX140" fmla="*/ 245275 w 505471"/>
                <a:gd name="connsiteY140" fmla="*/ 85477 h 1150366"/>
                <a:gd name="connsiteX141" fmla="*/ 264567 w 505471"/>
                <a:gd name="connsiteY141" fmla="*/ 96506 h 1150366"/>
                <a:gd name="connsiteX142" fmla="*/ 256299 w 505471"/>
                <a:gd name="connsiteY142" fmla="*/ 66175 h 1150366"/>
                <a:gd name="connsiteX143" fmla="*/ 272834 w 505471"/>
                <a:gd name="connsiteY143" fmla="*/ 68933 h 1150366"/>
                <a:gd name="connsiteX144" fmla="*/ 267322 w 505471"/>
                <a:gd name="connsiteY144" fmla="*/ 44117 h 1150366"/>
                <a:gd name="connsiteX145" fmla="*/ 275590 w 505471"/>
                <a:gd name="connsiteY145" fmla="*/ 49632 h 1150366"/>
                <a:gd name="connsiteX146" fmla="*/ 297637 w 505471"/>
                <a:gd name="connsiteY146" fmla="*/ 52389 h 1150366"/>
                <a:gd name="connsiteX147" fmla="*/ 286614 w 505471"/>
                <a:gd name="connsiteY147" fmla="*/ 35845 h 1150366"/>
                <a:gd name="connsiteX148" fmla="*/ 294881 w 505471"/>
                <a:gd name="connsiteY148" fmla="*/ 33088 h 1150366"/>
                <a:gd name="connsiteX149" fmla="*/ 294881 w 505471"/>
                <a:gd name="connsiteY149" fmla="*/ 24816 h 1150366"/>
                <a:gd name="connsiteX150" fmla="*/ 300393 w 505471"/>
                <a:gd name="connsiteY150" fmla="*/ 24816 h 1150366"/>
                <a:gd name="connsiteX151" fmla="*/ 294881 w 505471"/>
                <a:gd name="connsiteY151" fmla="*/ 16544 h 1150366"/>
                <a:gd name="connsiteX152" fmla="*/ 305905 w 505471"/>
                <a:gd name="connsiteY152" fmla="*/ 0 h 115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505471" h="1150366">
                  <a:moveTo>
                    <a:pt x="45464" y="1105960"/>
                  </a:moveTo>
                  <a:lnTo>
                    <a:pt x="37390" y="1150366"/>
                  </a:lnTo>
                  <a:lnTo>
                    <a:pt x="34449" y="1144971"/>
                  </a:lnTo>
                  <a:cubicBezTo>
                    <a:pt x="33760" y="1140835"/>
                    <a:pt x="33071" y="1136009"/>
                    <a:pt x="30315" y="1133252"/>
                  </a:cubicBezTo>
                  <a:cubicBezTo>
                    <a:pt x="24803" y="1122223"/>
                    <a:pt x="0" y="1130495"/>
                    <a:pt x="0" y="1119466"/>
                  </a:cubicBezTo>
                  <a:cubicBezTo>
                    <a:pt x="0" y="1111194"/>
                    <a:pt x="41339" y="1108436"/>
                    <a:pt x="41339" y="1108436"/>
                  </a:cubicBezTo>
                  <a:close/>
                  <a:moveTo>
                    <a:pt x="84077" y="893589"/>
                  </a:moveTo>
                  <a:lnTo>
                    <a:pt x="83090" y="899017"/>
                  </a:lnTo>
                  <a:lnTo>
                    <a:pt x="82677" y="896124"/>
                  </a:lnTo>
                  <a:close/>
                  <a:moveTo>
                    <a:pt x="305905" y="0"/>
                  </a:moveTo>
                  <a:cubicBezTo>
                    <a:pt x="308661" y="1379"/>
                    <a:pt x="313484" y="3447"/>
                    <a:pt x="317962" y="6204"/>
                  </a:cubicBezTo>
                  <a:lnTo>
                    <a:pt x="326872" y="15426"/>
                  </a:lnTo>
                  <a:lnTo>
                    <a:pt x="324163" y="17233"/>
                  </a:lnTo>
                  <a:lnTo>
                    <a:pt x="317154" y="27251"/>
                  </a:lnTo>
                  <a:lnTo>
                    <a:pt x="316326" y="27789"/>
                  </a:lnTo>
                  <a:cubicBezTo>
                    <a:pt x="315551" y="28262"/>
                    <a:pt x="315551" y="28262"/>
                    <a:pt x="316929" y="27573"/>
                  </a:cubicBezTo>
                  <a:lnTo>
                    <a:pt x="317154" y="27251"/>
                  </a:lnTo>
                  <a:lnTo>
                    <a:pt x="320373" y="25161"/>
                  </a:lnTo>
                  <a:cubicBezTo>
                    <a:pt x="323818" y="22748"/>
                    <a:pt x="327952" y="19301"/>
                    <a:pt x="327952" y="16544"/>
                  </a:cubicBezTo>
                  <a:lnTo>
                    <a:pt x="326872" y="15426"/>
                  </a:lnTo>
                  <a:lnTo>
                    <a:pt x="333464" y="11029"/>
                  </a:lnTo>
                  <a:cubicBezTo>
                    <a:pt x="338976" y="13787"/>
                    <a:pt x="330708" y="27573"/>
                    <a:pt x="336220" y="30330"/>
                  </a:cubicBezTo>
                  <a:cubicBezTo>
                    <a:pt x="341732" y="33088"/>
                    <a:pt x="341732" y="22059"/>
                    <a:pt x="347244" y="22059"/>
                  </a:cubicBezTo>
                  <a:cubicBezTo>
                    <a:pt x="361023" y="16544"/>
                    <a:pt x="396850" y="24816"/>
                    <a:pt x="418897" y="27573"/>
                  </a:cubicBezTo>
                  <a:cubicBezTo>
                    <a:pt x="427165" y="27573"/>
                    <a:pt x="438188" y="22059"/>
                    <a:pt x="443700" y="27573"/>
                  </a:cubicBezTo>
                  <a:cubicBezTo>
                    <a:pt x="449212" y="33088"/>
                    <a:pt x="435432" y="38602"/>
                    <a:pt x="432676" y="44117"/>
                  </a:cubicBezTo>
                  <a:cubicBezTo>
                    <a:pt x="429921" y="49632"/>
                    <a:pt x="432676" y="55146"/>
                    <a:pt x="429921" y="63418"/>
                  </a:cubicBezTo>
                  <a:cubicBezTo>
                    <a:pt x="427165" y="66175"/>
                    <a:pt x="361023" y="107535"/>
                    <a:pt x="349999" y="115807"/>
                  </a:cubicBezTo>
                  <a:cubicBezTo>
                    <a:pt x="327952" y="132351"/>
                    <a:pt x="358267" y="113050"/>
                    <a:pt x="369291" y="121321"/>
                  </a:cubicBezTo>
                  <a:cubicBezTo>
                    <a:pt x="374803" y="124079"/>
                    <a:pt x="363779" y="129593"/>
                    <a:pt x="361023" y="132351"/>
                  </a:cubicBezTo>
                  <a:cubicBezTo>
                    <a:pt x="358267" y="135108"/>
                    <a:pt x="355511" y="140623"/>
                    <a:pt x="349999" y="140623"/>
                  </a:cubicBezTo>
                  <a:cubicBezTo>
                    <a:pt x="347244" y="140623"/>
                    <a:pt x="349999" y="132351"/>
                    <a:pt x="347244" y="132351"/>
                  </a:cubicBezTo>
                  <a:cubicBezTo>
                    <a:pt x="344488" y="132351"/>
                    <a:pt x="341732" y="137865"/>
                    <a:pt x="336220" y="137865"/>
                  </a:cubicBezTo>
                  <a:cubicBezTo>
                    <a:pt x="330708" y="140623"/>
                    <a:pt x="327952" y="132351"/>
                    <a:pt x="325196" y="140623"/>
                  </a:cubicBezTo>
                  <a:cubicBezTo>
                    <a:pt x="316929" y="157166"/>
                    <a:pt x="336220" y="165438"/>
                    <a:pt x="341732" y="157166"/>
                  </a:cubicBezTo>
                  <a:cubicBezTo>
                    <a:pt x="344488" y="157166"/>
                    <a:pt x="338976" y="154409"/>
                    <a:pt x="341732" y="154409"/>
                  </a:cubicBezTo>
                  <a:cubicBezTo>
                    <a:pt x="344488" y="151652"/>
                    <a:pt x="349999" y="157166"/>
                    <a:pt x="358267" y="157166"/>
                  </a:cubicBezTo>
                  <a:cubicBezTo>
                    <a:pt x="369291" y="154409"/>
                    <a:pt x="383070" y="143380"/>
                    <a:pt x="396850" y="146137"/>
                  </a:cubicBezTo>
                  <a:cubicBezTo>
                    <a:pt x="405117" y="146137"/>
                    <a:pt x="410629" y="154409"/>
                    <a:pt x="418897" y="157166"/>
                  </a:cubicBezTo>
                  <a:cubicBezTo>
                    <a:pt x="435432" y="162681"/>
                    <a:pt x="493306" y="159924"/>
                    <a:pt x="501574" y="181982"/>
                  </a:cubicBezTo>
                  <a:cubicBezTo>
                    <a:pt x="504330" y="187497"/>
                    <a:pt x="507086" y="193011"/>
                    <a:pt x="504330" y="198526"/>
                  </a:cubicBezTo>
                  <a:cubicBezTo>
                    <a:pt x="479527" y="223342"/>
                    <a:pt x="479527" y="223342"/>
                    <a:pt x="479527" y="223342"/>
                  </a:cubicBezTo>
                  <a:cubicBezTo>
                    <a:pt x="476771" y="228856"/>
                    <a:pt x="474015" y="231614"/>
                    <a:pt x="474015" y="237128"/>
                  </a:cubicBezTo>
                  <a:cubicBezTo>
                    <a:pt x="474015" y="239886"/>
                    <a:pt x="474015" y="242643"/>
                    <a:pt x="474015" y="242643"/>
                  </a:cubicBezTo>
                  <a:cubicBezTo>
                    <a:pt x="465747" y="259187"/>
                    <a:pt x="421653" y="319847"/>
                    <a:pt x="407873" y="319847"/>
                  </a:cubicBezTo>
                  <a:cubicBezTo>
                    <a:pt x="388582" y="322605"/>
                    <a:pt x="380314" y="311575"/>
                    <a:pt x="363779" y="325362"/>
                  </a:cubicBezTo>
                  <a:cubicBezTo>
                    <a:pt x="361023" y="328119"/>
                    <a:pt x="369291" y="328119"/>
                    <a:pt x="372047" y="328119"/>
                  </a:cubicBezTo>
                  <a:cubicBezTo>
                    <a:pt x="380314" y="328119"/>
                    <a:pt x="388582" y="322605"/>
                    <a:pt x="394094" y="319847"/>
                  </a:cubicBezTo>
                  <a:cubicBezTo>
                    <a:pt x="410629" y="319847"/>
                    <a:pt x="399606" y="330877"/>
                    <a:pt x="399606" y="333634"/>
                  </a:cubicBezTo>
                  <a:cubicBezTo>
                    <a:pt x="402362" y="339149"/>
                    <a:pt x="416141" y="341906"/>
                    <a:pt x="416141" y="350178"/>
                  </a:cubicBezTo>
                  <a:cubicBezTo>
                    <a:pt x="410629" y="372236"/>
                    <a:pt x="391338" y="352935"/>
                    <a:pt x="383070" y="352935"/>
                  </a:cubicBezTo>
                  <a:cubicBezTo>
                    <a:pt x="352755" y="358450"/>
                    <a:pt x="410629" y="372236"/>
                    <a:pt x="341732" y="366722"/>
                  </a:cubicBezTo>
                  <a:cubicBezTo>
                    <a:pt x="341732" y="366722"/>
                    <a:pt x="341732" y="377751"/>
                    <a:pt x="341732" y="377751"/>
                  </a:cubicBezTo>
                  <a:cubicBezTo>
                    <a:pt x="349999" y="380508"/>
                    <a:pt x="341732" y="374993"/>
                    <a:pt x="349999" y="377751"/>
                  </a:cubicBezTo>
                  <a:cubicBezTo>
                    <a:pt x="358267" y="377751"/>
                    <a:pt x="374803" y="391537"/>
                    <a:pt x="383070" y="386023"/>
                  </a:cubicBezTo>
                  <a:cubicBezTo>
                    <a:pt x="388582" y="383265"/>
                    <a:pt x="388582" y="374993"/>
                    <a:pt x="394094" y="372236"/>
                  </a:cubicBezTo>
                  <a:cubicBezTo>
                    <a:pt x="394094" y="372236"/>
                    <a:pt x="435432" y="402566"/>
                    <a:pt x="438188" y="405324"/>
                  </a:cubicBezTo>
                  <a:cubicBezTo>
                    <a:pt x="446456" y="410838"/>
                    <a:pt x="449212" y="435654"/>
                    <a:pt x="457480" y="443926"/>
                  </a:cubicBezTo>
                  <a:cubicBezTo>
                    <a:pt x="460235" y="449441"/>
                    <a:pt x="465747" y="449441"/>
                    <a:pt x="468503" y="454955"/>
                  </a:cubicBezTo>
                  <a:cubicBezTo>
                    <a:pt x="471259" y="454955"/>
                    <a:pt x="468503" y="457713"/>
                    <a:pt x="468503" y="460470"/>
                  </a:cubicBezTo>
                  <a:cubicBezTo>
                    <a:pt x="468503" y="468742"/>
                    <a:pt x="468503" y="474256"/>
                    <a:pt x="468503" y="482528"/>
                  </a:cubicBezTo>
                  <a:cubicBezTo>
                    <a:pt x="468503" y="486664"/>
                    <a:pt x="469020" y="494592"/>
                    <a:pt x="469881" y="504414"/>
                  </a:cubicBezTo>
                  <a:lnTo>
                    <a:pt x="472632" y="530970"/>
                  </a:lnTo>
                  <a:lnTo>
                    <a:pt x="300767" y="607355"/>
                  </a:lnTo>
                  <a:lnTo>
                    <a:pt x="300393" y="606607"/>
                  </a:lnTo>
                  <a:cubicBezTo>
                    <a:pt x="301082" y="602471"/>
                    <a:pt x="303149" y="598335"/>
                    <a:pt x="303149" y="595578"/>
                  </a:cubicBezTo>
                  <a:cubicBezTo>
                    <a:pt x="292126" y="568005"/>
                    <a:pt x="292126" y="568005"/>
                    <a:pt x="292126" y="568005"/>
                  </a:cubicBezTo>
                  <a:cubicBezTo>
                    <a:pt x="289370" y="556976"/>
                    <a:pt x="325196" y="523888"/>
                    <a:pt x="325196" y="523888"/>
                  </a:cubicBezTo>
                  <a:cubicBezTo>
                    <a:pt x="327952" y="523888"/>
                    <a:pt x="325196" y="529402"/>
                    <a:pt x="327952" y="526645"/>
                  </a:cubicBezTo>
                  <a:cubicBezTo>
                    <a:pt x="336220" y="526645"/>
                    <a:pt x="347244" y="523888"/>
                    <a:pt x="349999" y="515616"/>
                  </a:cubicBezTo>
                  <a:cubicBezTo>
                    <a:pt x="352755" y="510101"/>
                    <a:pt x="336220" y="515616"/>
                    <a:pt x="330708" y="515616"/>
                  </a:cubicBezTo>
                  <a:cubicBezTo>
                    <a:pt x="327952" y="515616"/>
                    <a:pt x="322440" y="510101"/>
                    <a:pt x="316929" y="510101"/>
                  </a:cubicBezTo>
                  <a:cubicBezTo>
                    <a:pt x="311417" y="512859"/>
                    <a:pt x="308661" y="521131"/>
                    <a:pt x="303149" y="523888"/>
                  </a:cubicBezTo>
                  <a:cubicBezTo>
                    <a:pt x="297637" y="523888"/>
                    <a:pt x="292126" y="521131"/>
                    <a:pt x="286614" y="521131"/>
                  </a:cubicBezTo>
                  <a:cubicBezTo>
                    <a:pt x="278346" y="523888"/>
                    <a:pt x="275590" y="529402"/>
                    <a:pt x="270078" y="532160"/>
                  </a:cubicBezTo>
                  <a:cubicBezTo>
                    <a:pt x="270078" y="532160"/>
                    <a:pt x="267322" y="532160"/>
                    <a:pt x="264567" y="529402"/>
                  </a:cubicBezTo>
                  <a:cubicBezTo>
                    <a:pt x="264567" y="526645"/>
                    <a:pt x="270078" y="521131"/>
                    <a:pt x="267322" y="521131"/>
                  </a:cubicBezTo>
                  <a:cubicBezTo>
                    <a:pt x="264567" y="518373"/>
                    <a:pt x="264567" y="526645"/>
                    <a:pt x="261811" y="529402"/>
                  </a:cubicBezTo>
                  <a:cubicBezTo>
                    <a:pt x="261811" y="529402"/>
                    <a:pt x="259055" y="529402"/>
                    <a:pt x="259055" y="526645"/>
                  </a:cubicBezTo>
                  <a:cubicBezTo>
                    <a:pt x="253543" y="521131"/>
                    <a:pt x="253543" y="507344"/>
                    <a:pt x="242519" y="504587"/>
                  </a:cubicBezTo>
                  <a:cubicBezTo>
                    <a:pt x="228740" y="501829"/>
                    <a:pt x="248031" y="518373"/>
                    <a:pt x="237008" y="534917"/>
                  </a:cubicBezTo>
                  <a:cubicBezTo>
                    <a:pt x="234252" y="540432"/>
                    <a:pt x="228740" y="523888"/>
                    <a:pt x="223228" y="518373"/>
                  </a:cubicBezTo>
                  <a:cubicBezTo>
                    <a:pt x="192913" y="479771"/>
                    <a:pt x="225984" y="523888"/>
                    <a:pt x="184645" y="501829"/>
                  </a:cubicBezTo>
                  <a:cubicBezTo>
                    <a:pt x="173622" y="493558"/>
                    <a:pt x="198425" y="499072"/>
                    <a:pt x="198425" y="493558"/>
                  </a:cubicBezTo>
                  <a:cubicBezTo>
                    <a:pt x="195669" y="471499"/>
                    <a:pt x="201181" y="471499"/>
                    <a:pt x="214960" y="454955"/>
                  </a:cubicBezTo>
                  <a:cubicBezTo>
                    <a:pt x="242519" y="427382"/>
                    <a:pt x="195669" y="460470"/>
                    <a:pt x="228740" y="430140"/>
                  </a:cubicBezTo>
                  <a:cubicBezTo>
                    <a:pt x="234252" y="427382"/>
                    <a:pt x="239763" y="427382"/>
                    <a:pt x="242519" y="424625"/>
                  </a:cubicBezTo>
                  <a:cubicBezTo>
                    <a:pt x="245275" y="416353"/>
                    <a:pt x="225984" y="394295"/>
                    <a:pt x="225984" y="391537"/>
                  </a:cubicBezTo>
                  <a:cubicBezTo>
                    <a:pt x="225984" y="388780"/>
                    <a:pt x="231496" y="388780"/>
                    <a:pt x="231496" y="386023"/>
                  </a:cubicBezTo>
                  <a:cubicBezTo>
                    <a:pt x="234252" y="377751"/>
                    <a:pt x="231496" y="369479"/>
                    <a:pt x="234252" y="361207"/>
                  </a:cubicBezTo>
                  <a:cubicBezTo>
                    <a:pt x="239763" y="350178"/>
                    <a:pt x="248031" y="361207"/>
                    <a:pt x="256299" y="363964"/>
                  </a:cubicBezTo>
                  <a:cubicBezTo>
                    <a:pt x="292126" y="380508"/>
                    <a:pt x="239763" y="355692"/>
                    <a:pt x="239763" y="352935"/>
                  </a:cubicBezTo>
                  <a:cubicBezTo>
                    <a:pt x="237008" y="347420"/>
                    <a:pt x="239763" y="339149"/>
                    <a:pt x="239763" y="330877"/>
                  </a:cubicBezTo>
                  <a:cubicBezTo>
                    <a:pt x="239763" y="325362"/>
                    <a:pt x="245275" y="319847"/>
                    <a:pt x="242519" y="314333"/>
                  </a:cubicBezTo>
                  <a:cubicBezTo>
                    <a:pt x="239763" y="314333"/>
                    <a:pt x="198425" y="336391"/>
                    <a:pt x="195669" y="339149"/>
                  </a:cubicBezTo>
                  <a:cubicBezTo>
                    <a:pt x="187401" y="347420"/>
                    <a:pt x="201181" y="361207"/>
                    <a:pt x="198425" y="372236"/>
                  </a:cubicBezTo>
                  <a:cubicBezTo>
                    <a:pt x="198425" y="377751"/>
                    <a:pt x="190157" y="377751"/>
                    <a:pt x="187401" y="380508"/>
                  </a:cubicBezTo>
                  <a:cubicBezTo>
                    <a:pt x="184645" y="380508"/>
                    <a:pt x="181890" y="386023"/>
                    <a:pt x="181890" y="388780"/>
                  </a:cubicBezTo>
                  <a:cubicBezTo>
                    <a:pt x="181890" y="391537"/>
                    <a:pt x="184645" y="394295"/>
                    <a:pt x="181890" y="397052"/>
                  </a:cubicBezTo>
                  <a:cubicBezTo>
                    <a:pt x="179134" y="405324"/>
                    <a:pt x="170866" y="410838"/>
                    <a:pt x="168110" y="419110"/>
                  </a:cubicBezTo>
                  <a:cubicBezTo>
                    <a:pt x="168110" y="419110"/>
                    <a:pt x="173622" y="424625"/>
                    <a:pt x="170866" y="424625"/>
                  </a:cubicBezTo>
                  <a:cubicBezTo>
                    <a:pt x="162598" y="430140"/>
                    <a:pt x="154331" y="432897"/>
                    <a:pt x="146063" y="430140"/>
                  </a:cubicBezTo>
                  <a:cubicBezTo>
                    <a:pt x="140551" y="427382"/>
                    <a:pt x="154331" y="419110"/>
                    <a:pt x="157086" y="413596"/>
                  </a:cubicBezTo>
                  <a:cubicBezTo>
                    <a:pt x="162598" y="405324"/>
                    <a:pt x="162598" y="391537"/>
                    <a:pt x="168110" y="383265"/>
                  </a:cubicBezTo>
                  <a:cubicBezTo>
                    <a:pt x="190157" y="363964"/>
                    <a:pt x="190157" y="363964"/>
                    <a:pt x="190157" y="363964"/>
                  </a:cubicBezTo>
                  <a:cubicBezTo>
                    <a:pt x="187401" y="358450"/>
                    <a:pt x="176378" y="366722"/>
                    <a:pt x="173622" y="361207"/>
                  </a:cubicBezTo>
                  <a:cubicBezTo>
                    <a:pt x="170866" y="355692"/>
                    <a:pt x="201181" y="339149"/>
                    <a:pt x="187401" y="336391"/>
                  </a:cubicBezTo>
                  <a:cubicBezTo>
                    <a:pt x="181890" y="333634"/>
                    <a:pt x="179134" y="350178"/>
                    <a:pt x="173622" y="347420"/>
                  </a:cubicBezTo>
                  <a:cubicBezTo>
                    <a:pt x="168110" y="341906"/>
                    <a:pt x="187401" y="336391"/>
                    <a:pt x="192913" y="330877"/>
                  </a:cubicBezTo>
                  <a:cubicBezTo>
                    <a:pt x="195669" y="322605"/>
                    <a:pt x="192913" y="303304"/>
                    <a:pt x="195669" y="295032"/>
                  </a:cubicBezTo>
                  <a:cubicBezTo>
                    <a:pt x="198425" y="289517"/>
                    <a:pt x="203937" y="284002"/>
                    <a:pt x="209449" y="281245"/>
                  </a:cubicBezTo>
                  <a:cubicBezTo>
                    <a:pt x="212204" y="281245"/>
                    <a:pt x="223228" y="292274"/>
                    <a:pt x="223228" y="286760"/>
                  </a:cubicBezTo>
                  <a:cubicBezTo>
                    <a:pt x="223228" y="281245"/>
                    <a:pt x="212204" y="281245"/>
                    <a:pt x="209449" y="278488"/>
                  </a:cubicBezTo>
                  <a:cubicBezTo>
                    <a:pt x="201181" y="261944"/>
                    <a:pt x="242519" y="256429"/>
                    <a:pt x="245275" y="256429"/>
                  </a:cubicBezTo>
                  <a:cubicBezTo>
                    <a:pt x="248031" y="253672"/>
                    <a:pt x="231496" y="256429"/>
                    <a:pt x="231496" y="253672"/>
                  </a:cubicBezTo>
                  <a:cubicBezTo>
                    <a:pt x="231496" y="245400"/>
                    <a:pt x="242519" y="245400"/>
                    <a:pt x="242519" y="239886"/>
                  </a:cubicBezTo>
                  <a:cubicBezTo>
                    <a:pt x="245275" y="237128"/>
                    <a:pt x="237008" y="239886"/>
                    <a:pt x="234252" y="245400"/>
                  </a:cubicBezTo>
                  <a:cubicBezTo>
                    <a:pt x="225984" y="248157"/>
                    <a:pt x="228740" y="250915"/>
                    <a:pt x="220472" y="253672"/>
                  </a:cubicBezTo>
                  <a:cubicBezTo>
                    <a:pt x="209449" y="261944"/>
                    <a:pt x="195669" y="272973"/>
                    <a:pt x="187401" y="270216"/>
                  </a:cubicBezTo>
                  <a:cubicBezTo>
                    <a:pt x="187401" y="270216"/>
                    <a:pt x="187401" y="272973"/>
                    <a:pt x="190157" y="272973"/>
                  </a:cubicBezTo>
                  <a:cubicBezTo>
                    <a:pt x="192913" y="275731"/>
                    <a:pt x="195669" y="278488"/>
                    <a:pt x="192913" y="278488"/>
                  </a:cubicBezTo>
                  <a:cubicBezTo>
                    <a:pt x="184645" y="286760"/>
                    <a:pt x="143307" y="300546"/>
                    <a:pt x="137795" y="286760"/>
                  </a:cubicBezTo>
                  <a:cubicBezTo>
                    <a:pt x="135039" y="286760"/>
                    <a:pt x="137795" y="281245"/>
                    <a:pt x="137795" y="281245"/>
                  </a:cubicBezTo>
                  <a:cubicBezTo>
                    <a:pt x="159842" y="272973"/>
                    <a:pt x="143307" y="306061"/>
                    <a:pt x="168110" y="270216"/>
                  </a:cubicBezTo>
                  <a:cubicBezTo>
                    <a:pt x="184645" y="248157"/>
                    <a:pt x="118504" y="259187"/>
                    <a:pt x="165354" y="245400"/>
                  </a:cubicBezTo>
                  <a:cubicBezTo>
                    <a:pt x="168110" y="248157"/>
                    <a:pt x="170866" y="253672"/>
                    <a:pt x="173622" y="256429"/>
                  </a:cubicBezTo>
                  <a:cubicBezTo>
                    <a:pt x="173622" y="256429"/>
                    <a:pt x="176378" y="259187"/>
                    <a:pt x="179134" y="261944"/>
                  </a:cubicBezTo>
                  <a:cubicBezTo>
                    <a:pt x="176378" y="256429"/>
                    <a:pt x="173622" y="253672"/>
                    <a:pt x="173622" y="248157"/>
                  </a:cubicBezTo>
                  <a:cubicBezTo>
                    <a:pt x="170866" y="245400"/>
                    <a:pt x="179134" y="248157"/>
                    <a:pt x="184645" y="248157"/>
                  </a:cubicBezTo>
                  <a:cubicBezTo>
                    <a:pt x="192913" y="248157"/>
                    <a:pt x="201181" y="253672"/>
                    <a:pt x="206693" y="248157"/>
                  </a:cubicBezTo>
                  <a:cubicBezTo>
                    <a:pt x="217716" y="245400"/>
                    <a:pt x="151575" y="245400"/>
                    <a:pt x="159842" y="234371"/>
                  </a:cubicBezTo>
                  <a:cubicBezTo>
                    <a:pt x="165354" y="226099"/>
                    <a:pt x="192913" y="237128"/>
                    <a:pt x="195669" y="231614"/>
                  </a:cubicBezTo>
                  <a:cubicBezTo>
                    <a:pt x="198425" y="223342"/>
                    <a:pt x="168110" y="209555"/>
                    <a:pt x="198425" y="204041"/>
                  </a:cubicBezTo>
                  <a:cubicBezTo>
                    <a:pt x="203937" y="201283"/>
                    <a:pt x="212204" y="209555"/>
                    <a:pt x="220472" y="206798"/>
                  </a:cubicBezTo>
                  <a:cubicBezTo>
                    <a:pt x="248031" y="201283"/>
                    <a:pt x="212204" y="181982"/>
                    <a:pt x="212204" y="181982"/>
                  </a:cubicBezTo>
                  <a:cubicBezTo>
                    <a:pt x="217716" y="176468"/>
                    <a:pt x="231496" y="184739"/>
                    <a:pt x="237008" y="179225"/>
                  </a:cubicBezTo>
                  <a:cubicBezTo>
                    <a:pt x="242519" y="173710"/>
                    <a:pt x="237008" y="162681"/>
                    <a:pt x="237008" y="154409"/>
                  </a:cubicBezTo>
                  <a:cubicBezTo>
                    <a:pt x="237008" y="148895"/>
                    <a:pt x="239763" y="140623"/>
                    <a:pt x="237008" y="137865"/>
                  </a:cubicBezTo>
                  <a:cubicBezTo>
                    <a:pt x="237008" y="135108"/>
                    <a:pt x="201181" y="99263"/>
                    <a:pt x="225984" y="90991"/>
                  </a:cubicBezTo>
                  <a:cubicBezTo>
                    <a:pt x="228740" y="88234"/>
                    <a:pt x="231496" y="107535"/>
                    <a:pt x="237008" y="104778"/>
                  </a:cubicBezTo>
                  <a:cubicBezTo>
                    <a:pt x="245275" y="102020"/>
                    <a:pt x="234252" y="79962"/>
                    <a:pt x="245275" y="85477"/>
                  </a:cubicBezTo>
                  <a:cubicBezTo>
                    <a:pt x="261811" y="96506"/>
                    <a:pt x="264567" y="96506"/>
                    <a:pt x="264567" y="96506"/>
                  </a:cubicBezTo>
                  <a:cubicBezTo>
                    <a:pt x="267322" y="82719"/>
                    <a:pt x="256299" y="79962"/>
                    <a:pt x="256299" y="66175"/>
                  </a:cubicBezTo>
                  <a:cubicBezTo>
                    <a:pt x="256299" y="63418"/>
                    <a:pt x="270078" y="74447"/>
                    <a:pt x="272834" y="68933"/>
                  </a:cubicBezTo>
                  <a:cubicBezTo>
                    <a:pt x="275590" y="60661"/>
                    <a:pt x="267322" y="52389"/>
                    <a:pt x="267322" y="44117"/>
                  </a:cubicBezTo>
                  <a:cubicBezTo>
                    <a:pt x="267322" y="41360"/>
                    <a:pt x="270078" y="49632"/>
                    <a:pt x="275590" y="49632"/>
                  </a:cubicBezTo>
                  <a:cubicBezTo>
                    <a:pt x="281102" y="52389"/>
                    <a:pt x="292126" y="57904"/>
                    <a:pt x="297637" y="52389"/>
                  </a:cubicBezTo>
                  <a:cubicBezTo>
                    <a:pt x="303149" y="46874"/>
                    <a:pt x="286614" y="41360"/>
                    <a:pt x="286614" y="35845"/>
                  </a:cubicBezTo>
                  <a:cubicBezTo>
                    <a:pt x="281102" y="19301"/>
                    <a:pt x="294881" y="33088"/>
                    <a:pt x="294881" y="33088"/>
                  </a:cubicBezTo>
                  <a:cubicBezTo>
                    <a:pt x="297637" y="30330"/>
                    <a:pt x="292126" y="24816"/>
                    <a:pt x="294881" y="24816"/>
                  </a:cubicBezTo>
                  <a:cubicBezTo>
                    <a:pt x="294881" y="22059"/>
                    <a:pt x="300393" y="27573"/>
                    <a:pt x="300393" y="24816"/>
                  </a:cubicBezTo>
                  <a:cubicBezTo>
                    <a:pt x="300393" y="22059"/>
                    <a:pt x="294881" y="22059"/>
                    <a:pt x="294881" y="16544"/>
                  </a:cubicBezTo>
                  <a:cubicBezTo>
                    <a:pt x="294881" y="11029"/>
                    <a:pt x="303149" y="5515"/>
                    <a:pt x="305905" y="0"/>
                  </a:cubicBezTo>
                  <a:close/>
                </a:path>
              </a:pathLst>
            </a:custGeom>
            <a:grpFill/>
            <a:ln w="6350">
              <a:solidFill>
                <a:schemeClr val="bg1"/>
              </a:solidFill>
              <a:round/>
              <a:headEnd/>
              <a:tailEnd/>
            </a:ln>
          </p:spPr>
          <p:txBody>
            <a:bodyPr wrap="square">
              <a:noAutofit/>
            </a:bodyPr>
            <a:lstStyle/>
            <a:p>
              <a:endParaRPr lang="en-US" dirty="0"/>
            </a:p>
          </p:txBody>
        </p:sp>
        <p:sp>
          <p:nvSpPr>
            <p:cNvPr id="71" name="Freeform 45"/>
            <p:cNvSpPr>
              <a:spLocks/>
            </p:cNvSpPr>
            <p:nvPr/>
          </p:nvSpPr>
          <p:spPr bwMode="auto">
            <a:xfrm>
              <a:off x="2424113" y="3776663"/>
              <a:ext cx="217488" cy="176213"/>
            </a:xfrm>
            <a:custGeom>
              <a:avLst/>
              <a:gdLst>
                <a:gd name="T0" fmla="*/ 34 w 79"/>
                <a:gd name="T1" fmla="*/ 6 h 64"/>
                <a:gd name="T2" fmla="*/ 38 w 79"/>
                <a:gd name="T3" fmla="*/ 7 h 64"/>
                <a:gd name="T4" fmla="*/ 43 w 79"/>
                <a:gd name="T5" fmla="*/ 1 h 64"/>
                <a:gd name="T6" fmla="*/ 50 w 79"/>
                <a:gd name="T7" fmla="*/ 3 h 64"/>
                <a:gd name="T8" fmla="*/ 57 w 79"/>
                <a:gd name="T9" fmla="*/ 1 h 64"/>
                <a:gd name="T10" fmla="*/ 63 w 79"/>
                <a:gd name="T11" fmla="*/ 5 h 64"/>
                <a:gd name="T12" fmla="*/ 67 w 79"/>
                <a:gd name="T13" fmla="*/ 6 h 64"/>
                <a:gd name="T14" fmla="*/ 69 w 79"/>
                <a:gd name="T15" fmla="*/ 15 h 64"/>
                <a:gd name="T16" fmla="*/ 67 w 79"/>
                <a:gd name="T17" fmla="*/ 17 h 64"/>
                <a:gd name="T18" fmla="*/ 74 w 79"/>
                <a:gd name="T19" fmla="*/ 27 h 64"/>
                <a:gd name="T20" fmla="*/ 66 w 79"/>
                <a:gd name="T21" fmla="*/ 36 h 64"/>
                <a:gd name="T22" fmla="*/ 78 w 79"/>
                <a:gd name="T23" fmla="*/ 45 h 64"/>
                <a:gd name="T24" fmla="*/ 63 w 79"/>
                <a:gd name="T25" fmla="*/ 55 h 64"/>
                <a:gd name="T26" fmla="*/ 55 w 79"/>
                <a:gd name="T27" fmla="*/ 63 h 64"/>
                <a:gd name="T28" fmla="*/ 51 w 79"/>
                <a:gd name="T29" fmla="*/ 60 h 64"/>
                <a:gd name="T30" fmla="*/ 50 w 79"/>
                <a:gd name="T31" fmla="*/ 58 h 64"/>
                <a:gd name="T32" fmla="*/ 39 w 79"/>
                <a:gd name="T33" fmla="*/ 59 h 64"/>
                <a:gd name="T34" fmla="*/ 41 w 79"/>
                <a:gd name="T35" fmla="*/ 53 h 64"/>
                <a:gd name="T36" fmla="*/ 37 w 79"/>
                <a:gd name="T37" fmla="*/ 50 h 64"/>
                <a:gd name="T38" fmla="*/ 33 w 79"/>
                <a:gd name="T39" fmla="*/ 38 h 64"/>
                <a:gd name="T40" fmla="*/ 20 w 79"/>
                <a:gd name="T41" fmla="*/ 49 h 64"/>
                <a:gd name="T42" fmla="*/ 1 w 79"/>
                <a:gd name="T43" fmla="*/ 28 h 64"/>
                <a:gd name="T44" fmla="*/ 16 w 79"/>
                <a:gd name="T45" fmla="*/ 24 h 64"/>
                <a:gd name="T46" fmla="*/ 12 w 79"/>
                <a:gd name="T47" fmla="*/ 19 h 64"/>
                <a:gd name="T48" fmla="*/ 22 w 79"/>
                <a:gd name="T49" fmla="*/ 19 h 64"/>
                <a:gd name="T50" fmla="*/ 34 w 79"/>
                <a:gd name="T51" fmla="*/ 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4">
                  <a:moveTo>
                    <a:pt x="34" y="6"/>
                  </a:moveTo>
                  <a:cubicBezTo>
                    <a:pt x="35" y="7"/>
                    <a:pt x="36" y="8"/>
                    <a:pt x="38" y="7"/>
                  </a:cubicBezTo>
                  <a:cubicBezTo>
                    <a:pt x="40" y="6"/>
                    <a:pt x="41" y="3"/>
                    <a:pt x="43" y="1"/>
                  </a:cubicBezTo>
                  <a:cubicBezTo>
                    <a:pt x="45" y="0"/>
                    <a:pt x="48" y="3"/>
                    <a:pt x="50" y="3"/>
                  </a:cubicBezTo>
                  <a:cubicBezTo>
                    <a:pt x="53" y="3"/>
                    <a:pt x="55" y="1"/>
                    <a:pt x="57" y="1"/>
                  </a:cubicBezTo>
                  <a:cubicBezTo>
                    <a:pt x="60" y="2"/>
                    <a:pt x="61" y="4"/>
                    <a:pt x="63" y="5"/>
                  </a:cubicBezTo>
                  <a:cubicBezTo>
                    <a:pt x="65" y="6"/>
                    <a:pt x="67" y="4"/>
                    <a:pt x="67" y="6"/>
                  </a:cubicBezTo>
                  <a:cubicBezTo>
                    <a:pt x="69" y="8"/>
                    <a:pt x="69" y="12"/>
                    <a:pt x="69" y="15"/>
                  </a:cubicBezTo>
                  <a:cubicBezTo>
                    <a:pt x="69" y="16"/>
                    <a:pt x="67" y="16"/>
                    <a:pt x="67" y="17"/>
                  </a:cubicBezTo>
                  <a:cubicBezTo>
                    <a:pt x="71" y="33"/>
                    <a:pt x="69" y="12"/>
                    <a:pt x="74" y="27"/>
                  </a:cubicBezTo>
                  <a:cubicBezTo>
                    <a:pt x="75" y="31"/>
                    <a:pt x="66" y="36"/>
                    <a:pt x="66" y="36"/>
                  </a:cubicBezTo>
                  <a:cubicBezTo>
                    <a:pt x="72" y="35"/>
                    <a:pt x="79" y="30"/>
                    <a:pt x="78" y="45"/>
                  </a:cubicBezTo>
                  <a:cubicBezTo>
                    <a:pt x="76" y="60"/>
                    <a:pt x="66" y="52"/>
                    <a:pt x="63" y="55"/>
                  </a:cubicBezTo>
                  <a:cubicBezTo>
                    <a:pt x="60" y="58"/>
                    <a:pt x="62" y="64"/>
                    <a:pt x="55" y="63"/>
                  </a:cubicBezTo>
                  <a:cubicBezTo>
                    <a:pt x="54" y="63"/>
                    <a:pt x="53" y="61"/>
                    <a:pt x="51" y="60"/>
                  </a:cubicBezTo>
                  <a:cubicBezTo>
                    <a:pt x="50" y="58"/>
                    <a:pt x="50" y="58"/>
                    <a:pt x="50" y="58"/>
                  </a:cubicBezTo>
                  <a:cubicBezTo>
                    <a:pt x="44" y="55"/>
                    <a:pt x="52" y="63"/>
                    <a:pt x="39" y="59"/>
                  </a:cubicBezTo>
                  <a:cubicBezTo>
                    <a:pt x="38" y="58"/>
                    <a:pt x="40" y="55"/>
                    <a:pt x="41" y="53"/>
                  </a:cubicBezTo>
                  <a:cubicBezTo>
                    <a:pt x="41" y="51"/>
                    <a:pt x="38" y="51"/>
                    <a:pt x="37" y="50"/>
                  </a:cubicBezTo>
                  <a:cubicBezTo>
                    <a:pt x="35" y="46"/>
                    <a:pt x="37" y="37"/>
                    <a:pt x="33" y="38"/>
                  </a:cubicBezTo>
                  <a:cubicBezTo>
                    <a:pt x="17" y="40"/>
                    <a:pt x="37" y="48"/>
                    <a:pt x="20" y="49"/>
                  </a:cubicBezTo>
                  <a:cubicBezTo>
                    <a:pt x="14" y="49"/>
                    <a:pt x="0" y="30"/>
                    <a:pt x="1" y="28"/>
                  </a:cubicBezTo>
                  <a:cubicBezTo>
                    <a:pt x="2" y="28"/>
                    <a:pt x="16" y="24"/>
                    <a:pt x="16" y="24"/>
                  </a:cubicBezTo>
                  <a:cubicBezTo>
                    <a:pt x="17" y="22"/>
                    <a:pt x="12" y="21"/>
                    <a:pt x="12" y="19"/>
                  </a:cubicBezTo>
                  <a:cubicBezTo>
                    <a:pt x="11" y="16"/>
                    <a:pt x="21" y="19"/>
                    <a:pt x="22" y="19"/>
                  </a:cubicBezTo>
                  <a:cubicBezTo>
                    <a:pt x="28" y="15"/>
                    <a:pt x="26" y="6"/>
                    <a:pt x="34" y="6"/>
                  </a:cubicBezTo>
                  <a:close/>
                </a:path>
              </a:pathLst>
            </a:custGeom>
            <a:grpFill/>
            <a:ln w="6350">
              <a:solidFill>
                <a:schemeClr val="bg1"/>
              </a:solidFill>
              <a:round/>
              <a:headEnd/>
              <a:tailEnd/>
            </a:ln>
          </p:spPr>
          <p:txBody>
            <a:bodyPr/>
            <a:lstStyle/>
            <a:p>
              <a:endParaRPr lang="en-US" dirty="0"/>
            </a:p>
          </p:txBody>
        </p:sp>
        <p:sp>
          <p:nvSpPr>
            <p:cNvPr id="72" name="Freeform 46"/>
            <p:cNvSpPr>
              <a:spLocks/>
            </p:cNvSpPr>
            <p:nvPr/>
          </p:nvSpPr>
          <p:spPr bwMode="auto">
            <a:xfrm>
              <a:off x="2162175" y="3759201"/>
              <a:ext cx="417513" cy="466725"/>
            </a:xfrm>
            <a:custGeom>
              <a:avLst/>
              <a:gdLst>
                <a:gd name="T0" fmla="*/ 141 w 151"/>
                <a:gd name="T1" fmla="*/ 72 h 169"/>
                <a:gd name="T2" fmla="*/ 145 w 151"/>
                <a:gd name="T3" fmla="*/ 92 h 169"/>
                <a:gd name="T4" fmla="*/ 139 w 151"/>
                <a:gd name="T5" fmla="*/ 101 h 169"/>
                <a:gd name="T6" fmla="*/ 141 w 151"/>
                <a:gd name="T7" fmla="*/ 121 h 169"/>
                <a:gd name="T8" fmla="*/ 122 w 151"/>
                <a:gd name="T9" fmla="*/ 156 h 169"/>
                <a:gd name="T10" fmla="*/ 112 w 151"/>
                <a:gd name="T11" fmla="*/ 152 h 169"/>
                <a:gd name="T12" fmla="*/ 97 w 151"/>
                <a:gd name="T13" fmla="*/ 153 h 169"/>
                <a:gd name="T14" fmla="*/ 79 w 151"/>
                <a:gd name="T15" fmla="*/ 158 h 169"/>
                <a:gd name="T16" fmla="*/ 59 w 151"/>
                <a:gd name="T17" fmla="*/ 156 h 169"/>
                <a:gd name="T18" fmla="*/ 51 w 151"/>
                <a:gd name="T19" fmla="*/ 168 h 169"/>
                <a:gd name="T20" fmla="*/ 46 w 151"/>
                <a:gd name="T21" fmla="*/ 169 h 169"/>
                <a:gd name="T22" fmla="*/ 23 w 151"/>
                <a:gd name="T23" fmla="*/ 164 h 169"/>
                <a:gd name="T24" fmla="*/ 24 w 151"/>
                <a:gd name="T25" fmla="*/ 154 h 169"/>
                <a:gd name="T26" fmla="*/ 11 w 151"/>
                <a:gd name="T27" fmla="*/ 151 h 169"/>
                <a:gd name="T28" fmla="*/ 24 w 151"/>
                <a:gd name="T29" fmla="*/ 147 h 169"/>
                <a:gd name="T30" fmla="*/ 5 w 151"/>
                <a:gd name="T31" fmla="*/ 140 h 169"/>
                <a:gd name="T32" fmla="*/ 22 w 151"/>
                <a:gd name="T33" fmla="*/ 133 h 169"/>
                <a:gd name="T34" fmla="*/ 2 w 151"/>
                <a:gd name="T35" fmla="*/ 124 h 169"/>
                <a:gd name="T36" fmla="*/ 16 w 151"/>
                <a:gd name="T37" fmla="*/ 122 h 169"/>
                <a:gd name="T38" fmla="*/ 29 w 151"/>
                <a:gd name="T39" fmla="*/ 116 h 169"/>
                <a:gd name="T40" fmla="*/ 53 w 151"/>
                <a:gd name="T41" fmla="*/ 113 h 169"/>
                <a:gd name="T42" fmla="*/ 43 w 151"/>
                <a:gd name="T43" fmla="*/ 113 h 169"/>
                <a:gd name="T44" fmla="*/ 35 w 151"/>
                <a:gd name="T45" fmla="*/ 109 h 169"/>
                <a:gd name="T46" fmla="*/ 35 w 151"/>
                <a:gd name="T47" fmla="*/ 106 h 169"/>
                <a:gd name="T48" fmla="*/ 45 w 151"/>
                <a:gd name="T49" fmla="*/ 98 h 169"/>
                <a:gd name="T50" fmla="*/ 50 w 151"/>
                <a:gd name="T51" fmla="*/ 88 h 169"/>
                <a:gd name="T52" fmla="*/ 58 w 151"/>
                <a:gd name="T53" fmla="*/ 87 h 169"/>
                <a:gd name="T54" fmla="*/ 43 w 151"/>
                <a:gd name="T55" fmla="*/ 75 h 169"/>
                <a:gd name="T56" fmla="*/ 34 w 151"/>
                <a:gd name="T57" fmla="*/ 60 h 169"/>
                <a:gd name="T58" fmla="*/ 51 w 151"/>
                <a:gd name="T59" fmla="*/ 55 h 169"/>
                <a:gd name="T60" fmla="*/ 44 w 151"/>
                <a:gd name="T61" fmla="*/ 42 h 169"/>
                <a:gd name="T62" fmla="*/ 42 w 151"/>
                <a:gd name="T63" fmla="*/ 31 h 169"/>
                <a:gd name="T64" fmla="*/ 67 w 151"/>
                <a:gd name="T65" fmla="*/ 41 h 169"/>
                <a:gd name="T66" fmla="*/ 82 w 151"/>
                <a:gd name="T67" fmla="*/ 35 h 169"/>
                <a:gd name="T68" fmla="*/ 96 w 151"/>
                <a:gd name="T69" fmla="*/ 26 h 169"/>
                <a:gd name="T70" fmla="*/ 91 w 151"/>
                <a:gd name="T71" fmla="*/ 24 h 169"/>
                <a:gd name="T72" fmla="*/ 92 w 151"/>
                <a:gd name="T73" fmla="*/ 14 h 169"/>
                <a:gd name="T74" fmla="*/ 98 w 151"/>
                <a:gd name="T75" fmla="*/ 9 h 169"/>
                <a:gd name="T76" fmla="*/ 123 w 151"/>
                <a:gd name="T77" fmla="*/ 5 h 169"/>
                <a:gd name="T78" fmla="*/ 125 w 151"/>
                <a:gd name="T79" fmla="*/ 6 h 169"/>
                <a:gd name="T80" fmla="*/ 108 w 151"/>
                <a:gd name="T81" fmla="*/ 25 h 169"/>
                <a:gd name="T82" fmla="*/ 116 w 151"/>
                <a:gd name="T83" fmla="*/ 56 h 169"/>
                <a:gd name="T84" fmla="*/ 137 w 151"/>
                <a:gd name="T85" fmla="*/ 60 h 169"/>
                <a:gd name="T86" fmla="*/ 148 w 151"/>
                <a:gd name="T87" fmla="*/ 6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1" h="169">
                  <a:moveTo>
                    <a:pt x="146" y="65"/>
                  </a:moveTo>
                  <a:cubicBezTo>
                    <a:pt x="147" y="67"/>
                    <a:pt x="151" y="69"/>
                    <a:pt x="149" y="71"/>
                  </a:cubicBezTo>
                  <a:cubicBezTo>
                    <a:pt x="148" y="73"/>
                    <a:pt x="143" y="71"/>
                    <a:pt x="141" y="72"/>
                  </a:cubicBezTo>
                  <a:cubicBezTo>
                    <a:pt x="140" y="74"/>
                    <a:pt x="144" y="74"/>
                    <a:pt x="144" y="76"/>
                  </a:cubicBezTo>
                  <a:cubicBezTo>
                    <a:pt x="144" y="79"/>
                    <a:pt x="142" y="82"/>
                    <a:pt x="142" y="85"/>
                  </a:cubicBezTo>
                  <a:cubicBezTo>
                    <a:pt x="143" y="88"/>
                    <a:pt x="145" y="89"/>
                    <a:pt x="145" y="92"/>
                  </a:cubicBezTo>
                  <a:cubicBezTo>
                    <a:pt x="145" y="94"/>
                    <a:pt x="142" y="95"/>
                    <a:pt x="142" y="97"/>
                  </a:cubicBezTo>
                  <a:cubicBezTo>
                    <a:pt x="142" y="98"/>
                    <a:pt x="145" y="100"/>
                    <a:pt x="144" y="101"/>
                  </a:cubicBezTo>
                  <a:cubicBezTo>
                    <a:pt x="143" y="103"/>
                    <a:pt x="140" y="100"/>
                    <a:pt x="139" y="101"/>
                  </a:cubicBezTo>
                  <a:cubicBezTo>
                    <a:pt x="138" y="103"/>
                    <a:pt x="141" y="104"/>
                    <a:pt x="142" y="106"/>
                  </a:cubicBezTo>
                  <a:cubicBezTo>
                    <a:pt x="142" y="107"/>
                    <a:pt x="141" y="107"/>
                    <a:pt x="141" y="108"/>
                  </a:cubicBezTo>
                  <a:cubicBezTo>
                    <a:pt x="141" y="113"/>
                    <a:pt x="143" y="116"/>
                    <a:pt x="141" y="121"/>
                  </a:cubicBezTo>
                  <a:cubicBezTo>
                    <a:pt x="140" y="124"/>
                    <a:pt x="127" y="143"/>
                    <a:pt x="125" y="145"/>
                  </a:cubicBezTo>
                  <a:cubicBezTo>
                    <a:pt x="124" y="146"/>
                    <a:pt x="122" y="146"/>
                    <a:pt x="122" y="148"/>
                  </a:cubicBezTo>
                  <a:cubicBezTo>
                    <a:pt x="121" y="151"/>
                    <a:pt x="122" y="154"/>
                    <a:pt x="122" y="156"/>
                  </a:cubicBezTo>
                  <a:cubicBezTo>
                    <a:pt x="122" y="157"/>
                    <a:pt x="121" y="157"/>
                    <a:pt x="121" y="156"/>
                  </a:cubicBezTo>
                  <a:cubicBezTo>
                    <a:pt x="120" y="154"/>
                    <a:pt x="119" y="157"/>
                    <a:pt x="115" y="155"/>
                  </a:cubicBezTo>
                  <a:cubicBezTo>
                    <a:pt x="114" y="155"/>
                    <a:pt x="114" y="153"/>
                    <a:pt x="112" y="152"/>
                  </a:cubicBezTo>
                  <a:cubicBezTo>
                    <a:pt x="110" y="152"/>
                    <a:pt x="101" y="156"/>
                    <a:pt x="99" y="154"/>
                  </a:cubicBezTo>
                  <a:cubicBezTo>
                    <a:pt x="99" y="153"/>
                    <a:pt x="101" y="153"/>
                    <a:pt x="101" y="152"/>
                  </a:cubicBezTo>
                  <a:cubicBezTo>
                    <a:pt x="101" y="151"/>
                    <a:pt x="98" y="153"/>
                    <a:pt x="97" y="153"/>
                  </a:cubicBezTo>
                  <a:cubicBezTo>
                    <a:pt x="92" y="152"/>
                    <a:pt x="90" y="149"/>
                    <a:pt x="84" y="151"/>
                  </a:cubicBezTo>
                  <a:cubicBezTo>
                    <a:pt x="84" y="152"/>
                    <a:pt x="86" y="153"/>
                    <a:pt x="86" y="154"/>
                  </a:cubicBezTo>
                  <a:cubicBezTo>
                    <a:pt x="86" y="156"/>
                    <a:pt x="79" y="158"/>
                    <a:pt x="79" y="158"/>
                  </a:cubicBezTo>
                  <a:cubicBezTo>
                    <a:pt x="77" y="158"/>
                    <a:pt x="77" y="155"/>
                    <a:pt x="75" y="156"/>
                  </a:cubicBezTo>
                  <a:cubicBezTo>
                    <a:pt x="72" y="157"/>
                    <a:pt x="71" y="160"/>
                    <a:pt x="69" y="162"/>
                  </a:cubicBezTo>
                  <a:cubicBezTo>
                    <a:pt x="61" y="166"/>
                    <a:pt x="66" y="155"/>
                    <a:pt x="59" y="156"/>
                  </a:cubicBezTo>
                  <a:cubicBezTo>
                    <a:pt x="57" y="156"/>
                    <a:pt x="61" y="160"/>
                    <a:pt x="60" y="162"/>
                  </a:cubicBezTo>
                  <a:cubicBezTo>
                    <a:pt x="59" y="164"/>
                    <a:pt x="56" y="164"/>
                    <a:pt x="54" y="165"/>
                  </a:cubicBezTo>
                  <a:cubicBezTo>
                    <a:pt x="53" y="166"/>
                    <a:pt x="53" y="168"/>
                    <a:pt x="51" y="168"/>
                  </a:cubicBezTo>
                  <a:cubicBezTo>
                    <a:pt x="50" y="168"/>
                    <a:pt x="51" y="167"/>
                    <a:pt x="50" y="166"/>
                  </a:cubicBezTo>
                  <a:cubicBezTo>
                    <a:pt x="49" y="166"/>
                    <a:pt x="48" y="165"/>
                    <a:pt x="47" y="165"/>
                  </a:cubicBezTo>
                  <a:cubicBezTo>
                    <a:pt x="46" y="166"/>
                    <a:pt x="47" y="168"/>
                    <a:pt x="46" y="169"/>
                  </a:cubicBezTo>
                  <a:cubicBezTo>
                    <a:pt x="42" y="169"/>
                    <a:pt x="35" y="164"/>
                    <a:pt x="33" y="165"/>
                  </a:cubicBezTo>
                  <a:cubicBezTo>
                    <a:pt x="30" y="165"/>
                    <a:pt x="28" y="167"/>
                    <a:pt x="25" y="168"/>
                  </a:cubicBezTo>
                  <a:cubicBezTo>
                    <a:pt x="18" y="169"/>
                    <a:pt x="29" y="163"/>
                    <a:pt x="23" y="164"/>
                  </a:cubicBezTo>
                  <a:cubicBezTo>
                    <a:pt x="21" y="164"/>
                    <a:pt x="12" y="166"/>
                    <a:pt x="11" y="165"/>
                  </a:cubicBezTo>
                  <a:cubicBezTo>
                    <a:pt x="10" y="163"/>
                    <a:pt x="24" y="158"/>
                    <a:pt x="26" y="155"/>
                  </a:cubicBezTo>
                  <a:cubicBezTo>
                    <a:pt x="26" y="154"/>
                    <a:pt x="24" y="154"/>
                    <a:pt x="24" y="154"/>
                  </a:cubicBezTo>
                  <a:cubicBezTo>
                    <a:pt x="23" y="153"/>
                    <a:pt x="15" y="155"/>
                    <a:pt x="4" y="154"/>
                  </a:cubicBezTo>
                  <a:cubicBezTo>
                    <a:pt x="3" y="154"/>
                    <a:pt x="5" y="154"/>
                    <a:pt x="9" y="152"/>
                  </a:cubicBezTo>
                  <a:cubicBezTo>
                    <a:pt x="10" y="152"/>
                    <a:pt x="11" y="152"/>
                    <a:pt x="11" y="151"/>
                  </a:cubicBezTo>
                  <a:cubicBezTo>
                    <a:pt x="11" y="151"/>
                    <a:pt x="10" y="150"/>
                    <a:pt x="10" y="150"/>
                  </a:cubicBezTo>
                  <a:cubicBezTo>
                    <a:pt x="14" y="147"/>
                    <a:pt x="12" y="152"/>
                    <a:pt x="17" y="150"/>
                  </a:cubicBezTo>
                  <a:cubicBezTo>
                    <a:pt x="19" y="149"/>
                    <a:pt x="25" y="149"/>
                    <a:pt x="24" y="147"/>
                  </a:cubicBezTo>
                  <a:cubicBezTo>
                    <a:pt x="23" y="146"/>
                    <a:pt x="6" y="149"/>
                    <a:pt x="6" y="149"/>
                  </a:cubicBezTo>
                  <a:cubicBezTo>
                    <a:pt x="2" y="148"/>
                    <a:pt x="0" y="143"/>
                    <a:pt x="0" y="139"/>
                  </a:cubicBezTo>
                  <a:cubicBezTo>
                    <a:pt x="0" y="137"/>
                    <a:pt x="3" y="140"/>
                    <a:pt x="5" y="140"/>
                  </a:cubicBezTo>
                  <a:cubicBezTo>
                    <a:pt x="6" y="139"/>
                    <a:pt x="4" y="138"/>
                    <a:pt x="4" y="137"/>
                  </a:cubicBezTo>
                  <a:cubicBezTo>
                    <a:pt x="5" y="133"/>
                    <a:pt x="11" y="135"/>
                    <a:pt x="14" y="134"/>
                  </a:cubicBezTo>
                  <a:cubicBezTo>
                    <a:pt x="17" y="134"/>
                    <a:pt x="20" y="134"/>
                    <a:pt x="22" y="133"/>
                  </a:cubicBezTo>
                  <a:cubicBezTo>
                    <a:pt x="23" y="131"/>
                    <a:pt x="18" y="129"/>
                    <a:pt x="16" y="130"/>
                  </a:cubicBezTo>
                  <a:cubicBezTo>
                    <a:pt x="16" y="131"/>
                    <a:pt x="17" y="132"/>
                    <a:pt x="16" y="133"/>
                  </a:cubicBezTo>
                  <a:cubicBezTo>
                    <a:pt x="16" y="133"/>
                    <a:pt x="5" y="127"/>
                    <a:pt x="2" y="124"/>
                  </a:cubicBezTo>
                  <a:cubicBezTo>
                    <a:pt x="2" y="124"/>
                    <a:pt x="5" y="125"/>
                    <a:pt x="5" y="125"/>
                  </a:cubicBezTo>
                  <a:cubicBezTo>
                    <a:pt x="6" y="125"/>
                    <a:pt x="5" y="123"/>
                    <a:pt x="6" y="123"/>
                  </a:cubicBezTo>
                  <a:cubicBezTo>
                    <a:pt x="8" y="122"/>
                    <a:pt x="13" y="122"/>
                    <a:pt x="16" y="122"/>
                  </a:cubicBezTo>
                  <a:cubicBezTo>
                    <a:pt x="19" y="122"/>
                    <a:pt x="21" y="126"/>
                    <a:pt x="24" y="127"/>
                  </a:cubicBezTo>
                  <a:cubicBezTo>
                    <a:pt x="27" y="129"/>
                    <a:pt x="19" y="121"/>
                    <a:pt x="20" y="118"/>
                  </a:cubicBezTo>
                  <a:cubicBezTo>
                    <a:pt x="21" y="116"/>
                    <a:pt x="26" y="118"/>
                    <a:pt x="29" y="116"/>
                  </a:cubicBezTo>
                  <a:cubicBezTo>
                    <a:pt x="30" y="116"/>
                    <a:pt x="30" y="113"/>
                    <a:pt x="32" y="113"/>
                  </a:cubicBezTo>
                  <a:cubicBezTo>
                    <a:pt x="32" y="113"/>
                    <a:pt x="56" y="117"/>
                    <a:pt x="59" y="116"/>
                  </a:cubicBezTo>
                  <a:cubicBezTo>
                    <a:pt x="60" y="115"/>
                    <a:pt x="54" y="115"/>
                    <a:pt x="53" y="113"/>
                  </a:cubicBezTo>
                  <a:cubicBezTo>
                    <a:pt x="52" y="112"/>
                    <a:pt x="54" y="110"/>
                    <a:pt x="53" y="109"/>
                  </a:cubicBezTo>
                  <a:cubicBezTo>
                    <a:pt x="53" y="108"/>
                    <a:pt x="45" y="116"/>
                    <a:pt x="42" y="115"/>
                  </a:cubicBezTo>
                  <a:cubicBezTo>
                    <a:pt x="41" y="115"/>
                    <a:pt x="44" y="113"/>
                    <a:pt x="43" y="113"/>
                  </a:cubicBezTo>
                  <a:cubicBezTo>
                    <a:pt x="42" y="112"/>
                    <a:pt x="40" y="114"/>
                    <a:pt x="39" y="113"/>
                  </a:cubicBezTo>
                  <a:cubicBezTo>
                    <a:pt x="37" y="113"/>
                    <a:pt x="36" y="112"/>
                    <a:pt x="35" y="111"/>
                  </a:cubicBezTo>
                  <a:cubicBezTo>
                    <a:pt x="35" y="110"/>
                    <a:pt x="36" y="109"/>
                    <a:pt x="35" y="109"/>
                  </a:cubicBezTo>
                  <a:cubicBezTo>
                    <a:pt x="35" y="109"/>
                    <a:pt x="24" y="111"/>
                    <a:pt x="23" y="110"/>
                  </a:cubicBezTo>
                  <a:cubicBezTo>
                    <a:pt x="22" y="110"/>
                    <a:pt x="26" y="110"/>
                    <a:pt x="27" y="110"/>
                  </a:cubicBezTo>
                  <a:cubicBezTo>
                    <a:pt x="30" y="109"/>
                    <a:pt x="32" y="107"/>
                    <a:pt x="35" y="106"/>
                  </a:cubicBezTo>
                  <a:cubicBezTo>
                    <a:pt x="36" y="105"/>
                    <a:pt x="37" y="106"/>
                    <a:pt x="38" y="106"/>
                  </a:cubicBezTo>
                  <a:cubicBezTo>
                    <a:pt x="39" y="104"/>
                    <a:pt x="40" y="101"/>
                    <a:pt x="42" y="100"/>
                  </a:cubicBezTo>
                  <a:cubicBezTo>
                    <a:pt x="42" y="99"/>
                    <a:pt x="44" y="98"/>
                    <a:pt x="45" y="98"/>
                  </a:cubicBezTo>
                  <a:cubicBezTo>
                    <a:pt x="45" y="97"/>
                    <a:pt x="42" y="98"/>
                    <a:pt x="41" y="97"/>
                  </a:cubicBezTo>
                  <a:cubicBezTo>
                    <a:pt x="40" y="95"/>
                    <a:pt x="45" y="94"/>
                    <a:pt x="46" y="92"/>
                  </a:cubicBezTo>
                  <a:cubicBezTo>
                    <a:pt x="47" y="91"/>
                    <a:pt x="48" y="89"/>
                    <a:pt x="50" y="88"/>
                  </a:cubicBezTo>
                  <a:cubicBezTo>
                    <a:pt x="51" y="88"/>
                    <a:pt x="51" y="91"/>
                    <a:pt x="53" y="91"/>
                  </a:cubicBezTo>
                  <a:cubicBezTo>
                    <a:pt x="56" y="91"/>
                    <a:pt x="59" y="89"/>
                    <a:pt x="61" y="88"/>
                  </a:cubicBezTo>
                  <a:cubicBezTo>
                    <a:pt x="62" y="88"/>
                    <a:pt x="58" y="88"/>
                    <a:pt x="58" y="87"/>
                  </a:cubicBezTo>
                  <a:cubicBezTo>
                    <a:pt x="58" y="86"/>
                    <a:pt x="61" y="86"/>
                    <a:pt x="61" y="85"/>
                  </a:cubicBezTo>
                  <a:cubicBezTo>
                    <a:pt x="60" y="84"/>
                    <a:pt x="53" y="86"/>
                    <a:pt x="45" y="83"/>
                  </a:cubicBezTo>
                  <a:cubicBezTo>
                    <a:pt x="37" y="81"/>
                    <a:pt x="45" y="81"/>
                    <a:pt x="43" y="75"/>
                  </a:cubicBezTo>
                  <a:cubicBezTo>
                    <a:pt x="41" y="68"/>
                    <a:pt x="30" y="73"/>
                    <a:pt x="27" y="69"/>
                  </a:cubicBezTo>
                  <a:cubicBezTo>
                    <a:pt x="19" y="58"/>
                    <a:pt x="35" y="62"/>
                    <a:pt x="35" y="62"/>
                  </a:cubicBezTo>
                  <a:cubicBezTo>
                    <a:pt x="35" y="62"/>
                    <a:pt x="33" y="61"/>
                    <a:pt x="34" y="60"/>
                  </a:cubicBezTo>
                  <a:cubicBezTo>
                    <a:pt x="35" y="58"/>
                    <a:pt x="37" y="55"/>
                    <a:pt x="40" y="54"/>
                  </a:cubicBezTo>
                  <a:cubicBezTo>
                    <a:pt x="43" y="54"/>
                    <a:pt x="46" y="56"/>
                    <a:pt x="49" y="56"/>
                  </a:cubicBezTo>
                  <a:cubicBezTo>
                    <a:pt x="50" y="56"/>
                    <a:pt x="50" y="56"/>
                    <a:pt x="51" y="55"/>
                  </a:cubicBezTo>
                  <a:cubicBezTo>
                    <a:pt x="56" y="43"/>
                    <a:pt x="42" y="52"/>
                    <a:pt x="41" y="48"/>
                  </a:cubicBezTo>
                  <a:cubicBezTo>
                    <a:pt x="40" y="47"/>
                    <a:pt x="44" y="48"/>
                    <a:pt x="45" y="47"/>
                  </a:cubicBezTo>
                  <a:cubicBezTo>
                    <a:pt x="48" y="46"/>
                    <a:pt x="44" y="42"/>
                    <a:pt x="44" y="42"/>
                  </a:cubicBezTo>
                  <a:cubicBezTo>
                    <a:pt x="44" y="39"/>
                    <a:pt x="47" y="36"/>
                    <a:pt x="45" y="33"/>
                  </a:cubicBezTo>
                  <a:cubicBezTo>
                    <a:pt x="44" y="32"/>
                    <a:pt x="41" y="38"/>
                    <a:pt x="39" y="36"/>
                  </a:cubicBezTo>
                  <a:cubicBezTo>
                    <a:pt x="38" y="35"/>
                    <a:pt x="41" y="33"/>
                    <a:pt x="42" y="31"/>
                  </a:cubicBezTo>
                  <a:cubicBezTo>
                    <a:pt x="42" y="29"/>
                    <a:pt x="39" y="30"/>
                    <a:pt x="42" y="29"/>
                  </a:cubicBezTo>
                  <a:cubicBezTo>
                    <a:pt x="45" y="28"/>
                    <a:pt x="63" y="28"/>
                    <a:pt x="65" y="33"/>
                  </a:cubicBezTo>
                  <a:cubicBezTo>
                    <a:pt x="66" y="36"/>
                    <a:pt x="65" y="40"/>
                    <a:pt x="67" y="41"/>
                  </a:cubicBezTo>
                  <a:cubicBezTo>
                    <a:pt x="69" y="41"/>
                    <a:pt x="69" y="37"/>
                    <a:pt x="71" y="36"/>
                  </a:cubicBezTo>
                  <a:cubicBezTo>
                    <a:pt x="74" y="34"/>
                    <a:pt x="84" y="45"/>
                    <a:pt x="84" y="44"/>
                  </a:cubicBezTo>
                  <a:cubicBezTo>
                    <a:pt x="86" y="41"/>
                    <a:pt x="82" y="38"/>
                    <a:pt x="82" y="35"/>
                  </a:cubicBezTo>
                  <a:cubicBezTo>
                    <a:pt x="83" y="32"/>
                    <a:pt x="94" y="33"/>
                    <a:pt x="94" y="33"/>
                  </a:cubicBezTo>
                  <a:cubicBezTo>
                    <a:pt x="97" y="32"/>
                    <a:pt x="99" y="29"/>
                    <a:pt x="101" y="27"/>
                  </a:cubicBezTo>
                  <a:cubicBezTo>
                    <a:pt x="102" y="26"/>
                    <a:pt x="96" y="27"/>
                    <a:pt x="96" y="26"/>
                  </a:cubicBezTo>
                  <a:cubicBezTo>
                    <a:pt x="95" y="22"/>
                    <a:pt x="96" y="28"/>
                    <a:pt x="91" y="27"/>
                  </a:cubicBezTo>
                  <a:cubicBezTo>
                    <a:pt x="90" y="27"/>
                    <a:pt x="91" y="26"/>
                    <a:pt x="91" y="25"/>
                  </a:cubicBezTo>
                  <a:cubicBezTo>
                    <a:pt x="91" y="25"/>
                    <a:pt x="91" y="24"/>
                    <a:pt x="91" y="24"/>
                  </a:cubicBezTo>
                  <a:cubicBezTo>
                    <a:pt x="89" y="23"/>
                    <a:pt x="82" y="23"/>
                    <a:pt x="83" y="18"/>
                  </a:cubicBezTo>
                  <a:cubicBezTo>
                    <a:pt x="85" y="11"/>
                    <a:pt x="93" y="19"/>
                    <a:pt x="95" y="18"/>
                  </a:cubicBezTo>
                  <a:cubicBezTo>
                    <a:pt x="96" y="18"/>
                    <a:pt x="90" y="15"/>
                    <a:pt x="92" y="14"/>
                  </a:cubicBezTo>
                  <a:cubicBezTo>
                    <a:pt x="93" y="12"/>
                    <a:pt x="96" y="15"/>
                    <a:pt x="98" y="15"/>
                  </a:cubicBezTo>
                  <a:cubicBezTo>
                    <a:pt x="100" y="15"/>
                    <a:pt x="96" y="12"/>
                    <a:pt x="95" y="11"/>
                  </a:cubicBezTo>
                  <a:cubicBezTo>
                    <a:pt x="95" y="10"/>
                    <a:pt x="98" y="10"/>
                    <a:pt x="98" y="9"/>
                  </a:cubicBezTo>
                  <a:cubicBezTo>
                    <a:pt x="100" y="3"/>
                    <a:pt x="84" y="9"/>
                    <a:pt x="103" y="0"/>
                  </a:cubicBezTo>
                  <a:cubicBezTo>
                    <a:pt x="104" y="0"/>
                    <a:pt x="106" y="1"/>
                    <a:pt x="107" y="1"/>
                  </a:cubicBezTo>
                  <a:cubicBezTo>
                    <a:pt x="113" y="3"/>
                    <a:pt x="119" y="2"/>
                    <a:pt x="123" y="5"/>
                  </a:cubicBezTo>
                  <a:cubicBezTo>
                    <a:pt x="126" y="7"/>
                    <a:pt x="116" y="11"/>
                    <a:pt x="118" y="14"/>
                  </a:cubicBezTo>
                  <a:cubicBezTo>
                    <a:pt x="119" y="15"/>
                    <a:pt x="122" y="12"/>
                    <a:pt x="124" y="11"/>
                  </a:cubicBezTo>
                  <a:cubicBezTo>
                    <a:pt x="125" y="10"/>
                    <a:pt x="123" y="6"/>
                    <a:pt x="125" y="6"/>
                  </a:cubicBezTo>
                  <a:cubicBezTo>
                    <a:pt x="127" y="7"/>
                    <a:pt x="128" y="10"/>
                    <a:pt x="130" y="12"/>
                  </a:cubicBezTo>
                  <a:cubicBezTo>
                    <a:pt x="122" y="12"/>
                    <a:pt x="124" y="21"/>
                    <a:pt x="118" y="25"/>
                  </a:cubicBezTo>
                  <a:cubicBezTo>
                    <a:pt x="117" y="26"/>
                    <a:pt x="107" y="23"/>
                    <a:pt x="108" y="25"/>
                  </a:cubicBezTo>
                  <a:cubicBezTo>
                    <a:pt x="108" y="27"/>
                    <a:pt x="113" y="29"/>
                    <a:pt x="112" y="31"/>
                  </a:cubicBezTo>
                  <a:cubicBezTo>
                    <a:pt x="112" y="31"/>
                    <a:pt x="98" y="35"/>
                    <a:pt x="97" y="35"/>
                  </a:cubicBezTo>
                  <a:cubicBezTo>
                    <a:pt x="96" y="36"/>
                    <a:pt x="110" y="56"/>
                    <a:pt x="116" y="56"/>
                  </a:cubicBezTo>
                  <a:cubicBezTo>
                    <a:pt x="133" y="54"/>
                    <a:pt x="113" y="47"/>
                    <a:pt x="129" y="44"/>
                  </a:cubicBezTo>
                  <a:cubicBezTo>
                    <a:pt x="133" y="44"/>
                    <a:pt x="131" y="53"/>
                    <a:pt x="133" y="56"/>
                  </a:cubicBezTo>
                  <a:cubicBezTo>
                    <a:pt x="134" y="58"/>
                    <a:pt x="137" y="57"/>
                    <a:pt x="137" y="60"/>
                  </a:cubicBezTo>
                  <a:cubicBezTo>
                    <a:pt x="136" y="62"/>
                    <a:pt x="134" y="65"/>
                    <a:pt x="136" y="65"/>
                  </a:cubicBezTo>
                  <a:cubicBezTo>
                    <a:pt x="148" y="70"/>
                    <a:pt x="140" y="61"/>
                    <a:pt x="146" y="65"/>
                  </a:cubicBezTo>
                  <a:cubicBezTo>
                    <a:pt x="148" y="66"/>
                    <a:pt x="148" y="66"/>
                    <a:pt x="148" y="66"/>
                  </a:cubicBezTo>
                  <a:cubicBezTo>
                    <a:pt x="147" y="66"/>
                    <a:pt x="147" y="66"/>
                    <a:pt x="146" y="65"/>
                  </a:cubicBezTo>
                  <a:close/>
                </a:path>
              </a:pathLst>
            </a:custGeom>
            <a:grpFill/>
            <a:ln w="6350">
              <a:solidFill>
                <a:schemeClr val="bg1"/>
              </a:solidFill>
              <a:round/>
              <a:headEnd/>
              <a:tailEnd/>
            </a:ln>
          </p:spPr>
          <p:txBody>
            <a:bodyPr/>
            <a:lstStyle/>
            <a:p>
              <a:endParaRPr lang="en-US" dirty="0"/>
            </a:p>
          </p:txBody>
        </p:sp>
      </p:grpSp>
    </p:spTree>
    <p:extLst>
      <p:ext uri="{BB962C8B-B14F-4D97-AF65-F5344CB8AC3E}">
        <p14:creationId xmlns:p14="http://schemas.microsoft.com/office/powerpoint/2010/main" val="175809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566337" y="2859126"/>
            <a:ext cx="3305547" cy="886397"/>
          </a:xfrm>
        </p:spPr>
        <p:txBody>
          <a:bodyPr/>
          <a:lstStyle/>
          <a:p>
            <a:r>
              <a:rPr lang="en-US" dirty="0"/>
              <a:t>ADDITIONAL THOUGHTS</a:t>
            </a:r>
          </a:p>
        </p:txBody>
      </p:sp>
      <p:pic>
        <p:nvPicPr>
          <p:cNvPr id="12" name="Picture Placeholder 11"/>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4364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Thoughts</a:t>
            </a:r>
          </a:p>
        </p:txBody>
      </p:sp>
      <p:sp>
        <p:nvSpPr>
          <p:cNvPr id="3" name="Text Placeholder 2"/>
          <p:cNvSpPr>
            <a:spLocks noGrp="1"/>
          </p:cNvSpPr>
          <p:nvPr>
            <p:ph type="body" sz="quarter" idx="13"/>
          </p:nvPr>
        </p:nvSpPr>
        <p:spPr/>
        <p:txBody>
          <a:bodyPr/>
          <a:lstStyle/>
          <a:p>
            <a:r>
              <a:rPr lang="en-US" dirty="0"/>
              <a:t>WHERE DO OUR COMPETITORS SIT?</a:t>
            </a:r>
          </a:p>
        </p:txBody>
      </p:sp>
      <p:sp>
        <p:nvSpPr>
          <p:cNvPr id="4" name="Text Placeholder 3"/>
          <p:cNvSpPr>
            <a:spLocks noGrp="1"/>
          </p:cNvSpPr>
          <p:nvPr>
            <p:ph type="body" sz="quarter" idx="14"/>
          </p:nvPr>
        </p:nvSpPr>
        <p:spPr>
          <a:xfrm>
            <a:off x="247650" y="1851257"/>
            <a:ext cx="7870391" cy="4422221"/>
          </a:xfrm>
        </p:spPr>
        <p:txBody>
          <a:bodyPr/>
          <a:lstStyle/>
          <a:p>
            <a:pPr marL="288990" lvl="1" indent="-285750">
              <a:spcBef>
                <a:spcPts val="0"/>
              </a:spcBef>
              <a:spcAft>
                <a:spcPts val="1200"/>
              </a:spcAft>
              <a:buClr>
                <a:srgbClr val="D20000"/>
              </a:buClr>
              <a:buFont typeface="Wingdings" panose="05000000000000000000" pitchFamily="2" charset="2"/>
              <a:buChar char="ü"/>
            </a:pPr>
            <a:r>
              <a:rPr lang="en-US" sz="1600" i="1" dirty="0"/>
              <a:t>Norway as Destination</a:t>
            </a:r>
            <a:r>
              <a:rPr lang="en-US" sz="1600" dirty="0"/>
              <a:t>. We  would cautiously hypothesize that at this juncture, consumers do not know enough about Norway to imagine it as a sole destination.  Seeing it along with Sweden and Denmark seems natural for most.</a:t>
            </a:r>
          </a:p>
          <a:p>
            <a:pPr marL="288990" lvl="1" indent="-285750">
              <a:spcBef>
                <a:spcPts val="0"/>
              </a:spcBef>
              <a:spcAft>
                <a:spcPts val="1200"/>
              </a:spcAft>
              <a:buClr>
                <a:srgbClr val="D20000"/>
              </a:buClr>
              <a:buFont typeface="Wingdings" panose="05000000000000000000" pitchFamily="2" charset="2"/>
              <a:buChar char="ü"/>
            </a:pPr>
            <a:r>
              <a:rPr lang="en-US" sz="1600" i="1" dirty="0"/>
              <a:t>Sustainability.</a:t>
            </a:r>
            <a:r>
              <a:rPr lang="en-US" sz="1600" dirty="0"/>
              <a:t> Sustainability – for most travelers  we interviewed  -- was a secondary (even tertiary) concern.  Although many consumers (particularly in California) environmentally conscious, this does not seem to be a primary factor in vacation planning.</a:t>
            </a:r>
          </a:p>
          <a:p>
            <a:pPr marL="288990" lvl="1" indent="-285750">
              <a:spcBef>
                <a:spcPts val="0"/>
              </a:spcBef>
              <a:spcAft>
                <a:spcPts val="1200"/>
              </a:spcAft>
              <a:buClr>
                <a:srgbClr val="D20000"/>
              </a:buClr>
              <a:buFont typeface="Wingdings" panose="05000000000000000000" pitchFamily="2" charset="2"/>
              <a:buChar char="ü"/>
            </a:pPr>
            <a:r>
              <a:rPr lang="en-US" sz="1600" i="1" dirty="0"/>
              <a:t>Cuisine</a:t>
            </a:r>
            <a:r>
              <a:rPr lang="en-US" sz="1600" dirty="0"/>
              <a:t>.  Food is also secondary, not a driving reason to  travel to Norway. However, greater familiarity may result in  this  being  a meaningful part of the story.</a:t>
            </a:r>
          </a:p>
          <a:p>
            <a:pPr marL="288990" lvl="1" indent="-285750">
              <a:spcBef>
                <a:spcPts val="0"/>
              </a:spcBef>
              <a:spcAft>
                <a:spcPts val="1200"/>
              </a:spcAft>
              <a:buClr>
                <a:srgbClr val="D20000"/>
              </a:buClr>
              <a:buFont typeface="Wingdings" panose="05000000000000000000" pitchFamily="2" charset="2"/>
              <a:buChar char="ü"/>
            </a:pPr>
            <a:r>
              <a:rPr lang="en-US" sz="1600" i="1" dirty="0"/>
              <a:t>Social Media</a:t>
            </a:r>
            <a:r>
              <a:rPr lang="en-US" sz="1600" dirty="0"/>
              <a:t>.  A quick review of social media(outside the context of this research) suggests that Norwegian efforts to date have not meaningfully targeted American travelers.  Explore more content that is created by American tourists and/or travel experts – most currently seems to be written by European tourists and is frequently not in English.</a:t>
            </a:r>
          </a:p>
          <a:p>
            <a:pPr marL="682625" lvl="2" indent="-219075">
              <a:spcBef>
                <a:spcPts val="0"/>
              </a:spcBef>
              <a:spcAft>
                <a:spcPts val="1200"/>
              </a:spcAft>
              <a:buClr>
                <a:srgbClr val="D20000"/>
              </a:buClr>
              <a:buFont typeface="Calibri" panose="020F0502020204030204" pitchFamily="34" charset="0"/>
              <a:buChar char="–"/>
            </a:pPr>
            <a:r>
              <a:rPr lang="en-US" dirty="0"/>
              <a:t>Trolltunga, Fjords and Loften are often tagged for tourism but only show the natural beauty and few illustrate anything about what it feels like to be in Norway — not reinforcing the opportunity for an immersive experience.</a:t>
            </a:r>
          </a:p>
          <a:p>
            <a:pPr marL="472552" lvl="2" indent="-285750">
              <a:spcBef>
                <a:spcPts val="0"/>
              </a:spcBef>
              <a:spcAft>
                <a:spcPts val="1200"/>
              </a:spcAft>
            </a:pPr>
            <a:endParaRPr lang="en-US" sz="1700" dirty="0"/>
          </a:p>
          <a:p>
            <a:pPr marL="288990" lvl="1" indent="-285750">
              <a:spcBef>
                <a:spcPts val="0"/>
              </a:spcBef>
              <a:spcAft>
                <a:spcPts val="1200"/>
              </a:spcAft>
              <a:buFont typeface="Arial" panose="020B0604020202020204" pitchFamily="34" charset="0"/>
              <a:buChar char="•"/>
            </a:pPr>
            <a:endParaRPr lang="en-US" sz="1800" dirty="0"/>
          </a:p>
          <a:p>
            <a:pPr marL="288990" lvl="1"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54932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261298" y="2766823"/>
            <a:ext cx="8639322" cy="2963583"/>
          </a:xfrm>
          <a:prstGeom prst="rect">
            <a:avLst/>
          </a:prstGeom>
          <a:solidFill>
            <a:schemeClr val="accent6">
              <a:lumMod val="40000"/>
              <a:lumOff val="60000"/>
            </a:schemeClr>
          </a:solidFill>
        </p:spPr>
        <p:txBody>
          <a:bodyPr wrap="square">
            <a:noAutofit/>
          </a:bodyPr>
          <a:lstStyle/>
          <a:p>
            <a:pPr marL="0" marR="0">
              <a:lnSpc>
                <a:spcPct val="107000"/>
              </a:lnSpc>
              <a:spcBef>
                <a:spcPts val="0"/>
              </a:spcBef>
              <a:spcAft>
                <a:spcPts val="800"/>
              </a:spcAft>
              <a:tabLst>
                <a:tab pos="1828800" algn="l"/>
              </a:tabLs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5"/>
          <p:cNvSpPr>
            <a:spLocks noGrp="1"/>
          </p:cNvSpPr>
          <p:nvPr>
            <p:ph type="title"/>
          </p:nvPr>
        </p:nvSpPr>
        <p:spPr/>
        <p:txBody>
          <a:bodyPr/>
          <a:lstStyle/>
          <a:p>
            <a:r>
              <a:rPr lang="en-US" dirty="0"/>
              <a:t>Background</a:t>
            </a:r>
          </a:p>
        </p:txBody>
      </p:sp>
      <p:sp>
        <p:nvSpPr>
          <p:cNvPr id="7" name="Text Placeholder 6"/>
          <p:cNvSpPr>
            <a:spLocks noGrp="1"/>
          </p:cNvSpPr>
          <p:nvPr>
            <p:ph type="body" sz="quarter" idx="13"/>
          </p:nvPr>
        </p:nvSpPr>
        <p:spPr/>
        <p:txBody>
          <a:bodyPr/>
          <a:lstStyle/>
          <a:p>
            <a:r>
              <a:rPr lang="en-US" dirty="0"/>
              <a:t>INTRODUCTION</a:t>
            </a:r>
          </a:p>
        </p:txBody>
      </p:sp>
      <p:sp>
        <p:nvSpPr>
          <p:cNvPr id="8" name="Text Placeholder 7"/>
          <p:cNvSpPr>
            <a:spLocks noGrp="1"/>
          </p:cNvSpPr>
          <p:nvPr>
            <p:ph type="body" sz="quarter" idx="14"/>
          </p:nvPr>
        </p:nvSpPr>
        <p:spPr>
          <a:xfrm>
            <a:off x="247650" y="1441820"/>
            <a:ext cx="8514213" cy="3524011"/>
          </a:xfrm>
        </p:spPr>
        <p:txBody>
          <a:bodyPr/>
          <a:lstStyle/>
          <a:p>
            <a:pPr>
              <a:spcBef>
                <a:spcPts val="0"/>
              </a:spcBef>
              <a:spcAft>
                <a:spcPts val="1200"/>
              </a:spcAft>
            </a:pPr>
            <a:r>
              <a:rPr lang="fr-BE" b="1"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Innovation Norway is looking to promote broader consideration of tourism among United States consumers to Norway.  </a:t>
            </a:r>
            <a:r>
              <a:rPr lang="en-GB" b="1" dirty="0">
                <a:solidFill>
                  <a:schemeClr val="accent1"/>
                </a:solidFill>
                <a:latin typeface="Calibri" panose="020F0502020204030204" pitchFamily="34" charset="0"/>
                <a:ea typeface="Times New Roman" panose="02020603050405020304" pitchFamily="18" charset="0"/>
                <a:cs typeface="Arial" panose="020B0604020202020204" pitchFamily="34" charset="0"/>
              </a:rPr>
              <a:t>Innovation Norway sought to update the Censydiam study from 2011 for the German market and to conduct a similar study in France, China and the US.  </a:t>
            </a:r>
          </a:p>
          <a:p>
            <a:pPr>
              <a:spcBef>
                <a:spcPts val="0"/>
              </a:spcBef>
              <a:spcAft>
                <a:spcPts val="0"/>
              </a:spcAft>
            </a:pPr>
            <a:endParaRPr lang="en-US" sz="2000" b="1" dirty="0">
              <a:solidFill>
                <a:schemeClr val="accent1"/>
              </a:solidFill>
              <a:latin typeface="Times New Roman" panose="02020603050405020304" pitchFamily="18" charset="0"/>
              <a:ea typeface="Times New Roman" panose="02020603050405020304" pitchFamily="18" charset="0"/>
            </a:endParaRPr>
          </a:p>
          <a:p>
            <a:pPr marL="231775" lvl="1">
              <a:spcBef>
                <a:spcPts val="0"/>
              </a:spcBef>
              <a:spcAft>
                <a:spcPts val="1200"/>
              </a:spcAft>
            </a:pPr>
            <a:r>
              <a:rPr lang="en-GB" sz="1600" dirty="0">
                <a:latin typeface="Calibri" panose="020F0502020204030204" pitchFamily="34" charset="0"/>
                <a:ea typeface="Times New Roman" panose="02020603050405020304" pitchFamily="18" charset="0"/>
                <a:cs typeface="Arial" panose="020B0604020202020204" pitchFamily="34" charset="0"/>
              </a:rPr>
              <a:t>The last Censydiam study from 2011 focused on “nature based holidays.” The </a:t>
            </a:r>
            <a:r>
              <a:rPr lang="en-GB" sz="1600" b="1" dirty="0">
                <a:solidFill>
                  <a:schemeClr val="accent5"/>
                </a:solidFill>
                <a:latin typeface="Calibri" panose="020F0502020204030204" pitchFamily="34" charset="0"/>
                <a:ea typeface="Times New Roman" panose="02020603050405020304" pitchFamily="18" charset="0"/>
                <a:cs typeface="Arial" panose="020B0604020202020204" pitchFamily="34" charset="0"/>
              </a:rPr>
              <a:t>target groups for this new research are the same, but the client sought to take a deep dive into four important segments:</a:t>
            </a:r>
          </a:p>
          <a:p>
            <a:pPr marL="231775" lvl="1">
              <a:spcBef>
                <a:spcPts val="0"/>
              </a:spcBef>
              <a:spcAft>
                <a:spcPts val="1200"/>
              </a:spcAft>
            </a:pPr>
            <a:endParaRPr lang="en-US" sz="2000" b="1" dirty="0">
              <a:solidFill>
                <a:schemeClr val="accent5"/>
              </a:solidFill>
              <a:latin typeface="Times New Roman" panose="02020603050405020304" pitchFamily="18" charset="0"/>
              <a:ea typeface="Times New Roman" panose="02020603050405020304" pitchFamily="18" charset="0"/>
            </a:endParaRPr>
          </a:p>
          <a:p>
            <a:pPr lvl="1">
              <a:spcBef>
                <a:spcPts val="0"/>
              </a:spcBef>
              <a:spcAft>
                <a:spcPts val="1200"/>
              </a:spcAft>
            </a:pPr>
            <a:endParaRPr lang="en-GB" sz="1600" b="1" dirty="0">
              <a:latin typeface="Calibri" panose="020F0502020204030204" pitchFamily="34" charset="0"/>
              <a:ea typeface="Times New Roman" panose="02020603050405020304" pitchFamily="18" charset="0"/>
              <a:cs typeface="Arial" panose="020B0604020202020204" pitchFamily="34" charset="0"/>
            </a:endParaRPr>
          </a:p>
          <a:p>
            <a:pPr lvl="1">
              <a:spcBef>
                <a:spcPts val="0"/>
              </a:spcBef>
              <a:spcAft>
                <a:spcPts val="1200"/>
              </a:spcAft>
            </a:pPr>
            <a:endParaRPr lang="en-GB" sz="1600" b="1" dirty="0">
              <a:latin typeface="Calibri" panose="020F0502020204030204" pitchFamily="34" charset="0"/>
              <a:ea typeface="Times New Roman" panose="02020603050405020304" pitchFamily="18" charset="0"/>
              <a:cs typeface="Arial" panose="020B0604020202020204" pitchFamily="34" charset="0"/>
            </a:endParaRPr>
          </a:p>
          <a:p>
            <a:pPr lvl="1">
              <a:spcBef>
                <a:spcPts val="0"/>
              </a:spcBef>
              <a:spcAft>
                <a:spcPts val="1200"/>
              </a:spcAft>
            </a:pPr>
            <a:endParaRPr lang="en-GB" sz="1600" b="1" dirty="0">
              <a:latin typeface="Calibri" panose="020F0502020204030204" pitchFamily="34" charset="0"/>
              <a:ea typeface="Times New Roman" panose="02020603050405020304" pitchFamily="18" charset="0"/>
              <a:cs typeface="Arial" panose="020B0604020202020204" pitchFamily="34" charset="0"/>
            </a:endParaRPr>
          </a:p>
          <a:p>
            <a:pPr lvl="1">
              <a:spcBef>
                <a:spcPts val="0"/>
              </a:spcBef>
              <a:spcAft>
                <a:spcPts val="1200"/>
              </a:spcAft>
            </a:pPr>
            <a:endParaRPr lang="en-GB" sz="1600" b="1" dirty="0">
              <a:latin typeface="Calibri" panose="020F0502020204030204" pitchFamily="34" charset="0"/>
              <a:ea typeface="Times New Roman" panose="02020603050405020304" pitchFamily="18" charset="0"/>
              <a:cs typeface="Arial" panose="020B0604020202020204" pitchFamily="34" charset="0"/>
            </a:endParaRPr>
          </a:p>
          <a:p>
            <a:pPr lvl="1">
              <a:spcBef>
                <a:spcPts val="0"/>
              </a:spcBef>
              <a:spcAft>
                <a:spcPts val="1200"/>
              </a:spcAft>
            </a:pPr>
            <a:r>
              <a:rPr lang="en-GB" sz="1600" b="1" dirty="0">
                <a:latin typeface="Calibri" panose="020F0502020204030204" pitchFamily="34" charset="0"/>
                <a:ea typeface="Times New Roman" panose="02020603050405020304" pitchFamily="18" charset="0"/>
                <a:cs typeface="Arial" panose="020B0604020202020204" pitchFamily="34" charset="0"/>
              </a:rPr>
              <a:t>The study explored all aspects of going on a holiday abroad.  However, sun &amp; beach holidays and pure shopping holidays were excluded from this study.</a:t>
            </a:r>
          </a:p>
        </p:txBody>
      </p:sp>
      <p:sp>
        <p:nvSpPr>
          <p:cNvPr id="3" name="Footer Placeholder 2"/>
          <p:cNvSpPr>
            <a:spLocks noGrp="1"/>
          </p:cNvSpPr>
          <p:nvPr>
            <p:ph type="ftr" sz="quarter" idx="4294967295"/>
          </p:nvPr>
        </p:nvSpPr>
        <p:spPr>
          <a:xfrm>
            <a:off x="0" y="6221413"/>
            <a:ext cx="4951413" cy="346075"/>
          </a:xfrm>
          <a:prstGeom prst="rect">
            <a:avLst/>
          </a:prstGeom>
        </p:spPr>
        <p:txBody>
          <a:bodyPr/>
          <a:lstStyle/>
          <a:p>
            <a:pPr fontAlgn="auto">
              <a:lnSpc>
                <a:spcPct val="95000"/>
              </a:lnSpc>
              <a:spcBef>
                <a:spcPts val="204"/>
              </a:spcBef>
              <a:spcAft>
                <a:spcPts val="0"/>
              </a:spcAft>
            </a:pPr>
            <a:r>
              <a:rPr lang="en-US" dirty="0">
                <a:solidFill>
                  <a:prstClr val="white"/>
                </a:solidFill>
                <a:latin typeface="Calibri"/>
              </a:rPr>
              <a:t>© 2015 Ipsos. </a:t>
            </a:r>
          </a:p>
        </p:txBody>
      </p:sp>
      <p:sp>
        <p:nvSpPr>
          <p:cNvPr id="4" name="Slide Number Placeholder 3"/>
          <p:cNvSpPr>
            <a:spLocks noGrp="1"/>
          </p:cNvSpPr>
          <p:nvPr>
            <p:ph type="sldNum" sz="quarter" idx="4294967295"/>
          </p:nvPr>
        </p:nvSpPr>
        <p:spPr>
          <a:xfrm>
            <a:off x="0" y="6221413"/>
            <a:ext cx="382588" cy="346075"/>
          </a:xfrm>
          <a:prstGeom prst="rect">
            <a:avLst/>
          </a:prstGeom>
        </p:spPr>
        <p:txBody>
          <a:bodyPr/>
          <a:lstStyle/>
          <a:p>
            <a:pPr fontAlgn="auto">
              <a:lnSpc>
                <a:spcPct val="95000"/>
              </a:lnSpc>
              <a:spcBef>
                <a:spcPts val="204"/>
              </a:spcBef>
              <a:spcAft>
                <a:spcPts val="0"/>
              </a:spcAft>
            </a:pPr>
            <a:fld id="{7F034911-0302-4AAB-AEF0-815419E29289}" type="slidenum">
              <a:rPr lang="en-GB" smtClean="0">
                <a:solidFill>
                  <a:prstClr val="white"/>
                </a:solidFill>
                <a:latin typeface="Calibri"/>
              </a:rPr>
              <a:pPr fontAlgn="auto">
                <a:lnSpc>
                  <a:spcPct val="95000"/>
                </a:lnSpc>
                <a:spcBef>
                  <a:spcPts val="204"/>
                </a:spcBef>
                <a:spcAft>
                  <a:spcPts val="0"/>
                </a:spcAft>
              </a:pPr>
              <a:t>4</a:t>
            </a:fld>
            <a:endParaRPr lang="en-GB" dirty="0">
              <a:solidFill>
                <a:prstClr val="white"/>
              </a:solidFill>
              <a:latin typeface="Calibri"/>
            </a:endParaRPr>
          </a:p>
        </p:txBody>
      </p:sp>
      <p:pic>
        <p:nvPicPr>
          <p:cNvPr id="13" name="Picture 12" descr="plant_grey.wmf"/>
          <p:cNvPicPr>
            <a:picLocks noChangeAspect="1"/>
          </p:cNvPicPr>
          <p:nvPr/>
        </p:nvPicPr>
        <p:blipFill>
          <a:blip r:embed="rId2" cstate="email">
            <a:duotone>
              <a:schemeClr val="bg2">
                <a:shade val="45000"/>
                <a:satMod val="135000"/>
              </a:schemeClr>
              <a:prstClr val="white"/>
            </a:duotone>
            <a:lum bright="-20000" contrast="40000"/>
            <a:extLst>
              <a:ext uri="{28A0092B-C50C-407E-A947-70E740481C1C}">
                <a14:useLocalDpi xmlns:a14="http://schemas.microsoft.com/office/drawing/2010/main"/>
              </a:ext>
            </a:extLst>
          </a:blip>
          <a:stretch>
            <a:fillRect/>
          </a:stretch>
        </p:blipFill>
        <p:spPr>
          <a:xfrm>
            <a:off x="4642136" y="3858842"/>
            <a:ext cx="582396" cy="767473"/>
          </a:xfrm>
          <a:prstGeom prst="rect">
            <a:avLst/>
          </a:prstGeom>
        </p:spPr>
      </p:pic>
      <p:pic>
        <p:nvPicPr>
          <p:cNvPr id="1026" name="Picture 2" descr="Image result for mountain icon"/>
          <p:cNvPicPr>
            <a:picLocks noChangeAspect="1" noChangeArrowheads="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9731" y="3700874"/>
            <a:ext cx="925441" cy="9254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illar icon"/>
          <p:cNvPicPr>
            <a:picLocks noChangeAspect="1" noChangeArrowheads="1"/>
          </p:cNvPicPr>
          <p:nvPr/>
        </p:nvPicPr>
        <p:blipFill rotWithShape="1">
          <a:blip r:embed="rId4" cstate="email">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728379" y="4758145"/>
            <a:ext cx="332951" cy="6986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5" cstate="email">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504756" y="4720181"/>
            <a:ext cx="883805" cy="883805"/>
          </a:xfrm>
          <a:prstGeom prst="rect">
            <a:avLst/>
          </a:prstGeom>
        </p:spPr>
      </p:pic>
      <p:sp>
        <p:nvSpPr>
          <p:cNvPr id="20" name="Rectangle 19"/>
          <p:cNvSpPr/>
          <p:nvPr/>
        </p:nvSpPr>
        <p:spPr>
          <a:xfrm>
            <a:off x="5353320" y="3898845"/>
            <a:ext cx="3408543" cy="769441"/>
          </a:xfrm>
          <a:prstGeom prst="rect">
            <a:avLst/>
          </a:prstGeom>
        </p:spPr>
        <p:txBody>
          <a:bodyPr wrap="square">
            <a:spAutoFit/>
          </a:bodyPr>
          <a:lstStyle/>
          <a:p>
            <a:pPr defTabSz="924282" fontAlgn="auto">
              <a:spcBef>
                <a:spcPts val="0"/>
              </a:spcBef>
              <a:spcAft>
                <a:spcPts val="4200"/>
              </a:spcAft>
            </a:pPr>
            <a:r>
              <a:rPr lang="en-GB" sz="1600" dirty="0">
                <a:solidFill>
                  <a:srgbClr val="222223"/>
                </a:solidFill>
                <a:latin typeface="+mj-lt"/>
                <a:ea typeface="Times New Roman" panose="02020603050405020304" pitchFamily="18" charset="0"/>
                <a:cs typeface="Arial" panose="020B0604020202020204" pitchFamily="34" charset="0"/>
              </a:rPr>
              <a:t>Sustainability/Lohas </a:t>
            </a:r>
            <a:r>
              <a:rPr lang="en-GB" sz="1400" i="1" dirty="0">
                <a:solidFill>
                  <a:schemeClr val="bg2"/>
                </a:solidFill>
                <a:latin typeface="+mj-lt"/>
                <a:ea typeface="Times New Roman" panose="02020603050405020304" pitchFamily="18" charset="0"/>
                <a:cs typeface="Arial" panose="020B0604020202020204" pitchFamily="34" charset="0"/>
              </a:rPr>
              <a:t>(Lifestyle of health and sustainability – sustainable ecotourism, interest in organic and locally grown food)</a:t>
            </a:r>
            <a:endParaRPr lang="en-US" sz="1400" i="1" dirty="0">
              <a:solidFill>
                <a:schemeClr val="bg2"/>
              </a:solidFill>
              <a:latin typeface="+mj-lt"/>
              <a:ea typeface="Times New Roman" panose="02020603050405020304" pitchFamily="18" charset="0"/>
              <a:cs typeface="Arial" panose="020B0604020202020204" pitchFamily="34" charset="0"/>
            </a:endParaRPr>
          </a:p>
        </p:txBody>
      </p:sp>
      <p:sp>
        <p:nvSpPr>
          <p:cNvPr id="21" name="Rectangle 20"/>
          <p:cNvSpPr/>
          <p:nvPr/>
        </p:nvSpPr>
        <p:spPr>
          <a:xfrm>
            <a:off x="1601821" y="3858842"/>
            <a:ext cx="2560320" cy="1554272"/>
          </a:xfrm>
          <a:prstGeom prst="rect">
            <a:avLst/>
          </a:prstGeom>
        </p:spPr>
        <p:txBody>
          <a:bodyPr wrap="square">
            <a:spAutoFit/>
          </a:bodyPr>
          <a:lstStyle/>
          <a:p>
            <a:pPr defTabSz="924282" fontAlgn="auto">
              <a:spcBef>
                <a:spcPts val="0"/>
              </a:spcBef>
              <a:spcAft>
                <a:spcPts val="4200"/>
              </a:spcAft>
            </a:pPr>
            <a:r>
              <a:rPr lang="en-GB" sz="1600" dirty="0">
                <a:solidFill>
                  <a:srgbClr val="222223"/>
                </a:solidFill>
                <a:latin typeface="+mj-lt"/>
                <a:ea typeface="Times New Roman" panose="02020603050405020304" pitchFamily="18" charset="0"/>
                <a:cs typeface="Arial" panose="020B0604020202020204" pitchFamily="34" charset="0"/>
              </a:rPr>
              <a:t>Outdoor activities </a:t>
            </a:r>
            <a:r>
              <a:rPr lang="en-GB" sz="1400" i="1" dirty="0">
                <a:solidFill>
                  <a:schemeClr val="bg2"/>
                </a:solidFill>
                <a:latin typeface="+mj-lt"/>
                <a:ea typeface="Times New Roman" panose="02020603050405020304" pitchFamily="18" charset="0"/>
                <a:cs typeface="Arial" panose="020B0604020202020204" pitchFamily="34" charset="0"/>
              </a:rPr>
              <a:t>(skiing, hiking, bicycling etc.)</a:t>
            </a:r>
            <a:endParaRPr lang="en-US" i="1" dirty="0">
              <a:solidFill>
                <a:schemeClr val="bg2"/>
              </a:solidFill>
              <a:latin typeface="+mj-lt"/>
              <a:ea typeface="Times New Roman" panose="02020603050405020304" pitchFamily="18" charset="0"/>
            </a:endParaRPr>
          </a:p>
          <a:p>
            <a:pPr defTabSz="924282" fontAlgn="auto">
              <a:spcBef>
                <a:spcPts val="0"/>
              </a:spcBef>
              <a:spcAft>
                <a:spcPts val="4200"/>
              </a:spcAft>
            </a:pPr>
            <a:r>
              <a:rPr lang="en-GB" sz="1600" dirty="0">
                <a:solidFill>
                  <a:srgbClr val="222223"/>
                </a:solidFill>
                <a:latin typeface="+mj-lt"/>
                <a:ea typeface="Times New Roman" panose="02020603050405020304" pitchFamily="18" charset="0"/>
                <a:cs typeface="Arial" panose="020B0604020202020204" pitchFamily="34" charset="0"/>
              </a:rPr>
              <a:t>Culture interest </a:t>
            </a:r>
            <a:r>
              <a:rPr lang="en-GB" sz="1400" i="1" dirty="0">
                <a:solidFill>
                  <a:schemeClr val="bg2"/>
                </a:solidFill>
                <a:latin typeface="+mj-lt"/>
                <a:ea typeface="Times New Roman" panose="02020603050405020304" pitchFamily="18" charset="0"/>
                <a:cs typeface="Arial" panose="020B0604020202020204" pitchFamily="34" charset="0"/>
              </a:rPr>
              <a:t>(local culture, history, art etc.)</a:t>
            </a:r>
            <a:endParaRPr lang="en-US" sz="1400" i="1" dirty="0">
              <a:solidFill>
                <a:schemeClr val="bg2"/>
              </a:solidFill>
              <a:latin typeface="+mj-lt"/>
              <a:ea typeface="Times New Roman" panose="02020603050405020304" pitchFamily="18" charset="0"/>
              <a:cs typeface="Arial" panose="020B0604020202020204" pitchFamily="34" charset="0"/>
            </a:endParaRPr>
          </a:p>
        </p:txBody>
      </p:sp>
      <p:sp>
        <p:nvSpPr>
          <p:cNvPr id="22" name="Rectangle 21"/>
          <p:cNvSpPr/>
          <p:nvPr/>
        </p:nvSpPr>
        <p:spPr>
          <a:xfrm>
            <a:off x="5439597" y="4953369"/>
            <a:ext cx="2533322" cy="338554"/>
          </a:xfrm>
          <a:prstGeom prst="rect">
            <a:avLst/>
          </a:prstGeom>
        </p:spPr>
        <p:txBody>
          <a:bodyPr wrap="none">
            <a:spAutoFit/>
          </a:bodyPr>
          <a:lstStyle/>
          <a:p>
            <a:pPr lvl="0" defTabSz="924282" fontAlgn="auto">
              <a:spcBef>
                <a:spcPts val="0"/>
              </a:spcBef>
              <a:spcAft>
                <a:spcPts val="4200"/>
              </a:spcAft>
            </a:pPr>
            <a:r>
              <a:rPr lang="en-GB" sz="1600" dirty="0">
                <a:solidFill>
                  <a:srgbClr val="222223"/>
                </a:solidFill>
                <a:latin typeface="Calibri"/>
                <a:ea typeface="Times New Roman" panose="02020603050405020304" pitchFamily="18" charset="0"/>
                <a:cs typeface="Arial" panose="020B0604020202020204" pitchFamily="34" charset="0"/>
              </a:rPr>
              <a:t>Local food </a:t>
            </a:r>
            <a:r>
              <a:rPr lang="en-GB" sz="1400" i="1" dirty="0">
                <a:solidFill>
                  <a:srgbClr val="888B8D"/>
                </a:solidFill>
                <a:latin typeface="Calibri"/>
                <a:ea typeface="Times New Roman" panose="02020603050405020304" pitchFamily="18" charset="0"/>
                <a:cs typeface="Arial" panose="020B0604020202020204" pitchFamily="34" charset="0"/>
              </a:rPr>
              <a:t>(Scandinavian food)</a:t>
            </a:r>
            <a:endParaRPr lang="en-US" sz="1400" i="1" dirty="0">
              <a:solidFill>
                <a:srgbClr val="888B8D"/>
              </a:solidFill>
              <a:latin typeface="Calibri"/>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4146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566337" y="2859126"/>
            <a:ext cx="3305547" cy="886397"/>
          </a:xfrm>
        </p:spPr>
        <p:txBody>
          <a:bodyPr/>
          <a:lstStyle/>
          <a:p>
            <a:r>
              <a:rPr lang="en-US" dirty="0"/>
              <a:t>OPPORTUNITIES FOR GROWTH</a:t>
            </a:r>
          </a:p>
        </p:txBody>
      </p:sp>
      <p:pic>
        <p:nvPicPr>
          <p:cNvPr id="4" name="Picture Placeholder 3"/>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9822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5481" y="435429"/>
            <a:ext cx="4836829" cy="6444343"/>
          </a:xfrm>
          <a:prstGeom prst="rect">
            <a:avLst/>
          </a:prstGeom>
        </p:spPr>
      </p:pic>
      <p:sp>
        <p:nvSpPr>
          <p:cNvPr id="10" name="TextBox 9"/>
          <p:cNvSpPr txBox="1"/>
          <p:nvPr/>
        </p:nvSpPr>
        <p:spPr>
          <a:xfrm>
            <a:off x="3020242" y="706457"/>
            <a:ext cx="4011918" cy="322659"/>
          </a:xfrm>
          <a:prstGeom prst="round2SameRect">
            <a:avLst/>
          </a:prstGeom>
          <a:solidFill>
            <a:srgbClr val="C00000"/>
          </a:solidFill>
        </p:spPr>
        <p:txBody>
          <a:bodyPr wrap="square" rtlCol="0">
            <a:spAutoFit/>
          </a:bodyPr>
          <a:lstStyle>
            <a:defPPr>
              <a:defRPr lang="de-DE"/>
            </a:defPPr>
            <a:lvl1pPr>
              <a:defRPr sz="1600" b="1">
                <a:solidFill>
                  <a:schemeClr val="bg1"/>
                </a:solidFill>
              </a:defRPr>
            </a:lvl1pPr>
          </a:lstStyle>
          <a:p>
            <a:r>
              <a:rPr lang="en-US" sz="1400" dirty="0">
                <a:solidFill>
                  <a:srgbClr val="FFFFFF"/>
                </a:solidFill>
                <a:effectLst>
                  <a:outerShdw blurRad="38100" dist="38100" dir="2700000" algn="tl">
                    <a:srgbClr val="000000">
                      <a:alpha val="43137"/>
                    </a:srgbClr>
                  </a:outerShdw>
                </a:effectLst>
                <a:latin typeface="Arial Black" panose="020B0A04020102020204" pitchFamily="34" charset="0"/>
              </a:rPr>
              <a:t>STAY AWAY</a:t>
            </a:r>
          </a:p>
        </p:txBody>
      </p:sp>
      <p:sp>
        <p:nvSpPr>
          <p:cNvPr id="11" name="AutoShape 5"/>
          <p:cNvSpPr>
            <a:spLocks noChangeArrowheads="1"/>
          </p:cNvSpPr>
          <p:nvPr/>
        </p:nvSpPr>
        <p:spPr bwMode="auto">
          <a:xfrm>
            <a:off x="2909339" y="1028724"/>
            <a:ext cx="5918975" cy="987031"/>
          </a:xfrm>
          <a:prstGeom prst="rect">
            <a:avLst/>
          </a:prstGeom>
          <a:solidFill>
            <a:schemeClr val="accent6">
              <a:lumMod val="40000"/>
              <a:lumOff val="60000"/>
            </a:schemeClr>
          </a:solidFill>
          <a:ln w="28575">
            <a:noFill/>
            <a:round/>
            <a:headEnd/>
            <a:tailEnd/>
          </a:ln>
          <a:effectLst>
            <a:outerShdw blurRad="50800" dist="38100" dir="8100000" algn="tr" rotWithShape="0">
              <a:srgbClr val="595959">
                <a:alpha val="40000"/>
              </a:srgbClr>
            </a:outerShdw>
          </a:effectLst>
        </p:spPr>
        <p:txBody>
          <a:bodyPr wrap="square" lIns="91440" anchor="ctr"/>
          <a:lstStyle/>
          <a:p>
            <a:pPr marL="285750" lvl="0" indent="-285750" fontAlgn="base">
              <a:spcBef>
                <a:spcPct val="0"/>
              </a:spcBef>
              <a:spcAft>
                <a:spcPts val="400"/>
              </a:spcAft>
              <a:buFont typeface="Arial" panose="020B0604020202020204" pitchFamily="34" charset="0"/>
              <a:buChar char="•"/>
            </a:pPr>
            <a:r>
              <a:rPr lang="en-GB" sz="1400" dirty="0">
                <a:latin typeface="+mj-lt"/>
              </a:rPr>
              <a:t>Communications that focus primarily on physical beauty — a more static presentation</a:t>
            </a:r>
          </a:p>
          <a:p>
            <a:pPr marL="285750" lvl="0" indent="-285750" fontAlgn="base">
              <a:spcBef>
                <a:spcPct val="0"/>
              </a:spcBef>
              <a:spcAft>
                <a:spcPts val="400"/>
              </a:spcAft>
              <a:buFont typeface="Arial" panose="020B0604020202020204" pitchFamily="34" charset="0"/>
              <a:buChar char="•"/>
            </a:pPr>
            <a:r>
              <a:rPr lang="en-GB" sz="1400" dirty="0">
                <a:latin typeface="+mj-lt"/>
              </a:rPr>
              <a:t>Subtle communication of Norwegian travel elements. At this juncture, marketing needs to be more aggressive.</a:t>
            </a:r>
          </a:p>
        </p:txBody>
      </p:sp>
      <p:sp>
        <p:nvSpPr>
          <p:cNvPr id="13" name="AutoShape 5"/>
          <p:cNvSpPr>
            <a:spLocks noChangeArrowheads="1"/>
          </p:cNvSpPr>
          <p:nvPr/>
        </p:nvSpPr>
        <p:spPr bwMode="auto">
          <a:xfrm>
            <a:off x="2909337" y="2499535"/>
            <a:ext cx="5918975" cy="1910644"/>
          </a:xfrm>
          <a:prstGeom prst="rect">
            <a:avLst/>
          </a:prstGeom>
          <a:solidFill>
            <a:schemeClr val="accent6">
              <a:lumMod val="40000"/>
              <a:lumOff val="60000"/>
            </a:schemeClr>
          </a:solidFill>
          <a:ln w="28575">
            <a:noFill/>
            <a:round/>
            <a:headEnd/>
            <a:tailEnd/>
          </a:ln>
          <a:effectLst>
            <a:outerShdw blurRad="50800" dist="38100" dir="8100000" algn="tr" rotWithShape="0">
              <a:srgbClr val="595959">
                <a:alpha val="40000"/>
              </a:srgbClr>
            </a:outerShdw>
          </a:effectLst>
        </p:spPr>
        <p:txBody>
          <a:bodyPr wrap="square" lIns="91440" anchor="ctr"/>
          <a:lstStyle/>
          <a:p>
            <a:pPr marL="285750" lvl="0" indent="-285750" fontAlgn="base">
              <a:lnSpc>
                <a:spcPct val="90000"/>
              </a:lnSpc>
              <a:spcBef>
                <a:spcPct val="0"/>
              </a:spcBef>
              <a:spcAft>
                <a:spcPts val="600"/>
              </a:spcAft>
              <a:buFont typeface="Arial" panose="020B0604020202020204" pitchFamily="34" charset="0"/>
              <a:buChar char="•"/>
            </a:pPr>
            <a:r>
              <a:rPr lang="en-GB" sz="1400" dirty="0">
                <a:latin typeface="+mn-lt"/>
              </a:rPr>
              <a:t>Communication of the Norwegian Experience.</a:t>
            </a:r>
          </a:p>
          <a:p>
            <a:pPr marL="285750" indent="-285750">
              <a:lnSpc>
                <a:spcPct val="90000"/>
              </a:lnSpc>
              <a:spcAft>
                <a:spcPts val="600"/>
              </a:spcAft>
              <a:buFont typeface="Arial" panose="020B0604020202020204" pitchFamily="34" charset="0"/>
              <a:buChar char="•"/>
            </a:pPr>
            <a:r>
              <a:rPr lang="en-GB" sz="1400" dirty="0">
                <a:latin typeface="+mn-lt"/>
              </a:rPr>
              <a:t>Programs to support viral marketing of key Norway equities</a:t>
            </a:r>
          </a:p>
          <a:p>
            <a:pPr marL="285750" indent="-285750">
              <a:lnSpc>
                <a:spcPct val="90000"/>
              </a:lnSpc>
              <a:spcAft>
                <a:spcPts val="600"/>
              </a:spcAft>
              <a:buFont typeface="Arial" panose="020B0604020202020204" pitchFamily="34" charset="0"/>
              <a:buChar char="•"/>
            </a:pPr>
            <a:r>
              <a:rPr lang="en-GB" sz="1400" dirty="0">
                <a:latin typeface="+mn-lt"/>
              </a:rPr>
              <a:t>Social media presence </a:t>
            </a:r>
          </a:p>
          <a:p>
            <a:pPr marL="285750" lvl="0" indent="-285750" fontAlgn="base">
              <a:lnSpc>
                <a:spcPct val="90000"/>
              </a:lnSpc>
              <a:spcBef>
                <a:spcPct val="0"/>
              </a:spcBef>
              <a:spcAft>
                <a:spcPts val="600"/>
              </a:spcAft>
              <a:buFont typeface="Arial" panose="020B0604020202020204" pitchFamily="34" charset="0"/>
              <a:buChar char="•"/>
            </a:pPr>
            <a:r>
              <a:rPr lang="en-GB" sz="1400" dirty="0">
                <a:latin typeface="+mn-lt"/>
              </a:rPr>
              <a:t>Additional ways to efficiently support the sense of a changed perspective offered by Norway.</a:t>
            </a:r>
          </a:p>
          <a:p>
            <a:pPr marL="285750" indent="-285750">
              <a:lnSpc>
                <a:spcPct val="90000"/>
              </a:lnSpc>
              <a:spcAft>
                <a:spcPts val="600"/>
              </a:spcAft>
              <a:buFont typeface="Arial" panose="020B0604020202020204" pitchFamily="34" charset="0"/>
              <a:buChar char="•"/>
            </a:pPr>
            <a:r>
              <a:rPr lang="en-US" sz="1400" dirty="0">
                <a:latin typeface="+mn-lt"/>
              </a:rPr>
              <a:t>Create content that targets key interests – e.g., Top 10 things to do in Norway, Nightlife of Oslo, 10 things you didn’t know about Norway</a:t>
            </a:r>
          </a:p>
        </p:txBody>
      </p:sp>
      <p:sp>
        <p:nvSpPr>
          <p:cNvPr id="14" name="TextBox 13"/>
          <p:cNvSpPr txBox="1"/>
          <p:nvPr/>
        </p:nvSpPr>
        <p:spPr>
          <a:xfrm>
            <a:off x="3020240" y="4571300"/>
            <a:ext cx="4011918" cy="322659"/>
          </a:xfrm>
          <a:prstGeom prst="round2SameRect">
            <a:avLst/>
          </a:prstGeom>
          <a:solidFill>
            <a:srgbClr val="00B050"/>
          </a:solidFill>
        </p:spPr>
        <p:txBody>
          <a:bodyPr wrap="square" rtlCol="0">
            <a:spAutoFit/>
          </a:bodyPr>
          <a:lstStyle>
            <a:defPPr>
              <a:defRPr lang="de-DE"/>
            </a:defPPr>
            <a:lvl1pPr>
              <a:defRPr sz="1600" b="1">
                <a:solidFill>
                  <a:schemeClr val="bg1"/>
                </a:solidFill>
              </a:defRPr>
            </a:lvl1pPr>
          </a:lstStyle>
          <a:p>
            <a:r>
              <a:rPr lang="en-US" sz="1400" dirty="0">
                <a:solidFill>
                  <a:srgbClr val="FFFFFF"/>
                </a:solidFill>
                <a:effectLst>
                  <a:outerShdw blurRad="38100" dist="38100" dir="2700000" algn="tl">
                    <a:srgbClr val="000000">
                      <a:alpha val="43137"/>
                    </a:srgbClr>
                  </a:outerShdw>
                </a:effectLst>
                <a:latin typeface="Arial Black" panose="020B0A04020102020204" pitchFamily="34" charset="0"/>
              </a:rPr>
              <a:t>KEEP</a:t>
            </a:r>
          </a:p>
        </p:txBody>
      </p:sp>
      <p:sp>
        <p:nvSpPr>
          <p:cNvPr id="15" name="AutoShape 5"/>
          <p:cNvSpPr>
            <a:spLocks noChangeArrowheads="1"/>
          </p:cNvSpPr>
          <p:nvPr/>
        </p:nvSpPr>
        <p:spPr bwMode="auto">
          <a:xfrm>
            <a:off x="2909337" y="4893959"/>
            <a:ext cx="5918975" cy="1260496"/>
          </a:xfrm>
          <a:prstGeom prst="rect">
            <a:avLst/>
          </a:prstGeom>
          <a:solidFill>
            <a:schemeClr val="accent6">
              <a:lumMod val="40000"/>
              <a:lumOff val="60000"/>
            </a:schemeClr>
          </a:solidFill>
          <a:ln w="28575">
            <a:noFill/>
            <a:round/>
            <a:headEnd/>
            <a:tailEnd/>
          </a:ln>
          <a:effectLst>
            <a:outerShdw blurRad="50800" dist="38100" dir="8100000" algn="tr" rotWithShape="0">
              <a:srgbClr val="595959">
                <a:alpha val="40000"/>
              </a:srgbClr>
            </a:outerShdw>
          </a:effectLst>
        </p:spPr>
        <p:txBody>
          <a:bodyPr wrap="square" lIns="91440" anchor="ctr"/>
          <a:lstStyle/>
          <a:p>
            <a:pPr marL="285750" lvl="0" indent="-285750" fontAlgn="base">
              <a:lnSpc>
                <a:spcPct val="90000"/>
              </a:lnSpc>
              <a:spcBef>
                <a:spcPct val="0"/>
              </a:spcBef>
              <a:spcAft>
                <a:spcPts val="600"/>
              </a:spcAft>
              <a:buFont typeface="Arial" panose="020B0604020202020204" pitchFamily="34" charset="0"/>
              <a:buChar char="•"/>
            </a:pPr>
            <a:r>
              <a:rPr lang="en-US" sz="1400" dirty="0">
                <a:latin typeface="+mj-lt"/>
              </a:rPr>
              <a:t>Communication of physical beauty (but not alone)</a:t>
            </a:r>
          </a:p>
          <a:p>
            <a:pPr marL="285750" lvl="0" indent="-285750" fontAlgn="base">
              <a:lnSpc>
                <a:spcPct val="90000"/>
              </a:lnSpc>
              <a:spcBef>
                <a:spcPct val="0"/>
              </a:spcBef>
              <a:spcAft>
                <a:spcPts val="600"/>
              </a:spcAft>
              <a:buFont typeface="Arial" panose="020B0604020202020204" pitchFamily="34" charset="0"/>
              <a:buChar char="•"/>
            </a:pPr>
            <a:r>
              <a:rPr lang="en-US" sz="1400" dirty="0">
                <a:latin typeface="+mj-lt"/>
              </a:rPr>
              <a:t>Suggestions of a friendly and welcoming attitude</a:t>
            </a:r>
          </a:p>
          <a:p>
            <a:pPr marL="285750" lvl="0" indent="-285750" fontAlgn="base">
              <a:lnSpc>
                <a:spcPct val="90000"/>
              </a:lnSpc>
              <a:spcBef>
                <a:spcPct val="0"/>
              </a:spcBef>
              <a:spcAft>
                <a:spcPts val="600"/>
              </a:spcAft>
              <a:buFont typeface="Arial" panose="020B0604020202020204" pitchFamily="34" charset="0"/>
              <a:buChar char="•"/>
            </a:pPr>
            <a:r>
              <a:rPr lang="en-US" sz="1400" dirty="0">
                <a:latin typeface="+mj-lt"/>
              </a:rPr>
              <a:t>Reference to easy travel  arrangements --  before  and while in country</a:t>
            </a:r>
          </a:p>
          <a:p>
            <a:pPr marL="285750" lvl="0" indent="-285750" fontAlgn="base">
              <a:lnSpc>
                <a:spcPct val="90000"/>
              </a:lnSpc>
              <a:spcBef>
                <a:spcPct val="0"/>
              </a:spcBef>
              <a:spcAft>
                <a:spcPts val="600"/>
              </a:spcAft>
              <a:buFont typeface="Arial" panose="020B0604020202020204" pitchFamily="34" charset="0"/>
              <a:buChar char="•"/>
            </a:pPr>
            <a:r>
              <a:rPr lang="en-US" sz="1400" dirty="0">
                <a:latin typeface="+mj-lt"/>
              </a:rPr>
              <a:t>Implications that Norway is a safe place to travel.</a:t>
            </a:r>
          </a:p>
        </p:txBody>
      </p:sp>
      <p:sp>
        <p:nvSpPr>
          <p:cNvPr id="4" name="Slide Number Placeholder 3"/>
          <p:cNvSpPr>
            <a:spLocks noGrp="1"/>
          </p:cNvSpPr>
          <p:nvPr>
            <p:ph type="sldNum" sz="quarter" idx="4294967295"/>
          </p:nvPr>
        </p:nvSpPr>
        <p:spPr>
          <a:xfrm>
            <a:off x="0" y="6221413"/>
            <a:ext cx="382588" cy="346075"/>
          </a:xfrm>
          <a:prstGeom prst="rect">
            <a:avLst/>
          </a:prstGeom>
        </p:spPr>
        <p:txBody>
          <a:bodyPr/>
          <a:lstStyle/>
          <a:p>
            <a:pPr fontAlgn="auto">
              <a:lnSpc>
                <a:spcPct val="95000"/>
              </a:lnSpc>
              <a:spcBef>
                <a:spcPts val="204"/>
              </a:spcBef>
              <a:spcAft>
                <a:spcPts val="0"/>
              </a:spcAft>
            </a:pPr>
            <a:fld id="{7F034911-0302-4AAB-AEF0-815419E29289}" type="slidenum">
              <a:rPr lang="en-GB" smtClean="0">
                <a:solidFill>
                  <a:prstClr val="white"/>
                </a:solidFill>
                <a:latin typeface="Calibri"/>
              </a:rPr>
              <a:pPr fontAlgn="auto">
                <a:lnSpc>
                  <a:spcPct val="95000"/>
                </a:lnSpc>
                <a:spcBef>
                  <a:spcPts val="204"/>
                </a:spcBef>
                <a:spcAft>
                  <a:spcPts val="0"/>
                </a:spcAft>
              </a:pPr>
              <a:t>41</a:t>
            </a:fld>
            <a:endParaRPr lang="en-GB" dirty="0">
              <a:solidFill>
                <a:prstClr val="white"/>
              </a:solidFill>
              <a:latin typeface="Calibri"/>
            </a:endParaRPr>
          </a:p>
        </p:txBody>
      </p:sp>
      <p:sp>
        <p:nvSpPr>
          <p:cNvPr id="17" name="TextBox 16"/>
          <p:cNvSpPr txBox="1"/>
          <p:nvPr/>
        </p:nvSpPr>
        <p:spPr>
          <a:xfrm>
            <a:off x="629736" y="6341234"/>
            <a:ext cx="691172" cy="225209"/>
          </a:xfrm>
          <a:prstGeom prst="rect">
            <a:avLst/>
          </a:prstGeom>
        </p:spPr>
        <p:txBody>
          <a:bodyPr vert="horz" wrap="none" lIns="0" tIns="0" rIns="0" bIns="0" rtlCol="0" anchor="b">
            <a:normAutofit/>
          </a:bodyPr>
          <a:lstStyle/>
          <a:p>
            <a:pPr defTabSz="924282" fontAlgn="auto">
              <a:lnSpc>
                <a:spcPct val="85000"/>
              </a:lnSpc>
              <a:spcBef>
                <a:spcPts val="204"/>
              </a:spcBef>
              <a:spcAft>
                <a:spcPts val="0"/>
              </a:spcAft>
              <a:defRPr/>
            </a:pPr>
            <a:r>
              <a:rPr lang="en-GB" sz="800" dirty="0">
                <a:solidFill>
                  <a:srgbClr val="888B8D"/>
                </a:solidFill>
                <a:latin typeface="Calibri"/>
              </a:rPr>
              <a:t>© 2017 Ipsos.</a:t>
            </a:r>
            <a:endParaRPr lang="en-GB" sz="1200" dirty="0">
              <a:solidFill>
                <a:srgbClr val="1C1C1C">
                  <a:lumMod val="75000"/>
                  <a:lumOff val="25000"/>
                </a:srgbClr>
              </a:solidFill>
              <a:latin typeface="Calibri"/>
            </a:endParaRPr>
          </a:p>
        </p:txBody>
      </p:sp>
      <p:sp>
        <p:nvSpPr>
          <p:cNvPr id="12" name="TextBox 11"/>
          <p:cNvSpPr txBox="1"/>
          <p:nvPr/>
        </p:nvSpPr>
        <p:spPr>
          <a:xfrm>
            <a:off x="3020241" y="2181505"/>
            <a:ext cx="4011918" cy="322659"/>
          </a:xfrm>
          <a:prstGeom prst="round2SameRect">
            <a:avLst/>
          </a:prstGeom>
          <a:solidFill>
            <a:srgbClr val="C5C000"/>
          </a:solidFill>
        </p:spPr>
        <p:txBody>
          <a:bodyPr wrap="square" rtlCol="0">
            <a:spAutoFit/>
          </a:bodyPr>
          <a:lstStyle>
            <a:defPPr>
              <a:defRPr lang="de-DE"/>
            </a:defPPr>
            <a:lvl1pPr>
              <a:defRPr sz="1600" b="1">
                <a:solidFill>
                  <a:schemeClr val="bg1"/>
                </a:solidFill>
              </a:defRPr>
            </a:lvl1pPr>
          </a:lstStyle>
          <a:p>
            <a:r>
              <a:rPr lang="en-US" sz="1400" dirty="0">
                <a:solidFill>
                  <a:srgbClr val="FFFFFF"/>
                </a:solidFill>
                <a:effectLst>
                  <a:outerShdw blurRad="38100" dist="38100" dir="2700000" algn="tl">
                    <a:srgbClr val="000000">
                      <a:alpha val="43137"/>
                    </a:srgbClr>
                  </a:outerShdw>
                </a:effectLst>
                <a:latin typeface="Arial Black" panose="020B0A04020102020204" pitchFamily="34" charset="0"/>
              </a:rPr>
              <a:t>DEVELOP</a:t>
            </a:r>
          </a:p>
        </p:txBody>
      </p:sp>
    </p:spTree>
    <p:extLst>
      <p:ext uri="{BB962C8B-B14F-4D97-AF65-F5344CB8AC3E}">
        <p14:creationId xmlns:p14="http://schemas.microsoft.com/office/powerpoint/2010/main" val="307414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APPENDIX</a:t>
            </a:r>
          </a:p>
        </p:txBody>
      </p:sp>
      <p:pic>
        <p:nvPicPr>
          <p:cNvPr id="4" name="Picture Placeholder 3"/>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sp>
        <p:nvSpPr>
          <p:cNvPr id="2" name="TextBox 1"/>
          <p:cNvSpPr txBox="1"/>
          <p:nvPr/>
        </p:nvSpPr>
        <p:spPr>
          <a:xfrm>
            <a:off x="5566337" y="4754880"/>
            <a:ext cx="2998543" cy="861774"/>
          </a:xfrm>
          <a:prstGeom prst="rect">
            <a:avLst/>
          </a:prstGeom>
        </p:spPr>
        <p:txBody>
          <a:bodyPr vert="horz" wrap="square" lIns="0" tIns="0" rIns="0" bIns="0" rtlCol="0">
            <a:spAutoFit/>
          </a:bodyPr>
          <a:lstStyle/>
          <a:p>
            <a:pPr marL="4763"/>
            <a:r>
              <a:rPr lang="en-US" sz="1400" dirty="0"/>
              <a:t>Note: this section includes those respondent-made collages about the ideal vacation experience that are the most expressive.</a:t>
            </a:r>
            <a:endParaRPr lang="en-US" sz="1100" dirty="0"/>
          </a:p>
        </p:txBody>
      </p:sp>
    </p:spTree>
    <p:extLst>
      <p:ext uri="{BB962C8B-B14F-4D97-AF65-F5344CB8AC3E}">
        <p14:creationId xmlns:p14="http://schemas.microsoft.com/office/powerpoint/2010/main" val="298931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Group 1</a:t>
            </a:r>
          </a:p>
        </p:txBody>
      </p:sp>
      <p:sp>
        <p:nvSpPr>
          <p:cNvPr id="7" name="Text Placeholder 6"/>
          <p:cNvSpPr>
            <a:spLocks noGrp="1"/>
          </p:cNvSpPr>
          <p:nvPr>
            <p:ph type="body" sz="quarter" idx="13"/>
          </p:nvPr>
        </p:nvSpPr>
        <p:spPr/>
        <p:txBody>
          <a:bodyPr/>
          <a:lstStyle/>
          <a:p>
            <a:r>
              <a:rPr lang="en-US" dirty="0"/>
              <a:t>Respondent collage</a:t>
            </a:r>
          </a:p>
        </p:txBody>
      </p:sp>
      <p:sp>
        <p:nvSpPr>
          <p:cNvPr id="3" name="Footer Placeholder 2"/>
          <p:cNvSpPr>
            <a:spLocks noGrp="1"/>
          </p:cNvSpPr>
          <p:nvPr>
            <p:ph type="ftr" sz="quarter" idx="4294967295"/>
          </p:nvPr>
        </p:nvSpPr>
        <p:spPr>
          <a:xfrm>
            <a:off x="0" y="6221413"/>
            <a:ext cx="4951413" cy="346075"/>
          </a:xfrm>
          <a:prstGeom prst="rect">
            <a:avLst/>
          </a:prstGeom>
        </p:spPr>
        <p:txBody>
          <a:bodyPr/>
          <a:lstStyle/>
          <a:p>
            <a:pPr fontAlgn="auto">
              <a:lnSpc>
                <a:spcPct val="95000"/>
              </a:lnSpc>
              <a:spcBef>
                <a:spcPts val="204"/>
              </a:spcBef>
              <a:spcAft>
                <a:spcPts val="0"/>
              </a:spcAft>
            </a:pPr>
            <a:r>
              <a:rPr lang="en-US" dirty="0">
                <a:solidFill>
                  <a:prstClr val="white"/>
                </a:solidFill>
                <a:latin typeface="Calibri"/>
              </a:rPr>
              <a:t>© 2015 Ipsos. </a:t>
            </a:r>
          </a:p>
        </p:txBody>
      </p:sp>
      <p:sp>
        <p:nvSpPr>
          <p:cNvPr id="4" name="Slide Number Placeholder 3"/>
          <p:cNvSpPr>
            <a:spLocks noGrp="1"/>
          </p:cNvSpPr>
          <p:nvPr>
            <p:ph type="sldNum" sz="quarter" idx="4294967295"/>
          </p:nvPr>
        </p:nvSpPr>
        <p:spPr>
          <a:xfrm>
            <a:off x="0" y="6221413"/>
            <a:ext cx="382588" cy="346075"/>
          </a:xfrm>
          <a:prstGeom prst="rect">
            <a:avLst/>
          </a:prstGeom>
        </p:spPr>
        <p:txBody>
          <a:bodyPr/>
          <a:lstStyle/>
          <a:p>
            <a:pPr fontAlgn="auto">
              <a:lnSpc>
                <a:spcPct val="95000"/>
              </a:lnSpc>
              <a:spcBef>
                <a:spcPts val="204"/>
              </a:spcBef>
              <a:spcAft>
                <a:spcPts val="0"/>
              </a:spcAft>
            </a:pPr>
            <a:fld id="{7F034911-0302-4AAB-AEF0-815419E29289}" type="slidenum">
              <a:rPr lang="en-GB" smtClean="0">
                <a:solidFill>
                  <a:prstClr val="white"/>
                </a:solidFill>
                <a:latin typeface="Calibri"/>
              </a:rPr>
              <a:pPr fontAlgn="auto">
                <a:lnSpc>
                  <a:spcPct val="95000"/>
                </a:lnSpc>
                <a:spcBef>
                  <a:spcPts val="204"/>
                </a:spcBef>
                <a:spcAft>
                  <a:spcPts val="0"/>
                </a:spcAft>
              </a:pPr>
              <a:t>43</a:t>
            </a:fld>
            <a:endParaRPr lang="en-GB" dirty="0">
              <a:solidFill>
                <a:prstClr val="white"/>
              </a:solidFill>
              <a:latin typeface="Calibri"/>
            </a:endParaRP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1523" y="1448174"/>
            <a:ext cx="7620954" cy="4930870"/>
          </a:xfrm>
          <a:prstGeom prst="rect">
            <a:avLst/>
          </a:prstGeom>
        </p:spPr>
      </p:pic>
    </p:spTree>
    <p:extLst>
      <p:ext uri="{BB962C8B-B14F-4D97-AF65-F5344CB8AC3E}">
        <p14:creationId xmlns:p14="http://schemas.microsoft.com/office/powerpoint/2010/main" val="18530005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Group 2</a:t>
            </a:r>
          </a:p>
        </p:txBody>
      </p:sp>
      <p:sp>
        <p:nvSpPr>
          <p:cNvPr id="7" name="Text Placeholder 6"/>
          <p:cNvSpPr>
            <a:spLocks noGrp="1"/>
          </p:cNvSpPr>
          <p:nvPr>
            <p:ph type="body" sz="quarter" idx="13"/>
          </p:nvPr>
        </p:nvSpPr>
        <p:spPr/>
        <p:txBody>
          <a:bodyPr/>
          <a:lstStyle/>
          <a:p>
            <a:r>
              <a:rPr lang="en-US" dirty="0"/>
              <a:t>Respondent collage</a:t>
            </a:r>
          </a:p>
        </p:txBody>
      </p:sp>
      <p:sp>
        <p:nvSpPr>
          <p:cNvPr id="3" name="Footer Placeholder 2"/>
          <p:cNvSpPr>
            <a:spLocks noGrp="1"/>
          </p:cNvSpPr>
          <p:nvPr>
            <p:ph type="ftr" sz="quarter" idx="4294967295"/>
          </p:nvPr>
        </p:nvSpPr>
        <p:spPr>
          <a:xfrm>
            <a:off x="0" y="6221413"/>
            <a:ext cx="4951413" cy="346075"/>
          </a:xfrm>
          <a:prstGeom prst="rect">
            <a:avLst/>
          </a:prstGeom>
        </p:spPr>
        <p:txBody>
          <a:bodyPr/>
          <a:lstStyle/>
          <a:p>
            <a:pPr fontAlgn="auto">
              <a:lnSpc>
                <a:spcPct val="95000"/>
              </a:lnSpc>
              <a:spcBef>
                <a:spcPts val="204"/>
              </a:spcBef>
              <a:spcAft>
                <a:spcPts val="0"/>
              </a:spcAft>
            </a:pPr>
            <a:r>
              <a:rPr lang="en-US" dirty="0">
                <a:solidFill>
                  <a:prstClr val="white"/>
                </a:solidFill>
                <a:latin typeface="Calibri"/>
              </a:rPr>
              <a:t>© 2015 Ipsos. </a:t>
            </a:r>
          </a:p>
        </p:txBody>
      </p:sp>
      <p:sp>
        <p:nvSpPr>
          <p:cNvPr id="4" name="Slide Number Placeholder 3"/>
          <p:cNvSpPr>
            <a:spLocks noGrp="1"/>
          </p:cNvSpPr>
          <p:nvPr>
            <p:ph type="sldNum" sz="quarter" idx="4294967295"/>
          </p:nvPr>
        </p:nvSpPr>
        <p:spPr>
          <a:xfrm>
            <a:off x="0" y="6221413"/>
            <a:ext cx="382588" cy="346075"/>
          </a:xfrm>
          <a:prstGeom prst="rect">
            <a:avLst/>
          </a:prstGeom>
        </p:spPr>
        <p:txBody>
          <a:bodyPr/>
          <a:lstStyle/>
          <a:p>
            <a:pPr fontAlgn="auto">
              <a:lnSpc>
                <a:spcPct val="95000"/>
              </a:lnSpc>
              <a:spcBef>
                <a:spcPts val="204"/>
              </a:spcBef>
              <a:spcAft>
                <a:spcPts val="0"/>
              </a:spcAft>
            </a:pPr>
            <a:fld id="{7F034911-0302-4AAB-AEF0-815419E29289}" type="slidenum">
              <a:rPr lang="en-GB" smtClean="0">
                <a:solidFill>
                  <a:prstClr val="white"/>
                </a:solidFill>
                <a:latin typeface="Calibri"/>
              </a:rPr>
              <a:pPr fontAlgn="auto">
                <a:lnSpc>
                  <a:spcPct val="95000"/>
                </a:lnSpc>
                <a:spcBef>
                  <a:spcPts val="204"/>
                </a:spcBef>
                <a:spcAft>
                  <a:spcPts val="0"/>
                </a:spcAft>
              </a:pPr>
              <a:t>44</a:t>
            </a:fld>
            <a:endParaRPr lang="en-GB" dirty="0">
              <a:solidFill>
                <a:prstClr val="white"/>
              </a:solidFill>
              <a:latin typeface="Calibri"/>
            </a:endParaRP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1695350" y="1697254"/>
            <a:ext cx="5753301" cy="4201422"/>
          </a:xfrm>
          <a:prstGeom prst="rect">
            <a:avLst/>
          </a:prstGeom>
        </p:spPr>
      </p:pic>
    </p:spTree>
    <p:extLst>
      <p:ext uri="{BB962C8B-B14F-4D97-AF65-F5344CB8AC3E}">
        <p14:creationId xmlns:p14="http://schemas.microsoft.com/office/powerpoint/2010/main" val="29308250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Group 4</a:t>
            </a:r>
          </a:p>
        </p:txBody>
      </p:sp>
      <p:sp>
        <p:nvSpPr>
          <p:cNvPr id="7" name="Text Placeholder 6"/>
          <p:cNvSpPr>
            <a:spLocks noGrp="1"/>
          </p:cNvSpPr>
          <p:nvPr>
            <p:ph type="body" sz="quarter" idx="13"/>
          </p:nvPr>
        </p:nvSpPr>
        <p:spPr/>
        <p:txBody>
          <a:bodyPr/>
          <a:lstStyle/>
          <a:p>
            <a:r>
              <a:rPr lang="en-US" dirty="0"/>
              <a:t>Respondent collage</a:t>
            </a:r>
          </a:p>
        </p:txBody>
      </p:sp>
      <p:sp>
        <p:nvSpPr>
          <p:cNvPr id="3" name="Footer Placeholder 2"/>
          <p:cNvSpPr>
            <a:spLocks noGrp="1"/>
          </p:cNvSpPr>
          <p:nvPr>
            <p:ph type="ftr" sz="quarter" idx="4294967295"/>
          </p:nvPr>
        </p:nvSpPr>
        <p:spPr>
          <a:xfrm>
            <a:off x="0" y="6221413"/>
            <a:ext cx="4951413" cy="346075"/>
          </a:xfrm>
          <a:prstGeom prst="rect">
            <a:avLst/>
          </a:prstGeom>
        </p:spPr>
        <p:txBody>
          <a:bodyPr/>
          <a:lstStyle/>
          <a:p>
            <a:pPr fontAlgn="auto">
              <a:lnSpc>
                <a:spcPct val="95000"/>
              </a:lnSpc>
              <a:spcBef>
                <a:spcPts val="204"/>
              </a:spcBef>
              <a:spcAft>
                <a:spcPts val="0"/>
              </a:spcAft>
            </a:pPr>
            <a:r>
              <a:rPr lang="en-US" dirty="0">
                <a:solidFill>
                  <a:prstClr val="white"/>
                </a:solidFill>
                <a:latin typeface="Calibri"/>
              </a:rPr>
              <a:t>© 2015 Ipsos. </a:t>
            </a:r>
          </a:p>
        </p:txBody>
      </p:sp>
      <p:sp>
        <p:nvSpPr>
          <p:cNvPr id="4" name="Slide Number Placeholder 3"/>
          <p:cNvSpPr>
            <a:spLocks noGrp="1"/>
          </p:cNvSpPr>
          <p:nvPr>
            <p:ph type="sldNum" sz="quarter" idx="4294967295"/>
          </p:nvPr>
        </p:nvSpPr>
        <p:spPr>
          <a:xfrm>
            <a:off x="0" y="6221413"/>
            <a:ext cx="382588" cy="346075"/>
          </a:xfrm>
          <a:prstGeom prst="rect">
            <a:avLst/>
          </a:prstGeom>
        </p:spPr>
        <p:txBody>
          <a:bodyPr/>
          <a:lstStyle/>
          <a:p>
            <a:pPr fontAlgn="auto">
              <a:lnSpc>
                <a:spcPct val="95000"/>
              </a:lnSpc>
              <a:spcBef>
                <a:spcPts val="204"/>
              </a:spcBef>
              <a:spcAft>
                <a:spcPts val="0"/>
              </a:spcAft>
            </a:pPr>
            <a:fld id="{7F034911-0302-4AAB-AEF0-815419E29289}" type="slidenum">
              <a:rPr lang="en-GB" smtClean="0">
                <a:solidFill>
                  <a:prstClr val="white"/>
                </a:solidFill>
                <a:latin typeface="Calibri"/>
              </a:rPr>
              <a:pPr fontAlgn="auto">
                <a:lnSpc>
                  <a:spcPct val="95000"/>
                </a:lnSpc>
                <a:spcBef>
                  <a:spcPts val="204"/>
                </a:spcBef>
                <a:spcAft>
                  <a:spcPts val="0"/>
                </a:spcAft>
              </a:pPr>
              <a:t>45</a:t>
            </a:fld>
            <a:endParaRPr lang="en-GB" dirty="0">
              <a:solidFill>
                <a:prstClr val="white"/>
              </a:solidFill>
              <a:latin typeface="Calibri"/>
            </a:endParaRP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1685317" y="1877741"/>
            <a:ext cx="5773367" cy="4011920"/>
          </a:xfrm>
          <a:prstGeom prst="rect">
            <a:avLst/>
          </a:prstGeom>
        </p:spPr>
      </p:pic>
    </p:spTree>
    <p:extLst>
      <p:ext uri="{BB962C8B-B14F-4D97-AF65-F5344CB8AC3E}">
        <p14:creationId xmlns:p14="http://schemas.microsoft.com/office/powerpoint/2010/main" val="36105461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t>Appendix</a:t>
            </a:r>
          </a:p>
        </p:txBody>
      </p:sp>
      <p:sp>
        <p:nvSpPr>
          <p:cNvPr id="94211" name="Text Placeholder 2"/>
          <p:cNvSpPr>
            <a:spLocks noGrp="1"/>
          </p:cNvSpPr>
          <p:nvPr>
            <p:ph type="body" sz="quarter" idx="13"/>
          </p:nvPr>
        </p:nvSpPr>
        <p:spPr/>
        <p:txBody>
          <a:bodyPr/>
          <a:lstStyle/>
          <a:p>
            <a:pPr fontAlgn="t"/>
            <a:endParaRPr lang="en-US" b="1" dirty="0"/>
          </a:p>
          <a:p>
            <a:pPr fontAlgn="t"/>
            <a:endParaRPr lang="en-US" b="1" dirty="0"/>
          </a:p>
          <a:p>
            <a:pPr fontAlgn="t"/>
            <a:endParaRPr lang="en-US" b="1" dirty="0"/>
          </a:p>
          <a:p>
            <a:pPr fontAlgn="t"/>
            <a:endParaRPr lang="en-US" b="1"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a:buFont typeface="Arial" pitchFamily="34" charset="0"/>
              <a:buNone/>
            </a:pP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74577011"/>
              </p:ext>
            </p:extLst>
          </p:nvPr>
        </p:nvGraphicFramePr>
        <p:xfrm>
          <a:off x="374333" y="1513122"/>
          <a:ext cx="4789714" cy="2771647"/>
        </p:xfrm>
        <a:graphic>
          <a:graphicData uri="http://schemas.openxmlformats.org/drawingml/2006/table">
            <a:tbl>
              <a:tblPr firstRow="1" bandRow="1">
                <a:tableStyleId>{073A0DAA-6AF3-43AB-8588-CEC1D06C72B9}</a:tableStyleId>
              </a:tblPr>
              <a:tblGrid>
                <a:gridCol w="2122714">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tblGrid>
              <a:tr h="502918">
                <a:tc>
                  <a:txBody>
                    <a:bodyPr/>
                    <a:lstStyle/>
                    <a:p>
                      <a:r>
                        <a:rPr lang="en-US" dirty="0">
                          <a:solidFill>
                            <a:schemeClr val="bg1"/>
                          </a:solidFill>
                          <a:latin typeface="+mn-lt"/>
                        </a:rPr>
                        <a:t>DESCRIPTION</a:t>
                      </a:r>
                    </a:p>
                  </a:txBody>
                  <a:tcPr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accent1"/>
                    </a:solidFill>
                  </a:tcPr>
                </a:tc>
                <a:tc>
                  <a:txBody>
                    <a:bodyPr/>
                    <a:lstStyle/>
                    <a:p>
                      <a:pPr algn="ctr"/>
                      <a:r>
                        <a:rPr lang="en-US" dirty="0">
                          <a:solidFill>
                            <a:schemeClr val="bg1"/>
                          </a:solidFill>
                          <a:latin typeface="+mn-lt"/>
                        </a:rPr>
                        <a:t>ATTACHMENT</a:t>
                      </a:r>
                    </a:p>
                  </a:txBody>
                  <a:tcPr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756243">
                <a:tc>
                  <a:txBody>
                    <a:bodyPr/>
                    <a:lstStyle/>
                    <a:p>
                      <a:r>
                        <a:rPr lang="en-US" dirty="0">
                          <a:solidFill>
                            <a:schemeClr val="tx1"/>
                          </a:solidFill>
                          <a:latin typeface="+mn-lt"/>
                        </a:rPr>
                        <a:t>Screener</a:t>
                      </a:r>
                    </a:p>
                  </a:txBody>
                  <a:tcPr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c>
                  <a:txBody>
                    <a:bodyPr/>
                    <a:lstStyle/>
                    <a:p>
                      <a:endParaRPr lang="en-US" dirty="0">
                        <a:latin typeface="+mn-lt"/>
                      </a:endParaRPr>
                    </a:p>
                  </a:txBody>
                  <a:tcP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56243">
                <a:tc>
                  <a:txBody>
                    <a:bodyPr/>
                    <a:lstStyle/>
                    <a:p>
                      <a:r>
                        <a:rPr lang="en-US" dirty="0">
                          <a:solidFill>
                            <a:schemeClr val="tx1"/>
                          </a:solidFill>
                          <a:latin typeface="+mn-lt"/>
                        </a:rPr>
                        <a:t>Discussion Guides</a:t>
                      </a:r>
                    </a:p>
                  </a:txBody>
                  <a:tcPr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c>
                  <a:txBody>
                    <a:bodyPr/>
                    <a:lstStyle/>
                    <a:p>
                      <a:endParaRPr lang="en-US" dirty="0">
                        <a:latin typeface="+mn-lt"/>
                      </a:endParaRPr>
                    </a:p>
                  </a:txBody>
                  <a:tcP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56243">
                <a:tc>
                  <a:txBody>
                    <a:bodyPr/>
                    <a:lstStyle/>
                    <a:p>
                      <a:r>
                        <a:rPr lang="en-US" dirty="0">
                          <a:solidFill>
                            <a:schemeClr val="tx1"/>
                          </a:solidFill>
                          <a:latin typeface="+mn-lt"/>
                        </a:rPr>
                        <a:t>Stimuli</a:t>
                      </a:r>
                    </a:p>
                  </a:txBody>
                  <a:tcPr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c>
                  <a:txBody>
                    <a:bodyPr/>
                    <a:lstStyle/>
                    <a:p>
                      <a:endParaRPr lang="en-US" dirty="0">
                        <a:latin typeface="+mn-lt"/>
                      </a:endParaRPr>
                    </a:p>
                  </a:txBody>
                  <a:tcP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extLst>
                  <a:ext uri="{0D108BD9-81ED-4DB2-BD59-A6C34878D82A}">
                    <a16:rowId xmlns:a16="http://schemas.microsoft.com/office/drawing/2014/main" val="1721520909"/>
                  </a:ext>
                </a:extLst>
              </a:tr>
            </a:tbl>
          </a:graphicData>
        </a:graphic>
      </p:graphicFrame>
      <p:sp>
        <p:nvSpPr>
          <p:cNvPr id="9" name="Rectangle 8"/>
          <p:cNvSpPr/>
          <p:nvPr/>
        </p:nvSpPr>
        <p:spPr>
          <a:xfrm>
            <a:off x="6086566" y="5222256"/>
            <a:ext cx="2992120" cy="1061829"/>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r>
              <a:rPr kumimoji="0" lang="en-US" sz="1600" b="1" i="0" u="none" strike="noStrike" kern="1200" cap="none" spc="0" normalizeH="0" baseline="0" noProof="0" dirty="0">
                <a:ln>
                  <a:noFill/>
                </a:ln>
                <a:solidFill>
                  <a:srgbClr val="222223"/>
                </a:solidFill>
                <a:effectLst/>
                <a:uLnTx/>
                <a:uFillTx/>
                <a:latin typeface="Calibri"/>
                <a:ea typeface="+mn-ea"/>
                <a:cs typeface="+mn-cs"/>
              </a:rPr>
              <a:t>Jonas Wagner</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22223"/>
                </a:solidFill>
                <a:effectLst/>
                <a:uLnTx/>
                <a:uFillTx/>
                <a:latin typeface="Calibri"/>
                <a:ea typeface="+mn-ea"/>
                <a:cs typeface="+mn-cs"/>
              </a:rPr>
              <a:t>SENIOR VICE PRESIDENT</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22223"/>
                </a:solidFill>
                <a:effectLst/>
                <a:uLnTx/>
                <a:uFillTx/>
                <a:latin typeface="Calibri"/>
                <a:ea typeface="+mn-ea"/>
                <a:cs typeface="+mn-cs"/>
              </a:rPr>
              <a:t>646.348.0789</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22223"/>
                </a:solidFill>
                <a:effectLst/>
                <a:uLnTx/>
                <a:uFillTx/>
                <a:latin typeface="Calibri"/>
                <a:ea typeface="+mn-ea"/>
                <a:cs typeface="+mn-cs"/>
              </a:rPr>
              <a:t>Jonas.Wager@ipsos.com</a:t>
            </a:r>
          </a:p>
        </p:txBody>
      </p:sp>
      <p:sp>
        <p:nvSpPr>
          <p:cNvPr id="10" name="Text Box 26"/>
          <p:cNvSpPr txBox="1">
            <a:spLocks noChangeArrowheads="1"/>
          </p:cNvSpPr>
          <p:nvPr/>
        </p:nvSpPr>
        <p:spPr bwMode="black">
          <a:xfrm>
            <a:off x="383168" y="4371438"/>
            <a:ext cx="4147930" cy="184666"/>
          </a:xfrm>
          <a:prstGeom prst="rect">
            <a:avLst/>
          </a:prstGeom>
          <a:noFill/>
          <a:ln w="9525" algn="ctr">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25000"/>
              </a:spcAft>
              <a:buClrTx/>
              <a:buSzTx/>
              <a:buFontTx/>
              <a:buNone/>
              <a:tabLst/>
              <a:defRPr/>
            </a:pPr>
            <a:r>
              <a:rPr kumimoji="0" lang="en-US" sz="1200" b="0" i="0" u="none" strike="noStrike" kern="1200" cap="none" spc="0" normalizeH="0" baseline="0" noProof="0" dirty="0">
                <a:ln>
                  <a:noFill/>
                </a:ln>
                <a:solidFill>
                  <a:srgbClr val="222223"/>
                </a:solidFill>
                <a:effectLst/>
                <a:uLnTx/>
                <a:uFillTx/>
                <a:latin typeface="Calibri"/>
                <a:ea typeface="돋움" pitchFamily="50" charset="-127"/>
                <a:cs typeface="+mn-cs"/>
              </a:rPr>
              <a:t>To open the documents double click on the link in “normal” mode.</a:t>
            </a:r>
          </a:p>
        </p:txBody>
      </p:sp>
      <p:sp>
        <p:nvSpPr>
          <p:cNvPr id="11" name="Text Box 27"/>
          <p:cNvSpPr txBox="1">
            <a:spLocks noChangeArrowheads="1"/>
          </p:cNvSpPr>
          <p:nvPr/>
        </p:nvSpPr>
        <p:spPr bwMode="black">
          <a:xfrm>
            <a:off x="5527612" y="1757975"/>
            <a:ext cx="2633952" cy="1692771"/>
          </a:xfrm>
          <a:prstGeom prst="rect">
            <a:avLst/>
          </a:prstGeom>
          <a:noFill/>
          <a:ln w="9525" algn="ctr">
            <a:noFill/>
            <a:miter lim="800000"/>
            <a:headEnd/>
            <a:tailEnd/>
          </a:ln>
        </p:spPr>
        <p:txBody>
          <a:bodyPr wrap="square" lIns="0" tIns="0" rIns="0" bIns="0">
            <a:spAutoFit/>
          </a:bodyPr>
          <a:lstStyle/>
          <a:p>
            <a:pPr marL="0" marR="0" lvl="0" indent="0" algn="l" defTabSz="914400" rtl="0" eaLnBrk="0" fontAlgn="base" latinLnBrk="0" hangingPunct="0">
              <a:lnSpc>
                <a:spcPct val="110000"/>
              </a:lnSpc>
              <a:spcBef>
                <a:spcPct val="0"/>
              </a:spcBef>
              <a:spcAft>
                <a:spcPct val="25000"/>
              </a:spcAft>
              <a:buClrTx/>
              <a:buSzTx/>
              <a:buFontTx/>
              <a:buNone/>
              <a:tabLst/>
              <a:defRPr/>
            </a:pPr>
            <a:r>
              <a:rPr kumimoji="0" lang="en-US" sz="1000" b="0" i="0" u="none" strike="noStrike" kern="1200" cap="none" spc="0" normalizeH="0" baseline="0" noProof="0" dirty="0">
                <a:ln>
                  <a:noFill/>
                </a:ln>
                <a:solidFill>
                  <a:srgbClr val="222223"/>
                </a:solidFill>
                <a:effectLst/>
                <a:uLnTx/>
                <a:uFillTx/>
                <a:latin typeface="Calibri"/>
                <a:ea typeface="돋움" pitchFamily="50" charset="-127"/>
                <a:cs typeface="+mn-cs"/>
              </a:rPr>
              <a:t>The findings outlined in this document are qualitative in nature, and the work is exploratory as a result of the sample size and method by which the sample was drawn.  Results should be regarded as directional and may not necessarily be projected to the larger population without further quantitative research. Comments written in italics with quotation marks are not necessarily direct quotations but are close paraphrases of respondent comments.</a:t>
            </a:r>
          </a:p>
        </p:txBody>
      </p:sp>
      <p:sp>
        <p:nvSpPr>
          <p:cNvPr id="3" name="Rectangle 6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22223"/>
              </a:solidFill>
              <a:effectLst/>
              <a:uLnTx/>
              <a:uFillTx/>
              <a:latin typeface="Arial" pitchFamily="34" charset="0"/>
              <a:ea typeface="+mn-ea"/>
              <a:cs typeface="+mn-cs"/>
            </a:endParaRPr>
          </a:p>
        </p:txBody>
      </p:sp>
      <p:sp>
        <p:nvSpPr>
          <p:cNvPr id="7" name="Rectangle 6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22223"/>
              </a:solidFill>
              <a:effectLst/>
              <a:uLnTx/>
              <a:uFillTx/>
              <a:latin typeface="Arial" pitchFamily="34" charset="0"/>
              <a:ea typeface="+mn-ea"/>
              <a:cs typeface="+mn-cs"/>
            </a:endParaRPr>
          </a:p>
        </p:txBody>
      </p:sp>
      <p:sp>
        <p:nvSpPr>
          <p:cNvPr id="4" name="Rectangle 9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22223"/>
              </a:solidFill>
              <a:effectLst/>
              <a:uLnTx/>
              <a:uFillTx/>
              <a:latin typeface="Arial" pitchFamily="34" charset="0"/>
              <a:ea typeface="+mn-ea"/>
              <a:cs typeface="+mn-cs"/>
            </a:endParaRPr>
          </a:p>
        </p:txBody>
      </p:sp>
      <p:sp>
        <p:nvSpPr>
          <p:cNvPr id="13" name="Rectangle 9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22223"/>
              </a:solidFill>
              <a:effectLst/>
              <a:uLnTx/>
              <a:uFillTx/>
              <a:latin typeface="Arial" pitchFamily="34" charset="0"/>
              <a:ea typeface="+mn-ea"/>
              <a:cs typeface="+mn-cs"/>
            </a:endParaRPr>
          </a:p>
        </p:txBody>
      </p:sp>
      <p:sp>
        <p:nvSpPr>
          <p:cNvPr id="5" name="Rectangle 1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22223"/>
              </a:solidFill>
              <a:effectLst/>
              <a:uLnTx/>
              <a:uFillTx/>
              <a:latin typeface="Arial" pitchFamily="34" charset="0"/>
              <a:ea typeface="+mn-ea"/>
              <a:cs typeface="+mn-cs"/>
            </a:endParaRPr>
          </a:p>
        </p:txBody>
      </p:sp>
      <p:sp>
        <p:nvSpPr>
          <p:cNvPr id="15" name="Rectangle 1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22223"/>
              </a:solidFill>
              <a:effectLst/>
              <a:uLnTx/>
              <a:uFillTx/>
              <a:latin typeface="Arial" pitchFamily="34" charset="0"/>
              <a:ea typeface="+mn-ea"/>
              <a:cs typeface="+mn-cs"/>
            </a:endParaRPr>
          </a:p>
        </p:txBody>
      </p:sp>
      <p:sp>
        <p:nvSpPr>
          <p:cNvPr id="6"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14" name="Object 13"/>
          <p:cNvGraphicFramePr>
            <a:graphicFrameLocks noChangeAspect="1"/>
          </p:cNvGraphicFramePr>
          <p:nvPr>
            <p:extLst>
              <p:ext uri="{D42A27DB-BD31-4B8C-83A1-F6EECF244321}">
                <p14:modId xmlns:p14="http://schemas.microsoft.com/office/powerpoint/2010/main" val="4075996653"/>
              </p:ext>
            </p:extLst>
          </p:nvPr>
        </p:nvGraphicFramePr>
        <p:xfrm>
          <a:off x="3343702" y="2078707"/>
          <a:ext cx="971550" cy="628650"/>
        </p:xfrm>
        <a:graphic>
          <a:graphicData uri="http://schemas.openxmlformats.org/presentationml/2006/ole">
            <mc:AlternateContent xmlns:mc="http://schemas.openxmlformats.org/markup-compatibility/2006">
              <mc:Choice xmlns:v="urn:schemas-microsoft-com:vml" Requires="v">
                <p:oleObj spid="_x0000_s2307" name="Document" showAsIcon="1" r:id="rId3" imgW="1216893" imgH="791985" progId="Word.Document.12">
                  <p:embed/>
                </p:oleObj>
              </mc:Choice>
              <mc:Fallback>
                <p:oleObj name="Document" showAsIcon="1" r:id="rId3" imgW="1216893" imgH="791985" progId="Word.Document.12">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3702" y="2078707"/>
                        <a:ext cx="971550" cy="628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1"/>
          <p:cNvSpPr>
            <a:spLocks noChangeArrowheads="1"/>
          </p:cNvSpPr>
          <p:nvPr/>
        </p:nvSpPr>
        <p:spPr bwMode="auto">
          <a:xfrm>
            <a:off x="3343702" y="284413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18" name="Object 17"/>
          <p:cNvGraphicFramePr>
            <a:graphicFrameLocks noChangeAspect="1"/>
          </p:cNvGraphicFramePr>
          <p:nvPr>
            <p:extLst>
              <p:ext uri="{D42A27DB-BD31-4B8C-83A1-F6EECF244321}">
                <p14:modId xmlns:p14="http://schemas.microsoft.com/office/powerpoint/2010/main" val="149316027"/>
              </p:ext>
            </p:extLst>
          </p:nvPr>
        </p:nvGraphicFramePr>
        <p:xfrm>
          <a:off x="3343702" y="2857783"/>
          <a:ext cx="971550" cy="628650"/>
        </p:xfrm>
        <a:graphic>
          <a:graphicData uri="http://schemas.openxmlformats.org/presentationml/2006/ole">
            <mc:AlternateContent xmlns:mc="http://schemas.openxmlformats.org/markup-compatibility/2006">
              <mc:Choice xmlns:v="urn:schemas-microsoft-com:vml" Requires="v">
                <p:oleObj spid="_x0000_s2308" name="Document" showAsIcon="1" r:id="rId5" imgW="1216893" imgH="791985" progId="Word.Document.12">
                  <p:embed/>
                </p:oleObj>
              </mc:Choice>
              <mc:Fallback>
                <p:oleObj name="Document" showAsIcon="1" r:id="rId5" imgW="1216893" imgH="791985" progId="Word.Document.12">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3702" y="2857783"/>
                        <a:ext cx="971550" cy="628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a:hlinkClick r:id="" action="ppaction://ole?verb=0"/>
          </p:cNvPr>
          <p:cNvGraphicFramePr>
            <a:graphicFrameLocks noChangeAspect="1"/>
          </p:cNvGraphicFramePr>
          <p:nvPr>
            <p:extLst>
              <p:ext uri="{D42A27DB-BD31-4B8C-83A1-F6EECF244321}">
                <p14:modId xmlns:p14="http://schemas.microsoft.com/office/powerpoint/2010/main" val="2880194628"/>
              </p:ext>
            </p:extLst>
          </p:nvPr>
        </p:nvGraphicFramePr>
        <p:xfrm>
          <a:off x="3372277" y="3581633"/>
          <a:ext cx="914400" cy="771525"/>
        </p:xfrm>
        <a:graphic>
          <a:graphicData uri="http://schemas.openxmlformats.org/presentationml/2006/ole">
            <mc:AlternateContent xmlns:mc="http://schemas.openxmlformats.org/markup-compatibility/2006">
              <mc:Choice xmlns:v="urn:schemas-microsoft-com:vml" Requires="v">
                <p:oleObj spid="_x0000_s2309" name="Presentation" showAsIcon="1" r:id="rId7" imgW="914400" imgH="771480" progId="PowerPoint.Show.12">
                  <p:embed/>
                </p:oleObj>
              </mc:Choice>
              <mc:Fallback>
                <p:oleObj name="Presentation" showAsIcon="1" r:id="rId7" imgW="914400" imgH="771480" progId="PowerPoint.Show.12">
                  <p:embed/>
                  <p:pic>
                    <p:nvPicPr>
                      <p:cNvPr id="0" name=""/>
                      <p:cNvPicPr/>
                      <p:nvPr/>
                    </p:nvPicPr>
                    <p:blipFill>
                      <a:blip r:embed="rId8"/>
                      <a:stretch>
                        <a:fillRect/>
                      </a:stretch>
                    </p:blipFill>
                    <p:spPr>
                      <a:xfrm>
                        <a:off x="3372277" y="3581633"/>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81379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ltGray">
          <a:xfrm>
            <a:off x="0" y="0"/>
            <a:ext cx="40126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
        <p:nvSpPr>
          <p:cNvPr id="2" name="Rectangle 1"/>
          <p:cNvSpPr/>
          <p:nvPr/>
        </p:nvSpPr>
        <p:spPr bwMode="ltGray">
          <a:xfrm>
            <a:off x="285326" y="1062286"/>
            <a:ext cx="3608943" cy="4371677"/>
          </a:xfrm>
          <a:prstGeom prst="rect">
            <a:avLst/>
          </a:prstGeom>
          <a:ln>
            <a:noFill/>
          </a:ln>
        </p:spPr>
        <p:txBody>
          <a:bodyPr wrap="square" lIns="62197" tIns="31099" rIns="62197" bIns="31099">
            <a:spAutoFit/>
          </a:bodyPr>
          <a:lstStyle/>
          <a:p>
            <a:pPr algn="just" fontAlgn="auto" hangingPunct="0">
              <a:lnSpc>
                <a:spcPts val="1600"/>
              </a:lnSpc>
              <a:spcBef>
                <a:spcPts val="0"/>
              </a:spcBef>
              <a:spcAft>
                <a:spcPts val="0"/>
              </a:spcAft>
            </a:pPr>
            <a:r>
              <a:rPr lang="en-GB" sz="1400" b="1" dirty="0">
                <a:solidFill>
                  <a:prstClr val="white"/>
                </a:solidFill>
                <a:latin typeface="Calibri"/>
              </a:rPr>
              <a:t>ABOUT IPSOS</a:t>
            </a:r>
          </a:p>
          <a:p>
            <a:pPr algn="just" fontAlgn="auto" hangingPunct="0">
              <a:lnSpc>
                <a:spcPts val="1600"/>
              </a:lnSpc>
              <a:spcBef>
                <a:spcPts val="0"/>
              </a:spcBef>
              <a:spcAft>
                <a:spcPts val="0"/>
              </a:spcAft>
            </a:pPr>
            <a:endParaRPr lang="en-US" sz="1400" dirty="0">
              <a:solidFill>
                <a:prstClr val="white"/>
              </a:solidFill>
              <a:latin typeface="Calibri"/>
            </a:endParaRPr>
          </a:p>
          <a:p>
            <a:pPr fontAlgn="auto">
              <a:lnSpc>
                <a:spcPts val="1600"/>
              </a:lnSpc>
              <a:spcBef>
                <a:spcPts val="0"/>
              </a:spcBef>
              <a:spcAft>
                <a:spcPts val="0"/>
              </a:spcAft>
            </a:pPr>
            <a:r>
              <a:rPr lang="en-US" sz="1200" dirty="0">
                <a:solidFill>
                  <a:prstClr val="white"/>
                </a:solidFill>
                <a:latin typeface="Calibri"/>
              </a:rPr>
              <a:t>Ipsos ranks third in the global research industry. With a strong presence in 87 countries, Ipsos employs more than 16,000 people and has the ability to conduct research programs in more than 100 countries. Founded in France in 1975, Ipsos is controlled and managed by research professionals. They have built a solid Group around a multi-specialist positioning – Media and advertising research; Marketing research; Client and employee relationship management; Opinion &amp; social research; Mobile, Online, Offline data collection and delivery. </a:t>
            </a:r>
          </a:p>
          <a:p>
            <a:pPr fontAlgn="auto">
              <a:lnSpc>
                <a:spcPts val="1600"/>
              </a:lnSpc>
              <a:spcBef>
                <a:spcPts val="0"/>
              </a:spcBef>
              <a:spcAft>
                <a:spcPts val="0"/>
              </a:spcAft>
            </a:pPr>
            <a:endParaRPr lang="en-US" sz="1200" dirty="0">
              <a:solidFill>
                <a:prstClr val="white"/>
              </a:solidFill>
              <a:latin typeface="Calibri"/>
            </a:endParaRPr>
          </a:p>
          <a:p>
            <a:pPr fontAlgn="auto">
              <a:lnSpc>
                <a:spcPts val="1600"/>
              </a:lnSpc>
              <a:spcBef>
                <a:spcPts val="0"/>
              </a:spcBef>
              <a:spcAft>
                <a:spcPts val="0"/>
              </a:spcAft>
            </a:pPr>
            <a:r>
              <a:rPr lang="en-US" sz="1200" dirty="0">
                <a:solidFill>
                  <a:prstClr val="white"/>
                </a:solidFill>
                <a:latin typeface="Calibri"/>
              </a:rPr>
              <a:t>Ipsos is listed on Eurolist - NYSE-Euronext.  The company is part of the SBF 120 and the Mid-60 index and is eligible for the Deferred Settlement Service (SRD).</a:t>
            </a:r>
          </a:p>
          <a:p>
            <a:pPr fontAlgn="auto">
              <a:lnSpc>
                <a:spcPts val="1600"/>
              </a:lnSpc>
              <a:spcBef>
                <a:spcPts val="0"/>
              </a:spcBef>
              <a:spcAft>
                <a:spcPts val="0"/>
              </a:spcAft>
            </a:pPr>
            <a:r>
              <a:rPr lang="en-US" sz="1200" dirty="0">
                <a:solidFill>
                  <a:prstClr val="white"/>
                </a:solidFill>
                <a:latin typeface="Calibri"/>
              </a:rPr>
              <a:t> </a:t>
            </a:r>
          </a:p>
          <a:p>
            <a:pPr fontAlgn="auto">
              <a:lnSpc>
                <a:spcPts val="1600"/>
              </a:lnSpc>
              <a:spcBef>
                <a:spcPts val="0"/>
              </a:spcBef>
              <a:spcAft>
                <a:spcPts val="0"/>
              </a:spcAft>
            </a:pPr>
            <a:r>
              <a:rPr lang="en-US" sz="1200" dirty="0">
                <a:solidFill>
                  <a:prstClr val="white"/>
                </a:solidFill>
                <a:latin typeface="Calibri"/>
              </a:rPr>
              <a:t>ISIN code FR0000073298, Reuters ISOS.PA, Bloomberg IPS:FP</a:t>
            </a:r>
          </a:p>
          <a:p>
            <a:pPr fontAlgn="auto">
              <a:lnSpc>
                <a:spcPts val="1600"/>
              </a:lnSpc>
              <a:spcBef>
                <a:spcPts val="0"/>
              </a:spcBef>
              <a:spcAft>
                <a:spcPts val="0"/>
              </a:spcAft>
            </a:pPr>
            <a:r>
              <a:rPr lang="en-US" sz="1200" dirty="0">
                <a:solidFill>
                  <a:prstClr val="white"/>
                </a:solidFill>
                <a:latin typeface="Calibri"/>
              </a:rPr>
              <a:t>www.ipsos.com</a:t>
            </a:r>
          </a:p>
        </p:txBody>
      </p:sp>
      <p:sp>
        <p:nvSpPr>
          <p:cNvPr id="3" name="Rectangle 2"/>
          <p:cNvSpPr/>
          <p:nvPr/>
        </p:nvSpPr>
        <p:spPr>
          <a:xfrm>
            <a:off x="4385051" y="1062286"/>
            <a:ext cx="4570380" cy="3776643"/>
          </a:xfrm>
          <a:prstGeom prst="rect">
            <a:avLst/>
          </a:prstGeom>
          <a:ln>
            <a:noFill/>
          </a:ln>
        </p:spPr>
        <p:txBody>
          <a:bodyPr lIns="62197" tIns="31099" rIns="62197" bIns="31099">
            <a:spAutoFit/>
          </a:bodyPr>
          <a:lstStyle/>
          <a:p>
            <a:pPr algn="just" fontAlgn="auto" hangingPunct="0">
              <a:lnSpc>
                <a:spcPts val="1600"/>
              </a:lnSpc>
              <a:spcBef>
                <a:spcPts val="0"/>
              </a:spcBef>
              <a:spcAft>
                <a:spcPts val="0"/>
              </a:spcAft>
            </a:pPr>
            <a:r>
              <a:rPr lang="en-US" sz="1400" b="1" dirty="0">
                <a:solidFill>
                  <a:srgbClr val="222223"/>
                </a:solidFill>
                <a:latin typeface="Calibri"/>
              </a:rPr>
              <a:t>GAME CHANGERS</a:t>
            </a:r>
          </a:p>
          <a:p>
            <a:pPr fontAlgn="auto">
              <a:spcBef>
                <a:spcPts val="0"/>
              </a:spcBef>
              <a:spcAft>
                <a:spcPts val="0"/>
              </a:spcAft>
            </a:pPr>
            <a:br>
              <a:rPr lang="en-US" sz="1200" b="1" dirty="0">
                <a:solidFill>
                  <a:srgbClr val="222223"/>
                </a:solidFill>
                <a:latin typeface="Calibri"/>
              </a:rPr>
            </a:br>
            <a:r>
              <a:rPr lang="en-US" sz="1200" dirty="0">
                <a:solidFill>
                  <a:srgbClr val="222223"/>
                </a:solidFill>
                <a:latin typeface="Calibri"/>
              </a:rPr>
              <a:t>At Ipsos we are passionately curious about people, markets, brands and society. We deliver information and analysis that makes our complex world easier and faster to navigate and inspires our clients to make smarter decisions. </a:t>
            </a:r>
          </a:p>
          <a:p>
            <a:pPr fontAlgn="auto">
              <a:spcBef>
                <a:spcPts val="0"/>
              </a:spcBef>
              <a:spcAft>
                <a:spcPts val="0"/>
              </a:spcAft>
            </a:pPr>
            <a:endParaRPr lang="en-US" sz="1200" dirty="0">
              <a:solidFill>
                <a:srgbClr val="222223"/>
              </a:solidFill>
              <a:latin typeface="Calibri"/>
            </a:endParaRPr>
          </a:p>
          <a:p>
            <a:pPr fontAlgn="auto">
              <a:spcBef>
                <a:spcPts val="0"/>
              </a:spcBef>
              <a:spcAft>
                <a:spcPts val="0"/>
              </a:spcAft>
            </a:pPr>
            <a:r>
              <a:rPr lang="en-US" sz="1200" dirty="0">
                <a:solidFill>
                  <a:srgbClr val="222223"/>
                </a:solidFill>
                <a:latin typeface="Calibri"/>
              </a:rPr>
              <a:t>We believe that our work is important. Security, simplicity, speed and substance applies to everything we do. </a:t>
            </a:r>
          </a:p>
          <a:p>
            <a:pPr fontAlgn="auto">
              <a:spcBef>
                <a:spcPts val="0"/>
              </a:spcBef>
              <a:spcAft>
                <a:spcPts val="0"/>
              </a:spcAft>
            </a:pPr>
            <a:endParaRPr lang="en-US" sz="1200" dirty="0">
              <a:solidFill>
                <a:srgbClr val="222223"/>
              </a:solidFill>
              <a:latin typeface="Calibri"/>
            </a:endParaRPr>
          </a:p>
          <a:p>
            <a:pPr fontAlgn="auto">
              <a:spcBef>
                <a:spcPts val="0"/>
              </a:spcBef>
              <a:spcAft>
                <a:spcPts val="0"/>
              </a:spcAft>
            </a:pPr>
            <a:r>
              <a:rPr lang="en-US" sz="1200" dirty="0">
                <a:solidFill>
                  <a:srgbClr val="222223"/>
                </a:solidFill>
                <a:latin typeface="Calibri"/>
              </a:rPr>
              <a:t>Through specialisation, we offer our clients a unique depth of knowledge and expertise. Learning from different experiences gives us perspective and inspires us to boldly call things into question, to be creative.</a:t>
            </a:r>
          </a:p>
          <a:p>
            <a:pPr fontAlgn="auto">
              <a:spcBef>
                <a:spcPts val="0"/>
              </a:spcBef>
              <a:spcAft>
                <a:spcPts val="0"/>
              </a:spcAft>
            </a:pPr>
            <a:endParaRPr lang="en-US" sz="1200" dirty="0">
              <a:solidFill>
                <a:srgbClr val="222223"/>
              </a:solidFill>
              <a:latin typeface="Calibri"/>
            </a:endParaRPr>
          </a:p>
          <a:p>
            <a:pPr fontAlgn="auto">
              <a:spcBef>
                <a:spcPts val="0"/>
              </a:spcBef>
              <a:spcAft>
                <a:spcPts val="0"/>
              </a:spcAft>
            </a:pPr>
            <a:r>
              <a:rPr lang="en-US" sz="1200" dirty="0">
                <a:solidFill>
                  <a:srgbClr val="222223"/>
                </a:solidFill>
                <a:latin typeface="Calibri"/>
              </a:rPr>
              <a:t>By nurturing a culture of collaboration and curiosity, we attract the highest calibre of people who have the ability and desire to influence and shape the future.</a:t>
            </a:r>
          </a:p>
          <a:p>
            <a:pPr fontAlgn="auto">
              <a:spcBef>
                <a:spcPts val="0"/>
              </a:spcBef>
              <a:spcAft>
                <a:spcPts val="0"/>
              </a:spcAft>
            </a:pPr>
            <a:endParaRPr lang="en-US" sz="1200" dirty="0">
              <a:solidFill>
                <a:srgbClr val="222223"/>
              </a:solidFill>
              <a:latin typeface="Calibri"/>
            </a:endParaRPr>
          </a:p>
          <a:p>
            <a:pPr fontAlgn="auto">
              <a:spcBef>
                <a:spcPts val="0"/>
              </a:spcBef>
              <a:spcAft>
                <a:spcPts val="0"/>
              </a:spcAft>
            </a:pPr>
            <a:r>
              <a:rPr lang="en-US" sz="1200" dirty="0">
                <a:solidFill>
                  <a:srgbClr val="222223"/>
                </a:solidFill>
                <a:latin typeface="Calibri"/>
              </a:rPr>
              <a:t>“GAME CHANGERS” - our tagline - summarises our ambition.</a:t>
            </a:r>
          </a:p>
        </p:txBody>
      </p:sp>
      <p:cxnSp>
        <p:nvCxnSpPr>
          <p:cNvPr id="8" name="Straight Connector 7"/>
          <p:cNvCxnSpPr/>
          <p:nvPr/>
        </p:nvCxnSpPr>
        <p:spPr bwMode="ltGray">
          <a:xfrm>
            <a:off x="344244" y="1412776"/>
            <a:ext cx="3356386"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Lst>
        </p:spPr>
      </p:cxnSp>
      <p:cxnSp>
        <p:nvCxnSpPr>
          <p:cNvPr id="9" name="Straight Connector 8"/>
          <p:cNvCxnSpPr/>
          <p:nvPr/>
        </p:nvCxnSpPr>
        <p:spPr>
          <a:xfrm>
            <a:off x="4475180" y="1412776"/>
            <a:ext cx="4367606"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Lst>
        </p:spPr>
      </p:cxnSp>
      <p:grpSp>
        <p:nvGrpSpPr>
          <p:cNvPr id="13" name="Group 12"/>
          <p:cNvGrpSpPr/>
          <p:nvPr/>
        </p:nvGrpSpPr>
        <p:grpSpPr>
          <a:xfrm>
            <a:off x="6965726" y="6232981"/>
            <a:ext cx="1933546" cy="355982"/>
            <a:chOff x="10239375" y="6688139"/>
            <a:chExt cx="2842245" cy="523426"/>
          </a:xfrm>
        </p:grpSpPr>
        <p:pic>
          <p:nvPicPr>
            <p:cNvPr id="14" name="Picture 13" descr="IPSOS_GAMECHANGERS_blue.png"/>
            <p:cNvPicPr>
              <a:picLocks noChangeAspect="1"/>
            </p:cNvPicPr>
            <p:nvPr/>
          </p:nvPicPr>
          <p:blipFill rotWithShape="1">
            <a:blip r:embed="rId3" cstate="email">
              <a:extLst>
                <a:ext uri="{28A0092B-C50C-407E-A947-70E740481C1C}">
                  <a14:useLocalDpi xmlns:a14="http://schemas.microsoft.com/office/drawing/2010/main"/>
                </a:ext>
              </a:extLst>
            </a:blip>
            <a:srcRect t="-9671" b="-1"/>
            <a:stretch/>
          </p:blipFill>
          <p:spPr>
            <a:xfrm>
              <a:off x="12526963" y="6688139"/>
              <a:ext cx="554657" cy="523426"/>
            </a:xfrm>
            <a:prstGeom prst="rect">
              <a:avLst/>
            </a:prstGeom>
          </p:spPr>
        </p:pic>
        <p:pic>
          <p:nvPicPr>
            <p:cNvPr id="15" name="Picture 14" descr="IPSOS_GAMECHANGERS_blue.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0239375" y="6804025"/>
              <a:ext cx="2028825" cy="407539"/>
            </a:xfrm>
            <a:prstGeom prst="rect">
              <a:avLst/>
            </a:prstGeom>
          </p:spPr>
        </p:pic>
      </p:grpSp>
    </p:spTree>
    <p:extLst>
      <p:ext uri="{BB962C8B-B14F-4D97-AF65-F5344CB8AC3E}">
        <p14:creationId xmlns:p14="http://schemas.microsoft.com/office/powerpoint/2010/main" val="21816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4000162" cy="6858000"/>
          </a:xfrm>
          <a:prstGeom prst="rect">
            <a:avLst/>
          </a:prstGeom>
        </p:spPr>
      </p:pic>
      <p:sp>
        <p:nvSpPr>
          <p:cNvPr id="21" name="Title 20"/>
          <p:cNvSpPr>
            <a:spLocks noGrp="1"/>
          </p:cNvSpPr>
          <p:nvPr>
            <p:ph type="ctrTitle"/>
          </p:nvPr>
        </p:nvSpPr>
        <p:spPr/>
        <p:txBody>
          <a:bodyPr anchor="b"/>
          <a:lstStyle/>
          <a:p>
            <a:r>
              <a:rPr lang="en-GB" dirty="0"/>
              <a:t>THANK YOU!</a:t>
            </a:r>
          </a:p>
        </p:txBody>
      </p:sp>
      <p:sp>
        <p:nvSpPr>
          <p:cNvPr id="31" name="Footer Placeholder 10"/>
          <p:cNvSpPr>
            <a:spLocks noGrp="1"/>
          </p:cNvSpPr>
          <p:nvPr>
            <p:ph type="ftr" sz="quarter" idx="11"/>
          </p:nvPr>
        </p:nvSpPr>
        <p:spPr>
          <a:prstGeom prst="rect">
            <a:avLst/>
          </a:prstGeom>
        </p:spPr>
        <p:txBody>
          <a:bodyPr/>
          <a:lstStyle>
            <a:lvl1pPr>
              <a:defRPr sz="1000">
                <a:solidFill>
                  <a:schemeClr val="accent4">
                    <a:lumMod val="75000"/>
                  </a:schemeClr>
                </a:solidFill>
              </a:defRPr>
            </a:lvl1pPr>
          </a:lstStyle>
          <a:p>
            <a:r>
              <a:rPr lang="en-GB" dirty="0">
                <a:solidFill>
                  <a:srgbClr val="888B8D"/>
                </a:solidFill>
                <a:latin typeface="+mn-lt"/>
              </a:rPr>
              <a:t>© 2017 Ipsos.  All rights reserved. Contains Ipsos' Confidential and Proprietary information and may not be disclosed or reproduced without the prior written consent of Ipsos.</a:t>
            </a:r>
          </a:p>
        </p:txBody>
      </p:sp>
    </p:spTree>
    <p:extLst>
      <p:ext uri="{BB962C8B-B14F-4D97-AF65-F5344CB8AC3E}">
        <p14:creationId xmlns:p14="http://schemas.microsoft.com/office/powerpoint/2010/main" val="144225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247650" y="1851257"/>
            <a:ext cx="8639322" cy="3524011"/>
          </a:xfrm>
        </p:spPr>
        <p:txBody>
          <a:bodyPr/>
          <a:lstStyle/>
          <a:p>
            <a:pPr lvl="0" defTabSz="914400" fontAlgn="base">
              <a:spcBef>
                <a:spcPct val="0"/>
              </a:spcBef>
              <a:spcAft>
                <a:spcPct val="0"/>
              </a:spcAft>
            </a:pPr>
            <a:r>
              <a:rPr lang="en-US" i="1" cap="none" dirty="0">
                <a:solidFill>
                  <a:srgbClr val="222223"/>
                </a:solidFill>
                <a:latin typeface="+mj-lt"/>
              </a:rPr>
              <a:t>© 2017 Ipsos Insight LLC.  All rights reserved.  Contains Ipsos’ Confidential, Trade Secret and Proprietary Information.</a:t>
            </a:r>
          </a:p>
          <a:p>
            <a:pPr lvl="0" defTabSz="914400" fontAlgn="base">
              <a:spcBef>
                <a:spcPct val="0"/>
              </a:spcBef>
              <a:spcAft>
                <a:spcPct val="0"/>
              </a:spcAft>
            </a:pPr>
            <a:endParaRPr lang="en-US" cap="none" dirty="0">
              <a:solidFill>
                <a:srgbClr val="222223"/>
              </a:solidFill>
              <a:latin typeface="+mj-lt"/>
            </a:endParaRPr>
          </a:p>
          <a:p>
            <a:pPr lvl="0" defTabSz="914400" fontAlgn="base">
              <a:spcBef>
                <a:spcPct val="0"/>
              </a:spcBef>
              <a:spcAft>
                <a:spcPct val="0"/>
              </a:spcAft>
            </a:pPr>
            <a:r>
              <a:rPr lang="en-US" i="1" cap="none" dirty="0">
                <a:solidFill>
                  <a:srgbClr val="222223"/>
                </a:solidFill>
                <a:latin typeface="+mj-lt"/>
              </a:rPr>
              <a:t>The contents of this document constitute the sole and exclusive property of Ipsos Insight LLC (“Ipsos”) and/or the addressee and may not be used in any manner without the prior written consent of Ipsos. Ipsos retains all rights, title and interest in or to any of Ipsos' trademarks, technologies, norms, models, tools, proprietary methodologies and analyses, including, without limitation, algorithms, techniques, databases, computer programs and software, used, created or developed by Ipsos in connection with Ipsos' preparation of this document. No license under any copyright is hereby granted or implied.</a:t>
            </a:r>
          </a:p>
          <a:p>
            <a:pPr lvl="0" defTabSz="914400" fontAlgn="base">
              <a:spcBef>
                <a:spcPct val="0"/>
              </a:spcBef>
              <a:spcAft>
                <a:spcPct val="0"/>
              </a:spcAft>
            </a:pPr>
            <a:endParaRPr lang="en-US" cap="none" dirty="0">
              <a:solidFill>
                <a:srgbClr val="222223"/>
              </a:solidFill>
              <a:latin typeface="+mj-lt"/>
            </a:endParaRPr>
          </a:p>
          <a:p>
            <a:pPr lvl="0" defTabSz="914400" fontAlgn="base">
              <a:spcBef>
                <a:spcPct val="0"/>
              </a:spcBef>
              <a:spcAft>
                <a:spcPct val="0"/>
              </a:spcAft>
            </a:pPr>
            <a:r>
              <a:rPr lang="en-US" i="1" cap="none" dirty="0">
                <a:solidFill>
                  <a:srgbClr val="222223"/>
                </a:solidFill>
                <a:latin typeface="+mj-lt"/>
              </a:rPr>
              <a:t>The contents of this document are confidential, proprietary and are strictly for the review and consideration of the addressee and its officers, directors and employees. No other use is permitted, and subject to a separate written agreement between Ipsos and the addressee, the contents of this document (in whole or part) may not be disclosed to any third party, in any manner whatsoever, without the prior written consent of Ipsos.</a:t>
            </a:r>
            <a:endParaRPr lang="en-US" cap="none" dirty="0">
              <a:solidFill>
                <a:srgbClr val="222223"/>
              </a:solidFill>
              <a:latin typeface="+mj-lt"/>
            </a:endParaRPr>
          </a:p>
        </p:txBody>
      </p:sp>
      <p:sp>
        <p:nvSpPr>
          <p:cNvPr id="5" name="Text Placeholder 2"/>
          <p:cNvSpPr>
            <a:spLocks noGrp="1"/>
          </p:cNvSpPr>
          <p:nvPr/>
        </p:nvSpPr>
        <p:spPr bwMode="gray">
          <a:xfrm>
            <a:off x="1066800" y="1866900"/>
            <a:ext cx="7010400" cy="3300186"/>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0" indent="0" algn="l" rtl="0" fontAlgn="base">
              <a:lnSpc>
                <a:spcPct val="100000"/>
              </a:lnSpc>
              <a:spcBef>
                <a:spcPts val="400"/>
              </a:spcBef>
              <a:spcAft>
                <a:spcPct val="0"/>
              </a:spcAft>
              <a:buFont typeface="Arial"/>
              <a:buNone/>
              <a:defRPr sz="1400" b="0" kern="1200" cap="none" baseline="0">
                <a:solidFill>
                  <a:srgbClr val="595959"/>
                </a:solidFill>
                <a:latin typeface="+mn-lt"/>
                <a:ea typeface="+mn-ea"/>
                <a:cs typeface="Arial" pitchFamily="34" charset="0"/>
              </a:defRPr>
            </a:lvl1pPr>
            <a:lvl2pPr marL="685800" indent="-228600" algn="l" rtl="0" fontAlgn="base">
              <a:lnSpc>
                <a:spcPct val="100000"/>
              </a:lnSpc>
              <a:spcBef>
                <a:spcPts val="400"/>
              </a:spcBef>
              <a:spcAft>
                <a:spcPct val="0"/>
              </a:spcAft>
              <a:buFont typeface="Arial"/>
              <a:buChar char="•"/>
              <a:defRPr sz="1400" kern="1200" cap="none" baseline="0">
                <a:solidFill>
                  <a:srgbClr val="595959"/>
                </a:solidFill>
                <a:latin typeface="+mn-lt"/>
                <a:ea typeface="+mn-ea"/>
                <a:cs typeface="Arial" pitchFamily="34" charset="0"/>
              </a:defRPr>
            </a:lvl2pPr>
            <a:lvl3pPr marL="1143000" indent="-228600" algn="l" rtl="0" fontAlgn="base">
              <a:lnSpc>
                <a:spcPct val="100000"/>
              </a:lnSpc>
              <a:spcBef>
                <a:spcPts val="400"/>
              </a:spcBef>
              <a:spcAft>
                <a:spcPct val="0"/>
              </a:spcAft>
              <a:buFont typeface="Lucida Grande"/>
              <a:buChar char="–"/>
              <a:defRPr sz="1400" kern="1200" cap="none" baseline="0">
                <a:solidFill>
                  <a:srgbClr val="595959"/>
                </a:solidFill>
                <a:latin typeface="+mn-lt"/>
                <a:ea typeface="+mn-ea"/>
                <a:cs typeface="Arial" pitchFamily="34" charset="0"/>
              </a:defRPr>
            </a:lvl3pPr>
            <a:lvl4pPr marL="1600200" indent="-228600" algn="l" rtl="0" fontAlgn="base">
              <a:lnSpc>
                <a:spcPct val="150000"/>
              </a:lnSpc>
              <a:spcBef>
                <a:spcPts val="400"/>
              </a:spcBef>
              <a:spcAft>
                <a:spcPct val="0"/>
              </a:spcAft>
              <a:buFont typeface="Arial"/>
              <a:buChar char="•"/>
              <a:defRPr sz="1400" kern="1200" cap="none" baseline="0">
                <a:solidFill>
                  <a:srgbClr val="595959"/>
                </a:solidFill>
                <a:latin typeface="Arial"/>
                <a:ea typeface="+mn-ea"/>
                <a:cs typeface="Arial" pitchFamily="34" charset="0"/>
              </a:defRPr>
            </a:lvl4pPr>
            <a:lvl5pPr marL="2057400" indent="-228600" algn="l" rtl="0" fontAlgn="base">
              <a:lnSpc>
                <a:spcPct val="150000"/>
              </a:lnSpc>
              <a:spcBef>
                <a:spcPts val="400"/>
              </a:spcBef>
              <a:spcAft>
                <a:spcPct val="0"/>
              </a:spcAft>
              <a:buFont typeface="Arial" charset="0"/>
              <a:buChar char="»"/>
              <a:defRPr sz="1400" kern="1200" cap="none" baseline="0">
                <a:solidFill>
                  <a:srgbClr val="595959"/>
                </a:solidFill>
                <a:latin typeface="Arial"/>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25396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10172" y="3330138"/>
            <a:ext cx="4876800" cy="3221736"/>
          </a:xfrm>
          <a:prstGeom prst="rect">
            <a:avLst/>
          </a:prstGeom>
        </p:spPr>
      </p:pic>
      <p:sp>
        <p:nvSpPr>
          <p:cNvPr id="6" name="Title 5"/>
          <p:cNvSpPr>
            <a:spLocks noGrp="1"/>
          </p:cNvSpPr>
          <p:nvPr>
            <p:ph type="title"/>
          </p:nvPr>
        </p:nvSpPr>
        <p:spPr/>
        <p:txBody>
          <a:bodyPr/>
          <a:lstStyle/>
          <a:p>
            <a:r>
              <a:rPr lang="en-US" dirty="0"/>
              <a:t>Objectives</a:t>
            </a:r>
          </a:p>
        </p:txBody>
      </p:sp>
      <p:sp>
        <p:nvSpPr>
          <p:cNvPr id="7" name="Text Placeholder 6"/>
          <p:cNvSpPr>
            <a:spLocks noGrp="1"/>
          </p:cNvSpPr>
          <p:nvPr>
            <p:ph type="body" sz="quarter" idx="13"/>
          </p:nvPr>
        </p:nvSpPr>
        <p:spPr/>
        <p:txBody>
          <a:bodyPr/>
          <a:lstStyle/>
          <a:p>
            <a:r>
              <a:rPr lang="en-US" dirty="0"/>
              <a:t>INTRODUCTION</a:t>
            </a:r>
          </a:p>
        </p:txBody>
      </p:sp>
      <p:sp>
        <p:nvSpPr>
          <p:cNvPr id="8" name="Text Placeholder 7"/>
          <p:cNvSpPr>
            <a:spLocks noGrp="1"/>
          </p:cNvSpPr>
          <p:nvPr>
            <p:ph type="body" sz="quarter" idx="14"/>
          </p:nvPr>
        </p:nvSpPr>
        <p:spPr>
          <a:xfrm>
            <a:off x="247650" y="1851257"/>
            <a:ext cx="8282201" cy="4354542"/>
          </a:xfrm>
        </p:spPr>
        <p:txBody>
          <a:bodyPr/>
          <a:lstStyle/>
          <a:p>
            <a:pPr lvl="1">
              <a:lnSpc>
                <a:spcPct val="107000"/>
              </a:lnSpc>
              <a:spcBef>
                <a:spcPts val="0"/>
              </a:spcBef>
              <a:spcAft>
                <a:spcPts val="1200"/>
              </a:spcAft>
            </a:pPr>
            <a:r>
              <a:rPr lang="en-US" sz="1600" i="1" dirty="0">
                <a:solidFill>
                  <a:schemeClr val="bg2"/>
                </a:solidFill>
                <a:latin typeface="Calibri" panose="020F0502020204030204" pitchFamily="34" charset="0"/>
                <a:ea typeface="Calibri" panose="020F0502020204030204" pitchFamily="34" charset="0"/>
                <a:cs typeface="Times New Roman" panose="02020603050405020304" pitchFamily="18" charset="0"/>
              </a:rPr>
              <a:t>The following objectives were central to, but not exhaustive of, the research that was conducted:</a:t>
            </a:r>
          </a:p>
          <a:p>
            <a:pPr marL="288990" lvl="1" indent="-285750">
              <a:spcBef>
                <a:spcPts val="0"/>
              </a:spcBef>
              <a:spcAft>
                <a:spcPts val="600"/>
              </a:spcAft>
              <a:buFont typeface="Arial" panose="020B0604020202020204" pitchFamily="34" charset="0"/>
              <a:buChar char="•"/>
            </a:pPr>
            <a:r>
              <a:rPr lang="en-GB" sz="1600" dirty="0">
                <a:latin typeface="Calibri" panose="020F0502020204030204" pitchFamily="34" charset="0"/>
                <a:ea typeface="Times New Roman" panose="02020603050405020304" pitchFamily="18" charset="0"/>
                <a:cs typeface="Arial" panose="020B0604020202020204" pitchFamily="34" charset="0"/>
              </a:rPr>
              <a:t>To identify consumers’ motivations, emotions, drivers and barriers when choosing a destination abroad for different kind of holidays/different occasions.</a:t>
            </a:r>
            <a:endParaRPr lang="en-US" sz="1600" dirty="0">
              <a:latin typeface="Times New Roman" panose="02020603050405020304" pitchFamily="18" charset="0"/>
              <a:ea typeface="Times New Roman" panose="02020603050405020304" pitchFamily="18" charset="0"/>
            </a:endParaRPr>
          </a:p>
          <a:p>
            <a:pPr marL="288990" lvl="1" indent="-285750">
              <a:spcBef>
                <a:spcPts val="0"/>
              </a:spcBef>
              <a:spcAft>
                <a:spcPts val="600"/>
              </a:spcAft>
              <a:buFont typeface="Arial" panose="020B0604020202020204" pitchFamily="34" charset="0"/>
              <a:buChar char="•"/>
            </a:pPr>
            <a:r>
              <a:rPr lang="en-GB" sz="1600" dirty="0">
                <a:latin typeface="Calibri" panose="020F0502020204030204" pitchFamily="34" charset="0"/>
                <a:ea typeface="Times New Roman" panose="02020603050405020304" pitchFamily="18" charset="0"/>
                <a:cs typeface="Arial" panose="020B0604020202020204" pitchFamily="34" charset="0"/>
              </a:rPr>
              <a:t>To identify consumers’ emotions, motivations, drivers &amp; barriers towards taking a vacation to a Nordic country such as Norway</a:t>
            </a:r>
            <a:endParaRPr lang="en-US" sz="1600" dirty="0">
              <a:latin typeface="Times New Roman" panose="02020603050405020304" pitchFamily="18" charset="0"/>
              <a:ea typeface="Times New Roman" panose="02020603050405020304" pitchFamily="18" charset="0"/>
            </a:endParaRPr>
          </a:p>
          <a:p>
            <a:pPr marL="288990" lvl="1" indent="-285750">
              <a:spcBef>
                <a:spcPts val="0"/>
              </a:spcBef>
              <a:spcAft>
                <a:spcPts val="600"/>
              </a:spcAft>
              <a:buFont typeface="Arial" panose="020B0604020202020204" pitchFamily="34" charset="0"/>
              <a:buChar char="•"/>
            </a:pPr>
            <a:r>
              <a:rPr lang="en-GB" sz="1600" dirty="0">
                <a:latin typeface="Calibri" panose="020F0502020204030204" pitchFamily="34" charset="0"/>
                <a:ea typeface="Times New Roman" panose="02020603050405020304" pitchFamily="18" charset="0"/>
                <a:cs typeface="Arial" panose="020B0604020202020204" pitchFamily="34" charset="0"/>
              </a:rPr>
              <a:t>To explore holiday behavior, rituals and occasions, seasons, travel groups in the local culture </a:t>
            </a:r>
            <a:endParaRPr lang="en-US" sz="1600" dirty="0">
              <a:latin typeface="Times New Roman" panose="02020603050405020304" pitchFamily="18" charset="0"/>
              <a:ea typeface="Times New Roman" panose="02020603050405020304" pitchFamily="18" charset="0"/>
            </a:endParaRPr>
          </a:p>
          <a:p>
            <a:pPr marL="288990" lvl="1" indent="-285750">
              <a:spcBef>
                <a:spcPts val="0"/>
              </a:spcBef>
              <a:spcAft>
                <a:spcPts val="600"/>
              </a:spcAft>
              <a:buFont typeface="Arial" panose="020B0604020202020204" pitchFamily="34" charset="0"/>
              <a:buChar char="•"/>
            </a:pPr>
            <a:r>
              <a:rPr lang="en-GB" sz="1600" dirty="0">
                <a:latin typeface="Calibri" panose="020F0502020204030204" pitchFamily="34" charset="0"/>
                <a:ea typeface="Times New Roman" panose="02020603050405020304" pitchFamily="18" charset="0"/>
                <a:cs typeface="Arial" panose="020B0604020202020204" pitchFamily="34" charset="0"/>
              </a:rPr>
              <a:t>To explore the role of activities on holiday abroad (what/why)</a:t>
            </a:r>
            <a:endParaRPr lang="en-US" sz="1600" dirty="0">
              <a:latin typeface="Times New Roman" panose="02020603050405020304" pitchFamily="18" charset="0"/>
              <a:ea typeface="Times New Roman" panose="02020603050405020304" pitchFamily="18" charset="0"/>
            </a:endParaRPr>
          </a:p>
          <a:p>
            <a:pPr marL="288990" lvl="1" indent="-285750">
              <a:spcBef>
                <a:spcPts val="0"/>
              </a:spcBef>
              <a:spcAft>
                <a:spcPts val="600"/>
              </a:spcAft>
              <a:buFont typeface="Arial" panose="020B0604020202020204" pitchFamily="34" charset="0"/>
              <a:buChar char="•"/>
            </a:pPr>
            <a:r>
              <a:rPr lang="en-GB" sz="1600" dirty="0">
                <a:latin typeface="Calibri" panose="020F0502020204030204" pitchFamily="34" charset="0"/>
                <a:ea typeface="Times New Roman" panose="02020603050405020304" pitchFamily="18" charset="0"/>
                <a:cs typeface="Arial" panose="020B0604020202020204" pitchFamily="34" charset="0"/>
              </a:rPr>
              <a:t>To explore the role of culture on holiday abroad                                                                                                          including local culture, history, art etc. (what/why)</a:t>
            </a:r>
            <a:endParaRPr lang="en-US" sz="1600" dirty="0">
              <a:latin typeface="Times New Roman" panose="02020603050405020304" pitchFamily="18" charset="0"/>
              <a:ea typeface="Times New Roman" panose="02020603050405020304" pitchFamily="18" charset="0"/>
            </a:endParaRPr>
          </a:p>
          <a:p>
            <a:pPr marL="288990" lvl="1" indent="-285750">
              <a:spcBef>
                <a:spcPts val="0"/>
              </a:spcBef>
              <a:spcAft>
                <a:spcPts val="600"/>
              </a:spcAft>
              <a:buFont typeface="Arial" panose="020B0604020202020204" pitchFamily="34" charset="0"/>
              <a:buChar char="•"/>
            </a:pPr>
            <a:r>
              <a:rPr lang="en-GB" sz="1600" dirty="0">
                <a:latin typeface="Calibri" panose="020F0502020204030204" pitchFamily="34" charset="0"/>
                <a:ea typeface="Times New Roman" panose="02020603050405020304" pitchFamily="18" charset="0"/>
                <a:cs typeface="Arial" panose="020B0604020202020204" pitchFamily="34" charset="0"/>
              </a:rPr>
              <a:t>To explore the role of food on holiday abroad (what/why)</a:t>
            </a:r>
            <a:endParaRPr lang="en-US" sz="1600" dirty="0">
              <a:latin typeface="Times New Roman" panose="02020603050405020304" pitchFamily="18" charset="0"/>
              <a:ea typeface="Times New Roman" panose="02020603050405020304" pitchFamily="18" charset="0"/>
            </a:endParaRPr>
          </a:p>
          <a:p>
            <a:pPr marL="288990" lvl="1" indent="-285750">
              <a:spcBef>
                <a:spcPts val="0"/>
              </a:spcBef>
              <a:spcAft>
                <a:spcPts val="600"/>
              </a:spcAft>
              <a:buFont typeface="Arial" panose="020B0604020202020204" pitchFamily="34" charset="0"/>
              <a:buChar char="•"/>
            </a:pPr>
            <a:r>
              <a:rPr lang="en-GB" sz="1600" dirty="0">
                <a:latin typeface="Calibri" panose="020F0502020204030204" pitchFamily="34" charset="0"/>
                <a:ea typeface="Times New Roman" panose="02020603050405020304" pitchFamily="18" charset="0"/>
                <a:cs typeface="Arial" panose="020B0604020202020204" pitchFamily="34" charset="0"/>
              </a:rPr>
              <a:t>To explore the role of sustainability on holiday abroad (what/why)</a:t>
            </a:r>
            <a:endParaRPr lang="en-US" sz="1600" dirty="0">
              <a:latin typeface="Times New Roman" panose="02020603050405020304" pitchFamily="18" charset="0"/>
              <a:ea typeface="Times New Roman" panose="02020603050405020304" pitchFamily="18" charset="0"/>
            </a:endParaRPr>
          </a:p>
          <a:p>
            <a:pPr marL="288990" lvl="1" indent="-285750">
              <a:spcBef>
                <a:spcPts val="0"/>
              </a:spcBef>
              <a:spcAft>
                <a:spcPts val="600"/>
              </a:spcAft>
              <a:buFont typeface="Arial" panose="020B0604020202020204" pitchFamily="34" charset="0"/>
              <a:buChar char="•"/>
            </a:pPr>
            <a:r>
              <a:rPr lang="en-GB" sz="1600" dirty="0">
                <a:latin typeface="Calibri" panose="020F0502020204030204" pitchFamily="34" charset="0"/>
                <a:ea typeface="Times New Roman" panose="02020603050405020304" pitchFamily="18" charset="0"/>
                <a:cs typeface="Arial" panose="020B0604020202020204" pitchFamily="34" charset="0"/>
              </a:rPr>
              <a:t>To understand potential &amp; positioning of Norway as a destination                                                                                  including their perception of possible activities, local culture, sustainability                                                                      and food in Norway.</a:t>
            </a:r>
            <a:endParaRPr lang="en-US" sz="1600" dirty="0">
              <a:latin typeface="Times New Roman" panose="02020603050405020304" pitchFamily="18" charset="0"/>
              <a:ea typeface="Times New Roman" panose="02020603050405020304" pitchFamily="18" charset="0"/>
            </a:endParaRPr>
          </a:p>
          <a:p>
            <a:pPr lvl="1"/>
            <a:endParaRPr lang="en-US" dirty="0"/>
          </a:p>
        </p:txBody>
      </p:sp>
      <p:sp>
        <p:nvSpPr>
          <p:cNvPr id="3" name="Footer Placeholder 2"/>
          <p:cNvSpPr>
            <a:spLocks noGrp="1"/>
          </p:cNvSpPr>
          <p:nvPr>
            <p:ph type="ftr" sz="quarter" idx="4294967295"/>
          </p:nvPr>
        </p:nvSpPr>
        <p:spPr>
          <a:xfrm>
            <a:off x="0" y="6221413"/>
            <a:ext cx="4951413" cy="346075"/>
          </a:xfrm>
          <a:prstGeom prst="rect">
            <a:avLst/>
          </a:prstGeom>
        </p:spPr>
        <p:txBody>
          <a:bodyPr/>
          <a:lstStyle/>
          <a:p>
            <a:pPr fontAlgn="auto">
              <a:lnSpc>
                <a:spcPct val="95000"/>
              </a:lnSpc>
              <a:spcBef>
                <a:spcPts val="204"/>
              </a:spcBef>
              <a:spcAft>
                <a:spcPts val="0"/>
              </a:spcAft>
            </a:pPr>
            <a:r>
              <a:rPr lang="en-US" dirty="0">
                <a:solidFill>
                  <a:prstClr val="white"/>
                </a:solidFill>
                <a:latin typeface="Calibri"/>
              </a:rPr>
              <a:t>© 2015 Ipsos. </a:t>
            </a:r>
          </a:p>
        </p:txBody>
      </p:sp>
      <p:sp>
        <p:nvSpPr>
          <p:cNvPr id="4" name="Slide Number Placeholder 3"/>
          <p:cNvSpPr>
            <a:spLocks noGrp="1"/>
          </p:cNvSpPr>
          <p:nvPr>
            <p:ph type="sldNum" sz="quarter" idx="4294967295"/>
          </p:nvPr>
        </p:nvSpPr>
        <p:spPr>
          <a:xfrm>
            <a:off x="0" y="6221413"/>
            <a:ext cx="382588" cy="346075"/>
          </a:xfrm>
          <a:prstGeom prst="rect">
            <a:avLst/>
          </a:prstGeom>
        </p:spPr>
        <p:txBody>
          <a:bodyPr/>
          <a:lstStyle/>
          <a:p>
            <a:pPr fontAlgn="auto">
              <a:lnSpc>
                <a:spcPct val="95000"/>
              </a:lnSpc>
              <a:spcBef>
                <a:spcPts val="204"/>
              </a:spcBef>
              <a:spcAft>
                <a:spcPts val="0"/>
              </a:spcAft>
            </a:pPr>
            <a:fld id="{7F034911-0302-4AAB-AEF0-815419E29289}" type="slidenum">
              <a:rPr lang="en-GB" smtClean="0">
                <a:solidFill>
                  <a:prstClr val="white"/>
                </a:solidFill>
                <a:latin typeface="Calibri"/>
              </a:rPr>
              <a:pPr fontAlgn="auto">
                <a:lnSpc>
                  <a:spcPct val="95000"/>
                </a:lnSpc>
                <a:spcBef>
                  <a:spcPts val="204"/>
                </a:spcBef>
                <a:spcAft>
                  <a:spcPts val="0"/>
                </a:spcAft>
              </a:pPr>
              <a:t>5</a:t>
            </a:fld>
            <a:endParaRPr lang="en-GB" dirty="0">
              <a:solidFill>
                <a:prstClr val="white"/>
              </a:solidFill>
              <a:latin typeface="Calibri"/>
            </a:endParaRPr>
          </a:p>
        </p:txBody>
      </p:sp>
    </p:spTree>
    <p:extLst>
      <p:ext uri="{BB962C8B-B14F-4D97-AF65-F5344CB8AC3E}">
        <p14:creationId xmlns:p14="http://schemas.microsoft.com/office/powerpoint/2010/main" val="257440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4"/>
          <p:cNvSpPr>
            <a:spLocks noChangeAspect="1"/>
          </p:cNvSpPr>
          <p:nvPr/>
        </p:nvSpPr>
        <p:spPr bwMode="auto">
          <a:xfrm>
            <a:off x="1471672" y="3130404"/>
            <a:ext cx="1701911" cy="2844019"/>
          </a:xfrm>
          <a:custGeom>
            <a:avLst/>
            <a:gdLst>
              <a:gd name="T0" fmla="*/ 589 w 608"/>
              <a:gd name="T1" fmla="*/ 845 h 1017"/>
              <a:gd name="T2" fmla="*/ 580 w 608"/>
              <a:gd name="T3" fmla="*/ 812 h 1017"/>
              <a:gd name="T4" fmla="*/ 285 w 608"/>
              <a:gd name="T5" fmla="*/ 287 h 1017"/>
              <a:gd name="T6" fmla="*/ 55 w 608"/>
              <a:gd name="T7" fmla="*/ 0 h 1017"/>
              <a:gd name="T8" fmla="*/ 51 w 608"/>
              <a:gd name="T9" fmla="*/ 31 h 1017"/>
              <a:gd name="T10" fmla="*/ 35 w 608"/>
              <a:gd name="T11" fmla="*/ 82 h 1017"/>
              <a:gd name="T12" fmla="*/ 26 w 608"/>
              <a:gd name="T13" fmla="*/ 107 h 1017"/>
              <a:gd name="T14" fmla="*/ 13 w 608"/>
              <a:gd name="T15" fmla="*/ 121 h 1017"/>
              <a:gd name="T16" fmla="*/ 0 w 608"/>
              <a:gd name="T17" fmla="*/ 155 h 1017"/>
              <a:gd name="T18" fmla="*/ 22 w 608"/>
              <a:gd name="T19" fmla="*/ 203 h 1017"/>
              <a:gd name="T20" fmla="*/ 22 w 608"/>
              <a:gd name="T21" fmla="*/ 230 h 1017"/>
              <a:gd name="T22" fmla="*/ 13 w 608"/>
              <a:gd name="T23" fmla="*/ 280 h 1017"/>
              <a:gd name="T24" fmla="*/ 26 w 608"/>
              <a:gd name="T25" fmla="*/ 329 h 1017"/>
              <a:gd name="T26" fmla="*/ 39 w 608"/>
              <a:gd name="T27" fmla="*/ 352 h 1017"/>
              <a:gd name="T28" fmla="*/ 45 w 608"/>
              <a:gd name="T29" fmla="*/ 369 h 1017"/>
              <a:gd name="T30" fmla="*/ 38 w 608"/>
              <a:gd name="T31" fmla="*/ 381 h 1017"/>
              <a:gd name="T32" fmla="*/ 51 w 608"/>
              <a:gd name="T33" fmla="*/ 397 h 1017"/>
              <a:gd name="T34" fmla="*/ 72 w 608"/>
              <a:gd name="T35" fmla="*/ 410 h 1017"/>
              <a:gd name="T36" fmla="*/ 74 w 608"/>
              <a:gd name="T37" fmla="*/ 386 h 1017"/>
              <a:gd name="T38" fmla="*/ 98 w 608"/>
              <a:gd name="T39" fmla="*/ 399 h 1017"/>
              <a:gd name="T40" fmla="*/ 125 w 608"/>
              <a:gd name="T41" fmla="*/ 403 h 1017"/>
              <a:gd name="T42" fmla="*/ 129 w 608"/>
              <a:gd name="T43" fmla="*/ 406 h 1017"/>
              <a:gd name="T44" fmla="*/ 106 w 608"/>
              <a:gd name="T45" fmla="*/ 401 h 1017"/>
              <a:gd name="T46" fmla="*/ 79 w 608"/>
              <a:gd name="T47" fmla="*/ 398 h 1017"/>
              <a:gd name="T48" fmla="*/ 81 w 608"/>
              <a:gd name="T49" fmla="*/ 423 h 1017"/>
              <a:gd name="T50" fmla="*/ 91 w 608"/>
              <a:gd name="T51" fmla="*/ 454 h 1017"/>
              <a:gd name="T52" fmla="*/ 70 w 608"/>
              <a:gd name="T53" fmla="*/ 436 h 1017"/>
              <a:gd name="T54" fmla="*/ 72 w 608"/>
              <a:gd name="T55" fmla="*/ 416 h 1017"/>
              <a:gd name="T56" fmla="*/ 57 w 608"/>
              <a:gd name="T57" fmla="*/ 439 h 1017"/>
              <a:gd name="T58" fmla="*/ 57 w 608"/>
              <a:gd name="T59" fmla="*/ 467 h 1017"/>
              <a:gd name="T60" fmla="*/ 77 w 608"/>
              <a:gd name="T61" fmla="*/ 501 h 1017"/>
              <a:gd name="T62" fmla="*/ 89 w 608"/>
              <a:gd name="T63" fmla="*/ 526 h 1017"/>
              <a:gd name="T64" fmla="*/ 72 w 608"/>
              <a:gd name="T65" fmla="*/ 563 h 1017"/>
              <a:gd name="T66" fmla="*/ 92 w 608"/>
              <a:gd name="T67" fmla="*/ 598 h 1017"/>
              <a:gd name="T68" fmla="*/ 103 w 608"/>
              <a:gd name="T69" fmla="*/ 635 h 1017"/>
              <a:gd name="T70" fmla="*/ 126 w 608"/>
              <a:gd name="T71" fmla="*/ 671 h 1017"/>
              <a:gd name="T72" fmla="*/ 132 w 608"/>
              <a:gd name="T73" fmla="*/ 691 h 1017"/>
              <a:gd name="T74" fmla="*/ 130 w 608"/>
              <a:gd name="T75" fmla="*/ 723 h 1017"/>
              <a:gd name="T76" fmla="*/ 124 w 608"/>
              <a:gd name="T77" fmla="*/ 748 h 1017"/>
              <a:gd name="T78" fmla="*/ 155 w 608"/>
              <a:gd name="T79" fmla="*/ 764 h 1017"/>
              <a:gd name="T80" fmla="*/ 185 w 608"/>
              <a:gd name="T81" fmla="*/ 778 h 1017"/>
              <a:gd name="T82" fmla="*/ 217 w 608"/>
              <a:gd name="T83" fmla="*/ 798 h 1017"/>
              <a:gd name="T84" fmla="*/ 269 w 608"/>
              <a:gd name="T85" fmla="*/ 833 h 1017"/>
              <a:gd name="T86" fmla="*/ 273 w 608"/>
              <a:gd name="T87" fmla="*/ 858 h 1017"/>
              <a:gd name="T88" fmla="*/ 289 w 608"/>
              <a:gd name="T89" fmla="*/ 864 h 1017"/>
              <a:gd name="T90" fmla="*/ 312 w 608"/>
              <a:gd name="T91" fmla="*/ 888 h 1017"/>
              <a:gd name="T92" fmla="*/ 342 w 608"/>
              <a:gd name="T93" fmla="*/ 952 h 1017"/>
              <a:gd name="T94" fmla="*/ 341 w 608"/>
              <a:gd name="T95" fmla="*/ 978 h 1017"/>
              <a:gd name="T96" fmla="*/ 344 w 608"/>
              <a:gd name="T97" fmla="*/ 987 h 1017"/>
              <a:gd name="T98" fmla="*/ 537 w 608"/>
              <a:gd name="T99" fmla="*/ 1016 h 1017"/>
              <a:gd name="T100" fmla="*/ 550 w 608"/>
              <a:gd name="T101" fmla="*/ 1012 h 1017"/>
              <a:gd name="T102" fmla="*/ 550 w 608"/>
              <a:gd name="T103" fmla="*/ 989 h 1017"/>
              <a:gd name="T104" fmla="*/ 546 w 608"/>
              <a:gd name="T105" fmla="*/ 969 h 1017"/>
              <a:gd name="T106" fmla="*/ 563 w 608"/>
              <a:gd name="T107" fmla="*/ 939 h 1017"/>
              <a:gd name="T108" fmla="*/ 574 w 608"/>
              <a:gd name="T109" fmla="*/ 902 h 1017"/>
              <a:gd name="T110" fmla="*/ 608 w 608"/>
              <a:gd name="T111" fmla="*/ 87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08" h="1017">
                <a:moveTo>
                  <a:pt x="604" y="871"/>
                </a:moveTo>
                <a:lnTo>
                  <a:pt x="592" y="858"/>
                </a:lnTo>
                <a:lnTo>
                  <a:pt x="592" y="851"/>
                </a:lnTo>
                <a:lnTo>
                  <a:pt x="589" y="845"/>
                </a:lnTo>
                <a:lnTo>
                  <a:pt x="589" y="840"/>
                </a:lnTo>
                <a:lnTo>
                  <a:pt x="587" y="831"/>
                </a:lnTo>
                <a:lnTo>
                  <a:pt x="580" y="819"/>
                </a:lnTo>
                <a:lnTo>
                  <a:pt x="580" y="812"/>
                </a:lnTo>
                <a:lnTo>
                  <a:pt x="582" y="806"/>
                </a:lnTo>
                <a:lnTo>
                  <a:pt x="489" y="670"/>
                </a:lnTo>
                <a:lnTo>
                  <a:pt x="269" y="350"/>
                </a:lnTo>
                <a:lnTo>
                  <a:pt x="285" y="287"/>
                </a:lnTo>
                <a:lnTo>
                  <a:pt x="336" y="74"/>
                </a:lnTo>
                <a:lnTo>
                  <a:pt x="209" y="41"/>
                </a:lnTo>
                <a:lnTo>
                  <a:pt x="57" y="0"/>
                </a:lnTo>
                <a:lnTo>
                  <a:pt x="55" y="0"/>
                </a:lnTo>
                <a:lnTo>
                  <a:pt x="51" y="13"/>
                </a:lnTo>
                <a:lnTo>
                  <a:pt x="47" y="18"/>
                </a:lnTo>
                <a:lnTo>
                  <a:pt x="51" y="24"/>
                </a:lnTo>
                <a:lnTo>
                  <a:pt x="51" y="31"/>
                </a:lnTo>
                <a:lnTo>
                  <a:pt x="52" y="43"/>
                </a:lnTo>
                <a:lnTo>
                  <a:pt x="51" y="44"/>
                </a:lnTo>
                <a:lnTo>
                  <a:pt x="49" y="56"/>
                </a:lnTo>
                <a:lnTo>
                  <a:pt x="35" y="82"/>
                </a:lnTo>
                <a:lnTo>
                  <a:pt x="36" y="87"/>
                </a:lnTo>
                <a:lnTo>
                  <a:pt x="34" y="94"/>
                </a:lnTo>
                <a:lnTo>
                  <a:pt x="30" y="100"/>
                </a:lnTo>
                <a:lnTo>
                  <a:pt x="26" y="107"/>
                </a:lnTo>
                <a:lnTo>
                  <a:pt x="28" y="108"/>
                </a:lnTo>
                <a:lnTo>
                  <a:pt x="22" y="112"/>
                </a:lnTo>
                <a:lnTo>
                  <a:pt x="15" y="115"/>
                </a:lnTo>
                <a:lnTo>
                  <a:pt x="13" y="121"/>
                </a:lnTo>
                <a:lnTo>
                  <a:pt x="6" y="128"/>
                </a:lnTo>
                <a:lnTo>
                  <a:pt x="1" y="139"/>
                </a:lnTo>
                <a:lnTo>
                  <a:pt x="1" y="149"/>
                </a:lnTo>
                <a:lnTo>
                  <a:pt x="0" y="155"/>
                </a:lnTo>
                <a:lnTo>
                  <a:pt x="13" y="173"/>
                </a:lnTo>
                <a:lnTo>
                  <a:pt x="13" y="179"/>
                </a:lnTo>
                <a:lnTo>
                  <a:pt x="17" y="185"/>
                </a:lnTo>
                <a:lnTo>
                  <a:pt x="22" y="203"/>
                </a:lnTo>
                <a:lnTo>
                  <a:pt x="22" y="210"/>
                </a:lnTo>
                <a:lnTo>
                  <a:pt x="23" y="215"/>
                </a:lnTo>
                <a:lnTo>
                  <a:pt x="22" y="222"/>
                </a:lnTo>
                <a:lnTo>
                  <a:pt x="22" y="230"/>
                </a:lnTo>
                <a:lnTo>
                  <a:pt x="18" y="235"/>
                </a:lnTo>
                <a:lnTo>
                  <a:pt x="13" y="246"/>
                </a:lnTo>
                <a:lnTo>
                  <a:pt x="14" y="271"/>
                </a:lnTo>
                <a:lnTo>
                  <a:pt x="13" y="280"/>
                </a:lnTo>
                <a:lnTo>
                  <a:pt x="7" y="286"/>
                </a:lnTo>
                <a:lnTo>
                  <a:pt x="13" y="297"/>
                </a:lnTo>
                <a:lnTo>
                  <a:pt x="19" y="311"/>
                </a:lnTo>
                <a:lnTo>
                  <a:pt x="26" y="329"/>
                </a:lnTo>
                <a:lnTo>
                  <a:pt x="30" y="334"/>
                </a:lnTo>
                <a:lnTo>
                  <a:pt x="35" y="341"/>
                </a:lnTo>
                <a:lnTo>
                  <a:pt x="38" y="346"/>
                </a:lnTo>
                <a:lnTo>
                  <a:pt x="39" y="352"/>
                </a:lnTo>
                <a:lnTo>
                  <a:pt x="39" y="359"/>
                </a:lnTo>
                <a:lnTo>
                  <a:pt x="40" y="356"/>
                </a:lnTo>
                <a:lnTo>
                  <a:pt x="40" y="356"/>
                </a:lnTo>
                <a:lnTo>
                  <a:pt x="45" y="369"/>
                </a:lnTo>
                <a:lnTo>
                  <a:pt x="47" y="381"/>
                </a:lnTo>
                <a:lnTo>
                  <a:pt x="43" y="369"/>
                </a:lnTo>
                <a:lnTo>
                  <a:pt x="41" y="376"/>
                </a:lnTo>
                <a:lnTo>
                  <a:pt x="38" y="381"/>
                </a:lnTo>
                <a:lnTo>
                  <a:pt x="36" y="388"/>
                </a:lnTo>
                <a:lnTo>
                  <a:pt x="41" y="384"/>
                </a:lnTo>
                <a:lnTo>
                  <a:pt x="48" y="390"/>
                </a:lnTo>
                <a:lnTo>
                  <a:pt x="51" y="397"/>
                </a:lnTo>
                <a:lnTo>
                  <a:pt x="56" y="401"/>
                </a:lnTo>
                <a:lnTo>
                  <a:pt x="60" y="407"/>
                </a:lnTo>
                <a:lnTo>
                  <a:pt x="66" y="412"/>
                </a:lnTo>
                <a:lnTo>
                  <a:pt x="72" y="410"/>
                </a:lnTo>
                <a:lnTo>
                  <a:pt x="68" y="403"/>
                </a:lnTo>
                <a:lnTo>
                  <a:pt x="73" y="399"/>
                </a:lnTo>
                <a:lnTo>
                  <a:pt x="72" y="393"/>
                </a:lnTo>
                <a:lnTo>
                  <a:pt x="74" y="386"/>
                </a:lnTo>
                <a:lnTo>
                  <a:pt x="81" y="384"/>
                </a:lnTo>
                <a:lnTo>
                  <a:pt x="87" y="389"/>
                </a:lnTo>
                <a:lnTo>
                  <a:pt x="91" y="395"/>
                </a:lnTo>
                <a:lnTo>
                  <a:pt x="98" y="399"/>
                </a:lnTo>
                <a:lnTo>
                  <a:pt x="103" y="395"/>
                </a:lnTo>
                <a:lnTo>
                  <a:pt x="108" y="397"/>
                </a:lnTo>
                <a:lnTo>
                  <a:pt x="113" y="402"/>
                </a:lnTo>
                <a:lnTo>
                  <a:pt x="125" y="403"/>
                </a:lnTo>
                <a:lnTo>
                  <a:pt x="130" y="398"/>
                </a:lnTo>
                <a:lnTo>
                  <a:pt x="129" y="402"/>
                </a:lnTo>
                <a:lnTo>
                  <a:pt x="124" y="406"/>
                </a:lnTo>
                <a:lnTo>
                  <a:pt x="129" y="406"/>
                </a:lnTo>
                <a:lnTo>
                  <a:pt x="136" y="403"/>
                </a:lnTo>
                <a:lnTo>
                  <a:pt x="136" y="405"/>
                </a:lnTo>
                <a:lnTo>
                  <a:pt x="124" y="409"/>
                </a:lnTo>
                <a:lnTo>
                  <a:pt x="106" y="401"/>
                </a:lnTo>
                <a:lnTo>
                  <a:pt x="96" y="401"/>
                </a:lnTo>
                <a:lnTo>
                  <a:pt x="91" y="395"/>
                </a:lnTo>
                <a:lnTo>
                  <a:pt x="86" y="398"/>
                </a:lnTo>
                <a:lnTo>
                  <a:pt x="79" y="398"/>
                </a:lnTo>
                <a:lnTo>
                  <a:pt x="77" y="405"/>
                </a:lnTo>
                <a:lnTo>
                  <a:pt x="81" y="411"/>
                </a:lnTo>
                <a:lnTo>
                  <a:pt x="78" y="416"/>
                </a:lnTo>
                <a:lnTo>
                  <a:pt x="81" y="423"/>
                </a:lnTo>
                <a:lnTo>
                  <a:pt x="85" y="425"/>
                </a:lnTo>
                <a:lnTo>
                  <a:pt x="86" y="437"/>
                </a:lnTo>
                <a:lnTo>
                  <a:pt x="86" y="448"/>
                </a:lnTo>
                <a:lnTo>
                  <a:pt x="91" y="454"/>
                </a:lnTo>
                <a:lnTo>
                  <a:pt x="85" y="453"/>
                </a:lnTo>
                <a:lnTo>
                  <a:pt x="79" y="446"/>
                </a:lnTo>
                <a:lnTo>
                  <a:pt x="75" y="440"/>
                </a:lnTo>
                <a:lnTo>
                  <a:pt x="70" y="436"/>
                </a:lnTo>
                <a:lnTo>
                  <a:pt x="70" y="431"/>
                </a:lnTo>
                <a:lnTo>
                  <a:pt x="74" y="424"/>
                </a:lnTo>
                <a:lnTo>
                  <a:pt x="73" y="418"/>
                </a:lnTo>
                <a:lnTo>
                  <a:pt x="72" y="416"/>
                </a:lnTo>
                <a:lnTo>
                  <a:pt x="66" y="416"/>
                </a:lnTo>
                <a:lnTo>
                  <a:pt x="62" y="422"/>
                </a:lnTo>
                <a:lnTo>
                  <a:pt x="62" y="427"/>
                </a:lnTo>
                <a:lnTo>
                  <a:pt x="57" y="439"/>
                </a:lnTo>
                <a:lnTo>
                  <a:pt x="61" y="445"/>
                </a:lnTo>
                <a:lnTo>
                  <a:pt x="61" y="457"/>
                </a:lnTo>
                <a:lnTo>
                  <a:pt x="60" y="463"/>
                </a:lnTo>
                <a:lnTo>
                  <a:pt x="57" y="467"/>
                </a:lnTo>
                <a:lnTo>
                  <a:pt x="57" y="473"/>
                </a:lnTo>
                <a:lnTo>
                  <a:pt x="60" y="479"/>
                </a:lnTo>
                <a:lnTo>
                  <a:pt x="70" y="496"/>
                </a:lnTo>
                <a:lnTo>
                  <a:pt x="77" y="501"/>
                </a:lnTo>
                <a:lnTo>
                  <a:pt x="87" y="503"/>
                </a:lnTo>
                <a:lnTo>
                  <a:pt x="91" y="514"/>
                </a:lnTo>
                <a:lnTo>
                  <a:pt x="91" y="527"/>
                </a:lnTo>
                <a:lnTo>
                  <a:pt x="89" y="526"/>
                </a:lnTo>
                <a:lnTo>
                  <a:pt x="86" y="533"/>
                </a:lnTo>
                <a:lnTo>
                  <a:pt x="74" y="538"/>
                </a:lnTo>
                <a:lnTo>
                  <a:pt x="74" y="551"/>
                </a:lnTo>
                <a:lnTo>
                  <a:pt x="72" y="563"/>
                </a:lnTo>
                <a:lnTo>
                  <a:pt x="75" y="569"/>
                </a:lnTo>
                <a:lnTo>
                  <a:pt x="85" y="582"/>
                </a:lnTo>
                <a:lnTo>
                  <a:pt x="87" y="594"/>
                </a:lnTo>
                <a:lnTo>
                  <a:pt x="92" y="598"/>
                </a:lnTo>
                <a:lnTo>
                  <a:pt x="94" y="611"/>
                </a:lnTo>
                <a:lnTo>
                  <a:pt x="100" y="623"/>
                </a:lnTo>
                <a:lnTo>
                  <a:pt x="102" y="629"/>
                </a:lnTo>
                <a:lnTo>
                  <a:pt x="103" y="635"/>
                </a:lnTo>
                <a:lnTo>
                  <a:pt x="111" y="641"/>
                </a:lnTo>
                <a:lnTo>
                  <a:pt x="115" y="654"/>
                </a:lnTo>
                <a:lnTo>
                  <a:pt x="125" y="665"/>
                </a:lnTo>
                <a:lnTo>
                  <a:pt x="126" y="671"/>
                </a:lnTo>
                <a:lnTo>
                  <a:pt x="123" y="675"/>
                </a:lnTo>
                <a:lnTo>
                  <a:pt x="121" y="682"/>
                </a:lnTo>
                <a:lnTo>
                  <a:pt x="125" y="688"/>
                </a:lnTo>
                <a:lnTo>
                  <a:pt x="132" y="691"/>
                </a:lnTo>
                <a:lnTo>
                  <a:pt x="137" y="696"/>
                </a:lnTo>
                <a:lnTo>
                  <a:pt x="136" y="702"/>
                </a:lnTo>
                <a:lnTo>
                  <a:pt x="130" y="712"/>
                </a:lnTo>
                <a:lnTo>
                  <a:pt x="130" y="723"/>
                </a:lnTo>
                <a:lnTo>
                  <a:pt x="128" y="729"/>
                </a:lnTo>
                <a:lnTo>
                  <a:pt x="129" y="735"/>
                </a:lnTo>
                <a:lnTo>
                  <a:pt x="124" y="742"/>
                </a:lnTo>
                <a:lnTo>
                  <a:pt x="124" y="748"/>
                </a:lnTo>
                <a:lnTo>
                  <a:pt x="128" y="750"/>
                </a:lnTo>
                <a:lnTo>
                  <a:pt x="132" y="756"/>
                </a:lnTo>
                <a:lnTo>
                  <a:pt x="137" y="761"/>
                </a:lnTo>
                <a:lnTo>
                  <a:pt x="155" y="764"/>
                </a:lnTo>
                <a:lnTo>
                  <a:pt x="160" y="767"/>
                </a:lnTo>
                <a:lnTo>
                  <a:pt x="167" y="768"/>
                </a:lnTo>
                <a:lnTo>
                  <a:pt x="179" y="776"/>
                </a:lnTo>
                <a:lnTo>
                  <a:pt x="185" y="778"/>
                </a:lnTo>
                <a:lnTo>
                  <a:pt x="197" y="780"/>
                </a:lnTo>
                <a:lnTo>
                  <a:pt x="206" y="787"/>
                </a:lnTo>
                <a:lnTo>
                  <a:pt x="211" y="793"/>
                </a:lnTo>
                <a:lnTo>
                  <a:pt x="217" y="798"/>
                </a:lnTo>
                <a:lnTo>
                  <a:pt x="219" y="810"/>
                </a:lnTo>
                <a:lnTo>
                  <a:pt x="232" y="821"/>
                </a:lnTo>
                <a:lnTo>
                  <a:pt x="244" y="829"/>
                </a:lnTo>
                <a:lnTo>
                  <a:pt x="269" y="833"/>
                </a:lnTo>
                <a:lnTo>
                  <a:pt x="269" y="834"/>
                </a:lnTo>
                <a:lnTo>
                  <a:pt x="274" y="846"/>
                </a:lnTo>
                <a:lnTo>
                  <a:pt x="274" y="851"/>
                </a:lnTo>
                <a:lnTo>
                  <a:pt x="273" y="858"/>
                </a:lnTo>
                <a:lnTo>
                  <a:pt x="274" y="863"/>
                </a:lnTo>
                <a:lnTo>
                  <a:pt x="279" y="867"/>
                </a:lnTo>
                <a:lnTo>
                  <a:pt x="283" y="863"/>
                </a:lnTo>
                <a:lnTo>
                  <a:pt x="289" y="864"/>
                </a:lnTo>
                <a:lnTo>
                  <a:pt x="295" y="867"/>
                </a:lnTo>
                <a:lnTo>
                  <a:pt x="300" y="878"/>
                </a:lnTo>
                <a:lnTo>
                  <a:pt x="306" y="883"/>
                </a:lnTo>
                <a:lnTo>
                  <a:pt x="312" y="888"/>
                </a:lnTo>
                <a:lnTo>
                  <a:pt x="332" y="914"/>
                </a:lnTo>
                <a:lnTo>
                  <a:pt x="337" y="926"/>
                </a:lnTo>
                <a:lnTo>
                  <a:pt x="341" y="940"/>
                </a:lnTo>
                <a:lnTo>
                  <a:pt x="342" y="952"/>
                </a:lnTo>
                <a:lnTo>
                  <a:pt x="341" y="964"/>
                </a:lnTo>
                <a:lnTo>
                  <a:pt x="338" y="976"/>
                </a:lnTo>
                <a:lnTo>
                  <a:pt x="338" y="982"/>
                </a:lnTo>
                <a:lnTo>
                  <a:pt x="341" y="978"/>
                </a:lnTo>
                <a:lnTo>
                  <a:pt x="346" y="982"/>
                </a:lnTo>
                <a:lnTo>
                  <a:pt x="345" y="987"/>
                </a:lnTo>
                <a:lnTo>
                  <a:pt x="341" y="981"/>
                </a:lnTo>
                <a:lnTo>
                  <a:pt x="344" y="987"/>
                </a:lnTo>
                <a:lnTo>
                  <a:pt x="346" y="996"/>
                </a:lnTo>
                <a:lnTo>
                  <a:pt x="349" y="996"/>
                </a:lnTo>
                <a:lnTo>
                  <a:pt x="534" y="1016"/>
                </a:lnTo>
                <a:lnTo>
                  <a:pt x="537" y="1016"/>
                </a:lnTo>
                <a:lnTo>
                  <a:pt x="541" y="1015"/>
                </a:lnTo>
                <a:lnTo>
                  <a:pt x="542" y="1016"/>
                </a:lnTo>
                <a:lnTo>
                  <a:pt x="549" y="1017"/>
                </a:lnTo>
                <a:lnTo>
                  <a:pt x="550" y="1012"/>
                </a:lnTo>
                <a:lnTo>
                  <a:pt x="557" y="1008"/>
                </a:lnTo>
                <a:lnTo>
                  <a:pt x="558" y="998"/>
                </a:lnTo>
                <a:lnTo>
                  <a:pt x="557" y="993"/>
                </a:lnTo>
                <a:lnTo>
                  <a:pt x="550" y="989"/>
                </a:lnTo>
                <a:lnTo>
                  <a:pt x="544" y="986"/>
                </a:lnTo>
                <a:lnTo>
                  <a:pt x="542" y="981"/>
                </a:lnTo>
                <a:lnTo>
                  <a:pt x="546" y="974"/>
                </a:lnTo>
                <a:lnTo>
                  <a:pt x="546" y="969"/>
                </a:lnTo>
                <a:lnTo>
                  <a:pt x="544" y="961"/>
                </a:lnTo>
                <a:lnTo>
                  <a:pt x="548" y="956"/>
                </a:lnTo>
                <a:lnTo>
                  <a:pt x="553" y="952"/>
                </a:lnTo>
                <a:lnTo>
                  <a:pt x="563" y="939"/>
                </a:lnTo>
                <a:lnTo>
                  <a:pt x="566" y="931"/>
                </a:lnTo>
                <a:lnTo>
                  <a:pt x="570" y="925"/>
                </a:lnTo>
                <a:lnTo>
                  <a:pt x="570" y="913"/>
                </a:lnTo>
                <a:lnTo>
                  <a:pt x="574" y="902"/>
                </a:lnTo>
                <a:lnTo>
                  <a:pt x="579" y="898"/>
                </a:lnTo>
                <a:lnTo>
                  <a:pt x="582" y="893"/>
                </a:lnTo>
                <a:lnTo>
                  <a:pt x="602" y="881"/>
                </a:lnTo>
                <a:lnTo>
                  <a:pt x="608" y="876"/>
                </a:lnTo>
                <a:lnTo>
                  <a:pt x="604" y="871"/>
                </a:lnTo>
                <a:close/>
              </a:path>
            </a:pathLst>
          </a:custGeom>
          <a:solidFill>
            <a:schemeClr val="accent6">
              <a:lumMod val="60000"/>
              <a:lumOff val="40000"/>
            </a:schemeClr>
          </a:solidFill>
          <a:ln w="9525" cap="rnd">
            <a:noFill/>
            <a:prstDash val="solid"/>
            <a:round/>
            <a:headEnd/>
            <a:tailEnd/>
          </a:ln>
        </p:spPr>
        <p:txBody>
          <a:bodyPr/>
          <a:lstStyle/>
          <a:p>
            <a:endParaRPr lang="en-US" dirty="0"/>
          </a:p>
        </p:txBody>
      </p:sp>
      <p:sp>
        <p:nvSpPr>
          <p:cNvPr id="2" name="Title 1"/>
          <p:cNvSpPr>
            <a:spLocks noGrp="1"/>
          </p:cNvSpPr>
          <p:nvPr>
            <p:ph type="title"/>
          </p:nvPr>
        </p:nvSpPr>
        <p:spPr/>
        <p:txBody>
          <a:bodyPr/>
          <a:lstStyle/>
          <a:p>
            <a:r>
              <a:rPr lang="en-US" dirty="0"/>
              <a:t>Methodology</a:t>
            </a:r>
          </a:p>
        </p:txBody>
      </p:sp>
      <p:sp>
        <p:nvSpPr>
          <p:cNvPr id="3" name="Text Placeholder 2"/>
          <p:cNvSpPr>
            <a:spLocks noGrp="1"/>
          </p:cNvSpPr>
          <p:nvPr>
            <p:ph type="body" sz="quarter" idx="13"/>
          </p:nvPr>
        </p:nvSpPr>
        <p:spPr/>
        <p:txBody>
          <a:bodyPr/>
          <a:lstStyle/>
          <a:p>
            <a:r>
              <a:rPr lang="en-US" dirty="0"/>
              <a:t>INTRODUCTION</a:t>
            </a:r>
          </a:p>
        </p:txBody>
      </p:sp>
      <p:sp>
        <p:nvSpPr>
          <p:cNvPr id="4" name="Text Placeholder 3"/>
          <p:cNvSpPr>
            <a:spLocks noGrp="1"/>
          </p:cNvSpPr>
          <p:nvPr>
            <p:ph type="body" sz="quarter" idx="14"/>
          </p:nvPr>
        </p:nvSpPr>
        <p:spPr>
          <a:xfrm>
            <a:off x="252131" y="1580208"/>
            <a:ext cx="4115153" cy="3524011"/>
          </a:xfrm>
        </p:spPr>
        <p:txBody>
          <a:bodyPr/>
          <a:lstStyle/>
          <a:p>
            <a:r>
              <a:rPr lang="en-US" b="1" dirty="0">
                <a:solidFill>
                  <a:schemeClr val="accent1"/>
                </a:solidFill>
              </a:rPr>
              <a:t>Four 4-hour focus groups, recruiting 9 to seat 6 respondents in each group.  Groups were conducted in Los Angeles, California, as follows:</a:t>
            </a:r>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3315" y="2722431"/>
            <a:ext cx="657734" cy="1373162"/>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3946" y="4254201"/>
            <a:ext cx="573207" cy="1624587"/>
          </a:xfrm>
          <a:prstGeom prst="rect">
            <a:avLst/>
          </a:prstGeom>
        </p:spPr>
      </p:pic>
      <p:sp>
        <p:nvSpPr>
          <p:cNvPr id="10" name="Freeform 24"/>
          <p:cNvSpPr>
            <a:spLocks noChangeAspect="1"/>
          </p:cNvSpPr>
          <p:nvPr/>
        </p:nvSpPr>
        <p:spPr bwMode="auto">
          <a:xfrm rot="21287866">
            <a:off x="3446041" y="3615223"/>
            <a:ext cx="407425" cy="1261539"/>
          </a:xfrm>
          <a:custGeom>
            <a:avLst/>
            <a:gdLst>
              <a:gd name="T0" fmla="*/ 60 w 61"/>
              <a:gd name="T1" fmla="*/ 14 h 188"/>
              <a:gd name="T2" fmla="*/ 56 w 61"/>
              <a:gd name="T3" fmla="*/ 11 h 188"/>
              <a:gd name="T4" fmla="*/ 33 w 61"/>
              <a:gd name="T5" fmla="*/ 13 h 188"/>
              <a:gd name="T6" fmla="*/ 32 w 61"/>
              <a:gd name="T7" fmla="*/ 21 h 188"/>
              <a:gd name="T8" fmla="*/ 25 w 61"/>
              <a:gd name="T9" fmla="*/ 25 h 188"/>
              <a:gd name="T10" fmla="*/ 6 w 61"/>
              <a:gd name="T11" fmla="*/ 53 h 188"/>
              <a:gd name="T12" fmla="*/ 2 w 61"/>
              <a:gd name="T13" fmla="*/ 77 h 188"/>
              <a:gd name="T14" fmla="*/ 7 w 61"/>
              <a:gd name="T15" fmla="*/ 83 h 188"/>
              <a:gd name="T16" fmla="*/ 9 w 61"/>
              <a:gd name="T17" fmla="*/ 91 h 188"/>
              <a:gd name="T18" fmla="*/ 7 w 61"/>
              <a:gd name="T19" fmla="*/ 101 h 188"/>
              <a:gd name="T20" fmla="*/ 7 w 61"/>
              <a:gd name="T21" fmla="*/ 103 h 188"/>
              <a:gd name="T22" fmla="*/ 10 w 61"/>
              <a:gd name="T23" fmla="*/ 106 h 188"/>
              <a:gd name="T24" fmla="*/ 6 w 61"/>
              <a:gd name="T25" fmla="*/ 143 h 188"/>
              <a:gd name="T26" fmla="*/ 2 w 61"/>
              <a:gd name="T27" fmla="*/ 178 h 188"/>
              <a:gd name="T28" fmla="*/ 1 w 61"/>
              <a:gd name="T29" fmla="*/ 185 h 188"/>
              <a:gd name="T30" fmla="*/ 17 w 61"/>
              <a:gd name="T31" fmla="*/ 186 h 188"/>
              <a:gd name="T32" fmla="*/ 21 w 61"/>
              <a:gd name="T33" fmla="*/ 185 h 188"/>
              <a:gd name="T34" fmla="*/ 33 w 61"/>
              <a:gd name="T35" fmla="*/ 184 h 188"/>
              <a:gd name="T36" fmla="*/ 28 w 61"/>
              <a:gd name="T37" fmla="*/ 180 h 188"/>
              <a:gd name="T38" fmla="*/ 30 w 61"/>
              <a:gd name="T39" fmla="*/ 165 h 188"/>
              <a:gd name="T40" fmla="*/ 38 w 61"/>
              <a:gd name="T41" fmla="*/ 142 h 188"/>
              <a:gd name="T42" fmla="*/ 43 w 61"/>
              <a:gd name="T43" fmla="*/ 110 h 188"/>
              <a:gd name="T44" fmla="*/ 47 w 61"/>
              <a:gd name="T45" fmla="*/ 107 h 188"/>
              <a:gd name="T46" fmla="*/ 46 w 61"/>
              <a:gd name="T47" fmla="*/ 96 h 188"/>
              <a:gd name="T48" fmla="*/ 48 w 61"/>
              <a:gd name="T49" fmla="*/ 91 h 188"/>
              <a:gd name="T50" fmla="*/ 49 w 61"/>
              <a:gd name="T51" fmla="*/ 75 h 188"/>
              <a:gd name="T52" fmla="*/ 48 w 61"/>
              <a:gd name="T53" fmla="*/ 57 h 188"/>
              <a:gd name="T54" fmla="*/ 47 w 61"/>
              <a:gd name="T55" fmla="*/ 38 h 188"/>
              <a:gd name="T56" fmla="*/ 40 w 61"/>
              <a:gd name="T57" fmla="*/ 31 h 188"/>
              <a:gd name="T58" fmla="*/ 47 w 61"/>
              <a:gd name="T59" fmla="*/ 30 h 188"/>
              <a:gd name="T60" fmla="*/ 48 w 61"/>
              <a:gd name="T61" fmla="*/ 27 h 188"/>
              <a:gd name="T62" fmla="*/ 51 w 61"/>
              <a:gd name="T63" fmla="*/ 25 h 188"/>
              <a:gd name="T64" fmla="*/ 53 w 61"/>
              <a:gd name="T65" fmla="*/ 21 h 188"/>
              <a:gd name="T66" fmla="*/ 55 w 61"/>
              <a:gd name="T67" fmla="*/ 1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188">
                <a:moveTo>
                  <a:pt x="55" y="15"/>
                </a:moveTo>
                <a:cubicBezTo>
                  <a:pt x="55" y="15"/>
                  <a:pt x="61" y="15"/>
                  <a:pt x="60" y="14"/>
                </a:cubicBezTo>
                <a:cubicBezTo>
                  <a:pt x="60" y="14"/>
                  <a:pt x="60" y="13"/>
                  <a:pt x="59" y="13"/>
                </a:cubicBezTo>
                <a:cubicBezTo>
                  <a:pt x="58" y="12"/>
                  <a:pt x="59" y="12"/>
                  <a:pt x="56" y="11"/>
                </a:cubicBezTo>
                <a:cubicBezTo>
                  <a:pt x="54" y="9"/>
                  <a:pt x="45" y="0"/>
                  <a:pt x="38" y="4"/>
                </a:cubicBezTo>
                <a:cubicBezTo>
                  <a:pt x="38" y="4"/>
                  <a:pt x="33" y="9"/>
                  <a:pt x="33" y="13"/>
                </a:cubicBezTo>
                <a:cubicBezTo>
                  <a:pt x="33" y="13"/>
                  <a:pt x="33" y="15"/>
                  <a:pt x="33" y="16"/>
                </a:cubicBezTo>
                <a:cubicBezTo>
                  <a:pt x="33" y="16"/>
                  <a:pt x="33" y="20"/>
                  <a:pt x="32" y="21"/>
                </a:cubicBezTo>
                <a:cubicBezTo>
                  <a:pt x="32" y="21"/>
                  <a:pt x="29" y="21"/>
                  <a:pt x="29" y="23"/>
                </a:cubicBezTo>
                <a:cubicBezTo>
                  <a:pt x="28" y="24"/>
                  <a:pt x="26" y="24"/>
                  <a:pt x="25" y="25"/>
                </a:cubicBezTo>
                <a:cubicBezTo>
                  <a:pt x="23" y="26"/>
                  <a:pt x="12" y="31"/>
                  <a:pt x="9" y="39"/>
                </a:cubicBezTo>
                <a:cubicBezTo>
                  <a:pt x="7" y="47"/>
                  <a:pt x="6" y="51"/>
                  <a:pt x="6" y="53"/>
                </a:cubicBezTo>
                <a:cubicBezTo>
                  <a:pt x="6" y="55"/>
                  <a:pt x="5" y="58"/>
                  <a:pt x="4" y="60"/>
                </a:cubicBezTo>
                <a:cubicBezTo>
                  <a:pt x="4" y="62"/>
                  <a:pt x="0" y="73"/>
                  <a:pt x="2" y="77"/>
                </a:cubicBezTo>
                <a:cubicBezTo>
                  <a:pt x="5" y="80"/>
                  <a:pt x="5" y="80"/>
                  <a:pt x="6" y="81"/>
                </a:cubicBezTo>
                <a:cubicBezTo>
                  <a:pt x="6" y="82"/>
                  <a:pt x="6" y="83"/>
                  <a:pt x="7" y="83"/>
                </a:cubicBezTo>
                <a:cubicBezTo>
                  <a:pt x="8" y="84"/>
                  <a:pt x="7" y="86"/>
                  <a:pt x="8" y="87"/>
                </a:cubicBezTo>
                <a:cubicBezTo>
                  <a:pt x="8" y="87"/>
                  <a:pt x="9" y="89"/>
                  <a:pt x="9" y="91"/>
                </a:cubicBezTo>
                <a:cubicBezTo>
                  <a:pt x="8" y="92"/>
                  <a:pt x="8" y="97"/>
                  <a:pt x="8" y="97"/>
                </a:cubicBezTo>
                <a:cubicBezTo>
                  <a:pt x="8" y="98"/>
                  <a:pt x="8" y="100"/>
                  <a:pt x="7" y="101"/>
                </a:cubicBezTo>
                <a:cubicBezTo>
                  <a:pt x="7" y="102"/>
                  <a:pt x="4" y="103"/>
                  <a:pt x="6" y="103"/>
                </a:cubicBezTo>
                <a:cubicBezTo>
                  <a:pt x="6" y="103"/>
                  <a:pt x="6" y="103"/>
                  <a:pt x="7" y="103"/>
                </a:cubicBezTo>
                <a:cubicBezTo>
                  <a:pt x="7" y="103"/>
                  <a:pt x="7" y="104"/>
                  <a:pt x="9" y="104"/>
                </a:cubicBezTo>
                <a:cubicBezTo>
                  <a:pt x="9" y="104"/>
                  <a:pt x="9" y="106"/>
                  <a:pt x="10" y="106"/>
                </a:cubicBezTo>
                <a:cubicBezTo>
                  <a:pt x="10" y="106"/>
                  <a:pt x="8" y="125"/>
                  <a:pt x="8" y="129"/>
                </a:cubicBezTo>
                <a:cubicBezTo>
                  <a:pt x="8" y="132"/>
                  <a:pt x="6" y="141"/>
                  <a:pt x="6" y="143"/>
                </a:cubicBezTo>
                <a:cubicBezTo>
                  <a:pt x="7" y="145"/>
                  <a:pt x="5" y="158"/>
                  <a:pt x="4" y="161"/>
                </a:cubicBezTo>
                <a:cubicBezTo>
                  <a:pt x="3" y="163"/>
                  <a:pt x="1" y="174"/>
                  <a:pt x="2" y="178"/>
                </a:cubicBezTo>
                <a:cubicBezTo>
                  <a:pt x="2" y="178"/>
                  <a:pt x="1" y="180"/>
                  <a:pt x="1" y="183"/>
                </a:cubicBezTo>
                <a:cubicBezTo>
                  <a:pt x="1" y="185"/>
                  <a:pt x="1" y="185"/>
                  <a:pt x="1" y="185"/>
                </a:cubicBezTo>
                <a:cubicBezTo>
                  <a:pt x="1" y="185"/>
                  <a:pt x="2" y="184"/>
                  <a:pt x="3" y="185"/>
                </a:cubicBezTo>
                <a:cubicBezTo>
                  <a:pt x="4" y="185"/>
                  <a:pt x="17" y="188"/>
                  <a:pt x="17" y="186"/>
                </a:cubicBezTo>
                <a:cubicBezTo>
                  <a:pt x="17" y="185"/>
                  <a:pt x="17" y="185"/>
                  <a:pt x="17" y="185"/>
                </a:cubicBezTo>
                <a:cubicBezTo>
                  <a:pt x="17" y="185"/>
                  <a:pt x="18" y="185"/>
                  <a:pt x="21" y="185"/>
                </a:cubicBezTo>
                <a:cubicBezTo>
                  <a:pt x="23" y="185"/>
                  <a:pt x="33" y="188"/>
                  <a:pt x="33" y="186"/>
                </a:cubicBezTo>
                <a:cubicBezTo>
                  <a:pt x="33" y="186"/>
                  <a:pt x="33" y="184"/>
                  <a:pt x="33" y="184"/>
                </a:cubicBezTo>
                <a:cubicBezTo>
                  <a:pt x="33" y="183"/>
                  <a:pt x="32" y="182"/>
                  <a:pt x="30" y="182"/>
                </a:cubicBezTo>
                <a:cubicBezTo>
                  <a:pt x="28" y="181"/>
                  <a:pt x="28" y="180"/>
                  <a:pt x="28" y="180"/>
                </a:cubicBezTo>
                <a:cubicBezTo>
                  <a:pt x="28" y="180"/>
                  <a:pt x="29" y="174"/>
                  <a:pt x="29" y="172"/>
                </a:cubicBezTo>
                <a:cubicBezTo>
                  <a:pt x="29" y="169"/>
                  <a:pt x="30" y="165"/>
                  <a:pt x="30" y="165"/>
                </a:cubicBezTo>
                <a:cubicBezTo>
                  <a:pt x="30" y="164"/>
                  <a:pt x="34" y="159"/>
                  <a:pt x="34" y="155"/>
                </a:cubicBezTo>
                <a:cubicBezTo>
                  <a:pt x="35" y="152"/>
                  <a:pt x="38" y="145"/>
                  <a:pt x="38" y="142"/>
                </a:cubicBezTo>
                <a:cubicBezTo>
                  <a:pt x="38" y="139"/>
                  <a:pt x="40" y="128"/>
                  <a:pt x="40" y="126"/>
                </a:cubicBezTo>
                <a:cubicBezTo>
                  <a:pt x="40" y="124"/>
                  <a:pt x="43" y="110"/>
                  <a:pt x="43" y="110"/>
                </a:cubicBezTo>
                <a:cubicBezTo>
                  <a:pt x="43" y="110"/>
                  <a:pt x="45" y="109"/>
                  <a:pt x="46" y="109"/>
                </a:cubicBezTo>
                <a:cubicBezTo>
                  <a:pt x="46" y="108"/>
                  <a:pt x="47" y="107"/>
                  <a:pt x="47" y="107"/>
                </a:cubicBezTo>
                <a:cubicBezTo>
                  <a:pt x="47" y="107"/>
                  <a:pt x="49" y="105"/>
                  <a:pt x="49" y="103"/>
                </a:cubicBezTo>
                <a:cubicBezTo>
                  <a:pt x="49" y="102"/>
                  <a:pt x="46" y="97"/>
                  <a:pt x="46" y="96"/>
                </a:cubicBezTo>
                <a:cubicBezTo>
                  <a:pt x="45" y="96"/>
                  <a:pt x="47" y="94"/>
                  <a:pt x="47" y="94"/>
                </a:cubicBezTo>
                <a:cubicBezTo>
                  <a:pt x="47" y="94"/>
                  <a:pt x="48" y="92"/>
                  <a:pt x="48" y="91"/>
                </a:cubicBezTo>
                <a:cubicBezTo>
                  <a:pt x="48" y="89"/>
                  <a:pt x="49" y="83"/>
                  <a:pt x="49" y="81"/>
                </a:cubicBezTo>
                <a:cubicBezTo>
                  <a:pt x="48" y="80"/>
                  <a:pt x="49" y="76"/>
                  <a:pt x="49" y="75"/>
                </a:cubicBezTo>
                <a:cubicBezTo>
                  <a:pt x="49" y="74"/>
                  <a:pt x="49" y="63"/>
                  <a:pt x="49" y="61"/>
                </a:cubicBezTo>
                <a:cubicBezTo>
                  <a:pt x="48" y="58"/>
                  <a:pt x="48" y="58"/>
                  <a:pt x="48" y="57"/>
                </a:cubicBezTo>
                <a:cubicBezTo>
                  <a:pt x="48" y="57"/>
                  <a:pt x="48" y="51"/>
                  <a:pt x="48" y="49"/>
                </a:cubicBezTo>
                <a:cubicBezTo>
                  <a:pt x="48" y="48"/>
                  <a:pt x="48" y="40"/>
                  <a:pt x="47" y="38"/>
                </a:cubicBezTo>
                <a:cubicBezTo>
                  <a:pt x="45" y="36"/>
                  <a:pt x="47" y="38"/>
                  <a:pt x="47" y="38"/>
                </a:cubicBezTo>
                <a:cubicBezTo>
                  <a:pt x="47" y="38"/>
                  <a:pt x="42" y="32"/>
                  <a:pt x="40" y="31"/>
                </a:cubicBezTo>
                <a:cubicBezTo>
                  <a:pt x="40" y="31"/>
                  <a:pt x="41" y="31"/>
                  <a:pt x="42" y="32"/>
                </a:cubicBezTo>
                <a:cubicBezTo>
                  <a:pt x="42" y="32"/>
                  <a:pt x="47" y="32"/>
                  <a:pt x="47" y="30"/>
                </a:cubicBezTo>
                <a:cubicBezTo>
                  <a:pt x="48" y="29"/>
                  <a:pt x="48" y="29"/>
                  <a:pt x="48" y="29"/>
                </a:cubicBezTo>
                <a:cubicBezTo>
                  <a:pt x="48" y="29"/>
                  <a:pt x="48" y="28"/>
                  <a:pt x="48" y="27"/>
                </a:cubicBezTo>
                <a:cubicBezTo>
                  <a:pt x="48" y="27"/>
                  <a:pt x="50" y="27"/>
                  <a:pt x="50" y="27"/>
                </a:cubicBezTo>
                <a:cubicBezTo>
                  <a:pt x="51" y="25"/>
                  <a:pt x="51" y="25"/>
                  <a:pt x="51" y="25"/>
                </a:cubicBezTo>
                <a:cubicBezTo>
                  <a:pt x="51" y="25"/>
                  <a:pt x="53" y="26"/>
                  <a:pt x="53" y="25"/>
                </a:cubicBezTo>
                <a:cubicBezTo>
                  <a:pt x="53" y="25"/>
                  <a:pt x="53" y="22"/>
                  <a:pt x="53" y="21"/>
                </a:cubicBezTo>
                <a:cubicBezTo>
                  <a:pt x="53" y="21"/>
                  <a:pt x="53" y="20"/>
                  <a:pt x="53" y="20"/>
                </a:cubicBezTo>
                <a:cubicBezTo>
                  <a:pt x="54" y="19"/>
                  <a:pt x="54" y="19"/>
                  <a:pt x="55" y="1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11" name="Freeform 21"/>
          <p:cNvSpPr>
            <a:spLocks noChangeAspect="1"/>
          </p:cNvSpPr>
          <p:nvPr/>
        </p:nvSpPr>
        <p:spPr bwMode="auto">
          <a:xfrm>
            <a:off x="3595273" y="5066494"/>
            <a:ext cx="492986" cy="1264245"/>
          </a:xfrm>
          <a:custGeom>
            <a:avLst/>
            <a:gdLst>
              <a:gd name="T0" fmla="*/ 343 w 518"/>
              <a:gd name="T1" fmla="*/ 103 h 1330"/>
              <a:gd name="T2" fmla="*/ 315 w 518"/>
              <a:gd name="T3" fmla="*/ 185 h 1330"/>
              <a:gd name="T4" fmla="*/ 443 w 518"/>
              <a:gd name="T5" fmla="*/ 303 h 1330"/>
              <a:gd name="T6" fmla="*/ 467 w 518"/>
              <a:gd name="T7" fmla="*/ 434 h 1330"/>
              <a:gd name="T8" fmla="*/ 497 w 518"/>
              <a:gd name="T9" fmla="*/ 625 h 1330"/>
              <a:gd name="T10" fmla="*/ 511 w 518"/>
              <a:gd name="T11" fmla="*/ 660 h 1330"/>
              <a:gd name="T12" fmla="*/ 513 w 518"/>
              <a:gd name="T13" fmla="*/ 690 h 1330"/>
              <a:gd name="T14" fmla="*/ 481 w 518"/>
              <a:gd name="T15" fmla="*/ 724 h 1330"/>
              <a:gd name="T16" fmla="*/ 461 w 518"/>
              <a:gd name="T17" fmla="*/ 673 h 1330"/>
              <a:gd name="T18" fmla="*/ 410 w 518"/>
              <a:gd name="T19" fmla="*/ 549 h 1330"/>
              <a:gd name="T20" fmla="*/ 422 w 518"/>
              <a:gd name="T21" fmla="*/ 645 h 1330"/>
              <a:gd name="T22" fmla="*/ 379 w 518"/>
              <a:gd name="T23" fmla="*/ 851 h 1330"/>
              <a:gd name="T24" fmla="*/ 341 w 518"/>
              <a:gd name="T25" fmla="*/ 1093 h 1330"/>
              <a:gd name="T26" fmla="*/ 318 w 518"/>
              <a:gd name="T27" fmla="*/ 1199 h 1330"/>
              <a:gd name="T28" fmla="*/ 317 w 518"/>
              <a:gd name="T29" fmla="*/ 1249 h 1330"/>
              <a:gd name="T30" fmla="*/ 283 w 518"/>
              <a:gd name="T31" fmla="*/ 1328 h 1330"/>
              <a:gd name="T32" fmla="*/ 260 w 518"/>
              <a:gd name="T33" fmla="*/ 1235 h 1330"/>
              <a:gd name="T34" fmla="*/ 253 w 518"/>
              <a:gd name="T35" fmla="*/ 1128 h 1330"/>
              <a:gd name="T36" fmla="*/ 227 w 518"/>
              <a:gd name="T37" fmla="*/ 1027 h 1330"/>
              <a:gd name="T38" fmla="*/ 195 w 518"/>
              <a:gd name="T39" fmla="*/ 926 h 1330"/>
              <a:gd name="T40" fmla="*/ 150 w 518"/>
              <a:gd name="T41" fmla="*/ 808 h 1330"/>
              <a:gd name="T42" fmla="*/ 133 w 518"/>
              <a:gd name="T43" fmla="*/ 665 h 1330"/>
              <a:gd name="T44" fmla="*/ 115 w 518"/>
              <a:gd name="T45" fmla="*/ 578 h 1330"/>
              <a:gd name="T46" fmla="*/ 75 w 518"/>
              <a:gd name="T47" fmla="*/ 642 h 1330"/>
              <a:gd name="T48" fmla="*/ 58 w 518"/>
              <a:gd name="T49" fmla="*/ 666 h 1330"/>
              <a:gd name="T50" fmla="*/ 60 w 518"/>
              <a:gd name="T51" fmla="*/ 691 h 1330"/>
              <a:gd name="T52" fmla="*/ 22 w 518"/>
              <a:gd name="T53" fmla="*/ 682 h 1330"/>
              <a:gd name="T54" fmla="*/ 44 w 518"/>
              <a:gd name="T55" fmla="*/ 574 h 1330"/>
              <a:gd name="T56" fmla="*/ 76 w 518"/>
              <a:gd name="T57" fmla="*/ 420 h 1330"/>
              <a:gd name="T58" fmla="*/ 128 w 518"/>
              <a:gd name="T59" fmla="*/ 239 h 1330"/>
              <a:gd name="T60" fmla="*/ 227 w 518"/>
              <a:gd name="T61" fmla="*/ 191 h 1330"/>
              <a:gd name="T62" fmla="*/ 197 w 518"/>
              <a:gd name="T63" fmla="*/ 184 h 1330"/>
              <a:gd name="T64" fmla="*/ 186 w 518"/>
              <a:gd name="T65" fmla="*/ 141 h 1330"/>
              <a:gd name="T66" fmla="*/ 186 w 518"/>
              <a:gd name="T67" fmla="*/ 77 h 1330"/>
              <a:gd name="T68" fmla="*/ 207 w 518"/>
              <a:gd name="T69" fmla="*/ 10 h 1330"/>
              <a:gd name="T70" fmla="*/ 239 w 518"/>
              <a:gd name="T71" fmla="*/ 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8" h="1330">
                <a:moveTo>
                  <a:pt x="239" y="0"/>
                </a:moveTo>
                <a:cubicBezTo>
                  <a:pt x="319" y="1"/>
                  <a:pt x="334" y="32"/>
                  <a:pt x="343" y="103"/>
                </a:cubicBezTo>
                <a:cubicBezTo>
                  <a:pt x="347" y="127"/>
                  <a:pt x="333" y="156"/>
                  <a:pt x="341" y="174"/>
                </a:cubicBezTo>
                <a:cubicBezTo>
                  <a:pt x="332" y="175"/>
                  <a:pt x="320" y="180"/>
                  <a:pt x="315" y="185"/>
                </a:cubicBezTo>
                <a:cubicBezTo>
                  <a:pt x="342" y="217"/>
                  <a:pt x="405" y="213"/>
                  <a:pt x="428" y="249"/>
                </a:cubicBezTo>
                <a:cubicBezTo>
                  <a:pt x="437" y="263"/>
                  <a:pt x="438" y="284"/>
                  <a:pt x="443" y="303"/>
                </a:cubicBezTo>
                <a:cubicBezTo>
                  <a:pt x="448" y="325"/>
                  <a:pt x="454" y="346"/>
                  <a:pt x="459" y="368"/>
                </a:cubicBezTo>
                <a:cubicBezTo>
                  <a:pt x="462" y="390"/>
                  <a:pt x="464" y="412"/>
                  <a:pt x="467" y="434"/>
                </a:cubicBezTo>
                <a:cubicBezTo>
                  <a:pt x="475" y="479"/>
                  <a:pt x="482" y="525"/>
                  <a:pt x="490" y="571"/>
                </a:cubicBezTo>
                <a:cubicBezTo>
                  <a:pt x="492" y="589"/>
                  <a:pt x="495" y="607"/>
                  <a:pt x="497" y="625"/>
                </a:cubicBezTo>
                <a:cubicBezTo>
                  <a:pt x="501" y="630"/>
                  <a:pt x="505" y="635"/>
                  <a:pt x="509" y="640"/>
                </a:cubicBezTo>
                <a:cubicBezTo>
                  <a:pt x="510" y="646"/>
                  <a:pt x="510" y="653"/>
                  <a:pt x="511" y="660"/>
                </a:cubicBezTo>
                <a:cubicBezTo>
                  <a:pt x="513" y="663"/>
                  <a:pt x="515" y="666"/>
                  <a:pt x="516" y="669"/>
                </a:cubicBezTo>
                <a:cubicBezTo>
                  <a:pt x="518" y="676"/>
                  <a:pt x="514" y="685"/>
                  <a:pt x="513" y="690"/>
                </a:cubicBezTo>
                <a:lnTo>
                  <a:pt x="513" y="705"/>
                </a:lnTo>
                <a:cubicBezTo>
                  <a:pt x="511" y="716"/>
                  <a:pt x="493" y="726"/>
                  <a:pt x="481" y="724"/>
                </a:cubicBezTo>
                <a:cubicBezTo>
                  <a:pt x="482" y="717"/>
                  <a:pt x="479" y="692"/>
                  <a:pt x="474" y="685"/>
                </a:cubicBezTo>
                <a:cubicBezTo>
                  <a:pt x="471" y="680"/>
                  <a:pt x="464" y="680"/>
                  <a:pt x="461" y="673"/>
                </a:cubicBezTo>
                <a:cubicBezTo>
                  <a:pt x="448" y="644"/>
                  <a:pt x="435" y="615"/>
                  <a:pt x="422" y="587"/>
                </a:cubicBezTo>
                <a:cubicBezTo>
                  <a:pt x="418" y="577"/>
                  <a:pt x="420" y="552"/>
                  <a:pt x="410" y="549"/>
                </a:cubicBezTo>
                <a:cubicBezTo>
                  <a:pt x="408" y="551"/>
                  <a:pt x="406" y="554"/>
                  <a:pt x="404" y="556"/>
                </a:cubicBezTo>
                <a:cubicBezTo>
                  <a:pt x="407" y="577"/>
                  <a:pt x="427" y="622"/>
                  <a:pt x="422" y="645"/>
                </a:cubicBezTo>
                <a:cubicBezTo>
                  <a:pt x="410" y="706"/>
                  <a:pt x="393" y="769"/>
                  <a:pt x="380" y="827"/>
                </a:cubicBezTo>
                <a:cubicBezTo>
                  <a:pt x="380" y="835"/>
                  <a:pt x="379" y="843"/>
                  <a:pt x="379" y="851"/>
                </a:cubicBezTo>
                <a:cubicBezTo>
                  <a:pt x="367" y="908"/>
                  <a:pt x="358" y="977"/>
                  <a:pt x="347" y="1037"/>
                </a:cubicBezTo>
                <a:cubicBezTo>
                  <a:pt x="345" y="1055"/>
                  <a:pt x="343" y="1074"/>
                  <a:pt x="341" y="1093"/>
                </a:cubicBezTo>
                <a:cubicBezTo>
                  <a:pt x="336" y="1109"/>
                  <a:pt x="332" y="1125"/>
                  <a:pt x="328" y="1141"/>
                </a:cubicBezTo>
                <a:cubicBezTo>
                  <a:pt x="324" y="1163"/>
                  <a:pt x="324" y="1183"/>
                  <a:pt x="318" y="1199"/>
                </a:cubicBezTo>
                <a:cubicBezTo>
                  <a:pt x="313" y="1210"/>
                  <a:pt x="318" y="1225"/>
                  <a:pt x="311" y="1233"/>
                </a:cubicBezTo>
                <a:cubicBezTo>
                  <a:pt x="312" y="1241"/>
                  <a:pt x="315" y="1243"/>
                  <a:pt x="317" y="1249"/>
                </a:cubicBezTo>
                <a:cubicBezTo>
                  <a:pt x="320" y="1260"/>
                  <a:pt x="315" y="1268"/>
                  <a:pt x="315" y="1277"/>
                </a:cubicBezTo>
                <a:cubicBezTo>
                  <a:pt x="316" y="1314"/>
                  <a:pt x="320" y="1322"/>
                  <a:pt x="283" y="1328"/>
                </a:cubicBezTo>
                <a:cubicBezTo>
                  <a:pt x="271" y="1330"/>
                  <a:pt x="254" y="1329"/>
                  <a:pt x="245" y="1326"/>
                </a:cubicBezTo>
                <a:cubicBezTo>
                  <a:pt x="237" y="1297"/>
                  <a:pt x="256" y="1262"/>
                  <a:pt x="260" y="1235"/>
                </a:cubicBezTo>
                <a:cubicBezTo>
                  <a:pt x="260" y="1231"/>
                  <a:pt x="255" y="1222"/>
                  <a:pt x="257" y="1214"/>
                </a:cubicBezTo>
                <a:cubicBezTo>
                  <a:pt x="264" y="1186"/>
                  <a:pt x="258" y="1154"/>
                  <a:pt x="253" y="1128"/>
                </a:cubicBezTo>
                <a:cubicBezTo>
                  <a:pt x="252" y="1111"/>
                  <a:pt x="251" y="1093"/>
                  <a:pt x="251" y="1076"/>
                </a:cubicBezTo>
                <a:cubicBezTo>
                  <a:pt x="247" y="1056"/>
                  <a:pt x="233" y="1044"/>
                  <a:pt x="227" y="1027"/>
                </a:cubicBezTo>
                <a:cubicBezTo>
                  <a:pt x="216" y="998"/>
                  <a:pt x="206" y="970"/>
                  <a:pt x="196" y="943"/>
                </a:cubicBezTo>
                <a:cubicBezTo>
                  <a:pt x="196" y="937"/>
                  <a:pt x="195" y="932"/>
                  <a:pt x="195" y="926"/>
                </a:cubicBezTo>
                <a:cubicBezTo>
                  <a:pt x="192" y="915"/>
                  <a:pt x="187" y="898"/>
                  <a:pt x="182" y="886"/>
                </a:cubicBezTo>
                <a:cubicBezTo>
                  <a:pt x="171" y="861"/>
                  <a:pt x="156" y="836"/>
                  <a:pt x="150" y="808"/>
                </a:cubicBezTo>
                <a:cubicBezTo>
                  <a:pt x="144" y="784"/>
                  <a:pt x="148" y="757"/>
                  <a:pt x="145" y="733"/>
                </a:cubicBezTo>
                <a:cubicBezTo>
                  <a:pt x="141" y="710"/>
                  <a:pt x="137" y="687"/>
                  <a:pt x="133" y="665"/>
                </a:cubicBezTo>
                <a:cubicBezTo>
                  <a:pt x="129" y="643"/>
                  <a:pt x="145" y="602"/>
                  <a:pt x="140" y="587"/>
                </a:cubicBezTo>
                <a:cubicBezTo>
                  <a:pt x="137" y="582"/>
                  <a:pt x="122" y="573"/>
                  <a:pt x="115" y="578"/>
                </a:cubicBezTo>
                <a:cubicBezTo>
                  <a:pt x="104" y="584"/>
                  <a:pt x="101" y="607"/>
                  <a:pt x="94" y="618"/>
                </a:cubicBezTo>
                <a:cubicBezTo>
                  <a:pt x="88" y="626"/>
                  <a:pt x="81" y="634"/>
                  <a:pt x="75" y="642"/>
                </a:cubicBezTo>
                <a:cubicBezTo>
                  <a:pt x="70" y="645"/>
                  <a:pt x="65" y="648"/>
                  <a:pt x="60" y="651"/>
                </a:cubicBezTo>
                <a:cubicBezTo>
                  <a:pt x="60" y="656"/>
                  <a:pt x="59" y="661"/>
                  <a:pt x="58" y="666"/>
                </a:cubicBezTo>
                <a:cubicBezTo>
                  <a:pt x="56" y="671"/>
                  <a:pt x="53" y="677"/>
                  <a:pt x="51" y="682"/>
                </a:cubicBezTo>
                <a:cubicBezTo>
                  <a:pt x="54" y="685"/>
                  <a:pt x="57" y="688"/>
                  <a:pt x="60" y="691"/>
                </a:cubicBezTo>
                <a:cubicBezTo>
                  <a:pt x="60" y="692"/>
                  <a:pt x="60" y="692"/>
                  <a:pt x="59" y="693"/>
                </a:cubicBezTo>
                <a:cubicBezTo>
                  <a:pt x="43" y="693"/>
                  <a:pt x="28" y="691"/>
                  <a:pt x="22" y="682"/>
                </a:cubicBezTo>
                <a:cubicBezTo>
                  <a:pt x="0" y="650"/>
                  <a:pt x="33" y="618"/>
                  <a:pt x="42" y="594"/>
                </a:cubicBezTo>
                <a:cubicBezTo>
                  <a:pt x="44" y="588"/>
                  <a:pt x="43" y="583"/>
                  <a:pt x="44" y="574"/>
                </a:cubicBezTo>
                <a:cubicBezTo>
                  <a:pt x="50" y="542"/>
                  <a:pt x="57" y="512"/>
                  <a:pt x="67" y="483"/>
                </a:cubicBezTo>
                <a:cubicBezTo>
                  <a:pt x="73" y="462"/>
                  <a:pt x="71" y="440"/>
                  <a:pt x="76" y="420"/>
                </a:cubicBezTo>
                <a:cubicBezTo>
                  <a:pt x="83" y="396"/>
                  <a:pt x="90" y="371"/>
                  <a:pt x="97" y="347"/>
                </a:cubicBezTo>
                <a:cubicBezTo>
                  <a:pt x="106" y="313"/>
                  <a:pt x="110" y="266"/>
                  <a:pt x="128" y="239"/>
                </a:cubicBezTo>
                <a:cubicBezTo>
                  <a:pt x="142" y="218"/>
                  <a:pt x="170" y="210"/>
                  <a:pt x="197" y="203"/>
                </a:cubicBezTo>
                <a:cubicBezTo>
                  <a:pt x="208" y="199"/>
                  <a:pt x="223" y="201"/>
                  <a:pt x="227" y="191"/>
                </a:cubicBezTo>
                <a:lnTo>
                  <a:pt x="225" y="191"/>
                </a:lnTo>
                <a:cubicBezTo>
                  <a:pt x="215" y="187"/>
                  <a:pt x="205" y="189"/>
                  <a:pt x="197" y="184"/>
                </a:cubicBezTo>
                <a:cubicBezTo>
                  <a:pt x="195" y="178"/>
                  <a:pt x="196" y="175"/>
                  <a:pt x="197" y="168"/>
                </a:cubicBezTo>
                <a:cubicBezTo>
                  <a:pt x="188" y="163"/>
                  <a:pt x="189" y="150"/>
                  <a:pt x="186" y="141"/>
                </a:cubicBezTo>
                <a:cubicBezTo>
                  <a:pt x="161" y="135"/>
                  <a:pt x="180" y="120"/>
                  <a:pt x="187" y="108"/>
                </a:cubicBezTo>
                <a:cubicBezTo>
                  <a:pt x="184" y="96"/>
                  <a:pt x="181" y="90"/>
                  <a:pt x="186" y="77"/>
                </a:cubicBezTo>
                <a:cubicBezTo>
                  <a:pt x="146" y="72"/>
                  <a:pt x="170" y="17"/>
                  <a:pt x="190" y="9"/>
                </a:cubicBezTo>
                <a:cubicBezTo>
                  <a:pt x="197" y="6"/>
                  <a:pt x="201" y="11"/>
                  <a:pt x="207" y="10"/>
                </a:cubicBezTo>
                <a:cubicBezTo>
                  <a:pt x="212" y="7"/>
                  <a:pt x="217" y="4"/>
                  <a:pt x="222" y="1"/>
                </a:cubicBezTo>
                <a:cubicBezTo>
                  <a:pt x="228" y="0"/>
                  <a:pt x="234" y="3"/>
                  <a:pt x="239" y="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CA" dirty="0"/>
          </a:p>
        </p:txBody>
      </p:sp>
      <p:sp>
        <p:nvSpPr>
          <p:cNvPr id="13" name="Rectangle 12"/>
          <p:cNvSpPr/>
          <p:nvPr/>
        </p:nvSpPr>
        <p:spPr>
          <a:xfrm>
            <a:off x="991048" y="3130404"/>
            <a:ext cx="2580339" cy="2970044"/>
          </a:xfrm>
          <a:prstGeom prst="rect">
            <a:avLst/>
          </a:prstGeom>
        </p:spPr>
        <p:txBody>
          <a:bodyPr wrap="square">
            <a:spAutoFit/>
          </a:bodyPr>
          <a:lstStyle/>
          <a:p>
            <a:pPr marR="0" lvl="0" algn="ctr">
              <a:spcBef>
                <a:spcPts val="0"/>
              </a:spcBef>
              <a:spcAft>
                <a:spcPts val="3000"/>
              </a:spcAft>
            </a:pPr>
            <a:r>
              <a:rPr lang="en-US" sz="1400" b="1" dirty="0">
                <a:solidFill>
                  <a:schemeClr val="tx2"/>
                </a:solidFill>
                <a:latin typeface="Calibri" panose="020F0502020204030204" pitchFamily="34" charset="0"/>
                <a:ea typeface="Calibri" panose="020F0502020204030204" pitchFamily="34" charset="0"/>
                <a:cs typeface="Calibri" panose="020F0502020204030204" pitchFamily="34" charset="0"/>
              </a:rPr>
              <a:t>FG #1                                                 </a:t>
            </a:r>
            <a:r>
              <a:rPr lang="en-US" sz="1400" dirty="0">
                <a:latin typeface="Calibri" panose="020F0502020204030204" pitchFamily="34" charset="0"/>
                <a:ea typeface="Calibri" panose="020F0502020204030204" pitchFamily="34" charset="0"/>
                <a:cs typeface="Times New Roman" panose="02020603050405020304" pitchFamily="18" charset="0"/>
              </a:rPr>
              <a:t>Women between 25-45 years old</a:t>
            </a:r>
          </a:p>
          <a:p>
            <a:pPr marR="0" lvl="0" algn="ctr">
              <a:spcBef>
                <a:spcPts val="0"/>
              </a:spcBef>
              <a:spcAft>
                <a:spcPts val="3000"/>
              </a:spcAft>
            </a:pPr>
            <a:r>
              <a:rPr lang="en-US" sz="1400" b="1" dirty="0">
                <a:solidFill>
                  <a:schemeClr val="tx2"/>
                </a:solidFill>
                <a:latin typeface="Calibri" panose="020F0502020204030204" pitchFamily="34" charset="0"/>
                <a:ea typeface="Calibri" panose="020F0502020204030204" pitchFamily="34" charset="0"/>
                <a:cs typeface="Calibri" panose="020F0502020204030204" pitchFamily="34" charset="0"/>
              </a:rPr>
              <a:t>FG #2 </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a:latin typeface="Calibri" panose="020F0502020204030204" pitchFamily="34" charset="0"/>
                <a:ea typeface="Calibri" panose="020F0502020204030204" pitchFamily="34" charset="0"/>
                <a:cs typeface="Times New Roman" panose="02020603050405020304" pitchFamily="18" charset="0"/>
              </a:rPr>
              <a:t>Men between 46-65 years old</a:t>
            </a:r>
          </a:p>
          <a:p>
            <a:pPr marR="0" lvl="0" algn="ctr">
              <a:spcBef>
                <a:spcPts val="0"/>
              </a:spcBef>
              <a:spcAft>
                <a:spcPts val="3000"/>
              </a:spcAft>
            </a:pPr>
            <a:r>
              <a:rPr lang="en-US" sz="1400" b="1" dirty="0">
                <a:solidFill>
                  <a:schemeClr val="tx2"/>
                </a:solidFill>
                <a:latin typeface="Calibri" panose="020F0502020204030204" pitchFamily="34" charset="0"/>
                <a:ea typeface="Calibri" panose="020F0502020204030204" pitchFamily="34" charset="0"/>
                <a:cs typeface="Calibri" panose="020F0502020204030204" pitchFamily="34" charset="0"/>
              </a:rPr>
              <a:t>FG #3 </a:t>
            </a:r>
            <a:r>
              <a:rPr lang="en-US" sz="140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1400" dirty="0">
                <a:latin typeface="Calibri" panose="020F0502020204030204" pitchFamily="34" charset="0"/>
                <a:ea typeface="Calibri" panose="020F0502020204030204" pitchFamily="34" charset="0"/>
                <a:cs typeface="Times New Roman" panose="02020603050405020304" pitchFamily="18" charset="0"/>
              </a:rPr>
              <a:t>Men between 25-45 years old</a:t>
            </a:r>
          </a:p>
          <a:p>
            <a:pPr marR="0" lvl="0" algn="ctr">
              <a:spcBef>
                <a:spcPts val="0"/>
              </a:spcBef>
              <a:spcAft>
                <a:spcPts val="3000"/>
              </a:spcAft>
            </a:pPr>
            <a:r>
              <a:rPr lang="en-US" sz="1400" b="1" dirty="0">
                <a:solidFill>
                  <a:schemeClr val="tx2"/>
                </a:solidFill>
                <a:latin typeface="Calibri" panose="020F0502020204030204" pitchFamily="34" charset="0"/>
                <a:ea typeface="Calibri" panose="020F0502020204030204" pitchFamily="34" charset="0"/>
                <a:cs typeface="Calibri" panose="020F0502020204030204" pitchFamily="34" charset="0"/>
              </a:rPr>
              <a:t>FG #4 </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a:latin typeface="Calibri" panose="020F0502020204030204" pitchFamily="34" charset="0"/>
                <a:ea typeface="Calibri" panose="020F0502020204030204" pitchFamily="34" charset="0"/>
                <a:cs typeface="Times New Roman" panose="02020603050405020304" pitchFamily="18" charset="0"/>
              </a:rPr>
              <a:t>Women between 46-65 years old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4844954" y="1045538"/>
            <a:ext cx="4123201" cy="5563703"/>
          </a:xfrm>
          <a:prstGeom prst="rect">
            <a:avLst/>
          </a:prstGeom>
          <a:solidFill>
            <a:schemeClr val="accent6">
              <a:lumMod val="40000"/>
              <a:lumOff val="60000"/>
            </a:schemeClr>
          </a:solidFill>
        </p:spPr>
        <p:txBody>
          <a:bodyPr wrap="square">
            <a:spAutoFit/>
          </a:bodyPr>
          <a:lstStyle/>
          <a:p>
            <a:pPr marL="0" marR="0">
              <a:lnSpc>
                <a:spcPct val="107000"/>
              </a:lnSpc>
              <a:spcBef>
                <a:spcPts val="0"/>
              </a:spcBef>
              <a:spcAft>
                <a:spcPts val="800"/>
              </a:spcAft>
              <a:tabLst>
                <a:tab pos="1828800" algn="l"/>
              </a:tabLst>
            </a:pPr>
            <a:r>
              <a:rPr lang="en-US" sz="1400" b="1" spc="300" dirty="0">
                <a:solidFill>
                  <a:schemeClr val="accent5"/>
                </a:solidFill>
                <a:latin typeface="Calibri" panose="020F0502020204030204" pitchFamily="34" charset="0"/>
                <a:ea typeface="Calibri" panose="020F0502020204030204" pitchFamily="34" charset="0"/>
                <a:cs typeface="Calibri" panose="020F0502020204030204" pitchFamily="34" charset="0"/>
              </a:rPr>
              <a:t>specifications</a:t>
            </a:r>
            <a:endParaRPr lang="en-US" sz="1400" spc="300" dirty="0">
              <a:solidFill>
                <a:schemeClr val="accent5"/>
              </a:solidFill>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600"/>
              </a:spcAft>
              <a:buFont typeface="Arial" panose="020B0604020202020204" pitchFamily="34" charset="0"/>
              <a:buChar char="•"/>
            </a:pPr>
            <a:r>
              <a:rPr lang="en-US" sz="1400" dirty="0">
                <a:latin typeface="Calibri" panose="020F0502020204030204" pitchFamily="34" charset="0"/>
                <a:ea typeface="Calibri" panose="020F0502020204030204" pitchFamily="34" charset="0"/>
                <a:cs typeface="Times New Roman" panose="02020603050405020304" pitchFamily="18" charset="0"/>
              </a:rPr>
              <a:t>Mix of gender</a:t>
            </a:r>
          </a:p>
          <a:p>
            <a:pPr marL="285750" marR="0" lvl="0" indent="-285750">
              <a:lnSpc>
                <a:spcPct val="107000"/>
              </a:lnSpc>
              <a:spcBef>
                <a:spcPts val="0"/>
              </a:spcBef>
              <a:spcAft>
                <a:spcPts val="600"/>
              </a:spcAft>
              <a:buFont typeface="Arial" panose="020B0604020202020204" pitchFamily="34" charset="0"/>
              <a:buChar char="•"/>
            </a:pPr>
            <a:r>
              <a:rPr lang="en-US" sz="1400" dirty="0">
                <a:latin typeface="Calibri" panose="020F0502020204030204" pitchFamily="34" charset="0"/>
                <a:ea typeface="Calibri" panose="020F0502020204030204" pitchFamily="34" charset="0"/>
                <a:cs typeface="Times New Roman" panose="02020603050405020304" pitchFamily="18" charset="0"/>
              </a:rPr>
              <a:t>Mix of ages 25 – 65</a:t>
            </a:r>
          </a:p>
          <a:p>
            <a:pPr marL="285750" marR="0" lvl="0" indent="-285750">
              <a:lnSpc>
                <a:spcPct val="107000"/>
              </a:lnSpc>
              <a:spcBef>
                <a:spcPts val="0"/>
              </a:spcBef>
              <a:spcAft>
                <a:spcPts val="600"/>
              </a:spcAft>
              <a:buFont typeface="Arial" panose="020B0604020202020204" pitchFamily="34" charset="0"/>
              <a:buChar char="•"/>
            </a:pPr>
            <a:r>
              <a:rPr lang="en-US" sz="1400" dirty="0">
                <a:latin typeface="Calibri" panose="020F0502020204030204" pitchFamily="34" charset="0"/>
                <a:ea typeface="Calibri" panose="020F0502020204030204" pitchFamily="34" charset="0"/>
                <a:cs typeface="Times New Roman" panose="02020603050405020304" pitchFamily="18" charset="0"/>
              </a:rPr>
              <a:t>Standard security: None to work in the travel/hotel industry (i.e., flight attendant, airline pilot, etc.)</a:t>
            </a:r>
          </a:p>
          <a:p>
            <a:pPr marL="285750" marR="0" lvl="0" indent="-285750">
              <a:lnSpc>
                <a:spcPct val="107000"/>
              </a:lnSpc>
              <a:spcBef>
                <a:spcPts val="0"/>
              </a:spcBef>
              <a:spcAft>
                <a:spcPts val="600"/>
              </a:spcAft>
              <a:buFont typeface="Arial" panose="020B0604020202020204" pitchFamily="34" charset="0"/>
              <a:buChar char="•"/>
            </a:pPr>
            <a:r>
              <a:rPr lang="en-US" sz="1400" dirty="0">
                <a:latin typeface="Calibri" panose="020F0502020204030204" pitchFamily="34" charset="0"/>
                <a:ea typeface="Calibri" panose="020F0502020204030204" pitchFamily="34" charset="0"/>
                <a:cs typeface="Times New Roman" panose="02020603050405020304" pitchFamily="18" charset="0"/>
              </a:rPr>
              <a:t>No past 6 months’ participation </a:t>
            </a:r>
          </a:p>
          <a:p>
            <a:pPr marL="285750" marR="0" lvl="0" indent="-285750">
              <a:lnSpc>
                <a:spcPct val="107000"/>
              </a:lnSpc>
              <a:spcBef>
                <a:spcPts val="0"/>
              </a:spcBef>
              <a:spcAft>
                <a:spcPts val="600"/>
              </a:spcAft>
              <a:buFont typeface="Arial" panose="020B0604020202020204" pitchFamily="34" charset="0"/>
              <a:buChar char="•"/>
            </a:pPr>
            <a:r>
              <a:rPr lang="en-US" sz="1400" dirty="0">
                <a:latin typeface="Calibri" panose="020F0502020204030204" pitchFamily="34" charset="0"/>
                <a:ea typeface="Calibri" panose="020F0502020204030204" pitchFamily="34" charset="0"/>
                <a:cs typeface="Times New Roman" panose="02020603050405020304" pitchFamily="18" charset="0"/>
              </a:rPr>
              <a:t>Standard recruiting specs including past participation</a:t>
            </a:r>
          </a:p>
          <a:p>
            <a:pPr marL="285750" marR="0" lvl="0" indent="-285750">
              <a:lnSpc>
                <a:spcPct val="107000"/>
              </a:lnSpc>
              <a:spcBef>
                <a:spcPts val="0"/>
              </a:spcBef>
              <a:spcAft>
                <a:spcPts val="600"/>
              </a:spcAft>
              <a:buFont typeface="Arial" panose="020B0604020202020204" pitchFamily="34" charset="0"/>
              <a:buChar char="•"/>
            </a:pPr>
            <a:r>
              <a:rPr lang="en-US" sz="1400" dirty="0">
                <a:latin typeface="Calibri" panose="020F0502020204030204" pitchFamily="34" charset="0"/>
                <a:ea typeface="Calibri" panose="020F0502020204030204" pitchFamily="34" charset="0"/>
                <a:cs typeface="Times New Roman" panose="02020603050405020304" pitchFamily="18" charset="0"/>
              </a:rPr>
              <a:t>All must be working (none to be students or unemployed)</a:t>
            </a:r>
          </a:p>
          <a:p>
            <a:pPr marL="285750" marR="0" lvl="0" indent="-285750">
              <a:lnSpc>
                <a:spcPct val="107000"/>
              </a:lnSpc>
              <a:spcBef>
                <a:spcPts val="0"/>
              </a:spcBef>
              <a:spcAft>
                <a:spcPts val="600"/>
              </a:spcAft>
              <a:buFont typeface="Arial" panose="020B0604020202020204" pitchFamily="34" charset="0"/>
              <a:buChar char="•"/>
            </a:pPr>
            <a:r>
              <a:rPr lang="en-US" sz="1400" dirty="0">
                <a:latin typeface="Calibri" panose="020F0502020204030204" pitchFamily="34" charset="0"/>
                <a:ea typeface="Calibri" panose="020F0502020204030204" pitchFamily="34" charset="0"/>
                <a:cs typeface="Times New Roman" panose="02020603050405020304" pitchFamily="18" charset="0"/>
              </a:rPr>
              <a:t>All must travel regularly abroad</a:t>
            </a:r>
          </a:p>
          <a:p>
            <a:pPr marL="285750" marR="0" lvl="0" indent="-285750">
              <a:lnSpc>
                <a:spcPct val="107000"/>
              </a:lnSpc>
              <a:spcBef>
                <a:spcPts val="0"/>
              </a:spcBef>
              <a:spcAft>
                <a:spcPts val="600"/>
              </a:spcAft>
              <a:buFont typeface="Arial" panose="020B0604020202020204" pitchFamily="34" charset="0"/>
              <a:buChar char="•"/>
            </a:pPr>
            <a:r>
              <a:rPr lang="en-US" sz="1400" dirty="0">
                <a:latin typeface="Calibri" panose="020F0502020204030204" pitchFamily="34" charset="0"/>
                <a:ea typeface="Calibri" panose="020F0502020204030204" pitchFamily="34" charset="0"/>
                <a:cs typeface="Times New Roman" panose="02020603050405020304" pitchFamily="18" charset="0"/>
              </a:rPr>
              <a:t>All are interested in going to on a vacation to experience at least one of the following: </a:t>
            </a:r>
          </a:p>
          <a:p>
            <a:pPr marL="742950" lvl="1" indent="-285750">
              <a:lnSpc>
                <a:spcPct val="107000"/>
              </a:lnSpc>
              <a:spcBef>
                <a:spcPts val="0"/>
              </a:spcBef>
              <a:spcAft>
                <a:spcPts val="0"/>
              </a:spcAft>
              <a:buFont typeface="Calibri" panose="020F050202020403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outdoor activities, e.g. skiing, hiking or bicycling</a:t>
            </a:r>
          </a:p>
          <a:p>
            <a:pPr marL="742950" lvl="1" indent="-285750">
              <a:lnSpc>
                <a:spcPct val="107000"/>
              </a:lnSpc>
              <a:spcBef>
                <a:spcPts val="0"/>
              </a:spcBef>
              <a:spcAft>
                <a:spcPts val="0"/>
              </a:spcAft>
              <a:buFont typeface="Calibri" panose="020F050202020403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Sustainable ecotourism</a:t>
            </a:r>
          </a:p>
          <a:p>
            <a:pPr marL="742950" lvl="1" indent="-285750">
              <a:lnSpc>
                <a:spcPct val="107000"/>
              </a:lnSpc>
              <a:spcBef>
                <a:spcPts val="0"/>
              </a:spcBef>
              <a:spcAft>
                <a:spcPts val="0"/>
              </a:spcAft>
              <a:buFont typeface="Calibri" panose="020F050202020403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Organic and locally grown food</a:t>
            </a:r>
          </a:p>
          <a:p>
            <a:pPr marL="742950" lvl="1" indent="-285750">
              <a:lnSpc>
                <a:spcPct val="107000"/>
              </a:lnSpc>
              <a:spcBef>
                <a:spcPts val="0"/>
              </a:spcBef>
              <a:spcAft>
                <a:spcPts val="0"/>
              </a:spcAft>
              <a:buFont typeface="Calibri" panose="020F050202020403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Local culture, history, art etc. </a:t>
            </a:r>
          </a:p>
          <a:p>
            <a:pPr marL="742950" lvl="1" indent="-285750">
              <a:lnSpc>
                <a:spcPct val="107000"/>
              </a:lnSpc>
              <a:spcBef>
                <a:spcPts val="0"/>
              </a:spcBef>
              <a:spcAft>
                <a:spcPts val="600"/>
              </a:spcAft>
              <a:buFont typeface="Calibri" panose="020F050202020403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Local food/Nordic cuisine</a:t>
            </a:r>
          </a:p>
          <a:p>
            <a:pPr marL="285750" marR="0" lvl="0" indent="-285750">
              <a:lnSpc>
                <a:spcPct val="107000"/>
              </a:lnSpc>
              <a:spcBef>
                <a:spcPts val="0"/>
              </a:spcBef>
              <a:spcAft>
                <a:spcPts val="0"/>
              </a:spcAft>
              <a:buFont typeface="Arial" panose="020B0604020202020204" pitchFamily="34" charset="0"/>
              <a:buChar char="•"/>
            </a:pPr>
            <a:r>
              <a:rPr lang="en-US" sz="1400" dirty="0">
                <a:latin typeface="Calibri" panose="020F0502020204030204" pitchFamily="34" charset="0"/>
                <a:ea typeface="Calibri" panose="020F0502020204030204" pitchFamily="34" charset="0"/>
                <a:cs typeface="Times New Roman" panose="02020603050405020304" pitchFamily="18" charset="0"/>
              </a:rPr>
              <a:t>All have to in the past three years have thought about going on holiday Norway.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7677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Qualitative Caveat</a:t>
            </a:r>
          </a:p>
        </p:txBody>
      </p:sp>
      <p:sp>
        <p:nvSpPr>
          <p:cNvPr id="5" name="Text Placeholder 3"/>
          <p:cNvSpPr>
            <a:spLocks noGrp="1"/>
          </p:cNvSpPr>
          <p:nvPr>
            <p:ph type="body" sz="quarter" idx="4294967295"/>
          </p:nvPr>
        </p:nvSpPr>
        <p:spPr>
          <a:xfrm>
            <a:off x="498398" y="1547458"/>
            <a:ext cx="8147204" cy="557567"/>
          </a:xfrm>
          <a:prstGeom prst="rect">
            <a:avLst/>
          </a:prstGeom>
        </p:spPr>
        <p:txBody>
          <a:bodyPr/>
          <a:lstStyle/>
          <a:p>
            <a:pPr algn="ctr"/>
            <a:r>
              <a:rPr lang="en-US" b="1" dirty="0">
                <a:solidFill>
                  <a:srgbClr val="C00000"/>
                </a:solidFill>
              </a:rPr>
              <a:t>QUALITATIVE METHODOLOGIES SEEK TO DEVELOP INSIGHT AND DIRECTION, RATHER THAN QUANTITATIVELY PROJECTABLE MEASURES.</a:t>
            </a:r>
          </a:p>
          <a:p>
            <a:pPr algn="ctr"/>
            <a:endParaRPr lang="en-US" dirty="0"/>
          </a:p>
        </p:txBody>
      </p:sp>
      <p:sp>
        <p:nvSpPr>
          <p:cNvPr id="6" name="Rectangle 5"/>
          <p:cNvSpPr/>
          <p:nvPr/>
        </p:nvSpPr>
        <p:spPr>
          <a:xfrm>
            <a:off x="3906014" y="2652469"/>
            <a:ext cx="4651898" cy="738664"/>
          </a:xfrm>
          <a:prstGeom prst="rect">
            <a:avLst/>
          </a:prstGeom>
          <a:solidFill>
            <a:schemeClr val="tx1"/>
          </a:solidFill>
        </p:spPr>
        <p:txBody>
          <a:bodyPr wrap="square">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Due to the sample size, the recruitment methods used and the research objectives themselves, this study is exploratory in nature. </a:t>
            </a:r>
          </a:p>
        </p:txBody>
      </p:sp>
      <p:sp>
        <p:nvSpPr>
          <p:cNvPr id="7" name="Rectangle 6"/>
          <p:cNvSpPr/>
          <p:nvPr/>
        </p:nvSpPr>
        <p:spPr>
          <a:xfrm>
            <a:off x="3906014" y="3583487"/>
            <a:ext cx="4651898" cy="523220"/>
          </a:xfrm>
          <a:prstGeom prst="rect">
            <a:avLst/>
          </a:prstGeom>
          <a:solidFill>
            <a:schemeClr val="tx1"/>
          </a:solidFill>
        </p:spPr>
        <p:txBody>
          <a:bodyPr wrap="square">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These research findings are not intended to be projectable to a larger population.</a:t>
            </a:r>
          </a:p>
        </p:txBody>
      </p:sp>
      <p:sp>
        <p:nvSpPr>
          <p:cNvPr id="8" name="Rectangle 7"/>
          <p:cNvSpPr/>
          <p:nvPr/>
        </p:nvSpPr>
        <p:spPr>
          <a:xfrm>
            <a:off x="3906014" y="4267899"/>
            <a:ext cx="4651898" cy="954107"/>
          </a:xfrm>
          <a:prstGeom prst="rect">
            <a:avLst/>
          </a:prstGeom>
          <a:solidFill>
            <a:schemeClr val="tx1"/>
          </a:solidFill>
        </p:spPr>
        <p:txBody>
          <a:bodyPr wrap="square">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Respondent quotations included in this report are either </a:t>
            </a:r>
            <a:r>
              <a:rPr kumimoji="0" lang="en-US" sz="1400" b="1" i="1" u="none" strike="noStrike" kern="1200" cap="none" spc="0" normalizeH="0" baseline="0" noProof="0" dirty="0">
                <a:ln>
                  <a:noFill/>
                </a:ln>
                <a:solidFill>
                  <a:prstClr val="white"/>
                </a:solidFill>
                <a:effectLst/>
                <a:uLnTx/>
                <a:uFillTx/>
                <a:latin typeface="Calibri" panose="020F0502020204030204" pitchFamily="34" charset="0"/>
                <a:ea typeface="+mn-ea"/>
                <a:cs typeface="+mn-cs"/>
              </a:rPr>
              <a:t>verbatim</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or </a:t>
            </a:r>
            <a:r>
              <a:rPr kumimoji="0" lang="en-US" sz="1400" b="1" i="1"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encapsulations</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that have been edited for clarity/brevity, without altering the intended meaning. </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5142" y="2544183"/>
            <a:ext cx="3660080" cy="2838475"/>
          </a:xfrm>
          <a:prstGeom prst="roundRect">
            <a:avLst>
              <a:gd name="adj" fmla="val 0"/>
            </a:avLst>
          </a:prstGeom>
          <a:ln w="76200">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208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377" y="622424"/>
            <a:ext cx="8654595" cy="914096"/>
          </a:xfrm>
        </p:spPr>
        <p:txBody>
          <a:bodyPr/>
          <a:lstStyle/>
          <a:p>
            <a:r>
              <a:rPr lang="nb-NO" dirty="0"/>
              <a:t>The main purpose of this report is to provide hypothesis that are to be tested quantitativly</a:t>
            </a:r>
          </a:p>
        </p:txBody>
      </p:sp>
      <p:pic>
        <p:nvPicPr>
          <p:cNvPr id="5"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4220" y="3089701"/>
            <a:ext cx="1671670" cy="1586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04220" y="2373399"/>
            <a:ext cx="1809062" cy="507831"/>
          </a:xfrm>
          <a:prstGeom prst="rect">
            <a:avLst/>
          </a:prstGeom>
        </p:spPr>
        <p:txBody>
          <a:bodyPr vert="horz" wrap="square" lIns="0" tIns="0" rIns="0" bIns="0" rtlCol="0">
            <a:spAutoFit/>
          </a:bodyPr>
          <a:lstStyle/>
          <a:p>
            <a:pPr marL="4763"/>
            <a:r>
              <a:rPr lang="nb-NO" sz="1100" dirty="0"/>
              <a:t>1. We start with the Censydiam model and explore it qualitatively in focus groups. </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63450" y="3089701"/>
            <a:ext cx="2053556" cy="1805446"/>
          </a:xfrm>
          <a:prstGeom prst="rect">
            <a:avLst/>
          </a:prstGeom>
        </p:spPr>
      </p:pic>
      <p:sp>
        <p:nvSpPr>
          <p:cNvPr id="8" name="TextBox 7"/>
          <p:cNvSpPr txBox="1"/>
          <p:nvPr/>
        </p:nvSpPr>
        <p:spPr>
          <a:xfrm>
            <a:off x="2879253" y="2373399"/>
            <a:ext cx="2402214" cy="507831"/>
          </a:xfrm>
          <a:prstGeom prst="rect">
            <a:avLst/>
          </a:prstGeom>
        </p:spPr>
        <p:txBody>
          <a:bodyPr vert="horz" wrap="square" lIns="0" tIns="0" rIns="0" bIns="0" rtlCol="0">
            <a:spAutoFit/>
          </a:bodyPr>
          <a:lstStyle/>
          <a:p>
            <a:pPr marL="4763"/>
            <a:r>
              <a:rPr lang="nb-NO" sz="1100" dirty="0"/>
              <a:t>2. The qualitative part then creates a hypothesis on how the Censydiam frame looks like within the holiday category.</a:t>
            </a:r>
          </a:p>
        </p:txBody>
      </p:sp>
      <p:sp>
        <p:nvSpPr>
          <p:cNvPr id="9" name="TextBox 8"/>
          <p:cNvSpPr txBox="1"/>
          <p:nvPr/>
        </p:nvSpPr>
        <p:spPr>
          <a:xfrm>
            <a:off x="5898752" y="2373399"/>
            <a:ext cx="2402214" cy="507831"/>
          </a:xfrm>
          <a:prstGeom prst="rect">
            <a:avLst/>
          </a:prstGeom>
        </p:spPr>
        <p:txBody>
          <a:bodyPr vert="horz" wrap="square" lIns="0" tIns="0" rIns="0" bIns="0" rtlCol="0">
            <a:spAutoFit/>
          </a:bodyPr>
          <a:lstStyle/>
          <a:p>
            <a:pPr marL="4763"/>
            <a:r>
              <a:rPr lang="nb-NO" sz="1100" dirty="0"/>
              <a:t>3. At a later stage this hypothesis will be tested quantitativly in several markets to create one global segmentation model.</a:t>
            </a: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08970" y="3089701"/>
            <a:ext cx="1804969" cy="1723546"/>
          </a:xfrm>
          <a:prstGeom prst="rect">
            <a:avLst/>
          </a:prstGeom>
        </p:spPr>
      </p:pic>
      <p:sp>
        <p:nvSpPr>
          <p:cNvPr id="11" name="TextBox 10"/>
          <p:cNvSpPr txBox="1"/>
          <p:nvPr/>
        </p:nvSpPr>
        <p:spPr>
          <a:xfrm>
            <a:off x="6427613" y="4865598"/>
            <a:ext cx="1367682" cy="123111"/>
          </a:xfrm>
          <a:prstGeom prst="rect">
            <a:avLst/>
          </a:prstGeom>
        </p:spPr>
        <p:txBody>
          <a:bodyPr vert="horz" wrap="none" lIns="0" tIns="0" rIns="0" bIns="0" rtlCol="0">
            <a:spAutoFit/>
          </a:bodyPr>
          <a:lstStyle/>
          <a:p>
            <a:pPr marL="4763"/>
            <a:r>
              <a:rPr lang="nb-NO" sz="800" i="1" dirty="0"/>
              <a:t>Example from the beer category</a:t>
            </a:r>
          </a:p>
        </p:txBody>
      </p:sp>
      <p:sp>
        <p:nvSpPr>
          <p:cNvPr id="12" name="TextBox 11"/>
          <p:cNvSpPr txBox="1"/>
          <p:nvPr/>
        </p:nvSpPr>
        <p:spPr>
          <a:xfrm>
            <a:off x="1128614" y="5628898"/>
            <a:ext cx="6588232" cy="338554"/>
          </a:xfrm>
          <a:prstGeom prst="rect">
            <a:avLst/>
          </a:prstGeom>
        </p:spPr>
        <p:txBody>
          <a:bodyPr vert="horz" wrap="square" lIns="0" tIns="0" rIns="0" bIns="0" rtlCol="0">
            <a:spAutoFit/>
          </a:bodyPr>
          <a:lstStyle/>
          <a:p>
            <a:pPr marL="4763"/>
            <a:r>
              <a:rPr lang="nb-NO" sz="1100" b="1" dirty="0">
                <a:solidFill>
                  <a:srgbClr val="FF0000"/>
                </a:solidFill>
              </a:rPr>
              <a:t>Please treat this report as qualitative indications on how the travel category looks like and wait for the final quantitative confirmation.</a:t>
            </a:r>
          </a:p>
        </p:txBody>
      </p:sp>
    </p:spTree>
    <p:extLst>
      <p:ext uri="{BB962C8B-B14F-4D97-AF65-F5344CB8AC3E}">
        <p14:creationId xmlns:p14="http://schemas.microsoft.com/office/powerpoint/2010/main" val="3459959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566337" y="2914526"/>
            <a:ext cx="3305547" cy="775597"/>
          </a:xfrm>
        </p:spPr>
        <p:txBody>
          <a:bodyPr/>
          <a:lstStyle/>
          <a:p>
            <a:r>
              <a:rPr lang="en-US" sz="2800" dirty="0"/>
              <a:t>KEY INSIGHTS &amp; RECOMMENDATIONS</a:t>
            </a:r>
          </a:p>
        </p:txBody>
      </p:sp>
      <p:pic>
        <p:nvPicPr>
          <p:cNvPr id="7" name="Picture Placeholder 6"/>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0" y="-9526"/>
            <a:ext cx="5930713" cy="6867526"/>
          </a:xfrm>
        </p:spPr>
      </p:pic>
    </p:spTree>
    <p:extLst>
      <p:ext uri="{BB962C8B-B14F-4D97-AF65-F5344CB8AC3E}">
        <p14:creationId xmlns:p14="http://schemas.microsoft.com/office/powerpoint/2010/main" val="59289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LETE">
  <a:themeElements>
    <a:clrScheme name="PALETTE OCT2012">
      <a:dk1>
        <a:srgbClr val="595959"/>
      </a:dk1>
      <a:lt1>
        <a:srgbClr val="FFFFFF"/>
      </a:lt1>
      <a:dk2>
        <a:srgbClr val="281051"/>
      </a:dk2>
      <a:lt2>
        <a:srgbClr val="BABABA"/>
      </a:lt2>
      <a:accent1>
        <a:srgbClr val="A8CCDD"/>
      </a:accent1>
      <a:accent2>
        <a:srgbClr val="1F497D"/>
      </a:accent2>
      <a:accent3>
        <a:srgbClr val="FBB040"/>
      </a:accent3>
      <a:accent4>
        <a:srgbClr val="A1C46B"/>
      </a:accent4>
      <a:accent5>
        <a:srgbClr val="008E94"/>
      </a:accent5>
      <a:accent6>
        <a:srgbClr val="ED6737"/>
      </a:accent6>
      <a:hlink>
        <a:srgbClr val="1F497D"/>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gray"/>
      <a:bodyPr>
        <a:noAutofit/>
      </a:bodyPr>
      <a:lstStyle>
        <a:defPPr>
          <a:defRPr smtClean="0"/>
        </a:defPPr>
      </a:lst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lete 2">
  <a:themeElements>
    <a:clrScheme name="PALETTE OCT2012">
      <a:dk1>
        <a:srgbClr val="595959"/>
      </a:dk1>
      <a:lt1>
        <a:srgbClr val="FFFFFF"/>
      </a:lt1>
      <a:dk2>
        <a:srgbClr val="281051"/>
      </a:dk2>
      <a:lt2>
        <a:srgbClr val="BABABA"/>
      </a:lt2>
      <a:accent1>
        <a:srgbClr val="A8CCDD"/>
      </a:accent1>
      <a:accent2>
        <a:srgbClr val="1F497D"/>
      </a:accent2>
      <a:accent3>
        <a:srgbClr val="FBB040"/>
      </a:accent3>
      <a:accent4>
        <a:srgbClr val="A1C46B"/>
      </a:accent4>
      <a:accent5>
        <a:srgbClr val="008E94"/>
      </a:accent5>
      <a:accent6>
        <a:srgbClr val="ED6737"/>
      </a:accent6>
      <a:hlink>
        <a:srgbClr val="1F497D"/>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600" dirty="0" smtClean="0">
            <a:solidFill>
              <a:srgbClr val="585959"/>
            </a:solidFill>
            <a:latin typeface="+mn-lt"/>
          </a:defRPr>
        </a:defPPr>
      </a:lstStyle>
    </a:txDef>
  </a:objectDefaults>
  <a:extraClrSchemeLst/>
</a:theme>
</file>

<file path=ppt/theme/theme3.xml><?xml version="1.0" encoding="utf-8"?>
<a:theme xmlns:a="http://schemas.openxmlformats.org/drawingml/2006/main" name="Ipsos UU Template">
  <a:themeElements>
    <a:clrScheme name="IpsosUUColours">
      <a:dk1>
        <a:srgbClr val="222223"/>
      </a:dk1>
      <a:lt1>
        <a:sysClr val="window" lastClr="FFFFFF"/>
      </a:lt1>
      <a:dk2>
        <a:srgbClr val="1B365D"/>
      </a:dk2>
      <a:lt2>
        <a:srgbClr val="888B8D"/>
      </a:lt2>
      <a:accent1>
        <a:srgbClr val="CB333B"/>
      </a:accent1>
      <a:accent2>
        <a:srgbClr val="68AD5D"/>
      </a:accent2>
      <a:accent3>
        <a:srgbClr val="F1BE48"/>
      </a:accent3>
      <a:accent4>
        <a:srgbClr val="71B2C9"/>
      </a:accent4>
      <a:accent5>
        <a:srgbClr val="007681"/>
      </a:accent5>
      <a:accent6>
        <a:srgbClr val="C8C9C7"/>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2700">
          <a:solidFill>
            <a:schemeClr val="bg2"/>
          </a:solidFill>
          <a:round/>
          <a:headEnd/>
          <a:tailEnd/>
        </a:ln>
        <a:effectLst/>
        <a:extLst>
          <a:ext uri="{909E8E84-426E-40DD-AFC4-6F175D3DCCD1}">
            <a14:hiddenFill xmlns:a14="http://schemas.microsoft.com/office/drawing/2010/main">
              <a:noFill/>
            </a14:hiddenFill>
          </a:ext>
        </a:extLst>
      </a:spPr>
      <a:bodyPr/>
      <a:lstStyle/>
    </a:lnDef>
    <a:txDef>
      <a:spPr/>
      <a:bodyPr vert="horz" wrap="square" lIns="0" tIns="0" rIns="0" bIns="0" rtlCol="0">
        <a:spAutoFit/>
      </a:bodyPr>
      <a:lstStyle>
        <a:defPPr marL="4763">
          <a:defRPr sz="1100" dirty="0" smtClean="0"/>
        </a:defPPr>
      </a:lstStyle>
    </a:txDef>
  </a:objectDefaults>
  <a:extraClrSchemeLst/>
</a:theme>
</file>

<file path=ppt/theme/theme4.xml><?xml version="1.0" encoding="utf-8"?>
<a:theme xmlns:a="http://schemas.openxmlformats.org/drawingml/2006/main" name="1_Ipsos UU Template">
  <a:themeElements>
    <a:clrScheme name="IpsosUUColours">
      <a:dk1>
        <a:srgbClr val="222223"/>
      </a:dk1>
      <a:lt1>
        <a:sysClr val="window" lastClr="FFFFFF"/>
      </a:lt1>
      <a:dk2>
        <a:srgbClr val="1B365D"/>
      </a:dk2>
      <a:lt2>
        <a:srgbClr val="888B8D"/>
      </a:lt2>
      <a:accent1>
        <a:srgbClr val="CB333B"/>
      </a:accent1>
      <a:accent2>
        <a:srgbClr val="68AD5D"/>
      </a:accent2>
      <a:accent3>
        <a:srgbClr val="F1BE48"/>
      </a:accent3>
      <a:accent4>
        <a:srgbClr val="71B2C9"/>
      </a:accent4>
      <a:accent5>
        <a:srgbClr val="007681"/>
      </a:accent5>
      <a:accent6>
        <a:srgbClr val="C8C9C7"/>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2700">
          <a:solidFill>
            <a:schemeClr val="bg2"/>
          </a:solidFill>
          <a:round/>
          <a:headEnd/>
          <a:tailEnd/>
        </a:ln>
        <a:effectLst/>
        <a:extLst>
          <a:ext uri="{909E8E84-426E-40DD-AFC4-6F175D3DCCD1}">
            <a14:hiddenFill xmlns:a14="http://schemas.microsoft.com/office/drawing/2010/main">
              <a:noFill/>
            </a14:hiddenFill>
          </a:ext>
        </a:extLst>
      </a:spPr>
      <a:bodyPr/>
      <a:lstStyle/>
    </a:lnDef>
    <a:txDef>
      <a:spPr/>
      <a:bodyPr vert="horz" wrap="square" lIns="0" tIns="0" rIns="0" bIns="0" rtlCol="0">
        <a:spAutoFit/>
      </a:bodyPr>
      <a:lstStyle>
        <a:defPPr marL="4763">
          <a:defRPr sz="1100" dirty="0" smtClean="0"/>
        </a:defPPr>
      </a:lstStyle>
    </a:txDef>
  </a:objectDefaults>
  <a:extraClrSchemeLst/>
</a:theme>
</file>

<file path=ppt/theme/theme5.xml><?xml version="1.0" encoding="utf-8"?>
<a:theme xmlns:a="http://schemas.openxmlformats.org/drawingml/2006/main" name="7_Ipsos UU Template">
  <a:themeElements>
    <a:clrScheme name="IpsosUUColours">
      <a:dk1>
        <a:srgbClr val="222223"/>
      </a:dk1>
      <a:lt1>
        <a:sysClr val="window" lastClr="FFFFFF"/>
      </a:lt1>
      <a:dk2>
        <a:srgbClr val="1B365D"/>
      </a:dk2>
      <a:lt2>
        <a:srgbClr val="888B8D"/>
      </a:lt2>
      <a:accent1>
        <a:srgbClr val="CB333B"/>
      </a:accent1>
      <a:accent2>
        <a:srgbClr val="68AD5D"/>
      </a:accent2>
      <a:accent3>
        <a:srgbClr val="F1BE48"/>
      </a:accent3>
      <a:accent4>
        <a:srgbClr val="71B2C9"/>
      </a:accent4>
      <a:accent5>
        <a:srgbClr val="007681"/>
      </a:accent5>
      <a:accent6>
        <a:srgbClr val="C8C9C7"/>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2700">
          <a:solidFill>
            <a:schemeClr val="bg2"/>
          </a:solidFill>
          <a:round/>
          <a:headEnd/>
          <a:tailEnd/>
        </a:ln>
        <a:effectLst/>
        <a:extLst>
          <a:ext uri="{909E8E84-426E-40DD-AFC4-6F175D3DCCD1}">
            <a14:hiddenFill xmlns:a14="http://schemas.microsoft.com/office/drawing/2010/main">
              <a:noFill/>
            </a14:hiddenFill>
          </a:ext>
        </a:extLst>
      </a:spPr>
      <a:bodyPr/>
      <a:lstStyle/>
    </a:lnDef>
    <a:txDef>
      <a:spPr/>
      <a:bodyPr vert="horz" wrap="square" lIns="0" tIns="0" rIns="0" bIns="0" rtlCol="0">
        <a:spAutoFit/>
      </a:bodyPr>
      <a:lstStyle>
        <a:defPPr marL="4763">
          <a:defRPr sz="1100" dirty="0" smtClean="0"/>
        </a:defPPr>
      </a:lstStyle>
    </a:txDef>
  </a:objectDefaults>
  <a:extraClrSchemeLst/>
</a:theme>
</file>

<file path=ppt/theme/theme6.xml><?xml version="1.0" encoding="utf-8"?>
<a:theme xmlns:a="http://schemas.openxmlformats.org/drawingml/2006/main" name="10_Ipsos UU Template">
  <a:themeElements>
    <a:clrScheme name="IpsosUUColours">
      <a:dk1>
        <a:srgbClr val="222223"/>
      </a:dk1>
      <a:lt1>
        <a:sysClr val="window" lastClr="FFFFFF"/>
      </a:lt1>
      <a:dk2>
        <a:srgbClr val="1B365D"/>
      </a:dk2>
      <a:lt2>
        <a:srgbClr val="888B8D"/>
      </a:lt2>
      <a:accent1>
        <a:srgbClr val="CB333B"/>
      </a:accent1>
      <a:accent2>
        <a:srgbClr val="68AD5D"/>
      </a:accent2>
      <a:accent3>
        <a:srgbClr val="F1BE48"/>
      </a:accent3>
      <a:accent4>
        <a:srgbClr val="71B2C9"/>
      </a:accent4>
      <a:accent5>
        <a:srgbClr val="007681"/>
      </a:accent5>
      <a:accent6>
        <a:srgbClr val="C8C9C7"/>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2700">
          <a:solidFill>
            <a:schemeClr val="bg2"/>
          </a:solidFill>
          <a:round/>
          <a:headEnd/>
          <a:tailEnd/>
        </a:ln>
        <a:effectLst/>
        <a:extLst>
          <a:ext uri="{909E8E84-426E-40DD-AFC4-6F175D3DCCD1}">
            <a14:hiddenFill xmlns:a14="http://schemas.microsoft.com/office/drawing/2010/main">
              <a:noFill/>
            </a14:hiddenFill>
          </a:ext>
        </a:extLst>
      </a:spPr>
      <a:bodyPr/>
      <a:lstStyle/>
    </a:lnDef>
    <a:txDef>
      <a:spPr/>
      <a:bodyPr vert="horz" wrap="square" lIns="0" tIns="0" rIns="0" bIns="0" rtlCol="0">
        <a:spAutoFit/>
      </a:bodyPr>
      <a:lstStyle>
        <a:defPPr marL="4763">
          <a:defRPr sz="1100" dirty="0" smtClean="0"/>
        </a:defPPr>
      </a:lstStyle>
    </a:txDef>
  </a:objectDefaults>
  <a:extraClrSchemeLst/>
</a:theme>
</file>

<file path=ppt/theme/theme7.xml><?xml version="1.0" encoding="utf-8"?>
<a:theme xmlns:a="http://schemas.openxmlformats.org/drawingml/2006/main" name="11_Ipsos UU Template">
  <a:themeElements>
    <a:clrScheme name="IpsosUUColours">
      <a:dk1>
        <a:srgbClr val="222223"/>
      </a:dk1>
      <a:lt1>
        <a:sysClr val="window" lastClr="FFFFFF"/>
      </a:lt1>
      <a:dk2>
        <a:srgbClr val="1B365D"/>
      </a:dk2>
      <a:lt2>
        <a:srgbClr val="888B8D"/>
      </a:lt2>
      <a:accent1>
        <a:srgbClr val="CB333B"/>
      </a:accent1>
      <a:accent2>
        <a:srgbClr val="68AD5D"/>
      </a:accent2>
      <a:accent3>
        <a:srgbClr val="F1BE48"/>
      </a:accent3>
      <a:accent4>
        <a:srgbClr val="71B2C9"/>
      </a:accent4>
      <a:accent5>
        <a:srgbClr val="007681"/>
      </a:accent5>
      <a:accent6>
        <a:srgbClr val="C8C9C7"/>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2700">
          <a:solidFill>
            <a:schemeClr val="bg2"/>
          </a:solidFill>
          <a:round/>
          <a:headEnd/>
          <a:tailEnd/>
        </a:ln>
        <a:effectLst/>
        <a:extLst>
          <a:ext uri="{909E8E84-426E-40DD-AFC4-6F175D3DCCD1}">
            <a14:hiddenFill xmlns:a14="http://schemas.microsoft.com/office/drawing/2010/main">
              <a:noFill/>
            </a14:hiddenFill>
          </a:ext>
        </a:extLst>
      </a:spPr>
      <a:bodyPr/>
      <a:lstStyle/>
    </a:lnDef>
    <a:txDef>
      <a:spPr/>
      <a:bodyPr vert="horz" wrap="square" lIns="0" tIns="0" rIns="0" bIns="0" rtlCol="0">
        <a:spAutoFit/>
      </a:bodyPr>
      <a:lstStyle>
        <a:defPPr marL="4763">
          <a:defRPr sz="1100" dirty="0" smtClean="0"/>
        </a:defPPr>
      </a:lstStyle>
    </a:txDef>
  </a:objectDefaults>
  <a:extraClrSchemeLst/>
</a:theme>
</file>

<file path=ppt/theme/theme8.xml><?xml version="1.0" encoding="utf-8"?>
<a:theme xmlns:a="http://schemas.openxmlformats.org/drawingml/2006/main" name="12_Ipsos UU Template">
  <a:themeElements>
    <a:clrScheme name="IpsosUUColours">
      <a:dk1>
        <a:srgbClr val="222223"/>
      </a:dk1>
      <a:lt1>
        <a:sysClr val="window" lastClr="FFFFFF"/>
      </a:lt1>
      <a:dk2>
        <a:srgbClr val="1B365D"/>
      </a:dk2>
      <a:lt2>
        <a:srgbClr val="888B8D"/>
      </a:lt2>
      <a:accent1>
        <a:srgbClr val="CB333B"/>
      </a:accent1>
      <a:accent2>
        <a:srgbClr val="68AD5D"/>
      </a:accent2>
      <a:accent3>
        <a:srgbClr val="F1BE48"/>
      </a:accent3>
      <a:accent4>
        <a:srgbClr val="71B2C9"/>
      </a:accent4>
      <a:accent5>
        <a:srgbClr val="007681"/>
      </a:accent5>
      <a:accent6>
        <a:srgbClr val="C8C9C7"/>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2700">
          <a:solidFill>
            <a:schemeClr val="bg2"/>
          </a:solidFill>
          <a:round/>
          <a:headEnd/>
          <a:tailEnd/>
        </a:ln>
        <a:effectLst/>
        <a:extLst>
          <a:ext uri="{909E8E84-426E-40DD-AFC4-6F175D3DCCD1}">
            <a14:hiddenFill xmlns:a14="http://schemas.microsoft.com/office/drawing/2010/main">
              <a:noFill/>
            </a14:hiddenFill>
          </a:ext>
        </a:extLst>
      </a:spPr>
      <a:bodyPr/>
      <a:lstStyle/>
    </a:lnDef>
    <a:txDef>
      <a:spPr/>
      <a:bodyPr vert="horz" wrap="square" lIns="0" tIns="0" rIns="0" bIns="0" rtlCol="0">
        <a:spAutoFit/>
      </a:bodyPr>
      <a:lstStyle>
        <a:defPPr marL="4763">
          <a:defRPr sz="1100" dirty="0" smtClean="0"/>
        </a:defPPr>
      </a:lstStyle>
    </a:txDef>
  </a:objectDefaults>
  <a:extraClrSchemeLst/>
</a:theme>
</file>

<file path=ppt/theme/theme9.xml><?xml version="1.0" encoding="utf-8"?>
<a:theme xmlns:a="http://schemas.openxmlformats.org/drawingml/2006/main" name="13_Ipsos UU Template">
  <a:themeElements>
    <a:clrScheme name="IpsosUUColours">
      <a:dk1>
        <a:srgbClr val="222223"/>
      </a:dk1>
      <a:lt1>
        <a:sysClr val="window" lastClr="FFFFFF"/>
      </a:lt1>
      <a:dk2>
        <a:srgbClr val="1B365D"/>
      </a:dk2>
      <a:lt2>
        <a:srgbClr val="888B8D"/>
      </a:lt2>
      <a:accent1>
        <a:srgbClr val="CB333B"/>
      </a:accent1>
      <a:accent2>
        <a:srgbClr val="68AD5D"/>
      </a:accent2>
      <a:accent3>
        <a:srgbClr val="F1BE48"/>
      </a:accent3>
      <a:accent4>
        <a:srgbClr val="71B2C9"/>
      </a:accent4>
      <a:accent5>
        <a:srgbClr val="007681"/>
      </a:accent5>
      <a:accent6>
        <a:srgbClr val="C8C9C7"/>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2700">
          <a:solidFill>
            <a:schemeClr val="bg2"/>
          </a:solidFill>
          <a:round/>
          <a:headEnd/>
          <a:tailEnd/>
        </a:ln>
        <a:effectLst/>
        <a:extLst>
          <a:ext uri="{909E8E84-426E-40DD-AFC4-6F175D3DCCD1}">
            <a14:hiddenFill xmlns:a14="http://schemas.microsoft.com/office/drawing/2010/main">
              <a:noFill/>
            </a14:hiddenFill>
          </a:ext>
        </a:extLst>
      </a:spPr>
      <a:bodyPr/>
      <a:lstStyle/>
    </a:lnDef>
    <a:txDef>
      <a:spPr/>
      <a:bodyPr vert="horz" wrap="square" lIns="0" tIns="0" rIns="0" bIns="0" rtlCol="0">
        <a:spAutoFit/>
      </a:bodyPr>
      <a:lstStyle>
        <a:defPPr marL="4763">
          <a:defRPr sz="1100" dirty="0" smtClean="0"/>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287B394B19B24DA808549241148580" ma:contentTypeVersion="0" ma:contentTypeDescription="Create a new document." ma:contentTypeScope="" ma:versionID="f41b0243f128c9298faf0414bdbbf910">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7B3A20-8170-4BF6-AF89-E99896657C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EE2493A7-ADEA-493A-95F9-078DCA9AE6C5}">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4A8B21B6-77DC-418B-BBDB-F4C932B212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30691</TotalTime>
  <Words>3815</Words>
  <Application>Microsoft Office PowerPoint</Application>
  <PresentationFormat>On-screen Show (4:3)</PresentationFormat>
  <Paragraphs>608</Paragraphs>
  <Slides>49</Slides>
  <Notes>1</Notes>
  <HiddenSlides>0</HiddenSlides>
  <MMClips>0</MMClips>
  <ScaleCrop>false</ScaleCrop>
  <HeadingPairs>
    <vt:vector size="8" baseType="variant">
      <vt:variant>
        <vt:lpstr>Fonts Used</vt:lpstr>
      </vt:variant>
      <vt:variant>
        <vt:i4>9</vt:i4>
      </vt:variant>
      <vt:variant>
        <vt:lpstr>Theme</vt:lpstr>
      </vt:variant>
      <vt:variant>
        <vt:i4>9</vt:i4>
      </vt:variant>
      <vt:variant>
        <vt:lpstr>Embedded OLE Servers</vt:lpstr>
      </vt:variant>
      <vt:variant>
        <vt:i4>2</vt:i4>
      </vt:variant>
      <vt:variant>
        <vt:lpstr>Slide Titles</vt:lpstr>
      </vt:variant>
      <vt:variant>
        <vt:i4>49</vt:i4>
      </vt:variant>
    </vt:vector>
  </HeadingPairs>
  <TitlesOfParts>
    <vt:vector size="69" baseType="lpstr">
      <vt:lpstr>Arial</vt:lpstr>
      <vt:lpstr>Arial Black</vt:lpstr>
      <vt:lpstr>Calibri</vt:lpstr>
      <vt:lpstr>Century Gothic</vt:lpstr>
      <vt:lpstr>Corbel</vt:lpstr>
      <vt:lpstr>돋움</vt:lpstr>
      <vt:lpstr>Lucida Grande</vt:lpstr>
      <vt:lpstr>Times New Roman</vt:lpstr>
      <vt:lpstr>Wingdings</vt:lpstr>
      <vt:lpstr>DELETE</vt:lpstr>
      <vt:lpstr>Delete 2</vt:lpstr>
      <vt:lpstr>Ipsos UU Template</vt:lpstr>
      <vt:lpstr>1_Ipsos UU Template</vt:lpstr>
      <vt:lpstr>7_Ipsos UU Template</vt:lpstr>
      <vt:lpstr>10_Ipsos UU Template</vt:lpstr>
      <vt:lpstr>11_Ipsos UU Template</vt:lpstr>
      <vt:lpstr>12_Ipsos UU Template</vt:lpstr>
      <vt:lpstr>13_Ipsos UU Template</vt:lpstr>
      <vt:lpstr>Document</vt:lpstr>
      <vt:lpstr>Presentation</vt:lpstr>
      <vt:lpstr>Norway Tourism</vt:lpstr>
      <vt:lpstr>Table of Contents</vt:lpstr>
      <vt:lpstr>INTRODUCTION</vt:lpstr>
      <vt:lpstr>Background</vt:lpstr>
      <vt:lpstr>Objectives</vt:lpstr>
      <vt:lpstr>Methodology</vt:lpstr>
      <vt:lpstr>Qualitative Caveat</vt:lpstr>
      <vt:lpstr>The main purpose of this report is to provide hypothesis that are to be tested quantitativly</vt:lpstr>
      <vt:lpstr>KEY INSIGHTS &amp; RECOMMENDATIONS</vt:lpstr>
      <vt:lpstr>What is the key insight? What should be done? </vt:lpstr>
      <vt:lpstr>Key Opportunities </vt:lpstr>
      <vt:lpstr>DETAILED FINDINGS</vt:lpstr>
      <vt:lpstr>FUNDAMENTAL CATEGORY MEANING </vt:lpstr>
      <vt:lpstr>What is the fundamental category meaning of vacations abroad? </vt:lpstr>
      <vt:lpstr>What is the fundamental category meaning? (cont’d)</vt:lpstr>
      <vt:lpstr>Defining the Axes</vt:lpstr>
      <vt:lpstr>Defining the Motivational Landscape</vt:lpstr>
      <vt:lpstr>Defining the Motivational Landscape</vt:lpstr>
      <vt:lpstr>Censydiam seeks to reveal the different layers within each motivation </vt:lpstr>
      <vt:lpstr>This motivation is about the desire to have new and different experiences.</vt:lpstr>
      <vt:lpstr>This motivation is all about letting go and being open to new experiences.</vt:lpstr>
      <vt:lpstr>This motivation is all about engaging with people and culture.</vt:lpstr>
      <vt:lpstr>This motivation is all about feeling comfortable and protected.</vt:lpstr>
      <vt:lpstr>This motivation is all about being organized and the comfort that comes from that.</vt:lpstr>
      <vt:lpstr>This motivation is all about reveling in being “in the know.”</vt:lpstr>
      <vt:lpstr>This motivation is all about the joy of sharing.</vt:lpstr>
      <vt:lpstr>This motivation is all about that nearly spiritual feeling of being inspired.</vt:lpstr>
      <vt:lpstr>HOW DOES NORWAY RELATE TO THESE MOTIVATIONS? </vt:lpstr>
      <vt:lpstr>The Norway Brand</vt:lpstr>
      <vt:lpstr>A Visual Snapshot of Norway </vt:lpstr>
      <vt:lpstr>The Norway Brand (continued)</vt:lpstr>
      <vt:lpstr>Norway Body</vt:lpstr>
      <vt:lpstr>Norway Soul</vt:lpstr>
      <vt:lpstr>Where are we now? </vt:lpstr>
      <vt:lpstr>Moving Forward</vt:lpstr>
      <vt:lpstr>WHERE DO OUR COMPETITORS SIT?</vt:lpstr>
      <vt:lpstr>Competitive Options</vt:lpstr>
      <vt:lpstr>ADDITIONAL THOUGHTS</vt:lpstr>
      <vt:lpstr>Additional Thoughts</vt:lpstr>
      <vt:lpstr>OPPORTUNITIES FOR GROWTH</vt:lpstr>
      <vt:lpstr>PowerPoint Presentation</vt:lpstr>
      <vt:lpstr>APPENDIX</vt:lpstr>
      <vt:lpstr>Group 1</vt:lpstr>
      <vt:lpstr>Group 2</vt:lpstr>
      <vt:lpstr>Group 4</vt:lpstr>
      <vt:lpstr>Appendix</vt:lpstr>
      <vt:lpstr>PowerPoint Presentation</vt:lpstr>
      <vt:lpstr>THANK YOU!</vt:lpstr>
      <vt:lpstr>PowerPoint Presentation</vt:lpstr>
    </vt:vector>
  </TitlesOfParts>
  <Company>Ipsos-NA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Ipsos UU Report</dc:title>
  <dc:creator>Kat Kirchner</dc:creator>
  <cp:lastModifiedBy>Margrethe Helgebostad</cp:lastModifiedBy>
  <cp:revision>1417</cp:revision>
  <cp:lastPrinted>2012-04-25T19:26:56Z</cp:lastPrinted>
  <dcterms:created xsi:type="dcterms:W3CDTF">2011-11-29T19:19:24Z</dcterms:created>
  <dcterms:modified xsi:type="dcterms:W3CDTF">2017-03-27T11:45:52Z</dcterms:modified>
</cp:coreProperties>
</file>