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32"/>
  </p:notesMasterIdLst>
  <p:handoutMasterIdLst>
    <p:handoutMasterId r:id="rId33"/>
  </p:handoutMasterIdLst>
  <p:sldIdLst>
    <p:sldId id="261" r:id="rId5"/>
    <p:sldId id="268" r:id="rId6"/>
    <p:sldId id="1341" r:id="rId7"/>
    <p:sldId id="1419" r:id="rId8"/>
    <p:sldId id="975" r:id="rId9"/>
    <p:sldId id="1404" r:id="rId10"/>
    <p:sldId id="1444" r:id="rId11"/>
    <p:sldId id="1431" r:id="rId12"/>
    <p:sldId id="1432" r:id="rId13"/>
    <p:sldId id="1433" r:id="rId14"/>
    <p:sldId id="1452" r:id="rId15"/>
    <p:sldId id="1445" r:id="rId16"/>
    <p:sldId id="1435" r:id="rId17"/>
    <p:sldId id="1448" r:id="rId18"/>
    <p:sldId id="1449" r:id="rId19"/>
    <p:sldId id="1451" r:id="rId20"/>
    <p:sldId id="1436" r:id="rId21"/>
    <p:sldId id="1438" r:id="rId22"/>
    <p:sldId id="1454" r:id="rId23"/>
    <p:sldId id="1453" r:id="rId24"/>
    <p:sldId id="1439" r:id="rId25"/>
    <p:sldId id="1442" r:id="rId26"/>
    <p:sldId id="1440" r:id="rId27"/>
    <p:sldId id="1437" r:id="rId28"/>
    <p:sldId id="1450" r:id="rId29"/>
    <p:sldId id="1441" r:id="rId30"/>
    <p:sldId id="1023" r:id="rId31"/>
  </p:sldIdLst>
  <p:sldSz cx="9144000" cy="5143500" type="screen16x9"/>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7" pos="2904" userDrawn="1">
          <p15:clr>
            <a:srgbClr val="A4A3A4"/>
          </p15:clr>
        </p15:guide>
        <p15:guide id="22" orient="horz" pos="2913" userDrawn="1">
          <p15:clr>
            <a:srgbClr val="A4A3A4"/>
          </p15:clr>
        </p15:guide>
        <p15:guide id="23" pos="4762" userDrawn="1">
          <p15:clr>
            <a:srgbClr val="A4A3A4"/>
          </p15:clr>
        </p15:guide>
        <p15:guide id="24" pos="2449" userDrawn="1">
          <p15:clr>
            <a:srgbClr val="A4A3A4"/>
          </p15:clr>
        </p15:guide>
        <p15:guide id="25" pos="2903" userDrawn="1">
          <p15:clr>
            <a:srgbClr val="A4A3A4"/>
          </p15:clr>
        </p15:guide>
        <p15:guide id="26" orient="horz" pos="2754" userDrawn="1">
          <p15:clr>
            <a:srgbClr val="A4A3A4"/>
          </p15:clr>
        </p15:guide>
        <p15:guide id="27" orient="horz" pos="2527" userDrawn="1">
          <p15:clr>
            <a:srgbClr val="A4A3A4"/>
          </p15:clr>
        </p15:guide>
        <p15:guide id="28" orient="horz" pos="1416" userDrawn="1">
          <p15:clr>
            <a:srgbClr val="A4A3A4"/>
          </p15:clr>
        </p15:guide>
        <p15:guide id="29" orient="horz" pos="20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kob Schrøder" initials="JS" lastIdx="70" clrIdx="6">
    <p:extLst>
      <p:ext uri="{19B8F6BF-5375-455C-9EA6-DF929625EA0E}">
        <p15:presenceInfo xmlns:p15="http://schemas.microsoft.com/office/powerpoint/2012/main" userId="S::jasc@epinionglobal.com::730dfa9d-d4e4-4119-8165-9bf046d88fe1" providerId="AD"/>
      </p:ext>
    </p:extLst>
  </p:cmAuthor>
  <p:cmAuthor id="1" name="Katrine Landberg Degn" initials="KLD" lastIdx="478" clrIdx="0"/>
  <p:cmAuthor id="8" name="Emil Klose Nielsen" initials="EKN" lastIdx="20" clrIdx="7">
    <p:extLst>
      <p:ext uri="{19B8F6BF-5375-455C-9EA6-DF929625EA0E}">
        <p15:presenceInfo xmlns:p15="http://schemas.microsoft.com/office/powerpoint/2012/main" userId="S::emni@epinionglobal.com::96aa4726-6c41-4047-a359-4de3118ded3c" providerId="AD"/>
      </p:ext>
    </p:extLst>
  </p:cmAuthor>
  <p:cmAuthor id="2" name="André E. Eilertsen" initials="AEE" lastIdx="65" clrIdx="1"/>
  <p:cmAuthor id="9" name="Sigrid Hoem" initials="SH" lastIdx="35" clrIdx="8">
    <p:extLst>
      <p:ext uri="{19B8F6BF-5375-455C-9EA6-DF929625EA0E}">
        <p15:presenceInfo xmlns:p15="http://schemas.microsoft.com/office/powerpoint/2012/main" userId="2b375135a9119842" providerId="Windows Live"/>
      </p:ext>
    </p:extLst>
  </p:cmAuthor>
  <p:cmAuthor id="3" name="Martin Østervig Larsen" initials="MØL" lastIdx="63" clrIdx="2"/>
  <p:cmAuthor id="10" name="Nicolai Houmark Lauridsen" initials="NHL" lastIdx="7" clrIdx="9">
    <p:extLst>
      <p:ext uri="{19B8F6BF-5375-455C-9EA6-DF929625EA0E}">
        <p15:presenceInfo xmlns:p15="http://schemas.microsoft.com/office/powerpoint/2012/main" userId="S::nhl@epinionglobal.com::a283ed50-fd56-4bb0-bf91-b442513b27dc" providerId="AD"/>
      </p:ext>
    </p:extLst>
  </p:cmAuthor>
  <p:cmAuthor id="4" name="Marie Vachaud" initials="MV" lastIdx="502" clrIdx="3">
    <p:extLst>
      <p:ext uri="{19B8F6BF-5375-455C-9EA6-DF929625EA0E}">
        <p15:presenceInfo xmlns:p15="http://schemas.microsoft.com/office/powerpoint/2012/main" userId="S::marv@epinionglobal.com::d79cbd45-218d-43a1-a178-1e430170311c" providerId="AD"/>
      </p:ext>
    </p:extLst>
  </p:cmAuthor>
  <p:cmAuthor id="5" name="Pierre-Eric Vachaud" initials="PV" lastIdx="2" clrIdx="4">
    <p:extLst>
      <p:ext uri="{19B8F6BF-5375-455C-9EA6-DF929625EA0E}">
        <p15:presenceInfo xmlns:p15="http://schemas.microsoft.com/office/powerpoint/2012/main" userId="Pierre-Eric Vachaud" providerId="None"/>
      </p:ext>
    </p:extLst>
  </p:cmAuthor>
  <p:cmAuthor id="6" name="Katrine Landberg Degn" initials="KD" lastIdx="47" clrIdx="5">
    <p:extLst>
      <p:ext uri="{19B8F6BF-5375-455C-9EA6-DF929625EA0E}">
        <p15:presenceInfo xmlns:p15="http://schemas.microsoft.com/office/powerpoint/2012/main" userId="S::kld@epinionglobal.com::dae804b1-efcc-4c32-87e0-b916a31864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D3D3D3"/>
    <a:srgbClr val="CDCDCD"/>
    <a:srgbClr val="ABABAB"/>
    <a:srgbClr val="404040"/>
    <a:srgbClr val="BFBFBF"/>
    <a:srgbClr val="33D19D"/>
    <a:srgbClr val="1D6171"/>
    <a:srgbClr val="A6A6A6"/>
    <a:srgbClr val="7D6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47987-98D4-8375-28A6-1A766601BE13}" v="69" dt="2020-06-30T10:21:09.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15" autoAdjust="0"/>
  </p:normalViewPr>
  <p:slideViewPr>
    <p:cSldViewPr snapToGrid="0">
      <p:cViewPr varScale="1">
        <p:scale>
          <a:sx n="138" d="100"/>
          <a:sy n="138" d="100"/>
        </p:scale>
        <p:origin x="114" y="246"/>
      </p:cViewPr>
      <p:guideLst>
        <p:guide pos="2904"/>
        <p:guide orient="horz" pos="2913"/>
        <p:guide pos="4762"/>
        <p:guide pos="2449"/>
        <p:guide pos="2903"/>
        <p:guide orient="horz" pos="2754"/>
        <p:guide orient="horz" pos="2527"/>
        <p:guide orient="horz" pos="1416"/>
        <p:guide orient="horz" pos="20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Mork" userId="6234f48b-9312-418a-b0fe-695b889f13ab" providerId="ADAL" clId="{A6F614E3-C660-4C26-A287-28CEBAD10E1B}"/>
    <pc:docChg chg="custSel modSld">
      <pc:chgData name="Marianne Mork" userId="6234f48b-9312-418a-b0fe-695b889f13ab" providerId="ADAL" clId="{A6F614E3-C660-4C26-A287-28CEBAD10E1B}" dt="2020-06-30T09:30:51.656" v="272" actId="20577"/>
      <pc:docMkLst>
        <pc:docMk/>
      </pc:docMkLst>
      <pc:sldChg chg="modSp mod">
        <pc:chgData name="Marianne Mork" userId="6234f48b-9312-418a-b0fe-695b889f13ab" providerId="ADAL" clId="{A6F614E3-C660-4C26-A287-28CEBAD10E1B}" dt="2020-06-30T09:18:08.419" v="8" actId="5793"/>
        <pc:sldMkLst>
          <pc:docMk/>
          <pc:sldMk cId="3722235548" sldId="261"/>
        </pc:sldMkLst>
        <pc:graphicFrameChg chg="modGraphic">
          <ac:chgData name="Marianne Mork" userId="6234f48b-9312-418a-b0fe-695b889f13ab" providerId="ADAL" clId="{A6F614E3-C660-4C26-A287-28CEBAD10E1B}" dt="2020-06-30T09:18:08.419" v="8" actId="5793"/>
          <ac:graphicFrameMkLst>
            <pc:docMk/>
            <pc:sldMk cId="3722235548" sldId="261"/>
            <ac:graphicFrameMk id="7" creationId="{D7F2C6AC-D1F5-4610-A4B8-8DA3AAF79F9F}"/>
          </ac:graphicFrameMkLst>
        </pc:graphicFrameChg>
      </pc:sldChg>
      <pc:sldChg chg="modSp mod">
        <pc:chgData name="Marianne Mork" userId="6234f48b-9312-418a-b0fe-695b889f13ab" providerId="ADAL" clId="{A6F614E3-C660-4C26-A287-28CEBAD10E1B}" dt="2020-06-30T09:20:02.251" v="42" actId="6549"/>
        <pc:sldMkLst>
          <pc:docMk/>
          <pc:sldMk cId="827093624" sldId="975"/>
        </pc:sldMkLst>
        <pc:spChg chg="mod">
          <ac:chgData name="Marianne Mork" userId="6234f48b-9312-418a-b0fe-695b889f13ab" providerId="ADAL" clId="{A6F614E3-C660-4C26-A287-28CEBAD10E1B}" dt="2020-06-30T09:20:02.251" v="42" actId="6549"/>
          <ac:spMkLst>
            <pc:docMk/>
            <pc:sldMk cId="827093624" sldId="975"/>
            <ac:spMk id="6" creationId="{4C46ED41-07BC-4631-9E3C-A8FD097DF06C}"/>
          </ac:spMkLst>
        </pc:spChg>
      </pc:sldChg>
      <pc:sldChg chg="modSp mod">
        <pc:chgData name="Marianne Mork" userId="6234f48b-9312-418a-b0fe-695b889f13ab" providerId="ADAL" clId="{A6F614E3-C660-4C26-A287-28CEBAD10E1B}" dt="2020-06-30T09:18:49.824" v="17" actId="20577"/>
        <pc:sldMkLst>
          <pc:docMk/>
          <pc:sldMk cId="1880643632" sldId="1341"/>
        </pc:sldMkLst>
        <pc:spChg chg="mod">
          <ac:chgData name="Marianne Mork" userId="6234f48b-9312-418a-b0fe-695b889f13ab" providerId="ADAL" clId="{A6F614E3-C660-4C26-A287-28CEBAD10E1B}" dt="2020-06-30T09:18:49.824" v="17" actId="20577"/>
          <ac:spMkLst>
            <pc:docMk/>
            <pc:sldMk cId="1880643632" sldId="1341"/>
            <ac:spMk id="7" creationId="{3A3F3D86-B005-4AAC-8DEC-0392F8D87ADE}"/>
          </ac:spMkLst>
        </pc:spChg>
      </pc:sldChg>
      <pc:sldChg chg="modSp mod">
        <pc:chgData name="Marianne Mork" userId="6234f48b-9312-418a-b0fe-695b889f13ab" providerId="ADAL" clId="{A6F614E3-C660-4C26-A287-28CEBAD10E1B}" dt="2020-06-30T09:19:40.449" v="40" actId="20577"/>
        <pc:sldMkLst>
          <pc:docMk/>
          <pc:sldMk cId="2090894267" sldId="1419"/>
        </pc:sldMkLst>
        <pc:spChg chg="mod">
          <ac:chgData name="Marianne Mork" userId="6234f48b-9312-418a-b0fe-695b889f13ab" providerId="ADAL" clId="{A6F614E3-C660-4C26-A287-28CEBAD10E1B}" dt="2020-06-30T09:19:19.933" v="20" actId="20577"/>
          <ac:spMkLst>
            <pc:docMk/>
            <pc:sldMk cId="2090894267" sldId="1419"/>
            <ac:spMk id="8" creationId="{54368D7E-9F4D-485C-8CB1-76EE6E93364D}"/>
          </ac:spMkLst>
        </pc:spChg>
        <pc:spChg chg="mod">
          <ac:chgData name="Marianne Mork" userId="6234f48b-9312-418a-b0fe-695b889f13ab" providerId="ADAL" clId="{A6F614E3-C660-4C26-A287-28CEBAD10E1B}" dt="2020-06-30T09:19:31.298" v="28" actId="20577"/>
          <ac:spMkLst>
            <pc:docMk/>
            <pc:sldMk cId="2090894267" sldId="1419"/>
            <ac:spMk id="9" creationId="{07F9FA6D-ECF3-4E85-9FF8-F5624C8E8FD3}"/>
          </ac:spMkLst>
        </pc:spChg>
        <pc:spChg chg="mod">
          <ac:chgData name="Marianne Mork" userId="6234f48b-9312-418a-b0fe-695b889f13ab" providerId="ADAL" clId="{A6F614E3-C660-4C26-A287-28CEBAD10E1B}" dt="2020-06-30T09:19:40.449" v="40" actId="20577"/>
          <ac:spMkLst>
            <pc:docMk/>
            <pc:sldMk cId="2090894267" sldId="1419"/>
            <ac:spMk id="10" creationId="{D5B1BFC9-6570-45E6-A72A-1EF47828E289}"/>
          </ac:spMkLst>
        </pc:spChg>
      </pc:sldChg>
      <pc:sldChg chg="modSp mod">
        <pc:chgData name="Marianne Mork" userId="6234f48b-9312-418a-b0fe-695b889f13ab" providerId="ADAL" clId="{A6F614E3-C660-4C26-A287-28CEBAD10E1B}" dt="2020-06-30T09:23:53.802" v="94" actId="20577"/>
        <pc:sldMkLst>
          <pc:docMk/>
          <pc:sldMk cId="1121733888" sldId="1432"/>
        </pc:sldMkLst>
        <pc:spChg chg="mod">
          <ac:chgData name="Marianne Mork" userId="6234f48b-9312-418a-b0fe-695b889f13ab" providerId="ADAL" clId="{A6F614E3-C660-4C26-A287-28CEBAD10E1B}" dt="2020-06-30T09:23:47.192" v="92" actId="20577"/>
          <ac:spMkLst>
            <pc:docMk/>
            <pc:sldMk cId="1121733888" sldId="1432"/>
            <ac:spMk id="5" creationId="{F580BE5A-B8D7-491D-BD76-8A606643541E}"/>
          </ac:spMkLst>
        </pc:spChg>
        <pc:spChg chg="mod">
          <ac:chgData name="Marianne Mork" userId="6234f48b-9312-418a-b0fe-695b889f13ab" providerId="ADAL" clId="{A6F614E3-C660-4C26-A287-28CEBAD10E1B}" dt="2020-06-30T09:23:35.847" v="90" actId="20577"/>
          <ac:spMkLst>
            <pc:docMk/>
            <pc:sldMk cId="1121733888" sldId="1432"/>
            <ac:spMk id="73" creationId="{568DFD87-5C6A-44A8-804A-0B62A52911CF}"/>
          </ac:spMkLst>
        </pc:spChg>
        <pc:graphicFrameChg chg="modGraphic">
          <ac:chgData name="Marianne Mork" userId="6234f48b-9312-418a-b0fe-695b889f13ab" providerId="ADAL" clId="{A6F614E3-C660-4C26-A287-28CEBAD10E1B}" dt="2020-06-30T09:23:53.802" v="94" actId="20577"/>
          <ac:graphicFrameMkLst>
            <pc:docMk/>
            <pc:sldMk cId="1121733888" sldId="1432"/>
            <ac:graphicFrameMk id="72" creationId="{0DC6F229-96CE-42BE-875A-6B5A0B222456}"/>
          </ac:graphicFrameMkLst>
        </pc:graphicFrameChg>
      </pc:sldChg>
      <pc:sldChg chg="modSp mod">
        <pc:chgData name="Marianne Mork" userId="6234f48b-9312-418a-b0fe-695b889f13ab" providerId="ADAL" clId="{A6F614E3-C660-4C26-A287-28CEBAD10E1B}" dt="2020-06-30T09:28:53.561" v="214" actId="20577"/>
        <pc:sldMkLst>
          <pc:docMk/>
          <pc:sldMk cId="3216601828" sldId="1437"/>
        </pc:sldMkLst>
        <pc:spChg chg="mod">
          <ac:chgData name="Marianne Mork" userId="6234f48b-9312-418a-b0fe-695b889f13ab" providerId="ADAL" clId="{A6F614E3-C660-4C26-A287-28CEBAD10E1B}" dt="2020-06-30T09:28:43.769" v="210" actId="20577"/>
          <ac:spMkLst>
            <pc:docMk/>
            <pc:sldMk cId="3216601828" sldId="1437"/>
            <ac:spMk id="5" creationId="{F580BE5A-B8D7-491D-BD76-8A606643541E}"/>
          </ac:spMkLst>
        </pc:spChg>
        <pc:spChg chg="mod">
          <ac:chgData name="Marianne Mork" userId="6234f48b-9312-418a-b0fe-695b889f13ab" providerId="ADAL" clId="{A6F614E3-C660-4C26-A287-28CEBAD10E1B}" dt="2020-06-30T09:28:53.561" v="214" actId="20577"/>
          <ac:spMkLst>
            <pc:docMk/>
            <pc:sldMk cId="3216601828" sldId="1437"/>
            <ac:spMk id="73" creationId="{568DFD87-5C6A-44A8-804A-0B62A52911CF}"/>
          </ac:spMkLst>
        </pc:spChg>
      </pc:sldChg>
      <pc:sldChg chg="modSp mod">
        <pc:chgData name="Marianne Mork" userId="6234f48b-9312-418a-b0fe-695b889f13ab" providerId="ADAL" clId="{A6F614E3-C660-4C26-A287-28CEBAD10E1B}" dt="2020-06-30T09:30:51.656" v="272" actId="20577"/>
        <pc:sldMkLst>
          <pc:docMk/>
          <pc:sldMk cId="1257123841" sldId="1441"/>
        </pc:sldMkLst>
        <pc:spChg chg="mod">
          <ac:chgData name="Marianne Mork" userId="6234f48b-9312-418a-b0fe-695b889f13ab" providerId="ADAL" clId="{A6F614E3-C660-4C26-A287-28CEBAD10E1B}" dt="2020-06-30T09:30:06.387" v="237" actId="20577"/>
          <ac:spMkLst>
            <pc:docMk/>
            <pc:sldMk cId="1257123841" sldId="1441"/>
            <ac:spMk id="5" creationId="{F580BE5A-B8D7-491D-BD76-8A606643541E}"/>
          </ac:spMkLst>
        </pc:spChg>
        <pc:graphicFrameChg chg="modGraphic">
          <ac:chgData name="Marianne Mork" userId="6234f48b-9312-418a-b0fe-695b889f13ab" providerId="ADAL" clId="{A6F614E3-C660-4C26-A287-28CEBAD10E1B}" dt="2020-06-30T09:30:51.656" v="272" actId="20577"/>
          <ac:graphicFrameMkLst>
            <pc:docMk/>
            <pc:sldMk cId="1257123841" sldId="1441"/>
            <ac:graphicFrameMk id="72" creationId="{0DC6F229-96CE-42BE-875A-6B5A0B222456}"/>
          </ac:graphicFrameMkLst>
        </pc:graphicFrameChg>
      </pc:sldChg>
      <pc:sldChg chg="modSp mod">
        <pc:chgData name="Marianne Mork" userId="6234f48b-9312-418a-b0fe-695b889f13ab" providerId="ADAL" clId="{A6F614E3-C660-4C26-A287-28CEBAD10E1B}" dt="2020-06-30T09:22:44.746" v="81" actId="6549"/>
        <pc:sldMkLst>
          <pc:docMk/>
          <pc:sldMk cId="101321200" sldId="1444"/>
        </pc:sldMkLst>
        <pc:spChg chg="mod">
          <ac:chgData name="Marianne Mork" userId="6234f48b-9312-418a-b0fe-695b889f13ab" providerId="ADAL" clId="{A6F614E3-C660-4C26-A287-28CEBAD10E1B}" dt="2020-06-30T09:22:14.581" v="69" actId="6549"/>
          <ac:spMkLst>
            <pc:docMk/>
            <pc:sldMk cId="101321200" sldId="1444"/>
            <ac:spMk id="73" creationId="{568DFD87-5C6A-44A8-804A-0B62A52911CF}"/>
          </ac:spMkLst>
        </pc:spChg>
        <pc:graphicFrameChg chg="modGraphic">
          <ac:chgData name="Marianne Mork" userId="6234f48b-9312-418a-b0fe-695b889f13ab" providerId="ADAL" clId="{A6F614E3-C660-4C26-A287-28CEBAD10E1B}" dt="2020-06-30T09:22:44.746" v="81" actId="6549"/>
          <ac:graphicFrameMkLst>
            <pc:docMk/>
            <pc:sldMk cId="101321200" sldId="1444"/>
            <ac:graphicFrameMk id="72" creationId="{0DC6F229-96CE-42BE-875A-6B5A0B222456}"/>
          </ac:graphicFrameMkLst>
        </pc:graphicFrameChg>
      </pc:sldChg>
      <pc:sldChg chg="modSp mod">
        <pc:chgData name="Marianne Mork" userId="6234f48b-9312-418a-b0fe-695b889f13ab" providerId="ADAL" clId="{A6F614E3-C660-4C26-A287-28CEBAD10E1B}" dt="2020-06-30T09:25:35.103" v="116" actId="20577"/>
        <pc:sldMkLst>
          <pc:docMk/>
          <pc:sldMk cId="3580312504" sldId="1445"/>
        </pc:sldMkLst>
        <pc:spChg chg="mod">
          <ac:chgData name="Marianne Mork" userId="6234f48b-9312-418a-b0fe-695b889f13ab" providerId="ADAL" clId="{A6F614E3-C660-4C26-A287-28CEBAD10E1B}" dt="2020-06-30T09:25:35.103" v="116" actId="20577"/>
          <ac:spMkLst>
            <pc:docMk/>
            <pc:sldMk cId="3580312504" sldId="1445"/>
            <ac:spMk id="5" creationId="{F580BE5A-B8D7-491D-BD76-8A606643541E}"/>
          </ac:spMkLst>
        </pc:spChg>
      </pc:sldChg>
      <pc:sldChg chg="mod">
        <pc:chgData name="Marianne Mork" userId="6234f48b-9312-418a-b0fe-695b889f13ab" providerId="ADAL" clId="{A6F614E3-C660-4C26-A287-28CEBAD10E1B}" dt="2020-06-30T09:26:06.225" v="118" actId="27918"/>
        <pc:sldMkLst>
          <pc:docMk/>
          <pc:sldMk cId="2377898824" sldId="1448"/>
        </pc:sldMkLst>
      </pc:sldChg>
      <pc:sldChg chg="modSp mod">
        <pc:chgData name="Marianne Mork" userId="6234f48b-9312-418a-b0fe-695b889f13ab" providerId="ADAL" clId="{A6F614E3-C660-4C26-A287-28CEBAD10E1B}" dt="2020-06-30T09:26:38.827" v="177" actId="20577"/>
        <pc:sldMkLst>
          <pc:docMk/>
          <pc:sldMk cId="3572208004" sldId="1449"/>
        </pc:sldMkLst>
        <pc:spChg chg="mod">
          <ac:chgData name="Marianne Mork" userId="6234f48b-9312-418a-b0fe-695b889f13ab" providerId="ADAL" clId="{A6F614E3-C660-4C26-A287-28CEBAD10E1B}" dt="2020-06-30T09:26:38.827" v="177" actId="20577"/>
          <ac:spMkLst>
            <pc:docMk/>
            <pc:sldMk cId="3572208004" sldId="1449"/>
            <ac:spMk id="5" creationId="{F580BE5A-B8D7-491D-BD76-8A606643541E}"/>
          </ac:spMkLst>
        </pc:spChg>
      </pc:sldChg>
      <pc:sldChg chg="modSp mod">
        <pc:chgData name="Marianne Mork" userId="6234f48b-9312-418a-b0fe-695b889f13ab" providerId="ADAL" clId="{A6F614E3-C660-4C26-A287-28CEBAD10E1B}" dt="2020-06-30T09:29:42.232" v="234" actId="20577"/>
        <pc:sldMkLst>
          <pc:docMk/>
          <pc:sldMk cId="2010047923" sldId="1450"/>
        </pc:sldMkLst>
        <pc:spChg chg="mod">
          <ac:chgData name="Marianne Mork" userId="6234f48b-9312-418a-b0fe-695b889f13ab" providerId="ADAL" clId="{A6F614E3-C660-4C26-A287-28CEBAD10E1B}" dt="2020-06-30T09:29:42.232" v="234" actId="20577"/>
          <ac:spMkLst>
            <pc:docMk/>
            <pc:sldMk cId="2010047923" sldId="1450"/>
            <ac:spMk id="5" creationId="{F580BE5A-B8D7-491D-BD76-8A606643541E}"/>
          </ac:spMkLst>
        </pc:spChg>
      </pc:sldChg>
      <pc:sldChg chg="modSp mod">
        <pc:chgData name="Marianne Mork" userId="6234f48b-9312-418a-b0fe-695b889f13ab" providerId="ADAL" clId="{A6F614E3-C660-4C26-A287-28CEBAD10E1B}" dt="2020-06-30T09:26:58.307" v="179" actId="20577"/>
        <pc:sldMkLst>
          <pc:docMk/>
          <pc:sldMk cId="309747010" sldId="1451"/>
        </pc:sldMkLst>
        <pc:spChg chg="mod">
          <ac:chgData name="Marianne Mork" userId="6234f48b-9312-418a-b0fe-695b889f13ab" providerId="ADAL" clId="{A6F614E3-C660-4C26-A287-28CEBAD10E1B}" dt="2020-06-30T09:26:58.307" v="179" actId="20577"/>
          <ac:spMkLst>
            <pc:docMk/>
            <pc:sldMk cId="309747010" sldId="1451"/>
            <ac:spMk id="5" creationId="{F580BE5A-B8D7-491D-BD76-8A606643541E}"/>
          </ac:spMkLst>
        </pc:spChg>
      </pc:sldChg>
      <pc:sldChg chg="modSp mod">
        <pc:chgData name="Marianne Mork" userId="6234f48b-9312-418a-b0fe-695b889f13ab" providerId="ADAL" clId="{A6F614E3-C660-4C26-A287-28CEBAD10E1B}" dt="2020-06-30T09:25:17.682" v="112" actId="20577"/>
        <pc:sldMkLst>
          <pc:docMk/>
          <pc:sldMk cId="3640308241" sldId="1452"/>
        </pc:sldMkLst>
        <pc:spChg chg="mod">
          <ac:chgData name="Marianne Mork" userId="6234f48b-9312-418a-b0fe-695b889f13ab" providerId="ADAL" clId="{A6F614E3-C660-4C26-A287-28CEBAD10E1B}" dt="2020-06-30T09:24:42.332" v="97" actId="20577"/>
          <ac:spMkLst>
            <pc:docMk/>
            <pc:sldMk cId="3640308241" sldId="1452"/>
            <ac:spMk id="5" creationId="{F580BE5A-B8D7-491D-BD76-8A606643541E}"/>
          </ac:spMkLst>
        </pc:spChg>
        <pc:graphicFrameChg chg="modGraphic">
          <ac:chgData name="Marianne Mork" userId="6234f48b-9312-418a-b0fe-695b889f13ab" providerId="ADAL" clId="{A6F614E3-C660-4C26-A287-28CEBAD10E1B}" dt="2020-06-30T09:25:11.635" v="110" actId="20577"/>
          <ac:graphicFrameMkLst>
            <pc:docMk/>
            <pc:sldMk cId="3640308241" sldId="1452"/>
            <ac:graphicFrameMk id="72" creationId="{0DC6F229-96CE-42BE-875A-6B5A0B222456}"/>
          </ac:graphicFrameMkLst>
        </pc:graphicFrameChg>
        <pc:graphicFrameChg chg="modGraphic">
          <ac:chgData name="Marianne Mork" userId="6234f48b-9312-418a-b0fe-695b889f13ab" providerId="ADAL" clId="{A6F614E3-C660-4C26-A287-28CEBAD10E1B}" dt="2020-06-30T09:25:17.682" v="112" actId="20577"/>
          <ac:graphicFrameMkLst>
            <pc:docMk/>
            <pc:sldMk cId="3640308241" sldId="1452"/>
            <ac:graphicFrameMk id="127" creationId="{14CB77FA-D166-4E86-8F1B-EBDE1F45EE15}"/>
          </ac:graphicFrameMkLst>
        </pc:graphicFrameChg>
      </pc:sldChg>
      <pc:sldChg chg="modSp mod">
        <pc:chgData name="Marianne Mork" userId="6234f48b-9312-418a-b0fe-695b889f13ab" providerId="ADAL" clId="{A6F614E3-C660-4C26-A287-28CEBAD10E1B}" dt="2020-06-30T09:27:53.064" v="190" actId="1076"/>
        <pc:sldMkLst>
          <pc:docMk/>
          <pc:sldMk cId="1862471416" sldId="1453"/>
        </pc:sldMkLst>
        <pc:spChg chg="mod">
          <ac:chgData name="Marianne Mork" userId="6234f48b-9312-418a-b0fe-695b889f13ab" providerId="ADAL" clId="{A6F614E3-C660-4C26-A287-28CEBAD10E1B}" dt="2020-06-30T09:27:53.064" v="190" actId="1076"/>
          <ac:spMkLst>
            <pc:docMk/>
            <pc:sldMk cId="1862471416" sldId="1453"/>
            <ac:spMk id="5" creationId="{F580BE5A-B8D7-491D-BD76-8A606643541E}"/>
          </ac:spMkLst>
        </pc:spChg>
      </pc:sldChg>
    </pc:docChg>
  </pc:docChgLst>
  <pc:docChgLst>
    <pc:chgData name="Margrethe Helgebostad" userId="S::margrethe.helgebostad@innovasjonnorge.no::72ce5c18-2651-4a27-a482-fa4c83b1277f" providerId="AD" clId="Web-{20047987-98D4-8375-28A6-1A766601BE13}"/>
    <pc:docChg chg="modSld">
      <pc:chgData name="Margrethe Helgebostad" userId="S::margrethe.helgebostad@innovasjonnorge.no::72ce5c18-2651-4a27-a482-fa4c83b1277f" providerId="AD" clId="Web-{20047987-98D4-8375-28A6-1A766601BE13}" dt="2020-06-30T10:21:09.103" v="66"/>
      <pc:docMkLst>
        <pc:docMk/>
      </pc:docMkLst>
      <pc:sldChg chg="modSp">
        <pc:chgData name="Margrethe Helgebostad" userId="S::margrethe.helgebostad@innovasjonnorge.no::72ce5c18-2651-4a27-a482-fa4c83b1277f" providerId="AD" clId="Web-{20047987-98D4-8375-28A6-1A766601BE13}" dt="2020-06-30T10:21:09.103" v="66"/>
        <pc:sldMkLst>
          <pc:docMk/>
          <pc:sldMk cId="3216601828" sldId="1437"/>
        </pc:sldMkLst>
        <pc:graphicFrameChg chg="mod modGraphic">
          <ac:chgData name="Margrethe Helgebostad" userId="S::margrethe.helgebostad@innovasjonnorge.no::72ce5c18-2651-4a27-a482-fa4c83b1277f" providerId="AD" clId="Web-{20047987-98D4-8375-28A6-1A766601BE13}" dt="2020-06-30T10:21:09.103" v="66"/>
          <ac:graphicFrameMkLst>
            <pc:docMk/>
            <pc:sldMk cId="3216601828" sldId="1437"/>
            <ac:graphicFrameMk id="72" creationId="{0DC6F229-96CE-42BE-875A-6B5A0B222456}"/>
          </ac:graphicFrameMkLst>
        </pc:graphicFrameChg>
      </pc:sldChg>
      <pc:sldChg chg="modSp">
        <pc:chgData name="Margrethe Helgebostad" userId="S::margrethe.helgebostad@innovasjonnorge.no::72ce5c18-2651-4a27-a482-fa4c83b1277f" providerId="AD" clId="Web-{20047987-98D4-8375-28A6-1A766601BE13}" dt="2020-06-30T10:18:32.166" v="52"/>
        <pc:sldMkLst>
          <pc:docMk/>
          <pc:sldMk cId="241324776" sldId="1438"/>
        </pc:sldMkLst>
        <pc:graphicFrameChg chg="mod modGraphic">
          <ac:chgData name="Margrethe Helgebostad" userId="S::margrethe.helgebostad@innovasjonnorge.no::72ce5c18-2651-4a27-a482-fa4c83b1277f" providerId="AD" clId="Web-{20047987-98D4-8375-28A6-1A766601BE13}" dt="2020-06-30T10:18:32.166" v="52"/>
          <ac:graphicFrameMkLst>
            <pc:docMk/>
            <pc:sldMk cId="241324776" sldId="1438"/>
            <ac:graphicFrameMk id="72" creationId="{0DC6F229-96CE-42BE-875A-6B5A0B222456}"/>
          </ac:graphicFrameMkLst>
        </pc:graphicFrameChg>
      </pc:sldChg>
      <pc:sldChg chg="modSp">
        <pc:chgData name="Margrethe Helgebostad" userId="S::margrethe.helgebostad@innovasjonnorge.no::72ce5c18-2651-4a27-a482-fa4c83b1277f" providerId="AD" clId="Web-{20047987-98D4-8375-28A6-1A766601BE13}" dt="2020-06-30T10:16:21.072" v="24" actId="20577"/>
        <pc:sldMkLst>
          <pc:docMk/>
          <pc:sldMk cId="3572208004" sldId="1449"/>
        </pc:sldMkLst>
        <pc:spChg chg="mod">
          <ac:chgData name="Margrethe Helgebostad" userId="S::margrethe.helgebostad@innovasjonnorge.no::72ce5c18-2651-4a27-a482-fa4c83b1277f" providerId="AD" clId="Web-{20047987-98D4-8375-28A6-1A766601BE13}" dt="2020-06-30T10:16:21.072" v="24" actId="20577"/>
          <ac:spMkLst>
            <pc:docMk/>
            <pc:sldMk cId="3572208004" sldId="1449"/>
            <ac:spMk id="2" creationId="{EAAB47ED-9C04-4D9E-BFFE-4D63495933F2}"/>
          </ac:spMkLst>
        </pc:spChg>
      </pc:sldChg>
      <pc:sldChg chg="modSp">
        <pc:chgData name="Margrethe Helgebostad" userId="S::margrethe.helgebostad@innovasjonnorge.no::72ce5c18-2651-4a27-a482-fa4c83b1277f" providerId="AD" clId="Web-{20047987-98D4-8375-28A6-1A766601BE13}" dt="2020-06-30T10:17:27.134" v="50"/>
        <pc:sldMkLst>
          <pc:docMk/>
          <pc:sldMk cId="309747010" sldId="1451"/>
        </pc:sldMkLst>
        <pc:graphicFrameChg chg="mod modGraphic">
          <ac:chgData name="Margrethe Helgebostad" userId="S::margrethe.helgebostad@innovasjonnorge.no::72ce5c18-2651-4a27-a482-fa4c83b1277f" providerId="AD" clId="Web-{20047987-98D4-8375-28A6-1A766601BE13}" dt="2020-06-30T10:17:27.134" v="50"/>
          <ac:graphicFrameMkLst>
            <pc:docMk/>
            <pc:sldMk cId="309747010" sldId="1451"/>
            <ac:graphicFrameMk id="72" creationId="{0DC6F229-96CE-42BE-875A-6B5A0B222456}"/>
          </ac:graphicFrameMkLst>
        </pc:graphicFrameChg>
      </pc:sldChg>
      <pc:sldChg chg="modSp">
        <pc:chgData name="Margrethe Helgebostad" userId="S::margrethe.helgebostad@innovasjonnorge.no::72ce5c18-2651-4a27-a482-fa4c83b1277f" providerId="AD" clId="Web-{20047987-98D4-8375-28A6-1A766601BE13}" dt="2020-06-30T10:20:00.384" v="60"/>
        <pc:sldMkLst>
          <pc:docMk/>
          <pc:sldMk cId="1862471416" sldId="1453"/>
        </pc:sldMkLst>
        <pc:graphicFrameChg chg="mod modGraphic">
          <ac:chgData name="Margrethe Helgebostad" userId="S::margrethe.helgebostad@innovasjonnorge.no::72ce5c18-2651-4a27-a482-fa4c83b1277f" providerId="AD" clId="Web-{20047987-98D4-8375-28A6-1A766601BE13}" dt="2020-06-30T10:20:00.384" v="60"/>
          <ac:graphicFrameMkLst>
            <pc:docMk/>
            <pc:sldMk cId="1862471416" sldId="1453"/>
            <ac:graphicFrameMk id="72" creationId="{0DC6F229-96CE-42BE-875A-6B5A0B222456}"/>
          </ac:graphicFrameMkLst>
        </pc:graphicFrameChg>
      </pc:sldChg>
      <pc:sldChg chg="modSp">
        <pc:chgData name="Margrethe Helgebostad" userId="S::margrethe.helgebostad@innovasjonnorge.no::72ce5c18-2651-4a27-a482-fa4c83b1277f" providerId="AD" clId="Web-{20047987-98D4-8375-28A6-1A766601BE13}" dt="2020-06-30T10:19:04.181" v="58"/>
        <pc:sldMkLst>
          <pc:docMk/>
          <pc:sldMk cId="3167102756" sldId="1454"/>
        </pc:sldMkLst>
        <pc:graphicFrameChg chg="mod modGraphic">
          <ac:chgData name="Margrethe Helgebostad" userId="S::margrethe.helgebostad@innovasjonnorge.no::72ce5c18-2651-4a27-a482-fa4c83b1277f" providerId="AD" clId="Web-{20047987-98D4-8375-28A6-1A766601BE13}" dt="2020-06-30T10:19:04.181" v="58"/>
          <ac:graphicFrameMkLst>
            <pc:docMk/>
            <pc:sldMk cId="3167102756" sldId="1454"/>
            <ac:graphicFrameMk id="72" creationId="{0DC6F229-96CE-42BE-875A-6B5A0B22245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3.7570134728062955E-2"/>
          <c:w val="0.9519662254961524"/>
          <c:h val="0.65522156562659684"/>
        </c:manualLayout>
      </c:layout>
      <c:barChart>
        <c:barDir val="col"/>
        <c:grouping val="percentStacked"/>
        <c:varyColors val="0"/>
        <c:ser>
          <c:idx val="0"/>
          <c:order val="0"/>
          <c:tx>
            <c:strRef>
              <c:f>'Ark1'!$B$1</c:f>
              <c:strCache>
                <c:ptCount val="1"/>
                <c:pt idx="0">
                  <c:v>Helt enig / Delvis 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Jeg vil ikke bestille noe på forhånd, men se tiden an</c:v>
                </c:pt>
                <c:pt idx="1">
                  <c:v>Jeg synes det er vanskelig å planlegge en ferie når alt er så usikkert og endrer seg hele tiden</c:v>
                </c:pt>
                <c:pt idx="2">
                  <c:v>Jeg venter med å reise på ferie til jeg kan reise til utlandet uten begrensninger igjen</c:v>
                </c:pt>
                <c:pt idx="3">
                  <c:v>Jeg kommer til å reise på sommerferie helt som jeg pleier</c:v>
                </c:pt>
              </c:strCache>
            </c:strRef>
          </c:cat>
          <c:val>
            <c:numRef>
              <c:f>'Ark1'!$B$2:$B$5</c:f>
              <c:numCache>
                <c:formatCode>###0%</c:formatCode>
                <c:ptCount val="4"/>
                <c:pt idx="0" formatCode="0%">
                  <c:v>0.64432907446225596</c:v>
                </c:pt>
                <c:pt idx="1">
                  <c:v>0.64047975690460424</c:v>
                </c:pt>
                <c:pt idx="2" formatCode="0%">
                  <c:v>0.54028227633234271</c:v>
                </c:pt>
                <c:pt idx="3" formatCode="0%">
                  <c:v>0.25186636494071507</c:v>
                </c:pt>
              </c:numCache>
            </c:numRef>
          </c:val>
          <c:extLst>
            <c:ext xmlns:c16="http://schemas.microsoft.com/office/drawing/2014/chart" uri="{C3380CC4-5D6E-409C-BE32-E72D297353CC}">
              <c16:uniqueId val="{00000000-2CF2-4856-9BF0-F96091770B35}"/>
            </c:ext>
          </c:extLst>
        </c:ser>
        <c:ser>
          <c:idx val="1"/>
          <c:order val="1"/>
          <c:tx>
            <c:strRef>
              <c:f>'Ark1'!$C$1</c:f>
              <c:strCache>
                <c:ptCount val="1"/>
                <c:pt idx="0">
                  <c:v>Helt uenig / Delvis uenig</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Jeg vil ikke bestille noe på forhånd, men se tiden an</c:v>
                </c:pt>
                <c:pt idx="1">
                  <c:v>Jeg synes det er vanskelig å planlegge en ferie når alt er så usikkert og endrer seg hele tiden</c:v>
                </c:pt>
                <c:pt idx="2">
                  <c:v>Jeg venter med å reise på ferie til jeg kan reise til utlandet uten begrensninger igjen</c:v>
                </c:pt>
                <c:pt idx="3">
                  <c:v>Jeg kommer til å reise på sommerferie helt som jeg pleier</c:v>
                </c:pt>
              </c:strCache>
            </c:strRef>
          </c:cat>
          <c:val>
            <c:numRef>
              <c:f>'Ark1'!$C$2:$C$5</c:f>
              <c:numCache>
                <c:formatCode>###0%</c:formatCode>
                <c:ptCount val="4"/>
                <c:pt idx="0" formatCode="0%">
                  <c:v>0.1753653366691684</c:v>
                </c:pt>
                <c:pt idx="1">
                  <c:v>0.1659013133805449</c:v>
                </c:pt>
                <c:pt idx="2" formatCode="0%">
                  <c:v>0.2813589132482075</c:v>
                </c:pt>
                <c:pt idx="3" formatCode="0%">
                  <c:v>0.54707613029675251</c:v>
                </c:pt>
              </c:numCache>
            </c:numRef>
          </c:val>
          <c:extLst>
            <c:ext xmlns:c16="http://schemas.microsoft.com/office/drawing/2014/chart" uri="{C3380CC4-5D6E-409C-BE32-E72D297353CC}">
              <c16:uniqueId val="{00000001-2CF2-4856-9BF0-F96091770B35}"/>
            </c:ext>
          </c:extLst>
        </c:ser>
        <c:ser>
          <c:idx val="2"/>
          <c:order val="2"/>
          <c:tx>
            <c:strRef>
              <c:f>'Ark1'!$D$1</c:f>
              <c:strCache>
                <c:ptCount val="1"/>
                <c:pt idx="0">
                  <c:v>Verken eller / Vet ikke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Jeg vil ikke bestille noe på forhånd, men se tiden an</c:v>
                </c:pt>
                <c:pt idx="1">
                  <c:v>Jeg synes det er vanskelig å planlegge en ferie når alt er så usikkert og endrer seg hele tiden</c:v>
                </c:pt>
                <c:pt idx="2">
                  <c:v>Jeg venter med å reise på ferie til jeg kan reise til utlandet uten begrensninger igjen</c:v>
                </c:pt>
                <c:pt idx="3">
                  <c:v>Jeg kommer til å reise på sommerferie helt som jeg pleier</c:v>
                </c:pt>
              </c:strCache>
            </c:strRef>
          </c:cat>
          <c:val>
            <c:numRef>
              <c:f>'Ark1'!$D$2:$D$5</c:f>
              <c:numCache>
                <c:formatCode>###0%</c:formatCode>
                <c:ptCount val="4"/>
                <c:pt idx="0" formatCode="0%">
                  <c:v>0.18030558886857531</c:v>
                </c:pt>
                <c:pt idx="1">
                  <c:v>0.1936189297148509</c:v>
                </c:pt>
                <c:pt idx="2" formatCode="0%">
                  <c:v>0.17835881041944832</c:v>
                </c:pt>
                <c:pt idx="3" formatCode="0%">
                  <c:v>0.20105750476253198</c:v>
                </c:pt>
              </c:numCache>
            </c:numRef>
          </c:val>
          <c:extLst>
            <c:ext xmlns:c16="http://schemas.microsoft.com/office/drawing/2014/chart" uri="{C3380CC4-5D6E-409C-BE32-E72D297353CC}">
              <c16:uniqueId val="{00000002-2CF2-4856-9BF0-F96091770B35}"/>
            </c:ext>
          </c:extLst>
        </c:ser>
        <c:dLbls>
          <c:showLegendKey val="0"/>
          <c:showVal val="0"/>
          <c:showCatName val="0"/>
          <c:showSerName val="0"/>
          <c:showPercent val="0"/>
          <c:showBubbleSize val="0"/>
        </c:dLbls>
        <c:gapWidth val="150"/>
        <c:overlap val="10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legend>
      <c:legendPos val="b"/>
      <c:layout>
        <c:manualLayout>
          <c:xMode val="edge"/>
          <c:yMode val="edge"/>
          <c:x val="6.0302306194672327E-2"/>
          <c:y val="0.88405700440971735"/>
          <c:w val="0.91526773544455386"/>
          <c:h val="9.719288969736544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3.7570134728062955E-2"/>
          <c:w val="0.9519662254961524"/>
          <c:h val="0.8005147234478297"/>
        </c:manualLayout>
      </c:layout>
      <c:barChart>
        <c:barDir val="col"/>
        <c:grouping val="clustered"/>
        <c:varyColors val="0"/>
        <c:ser>
          <c:idx val="0"/>
          <c:order val="0"/>
          <c:tx>
            <c:strRef>
              <c:f>'Ark1'!$B$1</c:f>
              <c:strCache>
                <c:ptCount val="1"/>
                <c:pt idx="0">
                  <c:v>Kolonne1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6DDF-48B5-9E4B-DA47D8956FCC}"/>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6DDF-48B5-9E4B-DA47D8956FCC}"/>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'Ark1'!$A$2:$A$8</c:f>
              <c:strCache>
                <c:ptCount val="7"/>
                <c:pt idx="0">
                  <c:v>Dagstur(er)</c:v>
                </c:pt>
                <c:pt idx="1">
                  <c:v>Kortere reiser med 1 overnatting</c:v>
                </c:pt>
                <c:pt idx="2">
                  <c:v>Kortere reiser med 2-3 overnattinger</c:v>
                </c:pt>
                <c:pt idx="3">
                  <c:v>Reiser opptil en uke</c:v>
                </c:pt>
                <c:pt idx="4">
                  <c:v>Reiser 1-2 uker</c:v>
                </c:pt>
                <c:pt idx="5">
                  <c:v>Reiser på mer enn 2 uker</c:v>
                </c:pt>
                <c:pt idx="6">
                  <c:v>Vet ikke</c:v>
                </c:pt>
              </c:strCache>
            </c:strRef>
          </c:cat>
          <c:val>
            <c:numRef>
              <c:f>'Ark1'!$B$2:$B$8</c:f>
              <c:numCache>
                <c:formatCode>0%</c:formatCode>
                <c:ptCount val="7"/>
                <c:pt idx="0">
                  <c:v>6.1009859685501107E-2</c:v>
                </c:pt>
                <c:pt idx="1">
                  <c:v>6.8834629690582919E-2</c:v>
                </c:pt>
                <c:pt idx="2">
                  <c:v>0.26336996642351113</c:v>
                </c:pt>
                <c:pt idx="3">
                  <c:v>0.45074681920148341</c:v>
                </c:pt>
                <c:pt idx="4">
                  <c:v>0.17452158516623326</c:v>
                </c:pt>
                <c:pt idx="5">
                  <c:v>2.1711614014773426E-2</c:v>
                </c:pt>
                <c:pt idx="6" formatCode="###0%">
                  <c:v>0.13063040670846715</c:v>
                </c:pt>
              </c:numCache>
            </c:numRef>
          </c:val>
          <c:extLst>
            <c:ext xmlns:c16="http://schemas.microsoft.com/office/drawing/2014/chart" uri="{C3380CC4-5D6E-409C-BE32-E72D297353CC}">
              <c16:uniqueId val="{00000004-6DDF-48B5-9E4B-DA47D8956FCC}"/>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933249898857751"/>
          <c:y val="3.7570134728062955E-2"/>
          <c:w val="0.66385270664211526"/>
          <c:h val="0.89578922222736723"/>
        </c:manualLayout>
      </c:layout>
      <c:barChart>
        <c:barDir val="bar"/>
        <c:grouping val="clustered"/>
        <c:varyColors val="0"/>
        <c:ser>
          <c:idx val="0"/>
          <c:order val="0"/>
          <c:tx>
            <c:strRef>
              <c:f>'Ark1'!$B$1</c:f>
              <c:strCache>
                <c:ptCount val="1"/>
                <c:pt idx="0">
                  <c:v>Ja</c:v>
                </c:pt>
              </c:strCache>
            </c:strRef>
          </c:tx>
          <c:spPr>
            <a:solidFill>
              <a:schemeClr val="accent1"/>
            </a:solidFill>
            <a:ln>
              <a:noFill/>
            </a:ln>
            <a:effectLst/>
          </c:spPr>
          <c:invertIfNegative val="0"/>
          <c:dPt>
            <c:idx val="11"/>
            <c:invertIfNegative val="0"/>
            <c:bubble3D val="0"/>
            <c:spPr>
              <a:solidFill>
                <a:schemeClr val="accent1"/>
              </a:solidFill>
              <a:ln>
                <a:noFill/>
              </a:ln>
              <a:effectLst/>
            </c:spPr>
            <c:extLst>
              <c:ext xmlns:c16="http://schemas.microsoft.com/office/drawing/2014/chart" uri="{C3380CC4-5D6E-409C-BE32-E72D297353CC}">
                <c16:uniqueId val="{00000001-5659-4751-A53F-74C0FD96DCDB}"/>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'Ark1'!$A$2:$A$13</c:f>
              <c:strCache>
                <c:ptCount val="12"/>
                <c:pt idx="0">
                  <c:v>Ingen av disse</c:v>
                </c:pt>
                <c:pt idx="1">
                  <c:v>Vet ikke</c:v>
                </c:pt>
                <c:pt idx="2">
                  <c:v>Fritidsbåt</c:v>
                </c:pt>
                <c:pt idx="3">
                  <c:v>Motorsykkel</c:v>
                </c:pt>
                <c:pt idx="4">
                  <c:v>Sykkel</c:v>
                </c:pt>
                <c:pt idx="5">
                  <c:v>Bobil/bil med campingvogn</c:v>
                </c:pt>
                <c:pt idx="6">
                  <c:v>Buss</c:v>
                </c:pt>
                <c:pt idx="7">
                  <c:v>Tog</c:v>
                </c:pt>
                <c:pt idx="8">
                  <c:v>Hurtigruten</c:v>
                </c:pt>
                <c:pt idx="9">
                  <c:v>Fly</c:v>
                </c:pt>
                <c:pt idx="10">
                  <c:v>Ferge</c:v>
                </c:pt>
                <c:pt idx="11">
                  <c:v>Bil</c:v>
                </c:pt>
              </c:strCache>
            </c:strRef>
          </c:cat>
          <c:val>
            <c:numRef>
              <c:f>'Ark1'!$B$2:$B$13</c:f>
              <c:numCache>
                <c:formatCode>###0%</c:formatCode>
                <c:ptCount val="12"/>
                <c:pt idx="0">
                  <c:v>2.107195270251937E-2</c:v>
                </c:pt>
                <c:pt idx="1">
                  <c:v>8.0198120750608018E-2</c:v>
                </c:pt>
                <c:pt idx="2">
                  <c:v>9.3484886631962742E-3</c:v>
                </c:pt>
                <c:pt idx="3">
                  <c:v>1.0977683040277669E-2</c:v>
                </c:pt>
                <c:pt idx="4">
                  <c:v>2.3339775502455484E-2</c:v>
                </c:pt>
                <c:pt idx="5">
                  <c:v>3.4871689744029065E-2</c:v>
                </c:pt>
                <c:pt idx="6">
                  <c:v>0.10240318586503662</c:v>
                </c:pt>
                <c:pt idx="7">
                  <c:v>0.1163990722189881</c:v>
                </c:pt>
                <c:pt idx="8">
                  <c:v>0.1370382863100145</c:v>
                </c:pt>
                <c:pt idx="9">
                  <c:v>0.26566820924280438</c:v>
                </c:pt>
                <c:pt idx="10">
                  <c:v>0.39262245345802099</c:v>
                </c:pt>
                <c:pt idx="11">
                  <c:v>0.54412408202140194</c:v>
                </c:pt>
              </c:numCache>
            </c:numRef>
          </c:val>
          <c:extLst>
            <c:ext xmlns:c16="http://schemas.microsoft.com/office/drawing/2014/chart" uri="{C3380CC4-5D6E-409C-BE32-E72D297353CC}">
              <c16:uniqueId val="{00000004-5659-4751-A53F-74C0FD96DCDB}"/>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l"/>
        <c:numFmt formatCode="General" sourceLinked="1"/>
        <c:majorTickMark val="none"/>
        <c:minorTickMark val="none"/>
        <c:tickLblPos val="nextTo"/>
        <c:spPr>
          <a:noFill/>
          <a:ln w="9525" cap="flat" cmpd="sng" algn="ctr">
            <a:solidFill>
              <a:srgbClr val="BFBFBF"/>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b"/>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472023644861173"/>
          <c:y val="3.7570134728062955E-2"/>
          <c:w val="0.4884647826487874"/>
          <c:h val="0.92428894135755546"/>
        </c:manualLayout>
      </c:layout>
      <c:barChart>
        <c:barDir val="bar"/>
        <c:grouping val="clustered"/>
        <c:varyColors val="0"/>
        <c:ser>
          <c:idx val="0"/>
          <c:order val="0"/>
          <c:tx>
            <c:strRef>
              <c:f>'Ark1'!$B$1</c:f>
              <c:strCache>
                <c:ptCount val="1"/>
                <c:pt idx="0">
                  <c:v>Kolonne1</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7B2D-4F3C-8D8A-BCA78B39F756}"/>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7B2D-4F3C-8D8A-BCA78B39F756}"/>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7B2D-4F3C-8D8A-BCA78B39F756}"/>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7B2D-4F3C-8D8A-BCA78B39F756}"/>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9-7B2D-4F3C-8D8A-BCA78B39F756}"/>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'Ark1'!$A$2:$A$13</c:f>
              <c:strCache>
                <c:ptCount val="12"/>
                <c:pt idx="0">
                  <c:v>Vet ikke</c:v>
                </c:pt>
                <c:pt idx="1">
                  <c:v>Ingen av disse</c:v>
                </c:pt>
                <c:pt idx="2">
                  <c:v>Fritidsbåt</c:v>
                </c:pt>
                <c:pt idx="3">
                  <c:v>Bobil eller campingvogn</c:v>
                </c:pt>
                <c:pt idx="4">
                  <c:v>Telt, hengekøye eller annet i naturen</c:v>
                </c:pt>
                <c:pt idx="5">
                  <c:v>Hos venner og familie</c:v>
                </c:pt>
                <c:pt idx="6">
                  <c:v>Særegne overnattingssteder (tretopphytter, fyr, rorbuer, naust ol)</c:v>
                </c:pt>
                <c:pt idx="7">
                  <c:v>Hurtigruten</c:v>
                </c:pt>
                <c:pt idx="8">
                  <c:v>Campingplass</c:v>
                </c:pt>
                <c:pt idx="9">
                  <c:v>Vandrerhjem/bed and breakfast</c:v>
                </c:pt>
                <c:pt idx="10">
                  <c:v>Hytte/feriehus/leilighet</c:v>
                </c:pt>
                <c:pt idx="11">
                  <c:v>Hotell</c:v>
                </c:pt>
              </c:strCache>
            </c:strRef>
          </c:cat>
          <c:val>
            <c:numRef>
              <c:f>'Ark1'!$B$2:$B$13</c:f>
              <c:numCache>
                <c:formatCode>###0%</c:formatCode>
                <c:ptCount val="12"/>
                <c:pt idx="0">
                  <c:v>7.5406703929258759E-2</c:v>
                </c:pt>
                <c:pt idx="1">
                  <c:v>2.7608817418775255E-2</c:v>
                </c:pt>
                <c:pt idx="2">
                  <c:v>1.2801794542087425E-2</c:v>
                </c:pt>
                <c:pt idx="3">
                  <c:v>4.6883488972321315E-2</c:v>
                </c:pt>
                <c:pt idx="4">
                  <c:v>4.8370811882779217E-2</c:v>
                </c:pt>
                <c:pt idx="5">
                  <c:v>6.304831147231886E-2</c:v>
                </c:pt>
                <c:pt idx="6">
                  <c:v>6.60230161561908E-2</c:v>
                </c:pt>
                <c:pt idx="7">
                  <c:v>7.0192505393856283E-2</c:v>
                </c:pt>
                <c:pt idx="8">
                  <c:v>0.10910326176952401</c:v>
                </c:pt>
                <c:pt idx="9">
                  <c:v>0.19699829110802131</c:v>
                </c:pt>
                <c:pt idx="10">
                  <c:v>0.50278633818857765</c:v>
                </c:pt>
                <c:pt idx="11">
                  <c:v>0.52622144570852702</c:v>
                </c:pt>
              </c:numCache>
            </c:numRef>
          </c:val>
          <c:extLst>
            <c:ext xmlns:c16="http://schemas.microsoft.com/office/drawing/2014/chart" uri="{C3380CC4-5D6E-409C-BE32-E72D297353CC}">
              <c16:uniqueId val="{0000000A-7B2D-4F3C-8D8A-BCA78B39F756}"/>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l"/>
        <c:numFmt formatCode="General" sourceLinked="1"/>
        <c:majorTickMark val="none"/>
        <c:minorTickMark val="none"/>
        <c:tickLblPos val="nextTo"/>
        <c:spPr>
          <a:noFill/>
          <a:ln w="9525" cap="flat" cmpd="sng" algn="ctr">
            <a:solidFill>
              <a:srgbClr val="BFBFBF"/>
            </a:solidFill>
            <a:round/>
          </a:ln>
          <a:effectLst/>
        </c:spPr>
        <c:txPr>
          <a:bodyPr rot="-60000000" spcFirstLastPara="1" vertOverflow="ellipsis" vert="horz" wrap="square" anchor="ctr" anchorCtr="1"/>
          <a:lstStyle/>
          <a:p>
            <a:pPr algn="r">
              <a:defRPr sz="9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b"/>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34290285484761"/>
          <c:y val="3.7570134728062955E-2"/>
          <c:w val="0.52747117909837726"/>
          <c:h val="0.9624298086343861"/>
        </c:manualLayout>
      </c:layout>
      <c:barChart>
        <c:barDir val="bar"/>
        <c:grouping val="clustered"/>
        <c:varyColors val="0"/>
        <c:ser>
          <c:idx val="0"/>
          <c:order val="0"/>
          <c:tx>
            <c:strRef>
              <c:f>'Ark1'!$B$1</c:f>
              <c:strCache>
                <c:ptCount val="1"/>
                <c:pt idx="0">
                  <c:v>Kolonne1</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5-7CDA-430B-BEEA-05C18565EB5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1-7CDA-430B-BEEA-05C18565EB5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3-7CDA-430B-BEEA-05C18565EB59}"/>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6-7CDA-430B-BEEA-05C18565EB59}"/>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9-489E-46BC-BFFE-8E43D28F8181}"/>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B-489E-46BC-BFFE-8E43D28F8181}"/>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'Ark1'!$A$2:$A$16</c:f>
              <c:strCache>
                <c:ptCount val="15"/>
                <c:pt idx="0">
                  <c:v>Vet ikke</c:v>
                </c:pt>
                <c:pt idx="1">
                  <c:v>Ingen av disse</c:v>
                </c:pt>
                <c:pt idx="2">
                  <c:v>Delta i konserter, arrangementer</c:v>
                </c:pt>
                <c:pt idx="3">
                  <c:v>Besøke forlystelsesparker</c:v>
                </c:pt>
                <c:pt idx="4">
                  <c:v>Leie sykler, kano, kajakk eller tilsvarende</c:v>
                </c:pt>
                <c:pt idx="5">
                  <c:v>Delta i betalte aktiviteter (f.eks. rafting osv.)</c:v>
                </c:pt>
                <c:pt idx="6">
                  <c:v>Strand, sol og badning</c:v>
                </c:pt>
                <c:pt idx="7">
                  <c:v>Besøke museer, utstillinger, gallerier osv.</c:v>
                </c:pt>
                <c:pt idx="8">
                  <c:v>Oppsøke kjente naturattraksjoner</c:v>
                </c:pt>
                <c:pt idx="9">
                  <c:v>Naturaktiviteter (f.eks. vandreturer, sykling osv.)</c:v>
                </c:pt>
                <c:pt idx="10">
                  <c:v>Spise på restauranter og spisesteder</c:v>
                </c:pt>
                <c:pt idx="11">
                  <c:v>Sightseeing</c:v>
                </c:pt>
                <c:pt idx="12">
                  <c:v>Byopplevelser</c:v>
                </c:pt>
                <c:pt idx="13">
                  <c:v>Oppleve de norske fjell</c:v>
                </c:pt>
                <c:pt idx="14">
                  <c:v>Oppleve de norske fjorder</c:v>
                </c:pt>
              </c:strCache>
            </c:strRef>
          </c:cat>
          <c:val>
            <c:numRef>
              <c:f>'Ark1'!$B$2:$B$16</c:f>
              <c:numCache>
                <c:formatCode>###0%</c:formatCode>
                <c:ptCount val="15"/>
                <c:pt idx="0">
                  <c:v>8.6421030316958844E-2</c:v>
                </c:pt>
                <c:pt idx="1">
                  <c:v>4.3184223147559389E-2</c:v>
                </c:pt>
                <c:pt idx="2">
                  <c:v>5.8979771983988002E-2</c:v>
                </c:pt>
                <c:pt idx="3">
                  <c:v>9.7964579006418653E-2</c:v>
                </c:pt>
                <c:pt idx="4">
                  <c:v>0.11481087691090151</c:v>
                </c:pt>
                <c:pt idx="5">
                  <c:v>0.11730873517369683</c:v>
                </c:pt>
                <c:pt idx="6">
                  <c:v>0.12219972442043718</c:v>
                </c:pt>
                <c:pt idx="7">
                  <c:v>0.27832850744515342</c:v>
                </c:pt>
                <c:pt idx="8">
                  <c:v>0.31524161900619208</c:v>
                </c:pt>
                <c:pt idx="9">
                  <c:v>0.36109344422377376</c:v>
                </c:pt>
                <c:pt idx="10">
                  <c:v>0.36596768940862417</c:v>
                </c:pt>
                <c:pt idx="11">
                  <c:v>0.38797408891584856</c:v>
                </c:pt>
                <c:pt idx="12">
                  <c:v>0.39977952914700737</c:v>
                </c:pt>
                <c:pt idx="13">
                  <c:v>0.47108707838887021</c:v>
                </c:pt>
                <c:pt idx="14">
                  <c:v>0.50728379162923087</c:v>
                </c:pt>
              </c:numCache>
            </c:numRef>
          </c:val>
          <c:extLst>
            <c:ext xmlns:c16="http://schemas.microsoft.com/office/drawing/2014/chart" uri="{C3380CC4-5D6E-409C-BE32-E72D297353CC}">
              <c16:uniqueId val="{00000004-7CDA-430B-BEEA-05C18565EB59}"/>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l"/>
        <c:numFmt formatCode="General" sourceLinked="1"/>
        <c:majorTickMark val="none"/>
        <c:minorTickMark val="none"/>
        <c:tickLblPos val="nextTo"/>
        <c:spPr>
          <a:noFill/>
          <a:ln w="9525" cap="flat" cmpd="sng" algn="ctr">
            <a:solidFill>
              <a:srgbClr val="BFBFBF"/>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b"/>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3.7570134728062955E-2"/>
          <c:w val="0.9519662254961524"/>
          <c:h val="0.76027733013069931"/>
        </c:manualLayout>
      </c:layout>
      <c:barChart>
        <c:barDir val="col"/>
        <c:grouping val="clustered"/>
        <c:varyColors val="0"/>
        <c:ser>
          <c:idx val="0"/>
          <c:order val="0"/>
          <c:tx>
            <c:strRef>
              <c:f>'Ark1'!$B$1</c:f>
              <c:strCache>
                <c:ptCount val="1"/>
                <c:pt idx="0">
                  <c:v>Kolonne1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7CDA-430B-BEEA-05C18565EB5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1-7CDA-430B-BEEA-05C18565EB5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7CDA-430B-BEEA-05C18565EB5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6-7CDA-430B-BEEA-05C18565EB59}"/>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9-489E-46BC-BFFE-8E43D28F8181}"/>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B-489E-46BC-BFFE-8E43D28F818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'Ark1'!$A$2:$A$15</c:f>
              <c:strCache>
                <c:ptCount val="14"/>
                <c:pt idx="0">
                  <c:v>Jeg vil heller holde ferie hjemme i Danmark</c:v>
                </c:pt>
                <c:pt idx="1">
                  <c:v>Jeg synes det er for dyrt i Norge</c:v>
                </c:pt>
                <c:pt idx="2">
                  <c:v>Jeg vil heller til andre land i stedet</c:v>
                </c:pt>
                <c:pt idx="3">
                  <c:v>Jeg har ikke overveiet det</c:v>
                </c:pt>
                <c:pt idx="4">
                  <c:v>Jeg synes ikke Norge er et egnet reisemål for meg</c:v>
                </c:pt>
                <c:pt idx="5">
                  <c:v>Jeg vil slett ikke på ferie i sommer</c:v>
                </c:pt>
                <c:pt idx="6">
                  <c:v>Jeg er nervøs for å skulle i karantene eller å strande i et annet land</c:v>
                </c:pt>
                <c:pt idx="7">
                  <c:v>Jeg er nervøs for at bli smittet, hvis jeg reiser</c:v>
                </c:pt>
                <c:pt idx="8">
                  <c:v>Jeg er usikker på reglene ifm. å reise under Coronakrisen</c:v>
                </c:pt>
                <c:pt idx="9">
                  <c:v>Jeg kjenner ikke nok til mulighetene for å holde ferie i Norge</c:v>
                </c:pt>
                <c:pt idx="10">
                  <c:v>Jeg har ikke råd til å reise på ferie i sommer i det hele tatt</c:v>
                </c:pt>
                <c:pt idx="11">
                  <c:v>Jeg synes ikke Norge er et interessant ferieland</c:v>
                </c:pt>
                <c:pt idx="12">
                  <c:v>Jeg vil unngå å kjøre i bil igjennom Sverige</c:v>
                </c:pt>
                <c:pt idx="13">
                  <c:v>Annet</c:v>
                </c:pt>
              </c:strCache>
            </c:strRef>
          </c:cat>
          <c:val>
            <c:numRef>
              <c:f>'Ark1'!$B$2:$B$15</c:f>
              <c:numCache>
                <c:formatCode>###0%</c:formatCode>
                <c:ptCount val="14"/>
                <c:pt idx="0">
                  <c:v>0.31571679160758093</c:v>
                </c:pt>
                <c:pt idx="1">
                  <c:v>0.25244572698240653</c:v>
                </c:pt>
                <c:pt idx="2">
                  <c:v>0.17836458856042386</c:v>
                </c:pt>
                <c:pt idx="3">
                  <c:v>0.16945305052312587</c:v>
                </c:pt>
                <c:pt idx="4">
                  <c:v>0.12793388919512727</c:v>
                </c:pt>
                <c:pt idx="5">
                  <c:v>0.11453753983648006</c:v>
                </c:pt>
                <c:pt idx="6">
                  <c:v>0.10084134099960411</c:v>
                </c:pt>
                <c:pt idx="7">
                  <c:v>8.0463265413099533E-2</c:v>
                </c:pt>
                <c:pt idx="8">
                  <c:v>7.6174131542883355E-2</c:v>
                </c:pt>
                <c:pt idx="9">
                  <c:v>7.1676177314779058E-2</c:v>
                </c:pt>
                <c:pt idx="10">
                  <c:v>6.7347847395155105E-2</c:v>
                </c:pt>
                <c:pt idx="11">
                  <c:v>6.7192750292717013E-2</c:v>
                </c:pt>
                <c:pt idx="12">
                  <c:v>3.4473559146390886E-2</c:v>
                </c:pt>
                <c:pt idx="13">
                  <c:v>7.8490510403536898E-2</c:v>
                </c:pt>
              </c:numCache>
            </c:numRef>
          </c:val>
          <c:extLst>
            <c:ext xmlns:c16="http://schemas.microsoft.com/office/drawing/2014/chart" uri="{C3380CC4-5D6E-409C-BE32-E72D297353CC}">
              <c16:uniqueId val="{00000004-7CDA-430B-BEEA-05C18565EB59}"/>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rgbClr val="BFBFBF"/>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3.7570134728062955E-2"/>
          <c:w val="0.9519662254961524"/>
          <c:h val="0.57025469164625431"/>
        </c:manualLayout>
      </c:layout>
      <c:barChart>
        <c:barDir val="col"/>
        <c:grouping val="percentStacked"/>
        <c:varyColors val="0"/>
        <c:ser>
          <c:idx val="0"/>
          <c:order val="0"/>
          <c:tx>
            <c:strRef>
              <c:f>'Ark1'!$B$1</c:f>
              <c:strCache>
                <c:ptCount val="1"/>
                <c:pt idx="0">
                  <c:v>Helt enig / Delvis 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Det er lett å komme til Norge</c:v>
                </c:pt>
                <c:pt idx="1">
                  <c:v>Det er lett å planlegge en feriereise i Norge</c:v>
                </c:pt>
                <c:pt idx="2">
                  <c:v>Det er mulig å komme til Norge uten å utsette seg for smittefare</c:v>
                </c:pt>
                <c:pt idx="3">
                  <c:v>Det er attraktivt å feriere i Norge</c:v>
                </c:pt>
                <c:pt idx="4">
                  <c:v>Jeg kjenner godt til hva man kan gjøre og oppleve på en norgesferie</c:v>
                </c:pt>
              </c:strCache>
            </c:strRef>
          </c:cat>
          <c:val>
            <c:numRef>
              <c:f>'Ark1'!$B$2:$B$6</c:f>
              <c:numCache>
                <c:formatCode>###0%</c:formatCode>
                <c:ptCount val="5"/>
                <c:pt idx="0">
                  <c:v>0.65659547323543843</c:v>
                </c:pt>
                <c:pt idx="1">
                  <c:v>0.42990935004419439</c:v>
                </c:pt>
                <c:pt idx="2">
                  <c:v>0.4251267007713137</c:v>
                </c:pt>
                <c:pt idx="3">
                  <c:v>0.41540888582464697</c:v>
                </c:pt>
                <c:pt idx="4">
                  <c:v>0.31110238082296193</c:v>
                </c:pt>
              </c:numCache>
            </c:numRef>
          </c:val>
          <c:extLst>
            <c:ext xmlns:c16="http://schemas.microsoft.com/office/drawing/2014/chart" uri="{C3380CC4-5D6E-409C-BE32-E72D297353CC}">
              <c16:uniqueId val="{00000000-EF65-4997-BB45-8864C9470F0C}"/>
            </c:ext>
          </c:extLst>
        </c:ser>
        <c:ser>
          <c:idx val="1"/>
          <c:order val="1"/>
          <c:tx>
            <c:strRef>
              <c:f>'Ark1'!$C$1</c:f>
              <c:strCache>
                <c:ptCount val="1"/>
                <c:pt idx="0">
                  <c:v>Helt uenig / Delvis uenig</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Det er lett å komme til Norge</c:v>
                </c:pt>
                <c:pt idx="1">
                  <c:v>Det er lett å planlegge en feriereise i Norge</c:v>
                </c:pt>
                <c:pt idx="2">
                  <c:v>Det er mulig å komme til Norge uten å utsette seg for smittefare</c:v>
                </c:pt>
                <c:pt idx="3">
                  <c:v>Det er attraktivt å feriere i Norge</c:v>
                </c:pt>
                <c:pt idx="4">
                  <c:v>Jeg kjenner godt til hva man kan gjøre og oppleve på en norgesferie</c:v>
                </c:pt>
              </c:strCache>
            </c:strRef>
          </c:cat>
          <c:val>
            <c:numRef>
              <c:f>'Ark1'!$C$2:$C$6</c:f>
              <c:numCache>
                <c:formatCode>###0%</c:formatCode>
                <c:ptCount val="5"/>
                <c:pt idx="0">
                  <c:v>6.9724453044358592E-2</c:v>
                </c:pt>
                <c:pt idx="1">
                  <c:v>6.3252440857325565E-2</c:v>
                </c:pt>
                <c:pt idx="2">
                  <c:v>0.11406691652304972</c:v>
                </c:pt>
                <c:pt idx="3">
                  <c:v>0.1499237852549678</c:v>
                </c:pt>
                <c:pt idx="4">
                  <c:v>0.34865836853473975</c:v>
                </c:pt>
              </c:numCache>
            </c:numRef>
          </c:val>
          <c:extLst>
            <c:ext xmlns:c16="http://schemas.microsoft.com/office/drawing/2014/chart" uri="{C3380CC4-5D6E-409C-BE32-E72D297353CC}">
              <c16:uniqueId val="{00000001-EF65-4997-BB45-8864C9470F0C}"/>
            </c:ext>
          </c:extLst>
        </c:ser>
        <c:ser>
          <c:idx val="2"/>
          <c:order val="2"/>
          <c:tx>
            <c:strRef>
              <c:f>'Ark1'!$D$1</c:f>
              <c:strCache>
                <c:ptCount val="1"/>
                <c:pt idx="0">
                  <c:v>Verken eller / Vet ikke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Det er lett å komme til Norge</c:v>
                </c:pt>
                <c:pt idx="1">
                  <c:v>Det er lett å planlegge en feriereise i Norge</c:v>
                </c:pt>
                <c:pt idx="2">
                  <c:v>Det er mulig å komme til Norge uten å utsette seg for smittefare</c:v>
                </c:pt>
                <c:pt idx="3">
                  <c:v>Det er attraktivt å feriere i Norge</c:v>
                </c:pt>
                <c:pt idx="4">
                  <c:v>Jeg kjenner godt til hva man kan gjøre og oppleve på en norgesferie</c:v>
                </c:pt>
              </c:strCache>
            </c:strRef>
          </c:cat>
          <c:val>
            <c:numRef>
              <c:f>'Ark1'!$D$2:$D$6</c:f>
              <c:numCache>
                <c:formatCode>###0%</c:formatCode>
                <c:ptCount val="5"/>
                <c:pt idx="0">
                  <c:v>0.27368007372020176</c:v>
                </c:pt>
                <c:pt idx="1">
                  <c:v>0.50683820909847765</c:v>
                </c:pt>
                <c:pt idx="2">
                  <c:v>0.46080638270563495</c:v>
                </c:pt>
                <c:pt idx="3">
                  <c:v>0.43466732892038351</c:v>
                </c:pt>
                <c:pt idx="4">
                  <c:v>0.34023925064229671</c:v>
                </c:pt>
              </c:numCache>
            </c:numRef>
          </c:val>
          <c:extLst>
            <c:ext xmlns:c16="http://schemas.microsoft.com/office/drawing/2014/chart" uri="{C3380CC4-5D6E-409C-BE32-E72D297353CC}">
              <c16:uniqueId val="{00000002-EF65-4997-BB45-8864C9470F0C}"/>
            </c:ext>
          </c:extLst>
        </c:ser>
        <c:dLbls>
          <c:showLegendKey val="0"/>
          <c:showVal val="0"/>
          <c:showCatName val="0"/>
          <c:showSerName val="0"/>
          <c:showPercent val="0"/>
          <c:showBubbleSize val="0"/>
        </c:dLbls>
        <c:gapWidth val="150"/>
        <c:overlap val="10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legend>
      <c:legendPos val="b"/>
      <c:layout>
        <c:manualLayout>
          <c:xMode val="edge"/>
          <c:yMode val="edge"/>
          <c:x val="6.1824217573737163E-2"/>
          <c:y val="0.85222550201571745"/>
          <c:w val="0.91526773544455386"/>
          <c:h val="9.719288969736544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3.7570134728062955E-2"/>
          <c:w val="0.9519662254961524"/>
          <c:h val="0.68182823208209331"/>
        </c:manualLayout>
      </c:layout>
      <c:barChart>
        <c:barDir val="col"/>
        <c:grouping val="percentStacked"/>
        <c:varyColors val="0"/>
        <c:ser>
          <c:idx val="0"/>
          <c:order val="0"/>
          <c:tx>
            <c:strRef>
              <c:f>'Ark1'!$B$1</c:f>
              <c:strCache>
                <c:ptCount val="1"/>
                <c:pt idx="0">
                  <c:v>Helt enig / Delvis 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Jeg vil unngå attraksjoner og severdigheter der det er mange mennesker</c:v>
                </c:pt>
                <c:pt idx="1">
                  <c:v>Jeg er bekymret for å reise med fly pga. smittefaren</c:v>
                </c:pt>
                <c:pt idx="2">
                  <c:v>Jeg vil ikke reise på ferie før jeg er helt sikker på at jeg ikke blir smittet av korona på reisen</c:v>
                </c:pt>
                <c:pt idx="3">
                  <c:v>Jeg er bekymret for å bli smittet ifm. en feriereise</c:v>
                </c:pt>
                <c:pt idx="4">
                  <c:v>Jeg er bekymret for å reise med buss og tog pga. smittefaren</c:v>
                </c:pt>
                <c:pt idx="5">
                  <c:v>Jeg er vil unngå større byer</c:v>
                </c:pt>
                <c:pt idx="6">
                  <c:v>Jeg er bekymret for å reise til/igjennom Sverige</c:v>
                </c:pt>
                <c:pt idx="7">
                  <c:v>Jeg er bekymret for å reise med ferge pga. smittefaren</c:v>
                </c:pt>
                <c:pt idx="8">
                  <c:v>Jeg er bekymret for å overnatte på hotell pga. smittefaren</c:v>
                </c:pt>
                <c:pt idx="9">
                  <c:v>Jeg er bekymret for å leie hytte/feriehus pga. smittefaren</c:v>
                </c:pt>
              </c:strCache>
            </c:strRef>
          </c:cat>
          <c:val>
            <c:numRef>
              <c:f>'Ark1'!$B$2:$B$11</c:f>
              <c:numCache>
                <c:formatCode>###0%</c:formatCode>
                <c:ptCount val="10"/>
                <c:pt idx="0">
                  <c:v>0.55934742963536443</c:v>
                </c:pt>
                <c:pt idx="1">
                  <c:v>0.45374738059111747</c:v>
                </c:pt>
                <c:pt idx="2">
                  <c:v>0.43428564888046883</c:v>
                </c:pt>
                <c:pt idx="3">
                  <c:v>0.42504229438664703</c:v>
                </c:pt>
                <c:pt idx="4">
                  <c:v>0.41601614774213169</c:v>
                </c:pt>
                <c:pt idx="5">
                  <c:v>0.41501359264514109</c:v>
                </c:pt>
                <c:pt idx="6">
                  <c:v>0.40033351171124687</c:v>
                </c:pt>
                <c:pt idx="7">
                  <c:v>0.29895099022360738</c:v>
                </c:pt>
                <c:pt idx="8">
                  <c:v>0.24628224760866316</c:v>
                </c:pt>
                <c:pt idx="9">
                  <c:v>0.19878369984696928</c:v>
                </c:pt>
              </c:numCache>
            </c:numRef>
          </c:val>
          <c:extLst>
            <c:ext xmlns:c16="http://schemas.microsoft.com/office/drawing/2014/chart" uri="{C3380CC4-5D6E-409C-BE32-E72D297353CC}">
              <c16:uniqueId val="{00000000-8FDE-4F14-8CE1-4273A06ED70B}"/>
            </c:ext>
          </c:extLst>
        </c:ser>
        <c:ser>
          <c:idx val="1"/>
          <c:order val="1"/>
          <c:tx>
            <c:strRef>
              <c:f>'Ark1'!$C$1</c:f>
              <c:strCache>
                <c:ptCount val="1"/>
                <c:pt idx="0">
                  <c:v>Helt uenig / Delvis uenig</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Jeg vil unngå attraksjoner og severdigheter der det er mange mennesker</c:v>
                </c:pt>
                <c:pt idx="1">
                  <c:v>Jeg er bekymret for å reise med fly pga. smittefaren</c:v>
                </c:pt>
                <c:pt idx="2">
                  <c:v>Jeg vil ikke reise på ferie før jeg er helt sikker på at jeg ikke blir smittet av korona på reisen</c:v>
                </c:pt>
                <c:pt idx="3">
                  <c:v>Jeg er bekymret for å bli smittet ifm. en feriereise</c:v>
                </c:pt>
                <c:pt idx="4">
                  <c:v>Jeg er bekymret for å reise med buss og tog pga. smittefaren</c:v>
                </c:pt>
                <c:pt idx="5">
                  <c:v>Jeg er vil unngå større byer</c:v>
                </c:pt>
                <c:pt idx="6">
                  <c:v>Jeg er bekymret for å reise til/igjennom Sverige</c:v>
                </c:pt>
                <c:pt idx="7">
                  <c:v>Jeg er bekymret for å reise med ferge pga. smittefaren</c:v>
                </c:pt>
                <c:pt idx="8">
                  <c:v>Jeg er bekymret for å overnatte på hotell pga. smittefaren</c:v>
                </c:pt>
                <c:pt idx="9">
                  <c:v>Jeg er bekymret for å leie hytte/feriehus pga. smittefaren</c:v>
                </c:pt>
              </c:strCache>
            </c:strRef>
          </c:cat>
          <c:val>
            <c:numRef>
              <c:f>'Ark1'!$C$2:$C$11</c:f>
              <c:numCache>
                <c:formatCode>###0%</c:formatCode>
                <c:ptCount val="10"/>
                <c:pt idx="0">
                  <c:v>0.20425907781690655</c:v>
                </c:pt>
                <c:pt idx="1">
                  <c:v>0.28763538381791098</c:v>
                </c:pt>
                <c:pt idx="2">
                  <c:v>0.28163559205652894</c:v>
                </c:pt>
                <c:pt idx="3">
                  <c:v>0.29223768859777782</c:v>
                </c:pt>
                <c:pt idx="4">
                  <c:v>0.31488126733066435</c:v>
                </c:pt>
                <c:pt idx="5">
                  <c:v>0.28235631302820596</c:v>
                </c:pt>
                <c:pt idx="6">
                  <c:v>0.31510859409646408</c:v>
                </c:pt>
                <c:pt idx="7">
                  <c:v>0.38097851982538666</c:v>
                </c:pt>
                <c:pt idx="8">
                  <c:v>0.45651354189789295</c:v>
                </c:pt>
                <c:pt idx="9">
                  <c:v>0.50618138201277652</c:v>
                </c:pt>
              </c:numCache>
            </c:numRef>
          </c:val>
          <c:extLst>
            <c:ext xmlns:c16="http://schemas.microsoft.com/office/drawing/2014/chart" uri="{C3380CC4-5D6E-409C-BE32-E72D297353CC}">
              <c16:uniqueId val="{00000001-8FDE-4F14-8CE1-4273A06ED70B}"/>
            </c:ext>
          </c:extLst>
        </c:ser>
        <c:ser>
          <c:idx val="2"/>
          <c:order val="2"/>
          <c:tx>
            <c:strRef>
              <c:f>'Ark1'!$D$1</c:f>
              <c:strCache>
                <c:ptCount val="1"/>
                <c:pt idx="0">
                  <c:v>Verken eller / Vet ikke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Jeg vil unngå attraksjoner og severdigheter der det er mange mennesker</c:v>
                </c:pt>
                <c:pt idx="1">
                  <c:v>Jeg er bekymret for å reise med fly pga. smittefaren</c:v>
                </c:pt>
                <c:pt idx="2">
                  <c:v>Jeg vil ikke reise på ferie før jeg er helt sikker på at jeg ikke blir smittet av korona på reisen</c:v>
                </c:pt>
                <c:pt idx="3">
                  <c:v>Jeg er bekymret for å bli smittet ifm. en feriereise</c:v>
                </c:pt>
                <c:pt idx="4">
                  <c:v>Jeg er bekymret for å reise med buss og tog pga. smittefaren</c:v>
                </c:pt>
                <c:pt idx="5">
                  <c:v>Jeg er vil unngå større byer</c:v>
                </c:pt>
                <c:pt idx="6">
                  <c:v>Jeg er bekymret for å reise til/igjennom Sverige</c:v>
                </c:pt>
                <c:pt idx="7">
                  <c:v>Jeg er bekymret for å reise med ferge pga. smittefaren</c:v>
                </c:pt>
                <c:pt idx="8">
                  <c:v>Jeg er bekymret for å overnatte på hotell pga. smittefaren</c:v>
                </c:pt>
                <c:pt idx="9">
                  <c:v>Jeg er bekymret for å leie hytte/feriehus pga. smittefaren</c:v>
                </c:pt>
              </c:strCache>
            </c:strRef>
          </c:cat>
          <c:val>
            <c:numRef>
              <c:f>'Ark1'!$D$2:$D$11</c:f>
              <c:numCache>
                <c:formatCode>###0%</c:formatCode>
                <c:ptCount val="10"/>
                <c:pt idx="0">
                  <c:v>0.23639349254772804</c:v>
                </c:pt>
                <c:pt idx="1">
                  <c:v>0.25861723559097005</c:v>
                </c:pt>
                <c:pt idx="2">
                  <c:v>0.2840787590630009</c:v>
                </c:pt>
                <c:pt idx="3">
                  <c:v>0.28272001701557392</c:v>
                </c:pt>
                <c:pt idx="4">
                  <c:v>0.26910258492720268</c:v>
                </c:pt>
                <c:pt idx="5">
                  <c:v>0.30263009432665183</c:v>
                </c:pt>
                <c:pt idx="6">
                  <c:v>0.28455789419228772</c:v>
                </c:pt>
                <c:pt idx="7">
                  <c:v>0.32007048995100457</c:v>
                </c:pt>
                <c:pt idx="8">
                  <c:v>0.29720421049344237</c:v>
                </c:pt>
                <c:pt idx="9">
                  <c:v>0.29503491814025251</c:v>
                </c:pt>
              </c:numCache>
            </c:numRef>
          </c:val>
          <c:extLst>
            <c:ext xmlns:c16="http://schemas.microsoft.com/office/drawing/2014/chart" uri="{C3380CC4-5D6E-409C-BE32-E72D297353CC}">
              <c16:uniqueId val="{00000002-8FDE-4F14-8CE1-4273A06ED70B}"/>
            </c:ext>
          </c:extLst>
        </c:ser>
        <c:dLbls>
          <c:showLegendKey val="0"/>
          <c:showVal val="0"/>
          <c:showCatName val="0"/>
          <c:showSerName val="0"/>
          <c:showPercent val="0"/>
          <c:showBubbleSize val="0"/>
        </c:dLbls>
        <c:gapWidth val="150"/>
        <c:overlap val="10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legend>
      <c:legendPos val="b"/>
      <c:layout>
        <c:manualLayout>
          <c:xMode val="edge"/>
          <c:yMode val="edge"/>
          <c:x val="6.0302372936915483E-2"/>
          <c:y val="0.87754175488241137"/>
          <c:w val="0.91526773544455386"/>
          <c:h val="9.719288969736544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3.7570134728062955E-2"/>
          <c:w val="0.9519662254961524"/>
          <c:h val="0.68182823208209331"/>
        </c:manualLayout>
      </c:layout>
      <c:barChart>
        <c:barDir val="col"/>
        <c:grouping val="percentStacked"/>
        <c:varyColors val="0"/>
        <c:ser>
          <c:idx val="0"/>
          <c:order val="0"/>
          <c:tx>
            <c:strRef>
              <c:f>'Ark1'!$B$1</c:f>
              <c:strCache>
                <c:ptCount val="1"/>
                <c:pt idx="0">
                  <c:v>Helt enig / Delvis 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Jeg vil unngå attraksjoner og severdigheter der det er mange mennesker</c:v>
                </c:pt>
                <c:pt idx="1">
                  <c:v>Jeg er bekymret for å reise med fly pga. smittefaren</c:v>
                </c:pt>
                <c:pt idx="2">
                  <c:v>Jeg vil ikke reise på ferie før jeg er helt sikker på at jeg ikke blir smittet av korona på reisen</c:v>
                </c:pt>
                <c:pt idx="3">
                  <c:v>Jeg er bekymret for å bli smittet ifm. en feriereise</c:v>
                </c:pt>
                <c:pt idx="4">
                  <c:v>Jeg er bekymret for å reise med buss og tog pga. smittefaren</c:v>
                </c:pt>
                <c:pt idx="5">
                  <c:v>Jeg er vil unngå større byer</c:v>
                </c:pt>
                <c:pt idx="6">
                  <c:v>Jeg er bekymret for å reise til/igjennom Sverige</c:v>
                </c:pt>
                <c:pt idx="7">
                  <c:v>Jeg er bekymret for å reise med ferge pga. smittefaren</c:v>
                </c:pt>
                <c:pt idx="8">
                  <c:v>Jeg er bekymret for å overnatte på hotell pga. smittefaren</c:v>
                </c:pt>
                <c:pt idx="9">
                  <c:v>Jeg er bekymret for å leie hytte/feriehus pga. smittefaren</c:v>
                </c:pt>
              </c:strCache>
            </c:strRef>
          </c:cat>
          <c:val>
            <c:numRef>
              <c:f>'Ark1'!$B$2:$B$11</c:f>
              <c:numCache>
                <c:formatCode>###0%</c:formatCode>
                <c:ptCount val="10"/>
                <c:pt idx="0">
                  <c:v>0.55934742963536443</c:v>
                </c:pt>
                <c:pt idx="1">
                  <c:v>0.45374738059111747</c:v>
                </c:pt>
                <c:pt idx="2">
                  <c:v>0.43428564888046883</c:v>
                </c:pt>
                <c:pt idx="3">
                  <c:v>0.42504229438664703</c:v>
                </c:pt>
                <c:pt idx="4">
                  <c:v>0.41601614774213169</c:v>
                </c:pt>
                <c:pt idx="5">
                  <c:v>0.41501359264514109</c:v>
                </c:pt>
                <c:pt idx="6">
                  <c:v>0.40033351171124687</c:v>
                </c:pt>
                <c:pt idx="7">
                  <c:v>0.29895099022360738</c:v>
                </c:pt>
                <c:pt idx="8">
                  <c:v>0.24628224760866316</c:v>
                </c:pt>
                <c:pt idx="9">
                  <c:v>0.19878369984696928</c:v>
                </c:pt>
              </c:numCache>
            </c:numRef>
          </c:val>
          <c:extLst>
            <c:ext xmlns:c16="http://schemas.microsoft.com/office/drawing/2014/chart" uri="{C3380CC4-5D6E-409C-BE32-E72D297353CC}">
              <c16:uniqueId val="{00000000-8FDE-4F14-8CE1-4273A06ED70B}"/>
            </c:ext>
          </c:extLst>
        </c:ser>
        <c:dLbls>
          <c:showLegendKey val="0"/>
          <c:showVal val="0"/>
          <c:showCatName val="0"/>
          <c:showSerName val="0"/>
          <c:showPercent val="0"/>
          <c:showBubbleSize val="0"/>
        </c:dLbls>
        <c:gapWidth val="150"/>
        <c:overlap val="10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legend>
      <c:legendPos val="b"/>
      <c:layout>
        <c:manualLayout>
          <c:xMode val="edge"/>
          <c:yMode val="edge"/>
          <c:x val="6.1795488587438302E-2"/>
          <c:y val="0.93597827622004248"/>
          <c:w val="0.91526773544455386"/>
          <c:h val="6.402172377995753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3.7570134728062955E-2"/>
          <c:w val="0.9519662254961524"/>
          <c:h val="0.68182823208209331"/>
        </c:manualLayout>
      </c:layout>
      <c:barChart>
        <c:barDir val="col"/>
        <c:grouping val="clustered"/>
        <c:varyColors val="0"/>
        <c:ser>
          <c:idx val="0"/>
          <c:order val="0"/>
          <c:tx>
            <c:strRef>
              <c:f>'Ark1'!$B$1</c:f>
              <c:strCache>
                <c:ptCount val="1"/>
                <c:pt idx="0">
                  <c:v>Vil reise til Norge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Jeg vil unngå attraksjoner og severdigheter der det er mange mennesker</c:v>
                </c:pt>
                <c:pt idx="1">
                  <c:v>Jeg er vil unngå større byer</c:v>
                </c:pt>
                <c:pt idx="2">
                  <c:v>Jeg er bekymret for å bli smittet ifm. en feriereise</c:v>
                </c:pt>
                <c:pt idx="3">
                  <c:v>Jeg er bekymret for å reise med fly pga. smittefaren</c:v>
                </c:pt>
                <c:pt idx="4">
                  <c:v>Jeg er bekymret for å reise med buss og tog pga. smittefaren</c:v>
                </c:pt>
                <c:pt idx="5">
                  <c:v>Jeg er bekymret for å overnatte på hotell pga. smittefaren</c:v>
                </c:pt>
                <c:pt idx="6">
                  <c:v>Jeg er bekymret for å leie hytte/feriehus pga. smittefaren</c:v>
                </c:pt>
                <c:pt idx="7">
                  <c:v>Jeg vil ikke reise på ferie før jeg er helt sikker på at jeg ikke blir smittet av korona på reisen</c:v>
                </c:pt>
                <c:pt idx="8">
                  <c:v>Jeg er bekymret for å reise med ferge pga. smittefaren</c:v>
                </c:pt>
                <c:pt idx="9">
                  <c:v>Jeg er bekymret for å reise til/igjennom Sverige</c:v>
                </c:pt>
              </c:strCache>
            </c:strRef>
          </c:cat>
          <c:val>
            <c:numRef>
              <c:f>'Ark1'!$B$2:$B$11</c:f>
              <c:numCache>
                <c:formatCode>###0%</c:formatCode>
                <c:ptCount val="10"/>
                <c:pt idx="0">
                  <c:v>0.49732781851837599</c:v>
                </c:pt>
                <c:pt idx="1">
                  <c:v>0.34456120510920596</c:v>
                </c:pt>
                <c:pt idx="2">
                  <c:v>0.33922502798593263</c:v>
                </c:pt>
                <c:pt idx="3">
                  <c:v>0.45222735117216806</c:v>
                </c:pt>
                <c:pt idx="4">
                  <c:v>0.37596001453436417</c:v>
                </c:pt>
                <c:pt idx="5">
                  <c:v>0.23785616738242818</c:v>
                </c:pt>
                <c:pt idx="6">
                  <c:v>0.20359217429150664</c:v>
                </c:pt>
                <c:pt idx="7">
                  <c:v>0.31737015361347748</c:v>
                </c:pt>
                <c:pt idx="8">
                  <c:v>0.26072727652838473</c:v>
                </c:pt>
                <c:pt idx="9">
                  <c:v>0.31161768910303056</c:v>
                </c:pt>
              </c:numCache>
            </c:numRef>
          </c:val>
          <c:extLst>
            <c:ext xmlns:c16="http://schemas.microsoft.com/office/drawing/2014/chart" uri="{C3380CC4-5D6E-409C-BE32-E72D297353CC}">
              <c16:uniqueId val="{00000000-8FDE-4F14-8CE1-4273A06ED70B}"/>
            </c:ext>
          </c:extLst>
        </c:ser>
        <c:ser>
          <c:idx val="1"/>
          <c:order val="1"/>
          <c:tx>
            <c:strRef>
              <c:f>'Ark1'!$C$1</c:f>
              <c:strCache>
                <c:ptCount val="1"/>
                <c:pt idx="0">
                  <c:v>Vil ikke reise til Norge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Jeg vil unngå attraksjoner og severdigheter der det er mange mennesker</c:v>
                </c:pt>
                <c:pt idx="1">
                  <c:v>Jeg er vil unngå større byer</c:v>
                </c:pt>
                <c:pt idx="2">
                  <c:v>Jeg er bekymret for å bli smittet ifm. en feriereise</c:v>
                </c:pt>
                <c:pt idx="3">
                  <c:v>Jeg er bekymret for å reise med fly pga. smittefaren</c:v>
                </c:pt>
                <c:pt idx="4">
                  <c:v>Jeg er bekymret for å reise med buss og tog pga. smittefaren</c:v>
                </c:pt>
                <c:pt idx="5">
                  <c:v>Jeg er bekymret for å overnatte på hotell pga. smittefaren</c:v>
                </c:pt>
                <c:pt idx="6">
                  <c:v>Jeg er bekymret for å leie hytte/feriehus pga. smittefaren</c:v>
                </c:pt>
                <c:pt idx="7">
                  <c:v>Jeg vil ikke reise på ferie før jeg er helt sikker på at jeg ikke blir smittet av korona på reisen</c:v>
                </c:pt>
                <c:pt idx="8">
                  <c:v>Jeg er bekymret for å reise med ferge pga. smittefaren</c:v>
                </c:pt>
                <c:pt idx="9">
                  <c:v>Jeg er bekymret for å reise til/igjennom Sverige</c:v>
                </c:pt>
              </c:strCache>
            </c:strRef>
          </c:cat>
          <c:val>
            <c:numRef>
              <c:f>'Ark1'!$C$2:$C$11</c:f>
              <c:numCache>
                <c:formatCode>###0%</c:formatCode>
                <c:ptCount val="10"/>
                <c:pt idx="0">
                  <c:v>0.56799628888184039</c:v>
                </c:pt>
                <c:pt idx="1">
                  <c:v>0.42483843308516067</c:v>
                </c:pt>
                <c:pt idx="2">
                  <c:v>0.43700982279660538</c:v>
                </c:pt>
                <c:pt idx="3">
                  <c:v>0.45395935419524508</c:v>
                </c:pt>
                <c:pt idx="4">
                  <c:v>0.42160212049869406</c:v>
                </c:pt>
                <c:pt idx="5">
                  <c:v>0.24745729499389693</c:v>
                </c:pt>
                <c:pt idx="6">
                  <c:v>0.19811314068169786</c:v>
                </c:pt>
                <c:pt idx="7">
                  <c:v>0.450589937863978</c:v>
                </c:pt>
                <c:pt idx="8">
                  <c:v>0.30428142544681425</c:v>
                </c:pt>
                <c:pt idx="9">
                  <c:v>0.4127052542754891</c:v>
                </c:pt>
              </c:numCache>
            </c:numRef>
          </c:val>
          <c:extLst>
            <c:ext xmlns:c16="http://schemas.microsoft.com/office/drawing/2014/chart" uri="{C3380CC4-5D6E-409C-BE32-E72D297353CC}">
              <c16:uniqueId val="{00000001-8FDE-4F14-8CE1-4273A06ED70B}"/>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legend>
      <c:legendPos val="b"/>
      <c:layout>
        <c:manualLayout>
          <c:xMode val="edge"/>
          <c:yMode val="edge"/>
          <c:x val="0.26934256966635861"/>
          <c:y val="0.87754164480456276"/>
          <c:w val="0.34368893685762458"/>
          <c:h val="8.679542277637371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0.11049909460861443"/>
          <c:w val="0.9519662254961524"/>
          <c:h val="0.57000379001045121"/>
        </c:manualLayout>
      </c:layout>
      <c:barChart>
        <c:barDir val="col"/>
        <c:grouping val="percentStacked"/>
        <c:varyColors val="0"/>
        <c:ser>
          <c:idx val="0"/>
          <c:order val="0"/>
          <c:tx>
            <c:strRef>
              <c:f>'Ark1'!$B$1</c:f>
              <c:strCache>
                <c:ptCount val="1"/>
                <c:pt idx="0">
                  <c:v>Betydelig bedre / Bedre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Jeg forventer at husholdningens økonomi de neste 2 månedene blir?</c:v>
                </c:pt>
                <c:pt idx="1">
                  <c:v>Jeg forventer at husholdningens økonomi de neste 6 månedene blir?</c:v>
                </c:pt>
                <c:pt idx="2">
                  <c:v>Jeg forventer at husholdningens økonomi de neste 12 månedene blir?</c:v>
                </c:pt>
              </c:strCache>
            </c:strRef>
          </c:cat>
          <c:val>
            <c:numRef>
              <c:f>'Ark1'!$B$2:$B$4</c:f>
              <c:numCache>
                <c:formatCode>###0%</c:formatCode>
                <c:ptCount val="3"/>
                <c:pt idx="0">
                  <c:v>0.11327718612416535</c:v>
                </c:pt>
                <c:pt idx="1">
                  <c:v>0.13497657005774627</c:v>
                </c:pt>
                <c:pt idx="2">
                  <c:v>0.15120117060427915</c:v>
                </c:pt>
              </c:numCache>
            </c:numRef>
          </c:val>
          <c:extLst>
            <c:ext xmlns:c16="http://schemas.microsoft.com/office/drawing/2014/chart" uri="{C3380CC4-5D6E-409C-BE32-E72D297353CC}">
              <c16:uniqueId val="{00000000-FF8C-4DD8-BFB0-58B04CB34D7D}"/>
            </c:ext>
          </c:extLst>
        </c:ser>
        <c:ser>
          <c:idx val="1"/>
          <c:order val="1"/>
          <c:tx>
            <c:strRef>
              <c:f>'Ark1'!$C$1</c:f>
              <c:strCache>
                <c:ptCount val="1"/>
                <c:pt idx="0">
                  <c:v>Som før Korona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Jeg forventer at husholdningens økonomi de neste 2 månedene blir?</c:v>
                </c:pt>
                <c:pt idx="1">
                  <c:v>Jeg forventer at husholdningens økonomi de neste 6 månedene blir?</c:v>
                </c:pt>
                <c:pt idx="2">
                  <c:v>Jeg forventer at husholdningens økonomi de neste 12 månedene blir?</c:v>
                </c:pt>
              </c:strCache>
            </c:strRef>
          </c:cat>
          <c:val>
            <c:numRef>
              <c:f>'Ark1'!$C$2:$C$4</c:f>
              <c:numCache>
                <c:formatCode>###0%</c:formatCode>
                <c:ptCount val="3"/>
                <c:pt idx="0">
                  <c:v>0.69922354396181385</c:v>
                </c:pt>
                <c:pt idx="1">
                  <c:v>0.68255467145343929</c:v>
                </c:pt>
                <c:pt idx="2">
                  <c:v>0.67032258579948956</c:v>
                </c:pt>
              </c:numCache>
            </c:numRef>
          </c:val>
          <c:extLst>
            <c:ext xmlns:c16="http://schemas.microsoft.com/office/drawing/2014/chart" uri="{C3380CC4-5D6E-409C-BE32-E72D297353CC}">
              <c16:uniqueId val="{00000001-FF8C-4DD8-BFB0-58B04CB34D7D}"/>
            </c:ext>
          </c:extLst>
        </c:ser>
        <c:ser>
          <c:idx val="2"/>
          <c:order val="2"/>
          <c:tx>
            <c:strRef>
              <c:f>'Ark1'!$D$1</c:f>
              <c:strCache>
                <c:ptCount val="1"/>
                <c:pt idx="0">
                  <c:v>Betydelig verre / Verre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Jeg forventer at husholdningens økonomi de neste 2 månedene blir?</c:v>
                </c:pt>
                <c:pt idx="1">
                  <c:v>Jeg forventer at husholdningens økonomi de neste 6 månedene blir?</c:v>
                </c:pt>
                <c:pt idx="2">
                  <c:v>Jeg forventer at husholdningens økonomi de neste 12 månedene blir?</c:v>
                </c:pt>
              </c:strCache>
            </c:strRef>
          </c:cat>
          <c:val>
            <c:numRef>
              <c:f>'Ark1'!$D$2:$D$4</c:f>
              <c:numCache>
                <c:formatCode>###0%</c:formatCode>
                <c:ptCount val="3"/>
                <c:pt idx="0">
                  <c:v>0.11766573398928593</c:v>
                </c:pt>
                <c:pt idx="1">
                  <c:v>0.11390454763819817</c:v>
                </c:pt>
                <c:pt idx="2">
                  <c:v>0.10391028702910722</c:v>
                </c:pt>
              </c:numCache>
            </c:numRef>
          </c:val>
          <c:extLst>
            <c:ext xmlns:c16="http://schemas.microsoft.com/office/drawing/2014/chart" uri="{C3380CC4-5D6E-409C-BE32-E72D297353CC}">
              <c16:uniqueId val="{00000002-FF8C-4DD8-BFB0-58B04CB34D7D}"/>
            </c:ext>
          </c:extLst>
        </c:ser>
        <c:ser>
          <c:idx val="3"/>
          <c:order val="3"/>
          <c:tx>
            <c:strRef>
              <c:f>'Ark1'!$E$1</c:f>
              <c:strCache>
                <c:ptCount val="1"/>
                <c:pt idx="0">
                  <c:v>Verken eller / Vet ikke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'Ark1'!$A$2:$A$4</c:f>
              <c:strCache>
                <c:ptCount val="3"/>
                <c:pt idx="0">
                  <c:v>Jeg forventer at husholdningens økonomi de neste 2 månedene blir?</c:v>
                </c:pt>
                <c:pt idx="1">
                  <c:v>Jeg forventer at husholdningens økonomi de neste 6 månedene blir?</c:v>
                </c:pt>
                <c:pt idx="2">
                  <c:v>Jeg forventer at husholdningens økonomi de neste 12 månedene blir?</c:v>
                </c:pt>
              </c:strCache>
            </c:strRef>
          </c:cat>
          <c:val>
            <c:numRef>
              <c:f>'Ark1'!$E$2:$E$4</c:f>
              <c:numCache>
                <c:formatCode>###0%</c:formatCode>
                <c:ptCount val="3"/>
                <c:pt idx="0">
                  <c:v>6.9833535924734333E-2</c:v>
                </c:pt>
                <c:pt idx="1">
                  <c:v>6.8564210850615495E-2</c:v>
                </c:pt>
                <c:pt idx="2">
                  <c:v>7.456595656712306E-2</c:v>
                </c:pt>
              </c:numCache>
            </c:numRef>
          </c:val>
          <c:extLst>
            <c:ext xmlns:c16="http://schemas.microsoft.com/office/drawing/2014/chart" uri="{C3380CC4-5D6E-409C-BE32-E72D297353CC}">
              <c16:uniqueId val="{00000003-FF8C-4DD8-BFB0-58B04CB34D7D}"/>
            </c:ext>
          </c:extLst>
        </c:ser>
        <c:dLbls>
          <c:showLegendKey val="0"/>
          <c:showVal val="0"/>
          <c:showCatName val="0"/>
          <c:showSerName val="0"/>
          <c:showPercent val="0"/>
          <c:showBubbleSize val="0"/>
        </c:dLbls>
        <c:gapWidth val="150"/>
        <c:overlap val="10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legend>
      <c:legendPos val="b"/>
      <c:layout>
        <c:manualLayout>
          <c:xMode val="edge"/>
          <c:yMode val="edge"/>
          <c:x val="0.13182671017796832"/>
          <c:y val="0.86295590188849713"/>
          <c:w val="0.75346998796225662"/>
          <c:h val="8.296026614295613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3.7570134728062955E-2"/>
          <c:w val="0.9519662254961524"/>
          <c:h val="0.76027733013069931"/>
        </c:manualLayout>
      </c:layout>
      <c:barChart>
        <c:barDir val="col"/>
        <c:grouping val="clustered"/>
        <c:varyColors val="0"/>
        <c:ser>
          <c:idx val="0"/>
          <c:order val="0"/>
          <c:tx>
            <c:strRef>
              <c:f>'Ark1'!$B$1</c:f>
              <c:strCache>
                <c:ptCount val="1"/>
                <c:pt idx="0">
                  <c:v>Helt enig / Enig</c:v>
                </c:pt>
              </c:strCache>
            </c:strRef>
          </c:tx>
          <c:spPr>
            <a:solidFill>
              <a:schemeClr val="accent3"/>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3-18D8-4A1B-BC0F-73ACBBE86B50}"/>
              </c:ext>
            </c:extLst>
          </c:dPt>
          <c:dPt>
            <c:idx val="2"/>
            <c:invertIfNegative val="0"/>
            <c:bubble3D val="0"/>
            <c:spPr>
              <a:solidFill>
                <a:schemeClr val="tx2"/>
              </a:solidFill>
              <a:ln>
                <a:noFill/>
              </a:ln>
              <a:effectLst/>
            </c:spPr>
            <c:extLst>
              <c:ext xmlns:c16="http://schemas.microsoft.com/office/drawing/2014/chart" uri="{C3380CC4-5D6E-409C-BE32-E72D297353CC}">
                <c16:uniqueId val="{00000004-18D8-4A1B-BC0F-73ACBBE86B5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Ja, feriereiser i Danmark</c:v>
                </c:pt>
                <c:pt idx="1">
                  <c:v>Ja, feriereiser i utlandet</c:v>
                </c:pt>
                <c:pt idx="2">
                  <c:v>Ja, både feriereiser i Danmark eller utlandet</c:v>
                </c:pt>
                <c:pt idx="3">
                  <c:v>Nei, verken feriereiser i Danmark eller utlandet</c:v>
                </c:pt>
                <c:pt idx="4">
                  <c:v>Vet ikke</c:v>
                </c:pt>
              </c:strCache>
            </c:strRef>
          </c:cat>
          <c:val>
            <c:numRef>
              <c:f>'Ark1'!$B$2:$B$6</c:f>
              <c:numCache>
                <c:formatCode>0%</c:formatCode>
                <c:ptCount val="5"/>
                <c:pt idx="0">
                  <c:v>0.48699999999999999</c:v>
                </c:pt>
                <c:pt idx="1">
                  <c:v>6.3E-2</c:v>
                </c:pt>
                <c:pt idx="2">
                  <c:v>8.5999999999999993E-2</c:v>
                </c:pt>
                <c:pt idx="3">
                  <c:v>0.28999999999999998</c:v>
                </c:pt>
                <c:pt idx="4" formatCode="###0%">
                  <c:v>7.3999999999999996E-2</c:v>
                </c:pt>
              </c:numCache>
            </c:numRef>
          </c:val>
          <c:extLst>
            <c:ext xmlns:c16="http://schemas.microsoft.com/office/drawing/2014/chart" uri="{C3380CC4-5D6E-409C-BE32-E72D297353CC}">
              <c16:uniqueId val="{00000000-18D8-4A1B-BC0F-73ACBBE86B50}"/>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3.7570134728062955E-2"/>
          <c:w val="0.9519662254961524"/>
          <c:h val="0.76027733013069931"/>
        </c:manualLayout>
      </c:layout>
      <c:barChart>
        <c:barDir val="col"/>
        <c:grouping val="clustered"/>
        <c:varyColors val="0"/>
        <c:ser>
          <c:idx val="0"/>
          <c:order val="0"/>
          <c:tx>
            <c:strRef>
              <c:f>'Ark1'!$B$1</c:f>
              <c:strCache>
                <c:ptCount val="1"/>
                <c:pt idx="0">
                  <c:v>Helt enig / Enig</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CBE9-4171-ACF4-B15C55710CE5}"/>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CBE9-4171-ACF4-B15C55710CE5}"/>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Jeg vil bruke mer penger på ferier enn før koronakrisen</c:v>
                </c:pt>
                <c:pt idx="1">
                  <c:v>Jeg vil bruke like mye penger på ferier som før koronakrisen</c:v>
                </c:pt>
                <c:pt idx="2">
                  <c:v>Jeg vil bruke mindre penger på ferier enn før koronakrisen</c:v>
                </c:pt>
                <c:pt idx="3">
                  <c:v>Vet ikke</c:v>
                </c:pt>
              </c:strCache>
            </c:strRef>
          </c:cat>
          <c:val>
            <c:numRef>
              <c:f>'Ark1'!$B$2:$B$5</c:f>
              <c:numCache>
                <c:formatCode>0%</c:formatCode>
                <c:ptCount val="4"/>
                <c:pt idx="0">
                  <c:v>2.8643929747018775E-2</c:v>
                </c:pt>
                <c:pt idx="1">
                  <c:v>0.55920004220293362</c:v>
                </c:pt>
                <c:pt idx="2">
                  <c:v>0.27135654521372504</c:v>
                </c:pt>
                <c:pt idx="3">
                  <c:v>0.14079948283632138</c:v>
                </c:pt>
              </c:numCache>
            </c:numRef>
          </c:val>
          <c:extLst>
            <c:ext xmlns:c16="http://schemas.microsoft.com/office/drawing/2014/chart" uri="{C3380CC4-5D6E-409C-BE32-E72D297353CC}">
              <c16:uniqueId val="{00000004-CBE9-4171-ACF4-B15C55710CE5}"/>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3.7570134728062955E-2"/>
          <c:w val="0.9519662254961524"/>
          <c:h val="0.68182823208209331"/>
        </c:manualLayout>
      </c:layout>
      <c:barChart>
        <c:barDir val="col"/>
        <c:grouping val="percentStacked"/>
        <c:varyColors val="0"/>
        <c:ser>
          <c:idx val="0"/>
          <c:order val="0"/>
          <c:tx>
            <c:strRef>
              <c:f>'Ark1'!$B$1</c:f>
              <c:strCache>
                <c:ptCount val="1"/>
                <c:pt idx="0">
                  <c:v>Helt enig / Delvis enig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Jeg vil reise presis som jeg gjorde før Korona</c:v>
                </c:pt>
                <c:pt idx="1">
                  <c:v>Jeg vil reise mer til Norge</c:v>
                </c:pt>
                <c:pt idx="2">
                  <c:v>Jeg vil reise mindre til utlandet</c:v>
                </c:pt>
                <c:pt idx="3">
                  <c:v>Jeg vil unngå fly når jeg skal reise</c:v>
                </c:pt>
              </c:strCache>
            </c:strRef>
          </c:cat>
          <c:val>
            <c:numRef>
              <c:f>'Ark1'!$B$2:$B$5</c:f>
              <c:numCache>
                <c:formatCode>0%</c:formatCode>
                <c:ptCount val="4"/>
                <c:pt idx="0">
                  <c:v>0.44052433408728076</c:v>
                </c:pt>
                <c:pt idx="1">
                  <c:v>8.846508306973408E-2</c:v>
                </c:pt>
                <c:pt idx="2">
                  <c:v>0.31108003022694936</c:v>
                </c:pt>
                <c:pt idx="3" formatCode="###0%">
                  <c:v>0.28911755703148484</c:v>
                </c:pt>
              </c:numCache>
            </c:numRef>
          </c:val>
          <c:extLst>
            <c:ext xmlns:c16="http://schemas.microsoft.com/office/drawing/2014/chart" uri="{C3380CC4-5D6E-409C-BE32-E72D297353CC}">
              <c16:uniqueId val="{00000000-DC9C-48F7-8709-0EE6C2E37BE8}"/>
            </c:ext>
          </c:extLst>
        </c:ser>
        <c:ser>
          <c:idx val="1"/>
          <c:order val="1"/>
          <c:tx>
            <c:strRef>
              <c:f>'Ark1'!$C$1</c:f>
              <c:strCache>
                <c:ptCount val="1"/>
                <c:pt idx="0">
                  <c:v>Helt uenig / Delvis uenig</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Jeg vil reise presis som jeg gjorde før Korona</c:v>
                </c:pt>
                <c:pt idx="1">
                  <c:v>Jeg vil reise mer til Norge</c:v>
                </c:pt>
                <c:pt idx="2">
                  <c:v>Jeg vil reise mindre til utlandet</c:v>
                </c:pt>
                <c:pt idx="3">
                  <c:v>Jeg vil unngå fly når jeg skal reise</c:v>
                </c:pt>
              </c:strCache>
            </c:strRef>
          </c:cat>
          <c:val>
            <c:numRef>
              <c:f>'Ark1'!$C$2:$C$5</c:f>
              <c:numCache>
                <c:formatCode>0%</c:formatCode>
                <c:ptCount val="4"/>
                <c:pt idx="0">
                  <c:v>0.3008125082245392</c:v>
                </c:pt>
                <c:pt idx="1">
                  <c:v>0.44793779280247553</c:v>
                </c:pt>
                <c:pt idx="2">
                  <c:v>0.30845343598261499</c:v>
                </c:pt>
                <c:pt idx="3" formatCode="###0%">
                  <c:v>0.40092174277607567</c:v>
                </c:pt>
              </c:numCache>
            </c:numRef>
          </c:val>
          <c:extLst>
            <c:ext xmlns:c16="http://schemas.microsoft.com/office/drawing/2014/chart" uri="{C3380CC4-5D6E-409C-BE32-E72D297353CC}">
              <c16:uniqueId val="{00000001-DC9C-48F7-8709-0EE6C2E37BE8}"/>
            </c:ext>
          </c:extLst>
        </c:ser>
        <c:ser>
          <c:idx val="2"/>
          <c:order val="2"/>
          <c:tx>
            <c:strRef>
              <c:f>'Ark1'!$D$1</c:f>
              <c:strCache>
                <c:ptCount val="1"/>
                <c:pt idx="0">
                  <c:v>Verken eller / Vet ikke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Jeg vil reise presis som jeg gjorde før Korona</c:v>
                </c:pt>
                <c:pt idx="1">
                  <c:v>Jeg vil reise mer til Norge</c:v>
                </c:pt>
                <c:pt idx="2">
                  <c:v>Jeg vil reise mindre til utlandet</c:v>
                </c:pt>
                <c:pt idx="3">
                  <c:v>Jeg vil unngå fly når jeg skal reise</c:v>
                </c:pt>
              </c:strCache>
            </c:strRef>
          </c:cat>
          <c:val>
            <c:numRef>
              <c:f>'Ark1'!$D$2:$D$5</c:f>
              <c:numCache>
                <c:formatCode>0%</c:formatCode>
                <c:ptCount val="4"/>
                <c:pt idx="0">
                  <c:v>0.2586631576881786</c:v>
                </c:pt>
                <c:pt idx="1">
                  <c:v>0.4635971241277882</c:v>
                </c:pt>
                <c:pt idx="2">
                  <c:v>0.3804665337904341</c:v>
                </c:pt>
                <c:pt idx="3" formatCode="###0%">
                  <c:v>0.30996070019243821</c:v>
                </c:pt>
              </c:numCache>
            </c:numRef>
          </c:val>
          <c:extLst>
            <c:ext xmlns:c16="http://schemas.microsoft.com/office/drawing/2014/chart" uri="{C3380CC4-5D6E-409C-BE32-E72D297353CC}">
              <c16:uniqueId val="{00000002-DC9C-48F7-8709-0EE6C2E37BE8}"/>
            </c:ext>
          </c:extLst>
        </c:ser>
        <c:dLbls>
          <c:showLegendKey val="0"/>
          <c:showVal val="0"/>
          <c:showCatName val="0"/>
          <c:showSerName val="0"/>
          <c:showPercent val="0"/>
          <c:showBubbleSize val="0"/>
        </c:dLbls>
        <c:gapWidth val="150"/>
        <c:overlap val="10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legend>
      <c:legendPos val="b"/>
      <c:layout>
        <c:manualLayout>
          <c:xMode val="edge"/>
          <c:yMode val="edge"/>
          <c:x val="6.0302372936915483E-2"/>
          <c:y val="0.87754175488241137"/>
          <c:w val="0.91526773544455386"/>
          <c:h val="9.719288969736544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629355816703782"/>
          <c:w val="1"/>
          <c:h val="0.56760088727198077"/>
        </c:manualLayout>
      </c:layout>
      <c:barChart>
        <c:barDir val="col"/>
        <c:grouping val="clustered"/>
        <c:varyColors val="0"/>
        <c:ser>
          <c:idx val="0"/>
          <c:order val="0"/>
          <c:tx>
            <c:strRef>
              <c:f>'Ark1'!$B$1</c:f>
              <c:strCache>
                <c:ptCount val="1"/>
                <c:pt idx="0">
                  <c:v>Potentiale</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A807-4A78-99FF-7E2D1978739D}"/>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6538862059841578"/>
                      <c:h val="0.18397558431202771"/>
                    </c:manualLayout>
                  </c15:layout>
                </c:ext>
                <c:ext xmlns:c16="http://schemas.microsoft.com/office/drawing/2014/chart" uri="{C3380CC4-5D6E-409C-BE32-E72D297353CC}">
                  <c16:uniqueId val="{00000005-A807-4A78-99FF-7E2D1978739D}"/>
                </c:ext>
              </c:extLst>
            </c:dLbl>
            <c:dLbl>
              <c:idx val="1"/>
              <c:layout>
                <c:manualLayout>
                  <c:x val="-2.5162100725011922E-2"/>
                  <c:y val="4.3451237105759835E-2"/>
                </c:manualLayout>
              </c:layout>
              <c:showLegendKey val="0"/>
              <c:showVal val="1"/>
              <c:showCatName val="0"/>
              <c:showSerName val="0"/>
              <c:showPercent val="0"/>
              <c:showBubbleSize val="0"/>
              <c:extLst>
                <c:ext xmlns:c15="http://schemas.microsoft.com/office/drawing/2012/chart" uri="{CE6537A1-D6FC-4f65-9D91-7224C49458BB}">
                  <c15:layout>
                    <c:manualLayout>
                      <c:w val="0.27521418966907174"/>
                      <c:h val="0.18397558431202771"/>
                    </c:manualLayout>
                  </c15:layout>
                </c:ext>
                <c:ext xmlns:c16="http://schemas.microsoft.com/office/drawing/2014/chart" uri="{C3380CC4-5D6E-409C-BE32-E72D297353CC}">
                  <c16:uniqueId val="{00000001-A807-4A78-99FF-7E2D197873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'Ark1'!$A$2:$A$3</c:f>
              <c:strCache>
                <c:ptCount val="2"/>
                <c:pt idx="0">
                  <c:v>Menn</c:v>
                </c:pt>
                <c:pt idx="1">
                  <c:v>Kvinner</c:v>
                </c:pt>
              </c:strCache>
            </c:strRef>
          </c:cat>
          <c:val>
            <c:numRef>
              <c:f>'Ark1'!$B$2:$B$3</c:f>
              <c:numCache>
                <c:formatCode>0%</c:formatCode>
                <c:ptCount val="2"/>
                <c:pt idx="0">
                  <c:v>0.55792399452987218</c:v>
                </c:pt>
                <c:pt idx="1">
                  <c:v>0.44207600547012815</c:v>
                </c:pt>
              </c:numCache>
            </c:numRef>
          </c:val>
          <c:extLst>
            <c:ext xmlns:c16="http://schemas.microsoft.com/office/drawing/2014/chart" uri="{C3380CC4-5D6E-409C-BE32-E72D297353CC}">
              <c16:uniqueId val="{00000004-A807-4A78-99FF-7E2D1978739D}"/>
            </c:ext>
          </c:extLst>
        </c:ser>
        <c:ser>
          <c:idx val="1"/>
          <c:order val="1"/>
          <c:tx>
            <c:strRef>
              <c:f>'Ark1'!$C$1</c:f>
              <c:strCache>
                <c:ptCount val="1"/>
                <c:pt idx="0">
                  <c:v>Ikke-potentiale</c:v>
                </c:pt>
              </c:strCache>
            </c:strRef>
          </c:tx>
          <c:spPr>
            <a:solidFill>
              <a:schemeClr val="tx2"/>
            </a:solidFill>
            <a:ln>
              <a:noFill/>
            </a:ln>
            <a:effectLst/>
          </c:spPr>
          <c:invertIfNegative val="0"/>
          <c:dLbls>
            <c:dLbl>
              <c:idx val="0"/>
              <c:layout>
                <c:manualLayout>
                  <c:x val="5.032453166131944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654278019419061"/>
                      <c:h val="0.34311993567848365"/>
                    </c:manualLayout>
                  </c15:layout>
                </c:ext>
                <c:ext xmlns:c16="http://schemas.microsoft.com/office/drawing/2014/chart" uri="{C3380CC4-5D6E-409C-BE32-E72D297353CC}">
                  <c16:uniqueId val="{00000008-A807-4A78-99FF-7E2D1978739D}"/>
                </c:ext>
              </c:extLst>
            </c:dLbl>
            <c:dLbl>
              <c:idx val="1"/>
              <c:layout>
                <c:manualLayout>
                  <c:x val="3.0794184582830862E-2"/>
                  <c:y val="1.448374570191995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368338812639431"/>
                      <c:h val="0.28083982916022787"/>
                    </c:manualLayout>
                  </c15:layout>
                </c:ext>
                <c:ext xmlns:c16="http://schemas.microsoft.com/office/drawing/2014/chart" uri="{C3380CC4-5D6E-409C-BE32-E72D297353CC}">
                  <c16:uniqueId val="{00000007-A807-4A78-99FF-7E2D1978739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'Ark1'!$A$2:$A$3</c:f>
              <c:strCache>
                <c:ptCount val="2"/>
                <c:pt idx="0">
                  <c:v>Menn</c:v>
                </c:pt>
                <c:pt idx="1">
                  <c:v>Kvinner</c:v>
                </c:pt>
              </c:strCache>
            </c:strRef>
          </c:cat>
          <c:val>
            <c:numRef>
              <c:f>'Ark1'!$C$2:$C$3</c:f>
              <c:numCache>
                <c:formatCode>0%</c:formatCode>
                <c:ptCount val="2"/>
                <c:pt idx="0">
                  <c:v>0.48745368857489807</c:v>
                </c:pt>
                <c:pt idx="1">
                  <c:v>0.51254631142509977</c:v>
                </c:pt>
              </c:numCache>
            </c:numRef>
          </c:val>
          <c:extLst>
            <c:ext xmlns:c16="http://schemas.microsoft.com/office/drawing/2014/chart" uri="{C3380CC4-5D6E-409C-BE32-E72D297353CC}">
              <c16:uniqueId val="{00000006-A807-4A78-99FF-7E2D1978739D}"/>
            </c:ext>
          </c:extLst>
        </c:ser>
        <c:dLbls>
          <c:showLegendKey val="0"/>
          <c:showVal val="0"/>
          <c:showCatName val="0"/>
          <c:showSerName val="0"/>
          <c:showPercent val="0"/>
          <c:showBubbleSize val="0"/>
        </c:dLbls>
        <c:gapWidth val="20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0.14629355816703782"/>
          <c:w val="0.9519662254961524"/>
          <c:h val="0.64150067692262536"/>
        </c:manualLayout>
      </c:layout>
      <c:barChart>
        <c:barDir val="col"/>
        <c:grouping val="clustered"/>
        <c:varyColors val="0"/>
        <c:ser>
          <c:idx val="0"/>
          <c:order val="0"/>
          <c:tx>
            <c:strRef>
              <c:f>'Ark1'!$B$1</c:f>
              <c:strCache>
                <c:ptCount val="1"/>
                <c:pt idx="0">
                  <c:v>Potentialegruppe</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8197-4B7D-B220-84329D8A324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18-30 år</c:v>
                </c:pt>
                <c:pt idx="1">
                  <c:v>31-40 år</c:v>
                </c:pt>
                <c:pt idx="2">
                  <c:v>41-50 år</c:v>
                </c:pt>
                <c:pt idx="3">
                  <c:v>51-65 år</c:v>
                </c:pt>
                <c:pt idx="4">
                  <c:v>66 år og over</c:v>
                </c:pt>
              </c:strCache>
            </c:strRef>
          </c:cat>
          <c:val>
            <c:numRef>
              <c:f>'Ark1'!$B$2:$B$6</c:f>
              <c:numCache>
                <c:formatCode>###0%</c:formatCode>
                <c:ptCount val="5"/>
                <c:pt idx="0">
                  <c:v>0.30323718970317842</c:v>
                </c:pt>
                <c:pt idx="1">
                  <c:v>0.14710431810662955</c:v>
                </c:pt>
                <c:pt idx="2">
                  <c:v>0.18845513993412166</c:v>
                </c:pt>
                <c:pt idx="3">
                  <c:v>0.14024052118450658</c:v>
                </c:pt>
                <c:pt idx="4">
                  <c:v>0.22096283107156384</c:v>
                </c:pt>
              </c:numCache>
            </c:numRef>
          </c:val>
          <c:extLst>
            <c:ext xmlns:c16="http://schemas.microsoft.com/office/drawing/2014/chart" uri="{C3380CC4-5D6E-409C-BE32-E72D297353CC}">
              <c16:uniqueId val="{00000002-DAF4-4FCC-B029-67CF697AFF7F}"/>
            </c:ext>
          </c:extLst>
        </c:ser>
        <c:ser>
          <c:idx val="1"/>
          <c:order val="1"/>
          <c:tx>
            <c:strRef>
              <c:f>'Ark1'!$C$1</c:f>
              <c:strCache>
                <c:ptCount val="1"/>
                <c:pt idx="0">
                  <c:v>Ikke-potentialegruppe</c:v>
                </c:pt>
              </c:strCache>
            </c:strRef>
          </c:tx>
          <c:spPr>
            <a:solidFill>
              <a:schemeClr val="tx2"/>
            </a:solidFill>
            <a:ln>
              <a:noFill/>
            </a:ln>
            <a:effectLst/>
          </c:spPr>
          <c:invertIfNegative val="0"/>
          <c:dLbls>
            <c:dLbl>
              <c:idx val="1"/>
              <c:layout>
                <c:manualLayout>
                  <c:x val="1.3043071920730948E-2"/>
                  <c:y val="-1.0736108152341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F4-4FCC-B029-67CF697AFF7F}"/>
                </c:ext>
              </c:extLst>
            </c:dLbl>
            <c:dLbl>
              <c:idx val="2"/>
              <c:layout>
                <c:manualLayout>
                  <c:x val="8.6953812804873246E-3"/>
                  <c:y val="1.0736108152341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F4-4FCC-B029-67CF697AFF7F}"/>
                </c:ext>
              </c:extLst>
            </c:dLbl>
            <c:dLbl>
              <c:idx val="4"/>
              <c:layout>
                <c:manualLayout>
                  <c:x val="1.4472674764326069E-2"/>
                  <c:y val="-2.1472216304682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F4-4FCC-B029-67CF697AFF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18-30 år</c:v>
                </c:pt>
                <c:pt idx="1">
                  <c:v>31-40 år</c:v>
                </c:pt>
                <c:pt idx="2">
                  <c:v>41-50 år</c:v>
                </c:pt>
                <c:pt idx="3">
                  <c:v>51-65 år</c:v>
                </c:pt>
                <c:pt idx="4">
                  <c:v>66 år og over</c:v>
                </c:pt>
              </c:strCache>
            </c:strRef>
          </c:cat>
          <c:val>
            <c:numRef>
              <c:f>'Ark1'!$C$2:$C$6</c:f>
              <c:numCache>
                <c:formatCode>###0%</c:formatCode>
                <c:ptCount val="5"/>
                <c:pt idx="0">
                  <c:v>0.20494885492461529</c:v>
                </c:pt>
                <c:pt idx="1">
                  <c:v>0.14569077111582465</c:v>
                </c:pt>
                <c:pt idx="2">
                  <c:v>0.16023627695375983</c:v>
                </c:pt>
                <c:pt idx="3">
                  <c:v>0.25320210261444515</c:v>
                </c:pt>
                <c:pt idx="4">
                  <c:v>0.23592199439135494</c:v>
                </c:pt>
              </c:numCache>
            </c:numRef>
          </c:val>
          <c:extLst>
            <c:ext xmlns:c16="http://schemas.microsoft.com/office/drawing/2014/chart" uri="{C3380CC4-5D6E-409C-BE32-E72D297353CC}">
              <c16:uniqueId val="{00000003-DAF4-4FCC-B029-67CF697AFF7F}"/>
            </c:ext>
          </c:extLst>
        </c:ser>
        <c:dLbls>
          <c:showLegendKey val="0"/>
          <c:showVal val="0"/>
          <c:showCatName val="0"/>
          <c:showSerName val="0"/>
          <c:showPercent val="0"/>
          <c:showBubbleSize val="0"/>
        </c:dLbls>
        <c:gapWidth val="10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629355816703782"/>
          <c:w val="1"/>
          <c:h val="0.59236844647786213"/>
        </c:manualLayout>
      </c:layout>
      <c:barChart>
        <c:barDir val="col"/>
        <c:grouping val="clustered"/>
        <c:varyColors val="0"/>
        <c:ser>
          <c:idx val="0"/>
          <c:order val="0"/>
          <c:tx>
            <c:strRef>
              <c:f>'Ark1'!$B$1</c:f>
              <c:strCache>
                <c:ptCount val="1"/>
                <c:pt idx="0">
                  <c:v>Potentiale</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9DE8-41C6-B127-35F289F3127E}"/>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6538862059841578"/>
                      <c:h val="0.18397558431202771"/>
                    </c:manualLayout>
                  </c15:layout>
                </c:ext>
                <c:ext xmlns:c16="http://schemas.microsoft.com/office/drawing/2014/chart" uri="{C3380CC4-5D6E-409C-BE32-E72D297353CC}">
                  <c16:uniqueId val="{00000002-9DE8-41C6-B127-35F289F3127E}"/>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7521418966907174"/>
                      <c:h val="0.18397558431202771"/>
                    </c:manualLayout>
                  </c15:layout>
                </c:ext>
                <c:ext xmlns:c16="http://schemas.microsoft.com/office/drawing/2014/chart" uri="{C3380CC4-5D6E-409C-BE32-E72D297353CC}">
                  <c16:uniqueId val="{00000001-9DE8-41C6-B127-35F289F312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'Ark1'!$A$2:$A$3</c:f>
              <c:strCache>
                <c:ptCount val="2"/>
                <c:pt idx="0">
                  <c:v>Ingen hjemmeboende barn (0-18 år)</c:v>
                </c:pt>
                <c:pt idx="1">
                  <c:v>Barrnefamilie (barn 0-18 år)</c:v>
                </c:pt>
              </c:strCache>
            </c:strRef>
          </c:cat>
          <c:val>
            <c:numRef>
              <c:f>'Ark1'!$B$2:$B$3</c:f>
              <c:numCache>
                <c:formatCode>0%</c:formatCode>
                <c:ptCount val="2"/>
                <c:pt idx="0">
                  <c:v>0.70288832952557345</c:v>
                </c:pt>
                <c:pt idx="1">
                  <c:v>0.29711167047442666</c:v>
                </c:pt>
              </c:numCache>
            </c:numRef>
          </c:val>
          <c:extLst>
            <c:ext xmlns:c16="http://schemas.microsoft.com/office/drawing/2014/chart" uri="{C3380CC4-5D6E-409C-BE32-E72D297353CC}">
              <c16:uniqueId val="{00000003-9DE8-41C6-B127-35F289F3127E}"/>
            </c:ext>
          </c:extLst>
        </c:ser>
        <c:ser>
          <c:idx val="1"/>
          <c:order val="1"/>
          <c:tx>
            <c:strRef>
              <c:f>'Ark1'!$C$1</c:f>
              <c:strCache>
                <c:ptCount val="1"/>
                <c:pt idx="0">
                  <c:v>Øvrige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'Ark1'!$A$2:$A$3</c:f>
              <c:strCache>
                <c:ptCount val="2"/>
                <c:pt idx="0">
                  <c:v>Ingen hjemmeboende barn (0-18 år)</c:v>
                </c:pt>
                <c:pt idx="1">
                  <c:v>Barrnefamilie (barn 0-18 år)</c:v>
                </c:pt>
              </c:strCache>
            </c:strRef>
          </c:cat>
          <c:val>
            <c:numRef>
              <c:f>'Ark1'!$C$2:$C$3</c:f>
              <c:numCache>
                <c:formatCode>0%</c:formatCode>
                <c:ptCount val="2"/>
                <c:pt idx="0">
                  <c:v>0.74660949700361057</c:v>
                </c:pt>
                <c:pt idx="1">
                  <c:v>0.25339050299638827</c:v>
                </c:pt>
              </c:numCache>
            </c:numRef>
          </c:val>
          <c:extLst>
            <c:ext xmlns:c16="http://schemas.microsoft.com/office/drawing/2014/chart" uri="{C3380CC4-5D6E-409C-BE32-E72D297353CC}">
              <c16:uniqueId val="{00000004-9DE8-41C6-B127-35F289F3127E}"/>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3.7570134728062955E-2"/>
          <c:w val="0.9519662254961524"/>
          <c:h val="0.68182823208209331"/>
        </c:manualLayout>
      </c:layout>
      <c:barChart>
        <c:barDir val="col"/>
        <c:grouping val="percentStacked"/>
        <c:varyColors val="0"/>
        <c:ser>
          <c:idx val="0"/>
          <c:order val="0"/>
          <c:tx>
            <c:strRef>
              <c:f>'Ark1'!$B$1</c:f>
              <c:strCache>
                <c:ptCount val="1"/>
                <c:pt idx="0">
                  <c:v>Svært sannsynlig / Sannsynlig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Skiferie i Norge</c:v>
                </c:pt>
                <c:pt idx="1">
                  <c:v>Skiferie i et annet land</c:v>
                </c:pt>
                <c:pt idx="2">
                  <c:v>Høstferie i Norge</c:v>
                </c:pt>
                <c:pt idx="3">
                  <c:v>Høstferie i et annet land</c:v>
                </c:pt>
              </c:strCache>
            </c:strRef>
          </c:cat>
          <c:val>
            <c:numRef>
              <c:f>'Ark1'!$B$2:$B$5</c:f>
              <c:numCache>
                <c:formatCode>###0%</c:formatCode>
                <c:ptCount val="4"/>
                <c:pt idx="0">
                  <c:v>5.5975476750116118E-2</c:v>
                </c:pt>
                <c:pt idx="1">
                  <c:v>6.4175694830158878E-2</c:v>
                </c:pt>
                <c:pt idx="2">
                  <c:v>6.4131275276436625E-2</c:v>
                </c:pt>
                <c:pt idx="3">
                  <c:v>0.18945290948652502</c:v>
                </c:pt>
              </c:numCache>
            </c:numRef>
          </c:val>
          <c:extLst>
            <c:ext xmlns:c16="http://schemas.microsoft.com/office/drawing/2014/chart" uri="{C3380CC4-5D6E-409C-BE32-E72D297353CC}">
              <c16:uniqueId val="{00000000-EF65-4997-BB45-8864C9470F0C}"/>
            </c:ext>
          </c:extLst>
        </c:ser>
        <c:ser>
          <c:idx val="1"/>
          <c:order val="1"/>
          <c:tx>
            <c:strRef>
              <c:f>'Ark1'!$C$1</c:f>
              <c:strCache>
                <c:ptCount val="1"/>
                <c:pt idx="0">
                  <c:v>Svært usannsynlig / Usannsynlig</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Skiferie i Norge</c:v>
                </c:pt>
                <c:pt idx="1">
                  <c:v>Skiferie i et annet land</c:v>
                </c:pt>
                <c:pt idx="2">
                  <c:v>Høstferie i Norge</c:v>
                </c:pt>
                <c:pt idx="3">
                  <c:v>Høstferie i et annet land</c:v>
                </c:pt>
              </c:strCache>
            </c:strRef>
          </c:cat>
          <c:val>
            <c:numRef>
              <c:f>'Ark1'!$C$2:$C$5</c:f>
              <c:numCache>
                <c:formatCode>###0%</c:formatCode>
                <c:ptCount val="4"/>
                <c:pt idx="0">
                  <c:v>0.82572717069933954</c:v>
                </c:pt>
                <c:pt idx="1">
                  <c:v>0.82532234304636543</c:v>
                </c:pt>
                <c:pt idx="2">
                  <c:v>0.74284948140298612</c:v>
                </c:pt>
                <c:pt idx="3">
                  <c:v>0.53991934962426602</c:v>
                </c:pt>
              </c:numCache>
            </c:numRef>
          </c:val>
          <c:extLst>
            <c:ext xmlns:c16="http://schemas.microsoft.com/office/drawing/2014/chart" uri="{C3380CC4-5D6E-409C-BE32-E72D297353CC}">
              <c16:uniqueId val="{00000001-EF65-4997-BB45-8864C9470F0C}"/>
            </c:ext>
          </c:extLst>
        </c:ser>
        <c:ser>
          <c:idx val="2"/>
          <c:order val="2"/>
          <c:tx>
            <c:strRef>
              <c:f>'Ark1'!$D$1</c:f>
              <c:strCache>
                <c:ptCount val="1"/>
                <c:pt idx="0">
                  <c:v>Verken eller / Vet ikke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'Ark1'!$A$2:$A$5</c:f>
              <c:strCache>
                <c:ptCount val="4"/>
                <c:pt idx="0">
                  <c:v>Skiferie i Norge</c:v>
                </c:pt>
                <c:pt idx="1">
                  <c:v>Skiferie i et annet land</c:v>
                </c:pt>
                <c:pt idx="2">
                  <c:v>Høstferie i Norge</c:v>
                </c:pt>
                <c:pt idx="3">
                  <c:v>Høstferie i et annet land</c:v>
                </c:pt>
              </c:strCache>
            </c:strRef>
          </c:cat>
          <c:val>
            <c:numRef>
              <c:f>'Ark1'!$D$2:$D$5</c:f>
              <c:numCache>
                <c:formatCode>###0%</c:formatCode>
                <c:ptCount val="4"/>
                <c:pt idx="0">
                  <c:v>0.1182973525505438</c:v>
                </c:pt>
                <c:pt idx="1">
                  <c:v>0.11050196212347546</c:v>
                </c:pt>
                <c:pt idx="2">
                  <c:v>0.19301924332057654</c:v>
                </c:pt>
                <c:pt idx="3">
                  <c:v>0.27062774088920744</c:v>
                </c:pt>
              </c:numCache>
            </c:numRef>
          </c:val>
          <c:extLst>
            <c:ext xmlns:c16="http://schemas.microsoft.com/office/drawing/2014/chart" uri="{C3380CC4-5D6E-409C-BE32-E72D297353CC}">
              <c16:uniqueId val="{00000002-EF65-4997-BB45-8864C9470F0C}"/>
            </c:ext>
          </c:extLst>
        </c:ser>
        <c:dLbls>
          <c:showLegendKey val="0"/>
          <c:showVal val="0"/>
          <c:showCatName val="0"/>
          <c:showSerName val="0"/>
          <c:showPercent val="0"/>
          <c:showBubbleSize val="0"/>
        </c:dLbls>
        <c:gapWidth val="150"/>
        <c:overlap val="10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legend>
      <c:legendPos val="b"/>
      <c:layout>
        <c:manualLayout>
          <c:xMode val="edge"/>
          <c:yMode val="edge"/>
          <c:x val="6.0302372936915483E-2"/>
          <c:y val="0.87754175488241137"/>
          <c:w val="0.91526773544455386"/>
          <c:h val="9.719288969736544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96002480128866"/>
          <c:y val="3.7570134728062955E-2"/>
          <c:w val="0.3968678808120284"/>
          <c:h val="0.89578922222736723"/>
        </c:manualLayout>
      </c:layout>
      <c:barChart>
        <c:barDir val="bar"/>
        <c:grouping val="clustered"/>
        <c:varyColors val="0"/>
        <c:ser>
          <c:idx val="0"/>
          <c:order val="0"/>
          <c:tx>
            <c:strRef>
              <c:f>'Ark1'!$B$1</c:f>
              <c:strCache>
                <c:ptCount val="1"/>
                <c:pt idx="0">
                  <c:v>Ja</c:v>
                </c:pt>
              </c:strCache>
            </c:strRef>
          </c:tx>
          <c:spPr>
            <a:solidFill>
              <a:schemeClr val="accent3"/>
            </a:solidFill>
            <a:ln>
              <a:noFill/>
            </a:ln>
            <a:effectLst/>
          </c:spPr>
          <c:invertIfNegative val="0"/>
          <c:dPt>
            <c:idx val="7"/>
            <c:invertIfNegative val="0"/>
            <c:bubble3D val="0"/>
            <c:spPr>
              <a:solidFill>
                <a:schemeClr val="accent3"/>
              </a:solidFill>
              <a:ln>
                <a:noFill/>
              </a:ln>
              <a:effectLst/>
            </c:spPr>
            <c:extLst>
              <c:ext xmlns:c16="http://schemas.microsoft.com/office/drawing/2014/chart" uri="{C3380CC4-5D6E-409C-BE32-E72D297353CC}">
                <c16:uniqueId val="{00000005-7CE2-4630-B366-D4C71E3A06FC}"/>
              </c:ext>
            </c:extLst>
          </c:dPt>
          <c:dPt>
            <c:idx val="9"/>
            <c:invertIfNegative val="0"/>
            <c:bubble3D val="0"/>
            <c:spPr>
              <a:solidFill>
                <a:schemeClr val="tx2"/>
              </a:solidFill>
              <a:ln>
                <a:noFill/>
              </a:ln>
              <a:effectLst/>
            </c:spPr>
            <c:extLst>
              <c:ext xmlns:c16="http://schemas.microsoft.com/office/drawing/2014/chart" uri="{C3380CC4-5D6E-409C-BE32-E72D297353CC}">
                <c16:uniqueId val="{00000002-4512-400B-8D0C-2D6133985FA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Belgia</c:v>
                </c:pt>
                <c:pt idx="1">
                  <c:v>Italia</c:v>
                </c:pt>
                <c:pt idx="2">
                  <c:v>Tyrkia</c:v>
                </c:pt>
                <c:pt idx="3">
                  <c:v>Island</c:v>
                </c:pt>
                <c:pt idx="4">
                  <c:v>Hellas</c:v>
                </c:pt>
                <c:pt idx="5">
                  <c:v>Frankrike</c:v>
                </c:pt>
                <c:pt idx="6">
                  <c:v>Sverige</c:v>
                </c:pt>
                <c:pt idx="7">
                  <c:v>Spania</c:v>
                </c:pt>
                <c:pt idx="8">
                  <c:v>Tyskland</c:v>
                </c:pt>
                <c:pt idx="9">
                  <c:v>Norge</c:v>
                </c:pt>
              </c:strCache>
            </c:strRef>
          </c:cat>
          <c:val>
            <c:numRef>
              <c:f>'Ark1'!$B$2:$B$11</c:f>
              <c:numCache>
                <c:formatCode>###0.0%</c:formatCode>
                <c:ptCount val="10"/>
                <c:pt idx="0">
                  <c:v>6.2642017767563108E-3</c:v>
                </c:pt>
                <c:pt idx="1">
                  <c:v>8.0696737323036963E-3</c:v>
                </c:pt>
                <c:pt idx="2">
                  <c:v>8.6339876349504404E-3</c:v>
                </c:pt>
                <c:pt idx="3">
                  <c:v>9.1061008517704708E-3</c:v>
                </c:pt>
                <c:pt idx="4">
                  <c:v>9.7991438707681483E-3</c:v>
                </c:pt>
                <c:pt idx="5">
                  <c:v>1.0334912666973995E-2</c:v>
                </c:pt>
                <c:pt idx="6">
                  <c:v>1.9663251370769658E-2</c:v>
                </c:pt>
                <c:pt idx="7">
                  <c:v>2.1268254029203799E-2</c:v>
                </c:pt>
                <c:pt idx="8">
                  <c:v>6.3564965251071984E-2</c:v>
                </c:pt>
                <c:pt idx="9">
                  <c:v>2.3E-2</c:v>
                </c:pt>
              </c:numCache>
            </c:numRef>
          </c:val>
          <c:extLst>
            <c:ext xmlns:c16="http://schemas.microsoft.com/office/drawing/2014/chart" uri="{C3380CC4-5D6E-409C-BE32-E72D297353CC}">
              <c16:uniqueId val="{00000004-7CE2-4630-B366-D4C71E3A06FC}"/>
            </c:ext>
          </c:extLst>
        </c:ser>
        <c:dLbls>
          <c:dLblPos val="outEnd"/>
          <c:showLegendKey val="0"/>
          <c:showVal val="1"/>
          <c:showCatName val="0"/>
          <c:showSerName val="0"/>
          <c:showPercent val="0"/>
          <c:showBubbleSize val="0"/>
        </c:dLbls>
        <c:gapWidth val="182"/>
        <c:axId val="368889072"/>
        <c:axId val="58570800"/>
      </c:barChart>
      <c:catAx>
        <c:axId val="368889072"/>
        <c:scaling>
          <c:orientation val="minMax"/>
        </c:scaling>
        <c:delete val="0"/>
        <c:axPos val="l"/>
        <c:numFmt formatCode="General" sourceLinked="1"/>
        <c:majorTickMark val="none"/>
        <c:minorTickMark val="none"/>
        <c:tickLblPos val="nextTo"/>
        <c:spPr>
          <a:noFill/>
          <a:ln w="9525" cap="flat" cmpd="sng" algn="ctr">
            <a:solidFill>
              <a:srgbClr val="BFBFBF"/>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max val="0.1"/>
          <c:min val="0"/>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264179861106026E-2"/>
          <c:y val="3.7570134728062955E-2"/>
          <c:w val="0.8899116482223024"/>
          <c:h val="0.89578922222736723"/>
        </c:manualLayout>
      </c:layout>
      <c:barChart>
        <c:barDir val="bar"/>
        <c:grouping val="clustered"/>
        <c:varyColors val="0"/>
        <c:ser>
          <c:idx val="0"/>
          <c:order val="0"/>
          <c:tx>
            <c:strRef>
              <c:f>'Ark1'!$B$1</c:f>
              <c:strCache>
                <c:ptCount val="1"/>
                <c:pt idx="0">
                  <c:v>Ja</c:v>
                </c:pt>
              </c:strCache>
            </c:strRef>
          </c:tx>
          <c:spPr>
            <a:solidFill>
              <a:schemeClr val="accent3"/>
            </a:solidFill>
            <a:ln>
              <a:noFill/>
            </a:ln>
            <a:effectLst/>
          </c:spPr>
          <c:invertIfNegative val="0"/>
          <c:dPt>
            <c:idx val="7"/>
            <c:invertIfNegative val="0"/>
            <c:bubble3D val="0"/>
            <c:spPr>
              <a:solidFill>
                <a:schemeClr val="accent3"/>
              </a:solidFill>
              <a:ln>
                <a:noFill/>
              </a:ln>
              <a:effectLst/>
            </c:spPr>
            <c:extLst>
              <c:ext xmlns:c16="http://schemas.microsoft.com/office/drawing/2014/chart" uri="{C3380CC4-5D6E-409C-BE32-E72D297353CC}">
                <c16:uniqueId val="{00000001-6F2B-4CB8-9468-16E2632E5FF3}"/>
              </c:ext>
            </c:extLst>
          </c:dPt>
          <c:dPt>
            <c:idx val="9"/>
            <c:invertIfNegative val="0"/>
            <c:bubble3D val="0"/>
            <c:spPr>
              <a:solidFill>
                <a:schemeClr val="tx2"/>
              </a:solidFill>
              <a:ln>
                <a:noFill/>
              </a:ln>
              <a:effectLst/>
            </c:spPr>
            <c:extLst>
              <c:ext xmlns:c16="http://schemas.microsoft.com/office/drawing/2014/chart" uri="{C3380CC4-5D6E-409C-BE32-E72D297353CC}">
                <c16:uniqueId val="{00000003-6F2B-4CB8-9468-16E2632E5FF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'Ark1'!$A$2:$A$11</c:f>
              <c:strCache>
                <c:ptCount val="10"/>
                <c:pt idx="0">
                  <c:v>Belgia</c:v>
                </c:pt>
                <c:pt idx="1">
                  <c:v>Italia</c:v>
                </c:pt>
                <c:pt idx="2">
                  <c:v>Tyrkia</c:v>
                </c:pt>
                <c:pt idx="3">
                  <c:v>Island</c:v>
                </c:pt>
                <c:pt idx="4">
                  <c:v>Grækenland</c:v>
                </c:pt>
                <c:pt idx="5">
                  <c:v>Frankrike</c:v>
                </c:pt>
                <c:pt idx="6">
                  <c:v>Sverige</c:v>
                </c:pt>
                <c:pt idx="7">
                  <c:v>Spania</c:v>
                </c:pt>
                <c:pt idx="8">
                  <c:v>Tyskland</c:v>
                </c:pt>
                <c:pt idx="9">
                  <c:v>Norge</c:v>
                </c:pt>
              </c:strCache>
            </c:strRef>
          </c:cat>
          <c:val>
            <c:numRef>
              <c:f>'Ark1'!$B$2:$B$11</c:f>
              <c:numCache>
                <c:formatCode>###0%</c:formatCode>
                <c:ptCount val="10"/>
                <c:pt idx="0">
                  <c:v>4.2017268251326213E-2</c:v>
                </c:pt>
                <c:pt idx="1">
                  <c:v>5.4127510255018947E-2</c:v>
                </c:pt>
                <c:pt idx="2">
                  <c:v>5.7912657903589577E-2</c:v>
                </c:pt>
                <c:pt idx="3">
                  <c:v>6.1079367467404992E-2</c:v>
                </c:pt>
                <c:pt idx="4">
                  <c:v>6.5727968434727765E-2</c:v>
                </c:pt>
                <c:pt idx="5">
                  <c:v>6.9321649167427266E-2</c:v>
                </c:pt>
                <c:pt idx="6">
                  <c:v>0.13189168181084709</c:v>
                </c:pt>
                <c:pt idx="7">
                  <c:v>0.1426572716891539</c:v>
                </c:pt>
                <c:pt idx="8">
                  <c:v>0.42636337262486956</c:v>
                </c:pt>
                <c:pt idx="9">
                  <c:v>0.15656122826023938</c:v>
                </c:pt>
              </c:numCache>
            </c:numRef>
          </c:val>
          <c:extLst>
            <c:ext xmlns:c16="http://schemas.microsoft.com/office/drawing/2014/chart" uri="{C3380CC4-5D6E-409C-BE32-E72D297353CC}">
              <c16:uniqueId val="{00000004-6F2B-4CB8-9468-16E2632E5FF3}"/>
            </c:ext>
          </c:extLst>
        </c:ser>
        <c:dLbls>
          <c:dLblPos val="outEnd"/>
          <c:showLegendKey val="0"/>
          <c:showVal val="1"/>
          <c:showCatName val="0"/>
          <c:showSerName val="0"/>
          <c:showPercent val="0"/>
          <c:showBubbleSize val="0"/>
        </c:dLbls>
        <c:gapWidth val="182"/>
        <c:axId val="368889072"/>
        <c:axId val="58570800"/>
      </c:barChart>
      <c:catAx>
        <c:axId val="368889072"/>
        <c:scaling>
          <c:orientation val="minMax"/>
        </c:scaling>
        <c:delete val="1"/>
        <c:axPos val="l"/>
        <c:numFmt formatCode="General" sourceLinked="1"/>
        <c:majorTickMark val="out"/>
        <c:minorTickMark val="none"/>
        <c:tickLblPos val="nextTo"/>
        <c:crossAx val="58570800"/>
        <c:crosses val="autoZero"/>
        <c:auto val="1"/>
        <c:lblAlgn val="ctr"/>
        <c:lblOffset val="100"/>
        <c:noMultiLvlLbl val="0"/>
      </c:catAx>
      <c:valAx>
        <c:axId val="58570800"/>
        <c:scaling>
          <c:orientation val="minMax"/>
          <c:max val="0.5"/>
          <c:min val="0"/>
        </c:scaling>
        <c:delete val="1"/>
        <c:axPos val="b"/>
        <c:numFmt formatCode="###0%" sourceLinked="1"/>
        <c:majorTickMark val="out"/>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00729358474588"/>
          <c:y val="3.7570134728062955E-2"/>
          <c:w val="0.47417791204594695"/>
          <c:h val="0.89578922222736723"/>
        </c:manualLayout>
      </c:layout>
      <c:barChart>
        <c:barDir val="bar"/>
        <c:grouping val="clustered"/>
        <c:varyColors val="0"/>
        <c:ser>
          <c:idx val="0"/>
          <c:order val="0"/>
          <c:tx>
            <c:strRef>
              <c:f>'Ark1'!$B$1</c:f>
              <c:strCache>
                <c:ptCount val="1"/>
                <c:pt idx="0">
                  <c:v>Ja</c:v>
                </c:pt>
              </c:strCache>
            </c:strRef>
          </c:tx>
          <c:spPr>
            <a:solidFill>
              <a:schemeClr val="accent1"/>
            </a:solidFill>
            <a:ln>
              <a:noFill/>
            </a:ln>
            <a:effectLst/>
          </c:spPr>
          <c:invertIfNegative val="0"/>
          <c:dPt>
            <c:idx val="11"/>
            <c:invertIfNegative val="0"/>
            <c:bubble3D val="0"/>
            <c:spPr>
              <a:solidFill>
                <a:schemeClr val="accent1"/>
              </a:solidFill>
              <a:ln>
                <a:noFill/>
              </a:ln>
              <a:effectLst/>
            </c:spPr>
            <c:extLst>
              <c:ext xmlns:c16="http://schemas.microsoft.com/office/drawing/2014/chart" uri="{C3380CC4-5D6E-409C-BE32-E72D297353CC}">
                <c16:uniqueId val="{00000004-B6EB-4DA6-B6A0-8338B651A356}"/>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3-B6EB-4DA6-B6A0-8338B651A356}"/>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'Ark1'!$A$2:$A$14</c:f>
              <c:strCache>
                <c:ptCount val="13"/>
                <c:pt idx="0">
                  <c:v>Ingen av disse alternativene er avgjørende</c:v>
                </c:pt>
                <c:pt idx="1">
                  <c:v>Vet ikke</c:v>
                </c:pt>
                <c:pt idx="2">
                  <c:v>At jeg kan finne et reisemål som alle dem jeg vil reise sammen med, synes er attraktivt</c:v>
                </c:pt>
                <c:pt idx="3">
                  <c:v>God informasjon om hva jeg kan oppleve og gjøre</c:v>
                </c:pt>
                <c:pt idx="4">
                  <c:v>At jeg kan ta på den reisen jeg har planlagt før nedlukningen</c:v>
                </c:pt>
                <c:pt idx="5">
                  <c:v>Gode tilbud på opplevelser og aktiviteter</c:v>
                </c:pt>
                <c:pt idx="6">
                  <c:v>At det er lett å reise til destinasjonen i egen bil</c:v>
                </c:pt>
                <c:pt idx="7">
                  <c:v>At det er mulig å ta ferien spontant</c:v>
                </c:pt>
                <c:pt idx="8">
                  <c:v>Det er enkelt å avbestille og få pengene igjen</c:v>
                </c:pt>
                <c:pt idx="9">
                  <c:v>At det igjen blir mulig å reise der hvor jeg gjerne vil</c:v>
                </c:pt>
                <c:pt idx="10">
                  <c:v>Husholdningens økonomiske situasjon</c:v>
                </c:pt>
                <c:pt idx="11">
                  <c:v>Det er mulig å reise på en trygg og sikker måte</c:v>
                </c:pt>
                <c:pt idx="12">
                  <c:v>Reiseråd fra myndighetene</c:v>
                </c:pt>
              </c:strCache>
            </c:strRef>
          </c:cat>
          <c:val>
            <c:numRef>
              <c:f>'Ark1'!$B$2:$B$14</c:f>
              <c:numCache>
                <c:formatCode>###0%</c:formatCode>
                <c:ptCount val="13"/>
                <c:pt idx="0">
                  <c:v>0.23741237153881933</c:v>
                </c:pt>
                <c:pt idx="1">
                  <c:v>6.4900936441401574E-2</c:v>
                </c:pt>
                <c:pt idx="2">
                  <c:v>5.9723355823466662E-2</c:v>
                </c:pt>
                <c:pt idx="3">
                  <c:v>6.5895758478051847E-2</c:v>
                </c:pt>
                <c:pt idx="4">
                  <c:v>6.5992741777340672E-2</c:v>
                </c:pt>
                <c:pt idx="5">
                  <c:v>0.10681959877043143</c:v>
                </c:pt>
                <c:pt idx="6">
                  <c:v>0.11524069887507661</c:v>
                </c:pt>
                <c:pt idx="7">
                  <c:v>0.11835539701926322</c:v>
                </c:pt>
                <c:pt idx="8">
                  <c:v>0.12029162023986376</c:v>
                </c:pt>
                <c:pt idx="9">
                  <c:v>0.16188773508787108</c:v>
                </c:pt>
                <c:pt idx="10">
                  <c:v>0.16639370794463951</c:v>
                </c:pt>
                <c:pt idx="11">
                  <c:v>0.29819297805628003</c:v>
                </c:pt>
                <c:pt idx="12">
                  <c:v>0.40637563242861474</c:v>
                </c:pt>
              </c:numCache>
            </c:numRef>
          </c:val>
          <c:extLst>
            <c:ext xmlns:c16="http://schemas.microsoft.com/office/drawing/2014/chart" uri="{C3380CC4-5D6E-409C-BE32-E72D297353CC}">
              <c16:uniqueId val="{00000000-B6EB-4DA6-B6A0-8338B651A356}"/>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l"/>
        <c:numFmt formatCode="General" sourceLinked="1"/>
        <c:majorTickMark val="none"/>
        <c:minorTickMark val="none"/>
        <c:tickLblPos val="nextTo"/>
        <c:spPr>
          <a:noFill/>
          <a:ln w="9525" cap="flat" cmpd="sng" algn="ctr">
            <a:solidFill>
              <a:srgbClr val="BFBFBF"/>
            </a:solidFill>
            <a:round/>
          </a:ln>
          <a:effectLst/>
        </c:spPr>
        <c:txPr>
          <a:bodyPr rot="-60000000" spcFirstLastPara="1" vertOverflow="ellipsis" vert="horz" wrap="square" anchor="ctr" anchorCtr="1"/>
          <a:lstStyle/>
          <a:p>
            <a:pPr algn="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b"/>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629355816703782"/>
          <c:w val="1"/>
          <c:h val="0.56760088727198077"/>
        </c:manualLayout>
      </c:layout>
      <c:barChart>
        <c:barDir val="col"/>
        <c:grouping val="clustered"/>
        <c:varyColors val="0"/>
        <c:ser>
          <c:idx val="0"/>
          <c:order val="0"/>
          <c:tx>
            <c:strRef>
              <c:f>'Ark1'!$B$1</c:f>
              <c:strCache>
                <c:ptCount val="1"/>
                <c:pt idx="0">
                  <c:v>Potentiale</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A807-4A78-99FF-7E2D1978739D}"/>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6538862059841578"/>
                      <c:h val="0.18397558431202771"/>
                    </c:manualLayout>
                  </c15:layout>
                </c:ext>
                <c:ext xmlns:c16="http://schemas.microsoft.com/office/drawing/2014/chart" uri="{C3380CC4-5D6E-409C-BE32-E72D297353CC}">
                  <c16:uniqueId val="{00000005-A807-4A78-99FF-7E2D1978739D}"/>
                </c:ext>
              </c:extLst>
            </c:dLbl>
            <c:dLbl>
              <c:idx val="1"/>
              <c:layout>
                <c:manualLayout>
                  <c:x val="-2.5162100725011922E-2"/>
                  <c:y val="4.3451237105759835E-2"/>
                </c:manualLayout>
              </c:layout>
              <c:showLegendKey val="0"/>
              <c:showVal val="1"/>
              <c:showCatName val="0"/>
              <c:showSerName val="0"/>
              <c:showPercent val="0"/>
              <c:showBubbleSize val="0"/>
              <c:extLst>
                <c:ext xmlns:c15="http://schemas.microsoft.com/office/drawing/2012/chart" uri="{CE6537A1-D6FC-4f65-9D91-7224C49458BB}">
                  <c15:layout>
                    <c:manualLayout>
                      <c:w val="0.27521418966907174"/>
                      <c:h val="0.18397558431202771"/>
                    </c:manualLayout>
                  </c15:layout>
                </c:ext>
                <c:ext xmlns:c16="http://schemas.microsoft.com/office/drawing/2014/chart" uri="{C3380CC4-5D6E-409C-BE32-E72D297353CC}">
                  <c16:uniqueId val="{00000001-A807-4A78-99FF-7E2D1978739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'Ark1'!$A$2:$A$3</c:f>
              <c:strCache>
                <c:ptCount val="2"/>
                <c:pt idx="0">
                  <c:v>Menn</c:v>
                </c:pt>
                <c:pt idx="1">
                  <c:v>Kvinner</c:v>
                </c:pt>
              </c:strCache>
            </c:strRef>
          </c:cat>
          <c:val>
            <c:numRef>
              <c:f>'Ark1'!$B$2:$B$3</c:f>
              <c:numCache>
                <c:formatCode>0%</c:formatCode>
                <c:ptCount val="2"/>
                <c:pt idx="0">
                  <c:v>0.57885814337919017</c:v>
                </c:pt>
                <c:pt idx="1">
                  <c:v>0.42114185662080961</c:v>
                </c:pt>
              </c:numCache>
            </c:numRef>
          </c:val>
          <c:extLst>
            <c:ext xmlns:c16="http://schemas.microsoft.com/office/drawing/2014/chart" uri="{C3380CC4-5D6E-409C-BE32-E72D297353CC}">
              <c16:uniqueId val="{00000004-A807-4A78-99FF-7E2D1978739D}"/>
            </c:ext>
          </c:extLst>
        </c:ser>
        <c:ser>
          <c:idx val="1"/>
          <c:order val="1"/>
          <c:tx>
            <c:strRef>
              <c:f>'Ark1'!$C$1</c:f>
              <c:strCache>
                <c:ptCount val="1"/>
                <c:pt idx="0">
                  <c:v>Ikke-potentiale</c:v>
                </c:pt>
              </c:strCache>
            </c:strRef>
          </c:tx>
          <c:spPr>
            <a:solidFill>
              <a:schemeClr val="tx2"/>
            </a:solidFill>
            <a:ln>
              <a:noFill/>
            </a:ln>
            <a:effectLst/>
          </c:spPr>
          <c:invertIfNegative val="0"/>
          <c:dLbls>
            <c:dLbl>
              <c:idx val="0"/>
              <c:layout>
                <c:manualLayout>
                  <c:x val="5.032453166131944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654278019419061"/>
                      <c:h val="0.34311993567848365"/>
                    </c:manualLayout>
                  </c15:layout>
                </c:ext>
                <c:ext xmlns:c16="http://schemas.microsoft.com/office/drawing/2014/chart" uri="{C3380CC4-5D6E-409C-BE32-E72D297353CC}">
                  <c16:uniqueId val="{00000008-A807-4A78-99FF-7E2D1978739D}"/>
                </c:ext>
              </c:extLst>
            </c:dLbl>
            <c:dLbl>
              <c:idx val="1"/>
              <c:layout>
                <c:manualLayout>
                  <c:x val="3.0794184582830862E-2"/>
                  <c:y val="1.448374570191995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4368338812639431"/>
                      <c:h val="0.28083982916022787"/>
                    </c:manualLayout>
                  </c15:layout>
                </c:ext>
                <c:ext xmlns:c16="http://schemas.microsoft.com/office/drawing/2014/chart" uri="{C3380CC4-5D6E-409C-BE32-E72D297353CC}">
                  <c16:uniqueId val="{00000007-A807-4A78-99FF-7E2D1978739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'Ark1'!$A$2:$A$3</c:f>
              <c:strCache>
                <c:ptCount val="2"/>
                <c:pt idx="0">
                  <c:v>Menn</c:v>
                </c:pt>
                <c:pt idx="1">
                  <c:v>Kvinner</c:v>
                </c:pt>
              </c:strCache>
            </c:strRef>
          </c:cat>
          <c:val>
            <c:numRef>
              <c:f>'Ark1'!$C$2:$C$3</c:f>
              <c:numCache>
                <c:formatCode>0%</c:formatCode>
                <c:ptCount val="2"/>
                <c:pt idx="0">
                  <c:v>0.4818086859679358</c:v>
                </c:pt>
                <c:pt idx="1">
                  <c:v>0.51819131403206309</c:v>
                </c:pt>
              </c:numCache>
            </c:numRef>
          </c:val>
          <c:extLst>
            <c:ext xmlns:c16="http://schemas.microsoft.com/office/drawing/2014/chart" uri="{C3380CC4-5D6E-409C-BE32-E72D297353CC}">
              <c16:uniqueId val="{00000006-A807-4A78-99FF-7E2D1978739D}"/>
            </c:ext>
          </c:extLst>
        </c:ser>
        <c:dLbls>
          <c:showLegendKey val="0"/>
          <c:showVal val="0"/>
          <c:showCatName val="0"/>
          <c:showSerName val="0"/>
          <c:showPercent val="0"/>
          <c:showBubbleSize val="0"/>
        </c:dLbls>
        <c:gapWidth val="20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218827132731821E-2"/>
          <c:y val="0.14629355816703782"/>
          <c:w val="0.9519662254961524"/>
          <c:h val="0.64150067692262536"/>
        </c:manualLayout>
      </c:layout>
      <c:barChart>
        <c:barDir val="col"/>
        <c:grouping val="clustered"/>
        <c:varyColors val="0"/>
        <c:ser>
          <c:idx val="0"/>
          <c:order val="0"/>
          <c:tx>
            <c:strRef>
              <c:f>'Ark1'!$B$1</c:f>
              <c:strCache>
                <c:ptCount val="1"/>
                <c:pt idx="0">
                  <c:v>Potentialegruppe</c:v>
                </c:pt>
              </c:strCache>
            </c:strRef>
          </c:tx>
          <c:spPr>
            <a:solidFill>
              <a:schemeClr val="accent3"/>
            </a:solidFill>
            <a:ln>
              <a:noFill/>
            </a:ln>
            <a:effectLst/>
          </c:spPr>
          <c:invertIfNegative val="0"/>
          <c:dPt>
            <c:idx val="4"/>
            <c:invertIfNegative val="0"/>
            <c:bubble3D val="0"/>
            <c:spPr>
              <a:solidFill>
                <a:schemeClr val="accent3"/>
              </a:solidFill>
              <a:ln>
                <a:noFill/>
              </a:ln>
              <a:effectLst/>
            </c:spPr>
            <c:extLst>
              <c:ext xmlns:c16="http://schemas.microsoft.com/office/drawing/2014/chart" uri="{C3380CC4-5D6E-409C-BE32-E72D297353CC}">
                <c16:uniqueId val="{00000001-8197-4B7D-B220-84329D8A324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18-30 år</c:v>
                </c:pt>
                <c:pt idx="1">
                  <c:v>31-40 år</c:v>
                </c:pt>
                <c:pt idx="2">
                  <c:v>41-50 år</c:v>
                </c:pt>
                <c:pt idx="3">
                  <c:v>51-65 år</c:v>
                </c:pt>
                <c:pt idx="4">
                  <c:v>66 år og over</c:v>
                </c:pt>
              </c:strCache>
            </c:strRef>
          </c:cat>
          <c:val>
            <c:numRef>
              <c:f>'Ark1'!$B$2:$B$6</c:f>
              <c:numCache>
                <c:formatCode>###0%</c:formatCode>
                <c:ptCount val="5"/>
                <c:pt idx="0">
                  <c:v>0.35518562906534679</c:v>
                </c:pt>
                <c:pt idx="1">
                  <c:v>0.2630622801483874</c:v>
                </c:pt>
                <c:pt idx="2">
                  <c:v>0.16584768220585411</c:v>
                </c:pt>
                <c:pt idx="3">
                  <c:v>0.10191825923176139</c:v>
                </c:pt>
                <c:pt idx="4">
                  <c:v>0.11398614934864999</c:v>
                </c:pt>
              </c:numCache>
            </c:numRef>
          </c:val>
          <c:extLst>
            <c:ext xmlns:c16="http://schemas.microsoft.com/office/drawing/2014/chart" uri="{C3380CC4-5D6E-409C-BE32-E72D297353CC}">
              <c16:uniqueId val="{00000002-DAF4-4FCC-B029-67CF697AFF7F}"/>
            </c:ext>
          </c:extLst>
        </c:ser>
        <c:ser>
          <c:idx val="1"/>
          <c:order val="1"/>
          <c:tx>
            <c:strRef>
              <c:f>'Ark1'!$C$1</c:f>
              <c:strCache>
                <c:ptCount val="1"/>
                <c:pt idx="0">
                  <c:v>Ikke-potentialegruppe</c:v>
                </c:pt>
              </c:strCache>
            </c:strRef>
          </c:tx>
          <c:spPr>
            <a:solidFill>
              <a:schemeClr val="tx2"/>
            </a:solidFill>
            <a:ln>
              <a:noFill/>
            </a:ln>
            <a:effectLst/>
          </c:spPr>
          <c:invertIfNegative val="0"/>
          <c:dLbls>
            <c:dLbl>
              <c:idx val="1"/>
              <c:layout>
                <c:manualLayout>
                  <c:x val="1.3043071920730948E-2"/>
                  <c:y val="-1.0736108152341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F4-4FCC-B029-67CF697AFF7F}"/>
                </c:ext>
              </c:extLst>
            </c:dLbl>
            <c:dLbl>
              <c:idx val="2"/>
              <c:layout>
                <c:manualLayout>
                  <c:x val="3.0752504128137025E-2"/>
                  <c:y val="2.1472216304682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F4-4FCC-B029-67CF697AFF7F}"/>
                </c:ext>
              </c:extLst>
            </c:dLbl>
            <c:dLbl>
              <c:idx val="4"/>
              <c:layout>
                <c:manualLayout>
                  <c:x val="1.4472674764326069E-2"/>
                  <c:y val="-2.1472216304682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F4-4FCC-B029-67CF697AFF7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18-30 år</c:v>
                </c:pt>
                <c:pt idx="1">
                  <c:v>31-40 år</c:v>
                </c:pt>
                <c:pt idx="2">
                  <c:v>41-50 år</c:v>
                </c:pt>
                <c:pt idx="3">
                  <c:v>51-65 år</c:v>
                </c:pt>
                <c:pt idx="4">
                  <c:v>66 år og over</c:v>
                </c:pt>
              </c:strCache>
            </c:strRef>
          </c:cat>
          <c:val>
            <c:numRef>
              <c:f>'Ark1'!$C$2:$C$6</c:f>
              <c:numCache>
                <c:formatCode>###0%</c:formatCode>
                <c:ptCount val="5"/>
                <c:pt idx="0">
                  <c:v>0.19452891435235503</c:v>
                </c:pt>
                <c:pt idx="1">
                  <c:v>0.1299106877718546</c:v>
                </c:pt>
                <c:pt idx="2">
                  <c:v>0.16233515244263239</c:v>
                </c:pt>
                <c:pt idx="3">
                  <c:v>0.26227687210276079</c:v>
                </c:pt>
                <c:pt idx="4">
                  <c:v>0.25094837333039755</c:v>
                </c:pt>
              </c:numCache>
            </c:numRef>
          </c:val>
          <c:extLst>
            <c:ext xmlns:c16="http://schemas.microsoft.com/office/drawing/2014/chart" uri="{C3380CC4-5D6E-409C-BE32-E72D297353CC}">
              <c16:uniqueId val="{00000003-DAF4-4FCC-B029-67CF697AFF7F}"/>
            </c:ext>
          </c:extLst>
        </c:ser>
        <c:dLbls>
          <c:showLegendKey val="0"/>
          <c:showVal val="0"/>
          <c:showCatName val="0"/>
          <c:showSerName val="0"/>
          <c:showPercent val="0"/>
          <c:showBubbleSize val="0"/>
        </c:dLbls>
        <c:gapWidth val="10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629355816703782"/>
          <c:w val="1"/>
          <c:h val="0.59236844647786213"/>
        </c:manualLayout>
      </c:layout>
      <c:barChart>
        <c:barDir val="col"/>
        <c:grouping val="clustered"/>
        <c:varyColors val="0"/>
        <c:ser>
          <c:idx val="0"/>
          <c:order val="0"/>
          <c:tx>
            <c:strRef>
              <c:f>'Ark1'!$B$1</c:f>
              <c:strCache>
                <c:ptCount val="1"/>
                <c:pt idx="0">
                  <c:v>Potentiale</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9DE8-41C6-B127-35F289F3127E}"/>
              </c:ext>
            </c:extLst>
          </c:dPt>
          <c:dLbls>
            <c:dLbl>
              <c:idx val="0"/>
              <c:showLegendKey val="0"/>
              <c:showVal val="1"/>
              <c:showCatName val="0"/>
              <c:showSerName val="0"/>
              <c:showPercent val="0"/>
              <c:showBubbleSize val="0"/>
              <c:extLst>
                <c:ext xmlns:c15="http://schemas.microsoft.com/office/drawing/2012/chart" uri="{CE6537A1-D6FC-4f65-9D91-7224C49458BB}">
                  <c15:layout>
                    <c:manualLayout>
                      <c:w val="0.26538862059841578"/>
                      <c:h val="0.18397558431202771"/>
                    </c:manualLayout>
                  </c15:layout>
                </c:ext>
                <c:ext xmlns:c16="http://schemas.microsoft.com/office/drawing/2014/chart" uri="{C3380CC4-5D6E-409C-BE32-E72D297353CC}">
                  <c16:uniqueId val="{00000002-9DE8-41C6-B127-35F289F3127E}"/>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7521418966907174"/>
                      <c:h val="0.18397558431202771"/>
                    </c:manualLayout>
                  </c15:layout>
                </c:ext>
                <c:ext xmlns:c16="http://schemas.microsoft.com/office/drawing/2014/chart" uri="{C3380CC4-5D6E-409C-BE32-E72D297353CC}">
                  <c16:uniqueId val="{00000001-9DE8-41C6-B127-35F289F3127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'Ark1'!$A$2:$A$3</c:f>
              <c:strCache>
                <c:ptCount val="2"/>
                <c:pt idx="0">
                  <c:v>Ingen hjemmeboende barn (0-18 år)</c:v>
                </c:pt>
                <c:pt idx="1">
                  <c:v>Barrnefamilie (barn 0-18 år)</c:v>
                </c:pt>
              </c:strCache>
            </c:strRef>
          </c:cat>
          <c:val>
            <c:numRef>
              <c:f>'Ark1'!$B$2:$B$3</c:f>
              <c:numCache>
                <c:formatCode>0%</c:formatCode>
                <c:ptCount val="2"/>
                <c:pt idx="0">
                  <c:v>0.70288832952557345</c:v>
                </c:pt>
                <c:pt idx="1">
                  <c:v>0.29711167047442666</c:v>
                </c:pt>
              </c:numCache>
            </c:numRef>
          </c:val>
          <c:extLst>
            <c:ext xmlns:c16="http://schemas.microsoft.com/office/drawing/2014/chart" uri="{C3380CC4-5D6E-409C-BE32-E72D297353CC}">
              <c16:uniqueId val="{00000003-9DE8-41C6-B127-35F289F3127E}"/>
            </c:ext>
          </c:extLst>
        </c:ser>
        <c:ser>
          <c:idx val="1"/>
          <c:order val="1"/>
          <c:tx>
            <c:strRef>
              <c:f>'Ark1'!$C$1</c:f>
              <c:strCache>
                <c:ptCount val="1"/>
                <c:pt idx="0">
                  <c:v>Øvrige</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'Ark1'!$A$2:$A$3</c:f>
              <c:strCache>
                <c:ptCount val="2"/>
                <c:pt idx="0">
                  <c:v>Ingen hjemmeboende barn (0-18 år)</c:v>
                </c:pt>
                <c:pt idx="1">
                  <c:v>Barrnefamilie (barn 0-18 år)</c:v>
                </c:pt>
              </c:strCache>
            </c:strRef>
          </c:cat>
          <c:val>
            <c:numRef>
              <c:f>'Ark1'!$C$2:$C$3</c:f>
              <c:numCache>
                <c:formatCode>0%</c:formatCode>
                <c:ptCount val="2"/>
                <c:pt idx="0">
                  <c:v>0.74660949700361057</c:v>
                </c:pt>
                <c:pt idx="1">
                  <c:v>0.25339050299638827</c:v>
                </c:pt>
              </c:numCache>
            </c:numRef>
          </c:val>
          <c:extLst>
            <c:ext xmlns:c16="http://schemas.microsoft.com/office/drawing/2014/chart" uri="{C3380CC4-5D6E-409C-BE32-E72D297353CC}">
              <c16:uniqueId val="{00000004-9DE8-41C6-B127-35F289F3127E}"/>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629355816703782"/>
          <c:w val="1"/>
          <c:h val="0.59236844647786213"/>
        </c:manualLayout>
      </c:layout>
      <c:barChart>
        <c:barDir val="col"/>
        <c:grouping val="clustered"/>
        <c:varyColors val="0"/>
        <c:ser>
          <c:idx val="0"/>
          <c:order val="0"/>
          <c:tx>
            <c:strRef>
              <c:f>'Ark1'!$B$1</c:f>
              <c:strCache>
                <c:ptCount val="1"/>
                <c:pt idx="0">
                  <c:v>Potentiale</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5006730037780912"/>
                      <c:h val="0.25479212205022972"/>
                    </c:manualLayout>
                  </c15:layout>
                </c:ext>
                <c:ext xmlns:c16="http://schemas.microsoft.com/office/drawing/2014/chart" uri="{C3380CC4-5D6E-409C-BE32-E72D297353CC}">
                  <c16:uniqueId val="{00000002-ABA4-413D-8D73-D101CA7254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c:f>
              <c:strCache>
                <c:ptCount val="1"/>
                <c:pt idx="0">
                  <c:v>Har reist til Norge tidligere</c:v>
                </c:pt>
              </c:strCache>
            </c:strRef>
          </c:cat>
          <c:val>
            <c:numRef>
              <c:f>'Ark1'!$B$2</c:f>
              <c:numCache>
                <c:formatCode>0%</c:formatCode>
                <c:ptCount val="1"/>
                <c:pt idx="0">
                  <c:v>0.65</c:v>
                </c:pt>
              </c:numCache>
            </c:numRef>
          </c:val>
          <c:extLst>
            <c:ext xmlns:c16="http://schemas.microsoft.com/office/drawing/2014/chart" uri="{C3380CC4-5D6E-409C-BE32-E72D297353CC}">
              <c16:uniqueId val="{00000003-ABA4-413D-8D73-D101CA7254E6}"/>
            </c:ext>
          </c:extLst>
        </c:ser>
        <c:ser>
          <c:idx val="1"/>
          <c:order val="1"/>
          <c:tx>
            <c:strRef>
              <c:f>'Ark1'!$C$1</c:f>
              <c:strCache>
                <c:ptCount val="1"/>
                <c:pt idx="0">
                  <c:v>Øvrige</c:v>
                </c:pt>
              </c:strCache>
            </c:strRef>
          </c:tx>
          <c:spPr>
            <a:solidFill>
              <a:schemeClr val="tx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48847077727619331"/>
                      <c:h val="0.31309943346567337"/>
                    </c:manualLayout>
                  </c15:layout>
                </c:ext>
                <c:ext xmlns:c16="http://schemas.microsoft.com/office/drawing/2014/chart" uri="{C3380CC4-5D6E-409C-BE32-E72D297353CC}">
                  <c16:uniqueId val="{00000006-ABA4-413D-8D73-D101CA7254E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c:f>
              <c:strCache>
                <c:ptCount val="1"/>
                <c:pt idx="0">
                  <c:v>Har reist til Norge tidligere</c:v>
                </c:pt>
              </c:strCache>
            </c:strRef>
          </c:cat>
          <c:val>
            <c:numRef>
              <c:f>'Ark1'!$C$2</c:f>
              <c:numCache>
                <c:formatCode>0%</c:formatCode>
                <c:ptCount val="1"/>
                <c:pt idx="0">
                  <c:v>0.52</c:v>
                </c:pt>
              </c:numCache>
            </c:numRef>
          </c:val>
          <c:extLst>
            <c:ext xmlns:c16="http://schemas.microsoft.com/office/drawing/2014/chart" uri="{C3380CC4-5D6E-409C-BE32-E72D297353CC}">
              <c16:uniqueId val="{00000005-ABA4-413D-8D73-D101CA7254E6}"/>
            </c:ext>
          </c:extLst>
        </c:ser>
        <c:dLbls>
          <c:showLegendKey val="0"/>
          <c:showVal val="0"/>
          <c:showCatName val="0"/>
          <c:showSerName val="0"/>
          <c:showPercent val="0"/>
          <c:showBubbleSize val="0"/>
        </c:dLbls>
        <c:gapWidth val="150"/>
        <c:axId val="368889072"/>
        <c:axId val="58570800"/>
      </c:barChart>
      <c:catAx>
        <c:axId val="36888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58570800"/>
        <c:crosses val="autoZero"/>
        <c:auto val="1"/>
        <c:lblAlgn val="ctr"/>
        <c:lblOffset val="100"/>
        <c:noMultiLvlLbl val="0"/>
      </c:catAx>
      <c:valAx>
        <c:axId val="58570800"/>
        <c:scaling>
          <c:orientation val="minMax"/>
        </c:scaling>
        <c:delete val="1"/>
        <c:axPos val="l"/>
        <c:numFmt formatCode="0%" sourceLinked="1"/>
        <c:majorTickMark val="none"/>
        <c:minorTickMark val="none"/>
        <c:tickLblPos val="nextTo"/>
        <c:crossAx val="368889072"/>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09079" y="0"/>
            <a:ext cx="2914015" cy="490409"/>
          </a:xfrm>
          <a:prstGeom prst="rect">
            <a:avLst/>
          </a:prstGeom>
        </p:spPr>
        <p:txBody>
          <a:bodyPr vert="horz" lIns="91440" tIns="45720" rIns="91440" bIns="45720" rtlCol="0"/>
          <a:lstStyle>
            <a:lvl1pPr algn="r">
              <a:defRPr sz="1200"/>
            </a:lvl1pPr>
          </a:lstStyle>
          <a:p>
            <a:fld id="{66C4E4B1-3AE2-D248-B8AE-CF4B338802B9}" type="datetimeFigureOut">
              <a:rPr lang="en-US" smtClean="0">
                <a:latin typeface="Arial" panose="020B0604020202020204" pitchFamily="34" charset="0"/>
              </a:rPr>
              <a:t>6/30/2020</a:t>
            </a:fld>
            <a:endParaRPr lang="en-US">
              <a:latin typeface="Arial" panose="020B0604020202020204" pitchFamily="34" charset="0"/>
            </a:endParaRPr>
          </a:p>
        </p:txBody>
      </p:sp>
      <p:sp>
        <p:nvSpPr>
          <p:cNvPr id="4" name="Footer Placeholder 3"/>
          <p:cNvSpPr>
            <a:spLocks noGrp="1"/>
          </p:cNvSpPr>
          <p:nvPr>
            <p:ph type="ftr" sz="quarter" idx="2"/>
          </p:nvPr>
        </p:nvSpPr>
        <p:spPr>
          <a:xfrm>
            <a:off x="0" y="9283830"/>
            <a:ext cx="2914015" cy="490408"/>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09079" y="9283830"/>
            <a:ext cx="2914015" cy="490408"/>
          </a:xfrm>
          <a:prstGeom prst="rect">
            <a:avLst/>
          </a:prstGeom>
        </p:spPr>
        <p:txBody>
          <a:bodyPr vert="horz" lIns="91440" tIns="45720" rIns="91440" bIns="45720" rtlCol="0" anchor="b"/>
          <a:lstStyle>
            <a:lvl1pPr algn="r">
              <a:defRPr sz="1200"/>
            </a:lvl1pPr>
          </a:lstStyle>
          <a:p>
            <a:fld id="{CA3E80DF-CF2D-E74B-81B8-020F14A7F8E0}"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68802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4015" cy="490409"/>
          </a:xfrm>
          <a:prstGeom prst="rect">
            <a:avLst/>
          </a:prstGeom>
        </p:spPr>
        <p:txBody>
          <a:bodyPr vert="horz" lIns="91440" tIns="45720" rIns="91440" bIns="45720" rtlCol="0"/>
          <a:lstStyle>
            <a:lvl1pPr algn="l">
              <a:defRPr sz="1200">
                <a:latin typeface="Arial" panose="020B0604020202020204" pitchFamily="34" charset="0"/>
              </a:defRPr>
            </a:lvl1pPr>
          </a:lstStyle>
          <a:p>
            <a:endParaRPr lang="nb-NO"/>
          </a:p>
        </p:txBody>
      </p:sp>
      <p:sp>
        <p:nvSpPr>
          <p:cNvPr id="3" name="Plassholder for dato 2"/>
          <p:cNvSpPr>
            <a:spLocks noGrp="1"/>
          </p:cNvSpPr>
          <p:nvPr>
            <p:ph type="dt" idx="1"/>
          </p:nvPr>
        </p:nvSpPr>
        <p:spPr>
          <a:xfrm>
            <a:off x="3809079" y="0"/>
            <a:ext cx="2914015" cy="490409"/>
          </a:xfrm>
          <a:prstGeom prst="rect">
            <a:avLst/>
          </a:prstGeom>
        </p:spPr>
        <p:txBody>
          <a:bodyPr vert="horz" lIns="91440" tIns="45720" rIns="91440" bIns="45720" rtlCol="0"/>
          <a:lstStyle>
            <a:lvl1pPr algn="r">
              <a:defRPr sz="1200">
                <a:latin typeface="Arial" panose="020B0604020202020204" pitchFamily="34" charset="0"/>
              </a:defRPr>
            </a:lvl1pPr>
          </a:lstStyle>
          <a:p>
            <a:fld id="{79CB05C7-2979-4A09-A3FC-F50EDF6A753F}" type="datetimeFigureOut">
              <a:rPr lang="nb-NO" smtClean="0"/>
              <a:pPr/>
              <a:t>30.06.2020</a:t>
            </a:fld>
            <a:endParaRPr lang="nb-NO"/>
          </a:p>
        </p:txBody>
      </p:sp>
      <p:sp>
        <p:nvSpPr>
          <p:cNvPr id="4" name="Plassholder for lysbilde 3"/>
          <p:cNvSpPr>
            <a:spLocks noGrp="1" noRot="1" noChangeAspect="1"/>
          </p:cNvSpPr>
          <p:nvPr>
            <p:ph type="sldImg" idx="2"/>
          </p:nvPr>
        </p:nvSpPr>
        <p:spPr>
          <a:xfrm>
            <a:off x="430213" y="1222375"/>
            <a:ext cx="5864225" cy="32988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2465" y="4703852"/>
            <a:ext cx="5379720" cy="3848606"/>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283830"/>
            <a:ext cx="2914015" cy="490408"/>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nb-NO"/>
          </a:p>
        </p:txBody>
      </p:sp>
      <p:sp>
        <p:nvSpPr>
          <p:cNvPr id="7" name="Plassholder for lysbildenummer 6"/>
          <p:cNvSpPr>
            <a:spLocks noGrp="1"/>
          </p:cNvSpPr>
          <p:nvPr>
            <p:ph type="sldNum" sz="quarter" idx="5"/>
          </p:nvPr>
        </p:nvSpPr>
        <p:spPr>
          <a:xfrm>
            <a:off x="3809079" y="9283830"/>
            <a:ext cx="2914015" cy="490408"/>
          </a:xfrm>
          <a:prstGeom prst="rect">
            <a:avLst/>
          </a:prstGeom>
        </p:spPr>
        <p:txBody>
          <a:bodyPr vert="horz" lIns="91440" tIns="45720" rIns="91440" bIns="45720" rtlCol="0" anchor="b"/>
          <a:lstStyle>
            <a:lvl1pPr algn="r">
              <a:defRPr sz="1200">
                <a:latin typeface="Arial" panose="020B0604020202020204" pitchFamily="34" charset="0"/>
              </a:defRPr>
            </a:lvl1pPr>
          </a:lstStyle>
          <a:p>
            <a:fld id="{98CD09A1-4EAF-4301-81B7-2D5498A8DC20}" type="slidenum">
              <a:rPr lang="nb-NO" smtClean="0"/>
              <a:pPr/>
              <a:t>‹#›</a:t>
            </a:fld>
            <a:endParaRPr lang="nb-NO"/>
          </a:p>
        </p:txBody>
      </p:sp>
    </p:spTree>
    <p:extLst>
      <p:ext uri="{BB962C8B-B14F-4D97-AF65-F5344CB8AC3E}">
        <p14:creationId xmlns:p14="http://schemas.microsoft.com/office/powerpoint/2010/main" val="47811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98CD09A1-4EAF-4301-81B7-2D5498A8DC20}" type="slidenum">
              <a:rPr lang="nb-NO" smtClean="0"/>
              <a:t>1</a:t>
            </a:fld>
            <a:endParaRPr lang="nb-NO"/>
          </a:p>
        </p:txBody>
      </p:sp>
    </p:spTree>
    <p:extLst>
      <p:ext uri="{BB962C8B-B14F-4D97-AF65-F5344CB8AC3E}">
        <p14:creationId xmlns:p14="http://schemas.microsoft.com/office/powerpoint/2010/main" val="798691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13</a:t>
            </a:fld>
            <a:endParaRPr lang="nb-NO"/>
          </a:p>
        </p:txBody>
      </p:sp>
    </p:spTree>
    <p:extLst>
      <p:ext uri="{BB962C8B-B14F-4D97-AF65-F5344CB8AC3E}">
        <p14:creationId xmlns:p14="http://schemas.microsoft.com/office/powerpoint/2010/main" val="1137759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14</a:t>
            </a:fld>
            <a:endParaRPr lang="nb-NO"/>
          </a:p>
        </p:txBody>
      </p:sp>
    </p:spTree>
    <p:extLst>
      <p:ext uri="{BB962C8B-B14F-4D97-AF65-F5344CB8AC3E}">
        <p14:creationId xmlns:p14="http://schemas.microsoft.com/office/powerpoint/2010/main" val="4054643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15</a:t>
            </a:fld>
            <a:endParaRPr lang="nb-NO"/>
          </a:p>
        </p:txBody>
      </p:sp>
    </p:spTree>
    <p:extLst>
      <p:ext uri="{BB962C8B-B14F-4D97-AF65-F5344CB8AC3E}">
        <p14:creationId xmlns:p14="http://schemas.microsoft.com/office/powerpoint/2010/main" val="2995631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16</a:t>
            </a:fld>
            <a:endParaRPr lang="nb-NO"/>
          </a:p>
        </p:txBody>
      </p:sp>
    </p:spTree>
    <p:extLst>
      <p:ext uri="{BB962C8B-B14F-4D97-AF65-F5344CB8AC3E}">
        <p14:creationId xmlns:p14="http://schemas.microsoft.com/office/powerpoint/2010/main" val="4223458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18</a:t>
            </a:fld>
            <a:endParaRPr lang="nb-NO"/>
          </a:p>
        </p:txBody>
      </p:sp>
    </p:spTree>
    <p:extLst>
      <p:ext uri="{BB962C8B-B14F-4D97-AF65-F5344CB8AC3E}">
        <p14:creationId xmlns:p14="http://schemas.microsoft.com/office/powerpoint/2010/main" val="2406689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19</a:t>
            </a:fld>
            <a:endParaRPr lang="nb-NO"/>
          </a:p>
        </p:txBody>
      </p:sp>
    </p:spTree>
    <p:extLst>
      <p:ext uri="{BB962C8B-B14F-4D97-AF65-F5344CB8AC3E}">
        <p14:creationId xmlns:p14="http://schemas.microsoft.com/office/powerpoint/2010/main" val="2158533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20</a:t>
            </a:fld>
            <a:endParaRPr lang="nb-NO"/>
          </a:p>
        </p:txBody>
      </p:sp>
    </p:spTree>
    <p:extLst>
      <p:ext uri="{BB962C8B-B14F-4D97-AF65-F5344CB8AC3E}">
        <p14:creationId xmlns:p14="http://schemas.microsoft.com/office/powerpoint/2010/main" val="1885959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21</a:t>
            </a:fld>
            <a:endParaRPr lang="nb-NO"/>
          </a:p>
        </p:txBody>
      </p:sp>
    </p:spTree>
    <p:extLst>
      <p:ext uri="{BB962C8B-B14F-4D97-AF65-F5344CB8AC3E}">
        <p14:creationId xmlns:p14="http://schemas.microsoft.com/office/powerpoint/2010/main" val="3187427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22</a:t>
            </a:fld>
            <a:endParaRPr lang="nb-NO"/>
          </a:p>
        </p:txBody>
      </p:sp>
    </p:spTree>
    <p:extLst>
      <p:ext uri="{BB962C8B-B14F-4D97-AF65-F5344CB8AC3E}">
        <p14:creationId xmlns:p14="http://schemas.microsoft.com/office/powerpoint/2010/main" val="290869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24</a:t>
            </a:fld>
            <a:endParaRPr lang="nb-NO"/>
          </a:p>
        </p:txBody>
      </p:sp>
    </p:spTree>
    <p:extLst>
      <p:ext uri="{BB962C8B-B14F-4D97-AF65-F5344CB8AC3E}">
        <p14:creationId xmlns:p14="http://schemas.microsoft.com/office/powerpoint/2010/main" val="231087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98CD09A1-4EAF-4301-81B7-2D5498A8DC20}" type="slidenum">
              <a:rPr lang="nb-NO" smtClean="0"/>
              <a:t>2</a:t>
            </a:fld>
            <a:endParaRPr lang="nb-NO"/>
          </a:p>
        </p:txBody>
      </p:sp>
    </p:spTree>
    <p:extLst>
      <p:ext uri="{BB962C8B-B14F-4D97-AF65-F5344CB8AC3E}">
        <p14:creationId xmlns:p14="http://schemas.microsoft.com/office/powerpoint/2010/main" val="2632041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25</a:t>
            </a:fld>
            <a:endParaRPr lang="nb-NO"/>
          </a:p>
        </p:txBody>
      </p:sp>
    </p:spTree>
    <p:extLst>
      <p:ext uri="{BB962C8B-B14F-4D97-AF65-F5344CB8AC3E}">
        <p14:creationId xmlns:p14="http://schemas.microsoft.com/office/powerpoint/2010/main" val="3338087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26</a:t>
            </a:fld>
            <a:endParaRPr lang="nb-NO"/>
          </a:p>
        </p:txBody>
      </p:sp>
    </p:spTree>
    <p:extLst>
      <p:ext uri="{BB962C8B-B14F-4D97-AF65-F5344CB8AC3E}">
        <p14:creationId xmlns:p14="http://schemas.microsoft.com/office/powerpoint/2010/main" val="299404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98CD09A1-4EAF-4301-81B7-2D5498A8DC20}" type="slidenum">
              <a:rPr lang="nb-NO" smtClean="0"/>
              <a:pPr/>
              <a:t>4</a:t>
            </a:fld>
            <a:endParaRPr lang="nb-NO"/>
          </a:p>
        </p:txBody>
      </p:sp>
    </p:spTree>
    <p:extLst>
      <p:ext uri="{BB962C8B-B14F-4D97-AF65-F5344CB8AC3E}">
        <p14:creationId xmlns:p14="http://schemas.microsoft.com/office/powerpoint/2010/main" val="3786330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6</a:t>
            </a:fld>
            <a:endParaRPr lang="nb-NO"/>
          </a:p>
        </p:txBody>
      </p:sp>
    </p:spTree>
    <p:extLst>
      <p:ext uri="{BB962C8B-B14F-4D97-AF65-F5344CB8AC3E}">
        <p14:creationId xmlns:p14="http://schemas.microsoft.com/office/powerpoint/2010/main" val="63283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7</a:t>
            </a:fld>
            <a:endParaRPr lang="nb-NO"/>
          </a:p>
        </p:txBody>
      </p:sp>
    </p:spTree>
    <p:extLst>
      <p:ext uri="{BB962C8B-B14F-4D97-AF65-F5344CB8AC3E}">
        <p14:creationId xmlns:p14="http://schemas.microsoft.com/office/powerpoint/2010/main" val="1489073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8</a:t>
            </a:fld>
            <a:endParaRPr lang="nb-NO"/>
          </a:p>
        </p:txBody>
      </p:sp>
    </p:spTree>
    <p:extLst>
      <p:ext uri="{BB962C8B-B14F-4D97-AF65-F5344CB8AC3E}">
        <p14:creationId xmlns:p14="http://schemas.microsoft.com/office/powerpoint/2010/main" val="1409537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9</a:t>
            </a:fld>
            <a:endParaRPr lang="nb-NO"/>
          </a:p>
        </p:txBody>
      </p:sp>
    </p:spTree>
    <p:extLst>
      <p:ext uri="{BB962C8B-B14F-4D97-AF65-F5344CB8AC3E}">
        <p14:creationId xmlns:p14="http://schemas.microsoft.com/office/powerpoint/2010/main" val="2863488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11</a:t>
            </a:fld>
            <a:endParaRPr lang="nb-NO"/>
          </a:p>
        </p:txBody>
      </p:sp>
    </p:spTree>
    <p:extLst>
      <p:ext uri="{BB962C8B-B14F-4D97-AF65-F5344CB8AC3E}">
        <p14:creationId xmlns:p14="http://schemas.microsoft.com/office/powerpoint/2010/main" val="3774758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98CD09A1-4EAF-4301-81B7-2D5498A8DC20}" type="slidenum">
              <a:rPr lang="nb-NO" smtClean="0"/>
              <a:t>12</a:t>
            </a:fld>
            <a:endParaRPr lang="nb-NO"/>
          </a:p>
        </p:txBody>
      </p:sp>
    </p:spTree>
    <p:extLst>
      <p:ext uri="{BB962C8B-B14F-4D97-AF65-F5344CB8AC3E}">
        <p14:creationId xmlns:p14="http://schemas.microsoft.com/office/powerpoint/2010/main" val="3649890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slide">
    <p:spTree>
      <p:nvGrpSpPr>
        <p:cNvPr id="1" name=""/>
        <p:cNvGrpSpPr/>
        <p:nvPr/>
      </p:nvGrpSpPr>
      <p:grpSpPr>
        <a:xfrm>
          <a:off x="0" y="0"/>
          <a:ext cx="0" cy="0"/>
          <a:chOff x="0" y="0"/>
          <a:chExt cx="0" cy="0"/>
        </a:xfrm>
      </p:grpSpPr>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8B632F7D-7B4E-4952-B93A-116AA325A127}" type="datetime1">
              <a:rPr lang="nb-NO" smtClean="0"/>
              <a:t>30.06.2020</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4" name="Rectangle 3"/>
          <p:cNvSpPr/>
          <p:nvPr userDrawn="1"/>
        </p:nvSpPr>
        <p:spPr>
          <a:xfrm>
            <a:off x="3078478" y="2051783"/>
            <a:ext cx="2987047" cy="1039935"/>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260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8353425" cy="3065632"/>
          </a:xfrm>
        </p:spPr>
        <p:txBody>
          <a:bodyPr/>
          <a:lstStyle>
            <a:lvl1pPr>
              <a:defRPr sz="1000">
                <a:solidFill>
                  <a:srgbClr val="333333"/>
                </a:solidFill>
              </a:defRPr>
            </a:lvl1pPr>
            <a:lvl2pPr>
              <a:defRPr sz="900">
                <a:solidFill>
                  <a:srgbClr val="333333"/>
                </a:solidFill>
              </a:defRPr>
            </a:lvl2pPr>
          </a:lstStyle>
          <a:p>
            <a:pPr lvl="0"/>
            <a:r>
              <a:rPr lang="en-US"/>
              <a:t>Edit Master text styles</a:t>
            </a:r>
          </a:p>
          <a:p>
            <a:pPr lvl="1"/>
            <a:r>
              <a:rPr lang="en-US"/>
              <a:t>Second level</a:t>
            </a:r>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ABB40A67-BEC9-4D14-94E1-57B368B87FBD}" type="datetime1">
              <a:rPr lang="nb-NO" smtClean="0"/>
              <a:t>30.06.2020</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6" name="Plassholder for tittel 1"/>
          <p:cNvSpPr>
            <a:spLocks noGrp="1"/>
          </p:cNvSpPr>
          <p:nvPr>
            <p:ph type="title" hasCustomPrompt="1"/>
          </p:nvPr>
        </p:nvSpPr>
        <p:spPr>
          <a:xfrm>
            <a:off x="391765" y="454840"/>
            <a:ext cx="8357328" cy="307777"/>
          </a:xfrm>
          <a:prstGeom prst="rect">
            <a:avLst/>
          </a:prstGeom>
          <a:ln>
            <a:noFill/>
          </a:ln>
        </p:spPr>
        <p:style>
          <a:lnRef idx="2">
            <a:schemeClr val="dk1"/>
          </a:lnRef>
          <a:fillRef idx="1">
            <a:schemeClr val="lt1"/>
          </a:fillRef>
          <a:effectRef idx="0">
            <a:schemeClr val="dk1"/>
          </a:effectRef>
          <a:fontRef idx="none"/>
        </p:style>
        <p:txBody>
          <a:bodyPr vert="horz" wrap="square" lIns="0" tIns="0" rIns="0" bIns="0" rtlCol="0" anchor="t" anchorCtr="0">
            <a:spAutoFit/>
          </a:bodyPr>
          <a:lstStyle>
            <a:lvl1pPr>
              <a:defRPr sz="2000" baseline="0"/>
            </a:lvl1pPr>
          </a:lstStyle>
          <a:p>
            <a:r>
              <a:rPr lang="nb-NO" noProof="0"/>
              <a:t>CLICK TO EDIT MASTER TITLE STYLE</a:t>
            </a:r>
          </a:p>
        </p:txBody>
      </p:sp>
    </p:spTree>
    <p:extLst>
      <p:ext uri="{BB962C8B-B14F-4D97-AF65-F5344CB8AC3E}">
        <p14:creationId xmlns:p14="http://schemas.microsoft.com/office/powerpoint/2010/main" val="336851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 og TU - figur til højre">
    <p:spTree>
      <p:nvGrpSpPr>
        <p:cNvPr id="1" name=""/>
        <p:cNvGrpSpPr/>
        <p:nvPr/>
      </p:nvGrpSpPr>
      <p:grpSpPr>
        <a:xfrm>
          <a:off x="0" y="0"/>
          <a:ext cx="0" cy="0"/>
          <a:chOff x="0" y="0"/>
          <a:chExt cx="0" cy="0"/>
        </a:xfrm>
      </p:grpSpPr>
      <p:sp>
        <p:nvSpPr>
          <p:cNvPr id="7" name="Plassholder for lysbildenummer 5">
            <a:extLst>
              <a:ext uri="{FF2B5EF4-FFF2-40B4-BE49-F238E27FC236}">
                <a16:creationId xmlns:a16="http://schemas.microsoft.com/office/drawing/2014/main" id="{EC48B4CD-2D18-42B5-9F11-D770724CD633}"/>
              </a:ext>
            </a:extLst>
          </p:cNvPr>
          <p:cNvSpPr>
            <a:spLocks noGrp="1"/>
          </p:cNvSpPr>
          <p:nvPr>
            <p:ph type="sldNum" sz="quarter" idx="4"/>
          </p:nvPr>
        </p:nvSpPr>
        <p:spPr>
          <a:xfrm>
            <a:off x="8487351" y="4752829"/>
            <a:ext cx="252000" cy="107722"/>
          </a:xfrm>
          <a:prstGeom prst="rect">
            <a:avLst/>
          </a:prstGeom>
        </p:spPr>
        <p:txBody>
          <a:bodyPr vert="horz" lIns="0" tIns="0" rIns="0" bIns="0" rtlCol="0" anchor="t" anchorCtr="0">
            <a:noAutofit/>
          </a:bodyPr>
          <a:lstStyle>
            <a:lvl1pPr marL="0" algn="r">
              <a:lnSpc>
                <a:spcPct val="100000"/>
              </a:lnSpc>
              <a:spcBef>
                <a:spcPts val="0"/>
              </a:spcBef>
              <a:defRPr sz="700" b="0" baseline="0">
                <a:solidFill>
                  <a:schemeClr val="tx1"/>
                </a:solidFill>
              </a:defRPr>
            </a:lvl1pPr>
          </a:lstStyle>
          <a:p>
            <a:fld id="{45D54F3E-5908-4C83-B5CA-2A5BDE9E6817}" type="slidenum">
              <a:rPr lang="nb-NO" noProof="0" smtClean="0"/>
              <a:pPr/>
              <a:t>‹#›</a:t>
            </a:fld>
            <a:endParaRPr lang="nb-NO" noProof="0"/>
          </a:p>
        </p:txBody>
      </p:sp>
      <p:sp>
        <p:nvSpPr>
          <p:cNvPr id="4" name="Pladsholder til tekst 3">
            <a:extLst>
              <a:ext uri="{FF2B5EF4-FFF2-40B4-BE49-F238E27FC236}">
                <a16:creationId xmlns:a16="http://schemas.microsoft.com/office/drawing/2014/main" id="{18575CB5-8CBE-40B3-8022-1F6026219957}"/>
              </a:ext>
            </a:extLst>
          </p:cNvPr>
          <p:cNvSpPr>
            <a:spLocks noGrp="1"/>
          </p:cNvSpPr>
          <p:nvPr>
            <p:ph type="body" sz="quarter" idx="10" hasCustomPrompt="1"/>
          </p:nvPr>
        </p:nvSpPr>
        <p:spPr>
          <a:xfrm>
            <a:off x="395288" y="262269"/>
            <a:ext cx="1489190" cy="130805"/>
          </a:xfrm>
        </p:spPr>
        <p:txBody>
          <a:bodyPr wrap="none">
            <a:spAutoFit/>
          </a:bodyPr>
          <a:lstStyle>
            <a:lvl1pPr marL="0" indent="0">
              <a:buNone/>
              <a:defRPr sz="850">
                <a:solidFill>
                  <a:schemeClr val="tx2"/>
                </a:solidFill>
              </a:defRPr>
            </a:lvl1pPr>
          </a:lstStyle>
          <a:p>
            <a:pPr lvl="0"/>
            <a:r>
              <a:rPr lang="nb-NO" noProof="0"/>
              <a:t>Passiv overskrift (sidens tema)</a:t>
            </a:r>
          </a:p>
        </p:txBody>
      </p:sp>
      <p:sp>
        <p:nvSpPr>
          <p:cNvPr id="6" name="Plassholder for tittel 1"/>
          <p:cNvSpPr>
            <a:spLocks noGrp="1"/>
          </p:cNvSpPr>
          <p:nvPr>
            <p:ph type="title" hasCustomPrompt="1"/>
          </p:nvPr>
        </p:nvSpPr>
        <p:spPr>
          <a:xfrm>
            <a:off x="395287" y="448783"/>
            <a:ext cx="3453699" cy="248530"/>
          </a:xfrm>
          <a:prstGeom prst="rect">
            <a:avLst/>
          </a:prstGeom>
          <a:ln>
            <a:noFill/>
          </a:ln>
        </p:spPr>
        <p:style>
          <a:lnRef idx="2">
            <a:schemeClr val="dk1"/>
          </a:lnRef>
          <a:fillRef idx="1">
            <a:schemeClr val="lt1"/>
          </a:fillRef>
          <a:effectRef idx="0">
            <a:schemeClr val="dk1"/>
          </a:effectRef>
          <a:fontRef idx="none"/>
        </p:style>
        <p:txBody>
          <a:bodyPr vert="horz" wrap="square" lIns="0" tIns="0" rIns="0" bIns="0" rtlCol="0" anchor="t" anchorCtr="0">
            <a:spAutoFit/>
          </a:bodyPr>
          <a:lstStyle>
            <a:lvl1pPr>
              <a:lnSpc>
                <a:spcPct val="95000"/>
              </a:lnSpc>
              <a:defRPr sz="1700" cap="none" baseline="0"/>
            </a:lvl1pPr>
          </a:lstStyle>
          <a:p>
            <a:r>
              <a:rPr lang="nb-NO" noProof="0"/>
              <a:t>«Aktiv overskrift»</a:t>
            </a:r>
          </a:p>
        </p:txBody>
      </p:sp>
      <p:sp>
        <p:nvSpPr>
          <p:cNvPr id="5" name="Rectangle 17">
            <a:extLst>
              <a:ext uri="{FF2B5EF4-FFF2-40B4-BE49-F238E27FC236}">
                <a16:creationId xmlns:a16="http://schemas.microsoft.com/office/drawing/2014/main" id="{F41C9C98-D6BB-4BF1-A402-2A2315B5325A}"/>
              </a:ext>
            </a:extLst>
          </p:cNvPr>
          <p:cNvSpPr/>
          <p:nvPr userDrawn="1"/>
        </p:nvSpPr>
        <p:spPr>
          <a:xfrm>
            <a:off x="404649" y="4532418"/>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Graphic 14">
            <a:extLst>
              <a:ext uri="{FF2B5EF4-FFF2-40B4-BE49-F238E27FC236}">
                <a16:creationId xmlns:a16="http://schemas.microsoft.com/office/drawing/2014/main" id="{C5E91BF6-B040-4F32-8B42-8E1A50F504EF}"/>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64442" y="4662551"/>
            <a:ext cx="627101" cy="198000"/>
          </a:xfrm>
          <a:prstGeom prst="rect">
            <a:avLst/>
          </a:prstGeom>
        </p:spPr>
      </p:pic>
    </p:spTree>
    <p:extLst>
      <p:ext uri="{BB962C8B-B14F-4D97-AF65-F5344CB8AC3E}">
        <p14:creationId xmlns:p14="http://schemas.microsoft.com/office/powerpoint/2010/main" val="3148151323"/>
      </p:ext>
    </p:extLst>
  </p:cSld>
  <p:clrMapOvr>
    <a:masterClrMapping/>
  </p:clrMapOvr>
  <p:extLst>
    <p:ext uri="{DCECCB84-F9BA-43D5-87BE-67443E8EF086}">
      <p15:sldGuideLst xmlns:p15="http://schemas.microsoft.com/office/powerpoint/2012/main">
        <p15:guide id="1" orient="horz" pos="849">
          <p15:clr>
            <a:srgbClr val="FBAE40"/>
          </p15:clr>
        </p15:guide>
        <p15:guide id="2" orient="horz" pos="9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 og TU - figur nederst">
    <p:spTree>
      <p:nvGrpSpPr>
        <p:cNvPr id="1" name=""/>
        <p:cNvGrpSpPr/>
        <p:nvPr/>
      </p:nvGrpSpPr>
      <p:grpSpPr>
        <a:xfrm>
          <a:off x="0" y="0"/>
          <a:ext cx="0" cy="0"/>
          <a:chOff x="0" y="0"/>
          <a:chExt cx="0" cy="0"/>
        </a:xfrm>
      </p:grpSpPr>
      <p:sp>
        <p:nvSpPr>
          <p:cNvPr id="7" name="Plassholder for lysbildenummer 5">
            <a:extLst>
              <a:ext uri="{FF2B5EF4-FFF2-40B4-BE49-F238E27FC236}">
                <a16:creationId xmlns:a16="http://schemas.microsoft.com/office/drawing/2014/main" id="{EC48B4CD-2D18-42B5-9F11-D770724CD633}"/>
              </a:ext>
            </a:extLst>
          </p:cNvPr>
          <p:cNvSpPr>
            <a:spLocks noGrp="1"/>
          </p:cNvSpPr>
          <p:nvPr>
            <p:ph type="sldNum" sz="quarter" idx="4"/>
          </p:nvPr>
        </p:nvSpPr>
        <p:spPr>
          <a:xfrm>
            <a:off x="8487351" y="4752829"/>
            <a:ext cx="252000" cy="107722"/>
          </a:xfrm>
          <a:prstGeom prst="rect">
            <a:avLst/>
          </a:prstGeom>
        </p:spPr>
        <p:txBody>
          <a:bodyPr vert="horz" lIns="0" tIns="0" rIns="0" bIns="0" rtlCol="0" anchor="t" anchorCtr="0">
            <a:noAutofit/>
          </a:bodyPr>
          <a:lstStyle>
            <a:lvl1pPr marL="0" algn="r">
              <a:lnSpc>
                <a:spcPct val="100000"/>
              </a:lnSpc>
              <a:spcBef>
                <a:spcPts val="0"/>
              </a:spcBef>
              <a:defRPr sz="700" b="0" baseline="0">
                <a:solidFill>
                  <a:schemeClr val="tx1"/>
                </a:solidFill>
              </a:defRPr>
            </a:lvl1pPr>
          </a:lstStyle>
          <a:p>
            <a:fld id="{45D54F3E-5908-4C83-B5CA-2A5BDE9E6817}" type="slidenum">
              <a:rPr lang="nb-NO" noProof="0" smtClean="0"/>
              <a:pPr/>
              <a:t>‹#›</a:t>
            </a:fld>
            <a:endParaRPr lang="nb-NO" noProof="0"/>
          </a:p>
        </p:txBody>
      </p:sp>
      <p:sp>
        <p:nvSpPr>
          <p:cNvPr id="4" name="Pladsholder til tekst 3">
            <a:extLst>
              <a:ext uri="{FF2B5EF4-FFF2-40B4-BE49-F238E27FC236}">
                <a16:creationId xmlns:a16="http://schemas.microsoft.com/office/drawing/2014/main" id="{18575CB5-8CBE-40B3-8022-1F6026219957}"/>
              </a:ext>
            </a:extLst>
          </p:cNvPr>
          <p:cNvSpPr>
            <a:spLocks noGrp="1"/>
          </p:cNvSpPr>
          <p:nvPr>
            <p:ph type="body" sz="quarter" idx="10" hasCustomPrompt="1"/>
          </p:nvPr>
        </p:nvSpPr>
        <p:spPr>
          <a:xfrm>
            <a:off x="395288" y="262269"/>
            <a:ext cx="1489190" cy="130805"/>
          </a:xfrm>
        </p:spPr>
        <p:txBody>
          <a:bodyPr wrap="none">
            <a:spAutoFit/>
          </a:bodyPr>
          <a:lstStyle>
            <a:lvl1pPr marL="0" indent="0">
              <a:buNone/>
              <a:defRPr sz="850">
                <a:solidFill>
                  <a:schemeClr val="tx2"/>
                </a:solidFill>
              </a:defRPr>
            </a:lvl1pPr>
          </a:lstStyle>
          <a:p>
            <a:pPr lvl="0"/>
            <a:r>
              <a:rPr lang="nb-NO" noProof="0"/>
              <a:t>Passiv overskrift (sidens tema)</a:t>
            </a:r>
          </a:p>
        </p:txBody>
      </p:sp>
      <p:sp>
        <p:nvSpPr>
          <p:cNvPr id="6" name="Plassholder for tittel 1"/>
          <p:cNvSpPr>
            <a:spLocks noGrp="1"/>
          </p:cNvSpPr>
          <p:nvPr>
            <p:ph type="title" hasCustomPrompt="1"/>
          </p:nvPr>
        </p:nvSpPr>
        <p:spPr>
          <a:xfrm>
            <a:off x="395288" y="448783"/>
            <a:ext cx="5845492" cy="248530"/>
          </a:xfrm>
          <a:prstGeom prst="rect">
            <a:avLst/>
          </a:prstGeom>
          <a:ln>
            <a:noFill/>
          </a:ln>
        </p:spPr>
        <p:style>
          <a:lnRef idx="2">
            <a:schemeClr val="dk1"/>
          </a:lnRef>
          <a:fillRef idx="1">
            <a:schemeClr val="lt1"/>
          </a:fillRef>
          <a:effectRef idx="0">
            <a:schemeClr val="dk1"/>
          </a:effectRef>
          <a:fontRef idx="none"/>
        </p:style>
        <p:txBody>
          <a:bodyPr vert="horz" wrap="square" lIns="0" tIns="0" rIns="0" bIns="0" rtlCol="0" anchor="t" anchorCtr="0">
            <a:spAutoFit/>
          </a:bodyPr>
          <a:lstStyle>
            <a:lvl1pPr>
              <a:lnSpc>
                <a:spcPct val="95000"/>
              </a:lnSpc>
              <a:defRPr sz="1700" cap="none" baseline="0"/>
            </a:lvl1pPr>
          </a:lstStyle>
          <a:p>
            <a:r>
              <a:rPr lang="nb-NO" noProof="0"/>
              <a:t>Aktiv overskrift (sidens konklusjon)</a:t>
            </a:r>
          </a:p>
        </p:txBody>
      </p:sp>
      <p:sp>
        <p:nvSpPr>
          <p:cNvPr id="9" name="Rectangle 17">
            <a:extLst>
              <a:ext uri="{FF2B5EF4-FFF2-40B4-BE49-F238E27FC236}">
                <a16:creationId xmlns:a16="http://schemas.microsoft.com/office/drawing/2014/main" id="{F4DF337C-281B-4043-9096-08B74916CB62}"/>
              </a:ext>
            </a:extLst>
          </p:cNvPr>
          <p:cNvSpPr/>
          <p:nvPr userDrawn="1"/>
        </p:nvSpPr>
        <p:spPr>
          <a:xfrm>
            <a:off x="7822622" y="262269"/>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Graphic 14">
            <a:extLst>
              <a:ext uri="{FF2B5EF4-FFF2-40B4-BE49-F238E27FC236}">
                <a16:creationId xmlns:a16="http://schemas.microsoft.com/office/drawing/2014/main" id="{787F81CC-07D1-469E-9BE8-45F3831CE72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63079" y="327335"/>
            <a:ext cx="627101" cy="198000"/>
          </a:xfrm>
          <a:prstGeom prst="rect">
            <a:avLst/>
          </a:prstGeom>
        </p:spPr>
      </p:pic>
    </p:spTree>
    <p:extLst>
      <p:ext uri="{BB962C8B-B14F-4D97-AF65-F5344CB8AC3E}">
        <p14:creationId xmlns:p14="http://schemas.microsoft.com/office/powerpoint/2010/main" val="397586838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ksjonsforside">
    <p:spTree>
      <p:nvGrpSpPr>
        <p:cNvPr id="1" name=""/>
        <p:cNvGrpSpPr/>
        <p:nvPr/>
      </p:nvGrpSpPr>
      <p:grpSpPr>
        <a:xfrm>
          <a:off x="0" y="0"/>
          <a:ext cx="0" cy="0"/>
          <a:chOff x="0" y="0"/>
          <a:chExt cx="0" cy="0"/>
        </a:xfrm>
      </p:grpSpPr>
      <p:sp>
        <p:nvSpPr>
          <p:cNvPr id="20" name="Pladsholder til indhold 19">
            <a:extLst>
              <a:ext uri="{FF2B5EF4-FFF2-40B4-BE49-F238E27FC236}">
                <a16:creationId xmlns:a16="http://schemas.microsoft.com/office/drawing/2014/main" id="{00A8C4F8-A0D2-4F20-B1CA-B71EB5C27DF8}"/>
              </a:ext>
            </a:extLst>
          </p:cNvPr>
          <p:cNvSpPr>
            <a:spLocks noGrp="1"/>
          </p:cNvSpPr>
          <p:nvPr>
            <p:ph sz="quarter" idx="10" hasCustomPrompt="1"/>
          </p:nvPr>
        </p:nvSpPr>
        <p:spPr>
          <a:xfrm>
            <a:off x="4867274" y="771525"/>
            <a:ext cx="4276726" cy="4371975"/>
          </a:xfrm>
          <a:solidFill>
            <a:srgbClr val="333333">
              <a:alpha val="60000"/>
            </a:srgbClr>
          </a:solidFill>
        </p:spPr>
        <p:txBody>
          <a:bodyPr lIns="432000" tIns="1368000" rIns="432000"/>
          <a:lstStyle>
            <a:lvl1pPr marL="0" indent="0">
              <a:buNone/>
              <a:defRPr sz="2200" b="1">
                <a:solidFill>
                  <a:schemeClr val="bg1"/>
                </a:solidFill>
              </a:defRPr>
            </a:lvl1pPr>
          </a:lstStyle>
          <a:p>
            <a:pPr lvl="0"/>
            <a:r>
              <a:rPr lang="nb-NO" noProof="0"/>
              <a:t>SEKSJONSTITTEL SEKSJONSTITTEL</a:t>
            </a:r>
          </a:p>
        </p:txBody>
      </p:sp>
      <p:sp>
        <p:nvSpPr>
          <p:cNvPr id="22" name="Pladsholder til indhold 21">
            <a:extLst>
              <a:ext uri="{FF2B5EF4-FFF2-40B4-BE49-F238E27FC236}">
                <a16:creationId xmlns:a16="http://schemas.microsoft.com/office/drawing/2014/main" id="{F70974E2-17E3-43D3-8A41-FD690A5348BF}"/>
              </a:ext>
            </a:extLst>
          </p:cNvPr>
          <p:cNvSpPr>
            <a:spLocks noGrp="1"/>
          </p:cNvSpPr>
          <p:nvPr>
            <p:ph sz="quarter" idx="11"/>
          </p:nvPr>
        </p:nvSpPr>
        <p:spPr>
          <a:xfrm>
            <a:off x="4867274" y="2964179"/>
            <a:ext cx="4276726" cy="2042618"/>
          </a:xfrm>
        </p:spPr>
        <p:txBody>
          <a:bodyPr lIns="432000" rIns="432000"/>
          <a:lstStyle>
            <a:lvl1pPr marL="0" indent="0">
              <a:buNone/>
              <a:defRPr sz="900">
                <a:solidFill>
                  <a:schemeClr val="bg1"/>
                </a:solidFill>
              </a:defRPr>
            </a:lvl1pPr>
            <a:lvl2pPr marL="149358" indent="0">
              <a:buNone/>
              <a:defRPr sz="1000">
                <a:solidFill>
                  <a:schemeClr val="bg1"/>
                </a:solidFill>
              </a:defRPr>
            </a:lvl2pPr>
            <a:lvl3pPr marL="296993" indent="0">
              <a:buNone/>
              <a:defRPr sz="1000">
                <a:solidFill>
                  <a:schemeClr val="bg1"/>
                </a:solidFill>
              </a:defRPr>
            </a:lvl3pPr>
            <a:lvl4pPr marL="445489" indent="0">
              <a:buNone/>
              <a:defRPr sz="1000">
                <a:solidFill>
                  <a:schemeClr val="bg1"/>
                </a:solidFill>
              </a:defRPr>
            </a:lvl4pPr>
            <a:lvl5pPr marL="593985" indent="0">
              <a:buNone/>
              <a:defRPr sz="1000">
                <a:solidFill>
                  <a:schemeClr val="bg1"/>
                </a:solidFill>
              </a:defRPr>
            </a:lvl5pPr>
          </a:lstStyle>
          <a:p>
            <a:pPr lvl="0"/>
            <a:r>
              <a:rPr lang="nb-NO" noProof="0"/>
              <a:t>Rediger teksttypografien i masteren</a:t>
            </a:r>
          </a:p>
        </p:txBody>
      </p:sp>
      <p:sp>
        <p:nvSpPr>
          <p:cNvPr id="7" name="Rectangle 17">
            <a:extLst>
              <a:ext uri="{FF2B5EF4-FFF2-40B4-BE49-F238E27FC236}">
                <a16:creationId xmlns:a16="http://schemas.microsoft.com/office/drawing/2014/main" id="{C1DFA0C6-13C5-465C-8DDC-E6545A8E8806}"/>
              </a:ext>
            </a:extLst>
          </p:cNvPr>
          <p:cNvSpPr>
            <a:spLocks noChangeAspect="1"/>
          </p:cNvSpPr>
          <p:nvPr userDrawn="1"/>
        </p:nvSpPr>
        <p:spPr>
          <a:xfrm>
            <a:off x="402709" y="244290"/>
            <a:ext cx="866718" cy="306000"/>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29361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og tekst /u bullets">
    <p:spTree>
      <p:nvGrpSpPr>
        <p:cNvPr id="1" name=""/>
        <p:cNvGrpSpPr/>
        <p:nvPr/>
      </p:nvGrpSpPr>
      <p:grpSpPr>
        <a:xfrm>
          <a:off x="0" y="0"/>
          <a:ext cx="0" cy="0"/>
          <a:chOff x="0" y="0"/>
          <a:chExt cx="0" cy="0"/>
        </a:xfrm>
      </p:grpSpPr>
      <p:sp>
        <p:nvSpPr>
          <p:cNvPr id="11" name="Plassholder for tekst 10"/>
          <p:cNvSpPr>
            <a:spLocks noGrp="1"/>
          </p:cNvSpPr>
          <p:nvPr>
            <p:ph type="body" idx="14"/>
          </p:nvPr>
        </p:nvSpPr>
        <p:spPr>
          <a:xfrm>
            <a:off x="395287" y="1161881"/>
            <a:ext cx="8353427" cy="3065632"/>
          </a:xfrm>
        </p:spPr>
        <p:txBody>
          <a:bodyPr lIns="0" tIns="0" rIns="0" bIns="0"/>
          <a:lstStyle>
            <a:lvl1pPr marL="0" indent="0">
              <a:buNone/>
              <a:defRPr sz="1000">
                <a:solidFill>
                  <a:srgbClr val="333333"/>
                </a:solidFill>
              </a:defRPr>
            </a:lvl1pPr>
          </a:lstStyle>
          <a:p>
            <a:pPr lvl="0"/>
            <a:r>
              <a:rPr lang="en-US"/>
              <a:t>Edit Master text styles</a:t>
            </a:r>
          </a:p>
        </p:txBody>
      </p:sp>
      <p:sp>
        <p:nvSpPr>
          <p:cNvPr id="9"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6" name="Plassholder for tittel 1"/>
          <p:cNvSpPr>
            <a:spLocks noGrp="1"/>
          </p:cNvSpPr>
          <p:nvPr>
            <p:ph type="title" hasCustomPrompt="1"/>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
        <p:nvSpPr>
          <p:cNvPr id="5" name="Rectangle 17">
            <a:extLst>
              <a:ext uri="{FF2B5EF4-FFF2-40B4-BE49-F238E27FC236}">
                <a16:creationId xmlns:a16="http://schemas.microsoft.com/office/drawing/2014/main" id="{4257CF55-FDF8-445F-A137-9B54DDE25C56}"/>
              </a:ext>
            </a:extLst>
          </p:cNvPr>
          <p:cNvSpPr/>
          <p:nvPr userDrawn="1"/>
        </p:nvSpPr>
        <p:spPr>
          <a:xfrm>
            <a:off x="404649" y="4532418"/>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Graphic 14">
            <a:extLst>
              <a:ext uri="{FF2B5EF4-FFF2-40B4-BE49-F238E27FC236}">
                <a16:creationId xmlns:a16="http://schemas.microsoft.com/office/drawing/2014/main" id="{B6DEB19E-8224-4E5A-95A9-7F1CB02D94FC}"/>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64442" y="4662551"/>
            <a:ext cx="627101" cy="198000"/>
          </a:xfrm>
          <a:prstGeom prst="rect">
            <a:avLst/>
          </a:prstGeom>
        </p:spPr>
      </p:pic>
    </p:spTree>
    <p:extLst>
      <p:ext uri="{BB962C8B-B14F-4D97-AF65-F5344CB8AC3E}">
        <p14:creationId xmlns:p14="http://schemas.microsoft.com/office/powerpoint/2010/main" val="424018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3979488" cy="3065632"/>
          </a:xfrm>
        </p:spPr>
        <p:txBody>
          <a:bodyPr/>
          <a:lstStyle>
            <a:lvl1pPr>
              <a:spcBef>
                <a:spcPts val="0"/>
              </a:spcBef>
              <a:defRPr/>
            </a:lvl1pPr>
          </a:lstStyle>
          <a:p>
            <a:pPr lvl="0"/>
            <a:r>
              <a:rPr lang="en-US"/>
              <a:t>Edit Master text styles</a:t>
            </a:r>
          </a:p>
          <a:p>
            <a:pPr lvl="1"/>
            <a:r>
              <a:rPr lang="en-US"/>
              <a:t>Second level</a:t>
            </a:r>
          </a:p>
        </p:txBody>
      </p:sp>
      <p:sp>
        <p:nvSpPr>
          <p:cNvPr id="12" name="Plassholder for bilde 7"/>
          <p:cNvSpPr>
            <a:spLocks noGrp="1"/>
          </p:cNvSpPr>
          <p:nvPr>
            <p:ph type="pic" sz="quarter" idx="13"/>
          </p:nvPr>
        </p:nvSpPr>
        <p:spPr>
          <a:xfrm>
            <a:off x="4684900" y="1166813"/>
            <a:ext cx="4068795" cy="306070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3"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BF3331D4-0443-4B20-9A19-5766A21E2BE7}" type="datetime1">
              <a:rPr lang="nb-NO" smtClean="0"/>
              <a:t>30.06.2020</a:t>
            </a:fld>
            <a:endParaRPr lang="nb-NO"/>
          </a:p>
        </p:txBody>
      </p:sp>
      <p:sp>
        <p:nvSpPr>
          <p:cNvPr id="14"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7"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3435380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 innhold og portrait bilde">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289" y="1161881"/>
            <a:ext cx="4901106" cy="3208238"/>
          </a:xfrm>
        </p:spPr>
        <p:txBody>
          <a:bodyPr/>
          <a:lstStyle>
            <a:lvl1pPr>
              <a:spcBef>
                <a:spcPts val="0"/>
              </a:spcBef>
              <a:defRPr/>
            </a:lvl1pPr>
          </a:lstStyle>
          <a:p>
            <a:pPr lvl="0"/>
            <a:r>
              <a:rPr lang="en-US"/>
              <a:t>Edit Master text styles</a:t>
            </a:r>
          </a:p>
          <a:p>
            <a:pPr lvl="1"/>
            <a:r>
              <a:rPr lang="en-US"/>
              <a:t>Second level</a:t>
            </a:r>
          </a:p>
        </p:txBody>
      </p:sp>
      <p:sp>
        <p:nvSpPr>
          <p:cNvPr id="5" name="Plassholder for tittel 1"/>
          <p:cNvSpPr>
            <a:spLocks noGrp="1"/>
          </p:cNvSpPr>
          <p:nvPr>
            <p:ph type="title"/>
          </p:nvPr>
        </p:nvSpPr>
        <p:spPr>
          <a:xfrm>
            <a:off x="391765" y="454840"/>
            <a:ext cx="4904630"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
        <p:nvSpPr>
          <p:cNvPr id="7" name="Plassholder for bilde 7"/>
          <p:cNvSpPr>
            <a:spLocks noGrp="1"/>
          </p:cNvSpPr>
          <p:nvPr>
            <p:ph type="pic" sz="quarter" idx="13"/>
          </p:nvPr>
        </p:nvSpPr>
        <p:spPr>
          <a:xfrm>
            <a:off x="5615872" y="-1"/>
            <a:ext cx="3528128" cy="5143501"/>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Tree>
    <p:extLst>
      <p:ext uri="{BB962C8B-B14F-4D97-AF65-F5344CB8AC3E}">
        <p14:creationId xmlns:p14="http://schemas.microsoft.com/office/powerpoint/2010/main" val="4035926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Bilder">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4684900" y="396050"/>
            <a:ext cx="4068795" cy="2077091"/>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0" name="Plassholder for bilde 7"/>
          <p:cNvSpPr>
            <a:spLocks noGrp="1"/>
          </p:cNvSpPr>
          <p:nvPr>
            <p:ph type="pic" sz="quarter" idx="14"/>
          </p:nvPr>
        </p:nvSpPr>
        <p:spPr>
          <a:xfrm>
            <a:off x="4684900" y="2670362"/>
            <a:ext cx="4068795"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1" name="Plassholder for bilde 7"/>
          <p:cNvSpPr>
            <a:spLocks noGrp="1"/>
          </p:cNvSpPr>
          <p:nvPr>
            <p:ph type="pic" sz="quarter" idx="15"/>
          </p:nvPr>
        </p:nvSpPr>
        <p:spPr>
          <a:xfrm>
            <a:off x="395290" y="396050"/>
            <a:ext cx="4078100" cy="2077091"/>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2" name="Plassholder for bilde 7"/>
          <p:cNvSpPr>
            <a:spLocks noGrp="1"/>
          </p:cNvSpPr>
          <p:nvPr>
            <p:ph type="pic" sz="quarter" idx="16"/>
          </p:nvPr>
        </p:nvSpPr>
        <p:spPr>
          <a:xfrm>
            <a:off x="395288" y="2670362"/>
            <a:ext cx="4078101"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Tree>
    <p:extLst>
      <p:ext uri="{BB962C8B-B14F-4D97-AF65-F5344CB8AC3E}">
        <p14:creationId xmlns:p14="http://schemas.microsoft.com/office/powerpoint/2010/main" val="1040369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1" name="Plassholder for bilde 7"/>
          <p:cNvSpPr>
            <a:spLocks noGrp="1"/>
          </p:cNvSpPr>
          <p:nvPr>
            <p:ph type="pic" sz="quarter" idx="15"/>
          </p:nvPr>
        </p:nvSpPr>
        <p:spPr>
          <a:xfrm>
            <a:off x="0" y="0"/>
            <a:ext cx="9144000" cy="514350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Tree>
    <p:extLst>
      <p:ext uri="{BB962C8B-B14F-4D97-AF65-F5344CB8AC3E}">
        <p14:creationId xmlns:p14="http://schemas.microsoft.com/office/powerpoint/2010/main" val="3565021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ilde med tittel">
    <p:spTree>
      <p:nvGrpSpPr>
        <p:cNvPr id="1" name=""/>
        <p:cNvGrpSpPr/>
        <p:nvPr/>
      </p:nvGrpSpPr>
      <p:grpSpPr>
        <a:xfrm>
          <a:off x="0" y="0"/>
          <a:ext cx="0" cy="0"/>
          <a:chOff x="0" y="0"/>
          <a:chExt cx="0" cy="0"/>
        </a:xfrm>
      </p:grpSpPr>
      <p:sp>
        <p:nvSpPr>
          <p:cNvPr id="10" name="Plassholder for bilde 7"/>
          <p:cNvSpPr>
            <a:spLocks noGrp="1"/>
          </p:cNvSpPr>
          <p:nvPr>
            <p:ph type="pic" sz="quarter" idx="14"/>
          </p:nvPr>
        </p:nvSpPr>
        <p:spPr>
          <a:xfrm>
            <a:off x="0" y="1166813"/>
            <a:ext cx="9144000" cy="3976688"/>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5" name="Plassholder for tittel 1"/>
          <p:cNvSpPr>
            <a:spLocks noGrp="1"/>
          </p:cNvSpPr>
          <p:nvPr>
            <p:ph type="title"/>
          </p:nvPr>
        </p:nvSpPr>
        <p:spPr>
          <a:xfrm>
            <a:off x="391765" y="454840"/>
            <a:ext cx="8357328" cy="492443"/>
          </a:xfrm>
          <a:prstGeom prst="rect">
            <a:avLst/>
          </a:prstGeom>
        </p:spPr>
        <p:txBody>
          <a:bodyPr vert="horz" wrap="square" lIns="0" tIns="0" rIns="0" bIns="0" rtlCol="0" anchor="t" anchorCtr="0">
            <a:spAutoFit/>
          </a:bodyPr>
          <a:lstStyle/>
          <a:p>
            <a:r>
              <a:rPr lang="en-US"/>
              <a:t>Click to edit Master title style</a:t>
            </a:r>
            <a:endParaRPr lang="nb-NO"/>
          </a:p>
        </p:txBody>
      </p:sp>
    </p:spTree>
    <p:extLst>
      <p:ext uri="{BB962C8B-B14F-4D97-AF65-F5344CB8AC3E}">
        <p14:creationId xmlns:p14="http://schemas.microsoft.com/office/powerpoint/2010/main" val="3463418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tel 1"/>
          <p:cNvSpPr>
            <a:spLocks noGrp="1"/>
          </p:cNvSpPr>
          <p:nvPr>
            <p:ph type="ctrTitle"/>
          </p:nvPr>
        </p:nvSpPr>
        <p:spPr>
          <a:xfrm>
            <a:off x="828104" y="2048703"/>
            <a:ext cx="5254349" cy="492443"/>
          </a:xfrm>
        </p:spPr>
        <p:txBody>
          <a:bodyPr wrap="square" anchor="b">
            <a:spAutoFit/>
          </a:bodyPr>
          <a:lstStyle>
            <a:lvl1pPr algn="l">
              <a:defRPr sz="3200"/>
            </a:lvl1pPr>
          </a:lstStyle>
          <a:p>
            <a:r>
              <a:rPr lang="en-US"/>
              <a:t>Click to edit Master title style</a:t>
            </a:r>
            <a:endParaRPr lang="nb-NO"/>
          </a:p>
        </p:txBody>
      </p:sp>
      <p:sp>
        <p:nvSpPr>
          <p:cNvPr id="9" name="Undertittel 2"/>
          <p:cNvSpPr>
            <a:spLocks noGrp="1"/>
          </p:cNvSpPr>
          <p:nvPr>
            <p:ph type="subTitle" idx="1"/>
          </p:nvPr>
        </p:nvSpPr>
        <p:spPr>
          <a:xfrm>
            <a:off x="828105" y="2700339"/>
            <a:ext cx="4194524" cy="307777"/>
          </a:xfrm>
        </p:spPr>
        <p:txBody>
          <a:bodyPr wrap="square">
            <a:spAutoFit/>
          </a:bodyPr>
          <a:lstStyle>
            <a:lvl1pPr marL="0" indent="0" algn="l">
              <a:buNone/>
              <a:defRPr sz="2000"/>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7" name="Rectangle 6"/>
          <p:cNvSpPr/>
          <p:nvPr userDrawn="1"/>
        </p:nvSpPr>
        <p:spPr>
          <a:xfrm>
            <a:off x="404649" y="451554"/>
            <a:ext cx="929408" cy="328133"/>
          </a:xfrm>
          <a:prstGeom prst="rect">
            <a:avLst/>
          </a:pr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32934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tel, innhold og 2 små bilder">
    <p:spTree>
      <p:nvGrpSpPr>
        <p:cNvPr id="1" name=""/>
        <p:cNvGrpSpPr/>
        <p:nvPr/>
      </p:nvGrpSpPr>
      <p:grpSpPr>
        <a:xfrm>
          <a:off x="0" y="0"/>
          <a:ext cx="0" cy="0"/>
          <a:chOff x="0" y="0"/>
          <a:chExt cx="0" cy="0"/>
        </a:xfrm>
      </p:grpSpPr>
      <p:sp>
        <p:nvSpPr>
          <p:cNvPr id="7" name="Plassholder for tekst 10"/>
          <p:cNvSpPr>
            <a:spLocks noGrp="1"/>
          </p:cNvSpPr>
          <p:nvPr>
            <p:ph type="body" idx="15"/>
          </p:nvPr>
        </p:nvSpPr>
        <p:spPr>
          <a:xfrm>
            <a:off x="395287" y="1161883"/>
            <a:ext cx="8353427" cy="738637"/>
          </a:xfrm>
        </p:spPr>
        <p:txBody>
          <a:bodyPr lIns="0" tIns="0" rIns="0" bIns="0">
            <a:noAutofit/>
          </a:bodyPr>
          <a:lstStyle>
            <a:lvl1pPr marL="0" indent="0">
              <a:buNone/>
              <a:defRPr sz="2000"/>
            </a:lvl1pPr>
          </a:lstStyle>
          <a:p>
            <a:pPr lvl="0"/>
            <a:r>
              <a:rPr lang="en-US"/>
              <a:t>Edit Master text styles</a:t>
            </a:r>
          </a:p>
        </p:txBody>
      </p:sp>
      <p:sp>
        <p:nvSpPr>
          <p:cNvPr id="8" name="Plassholder for bilde 7"/>
          <p:cNvSpPr>
            <a:spLocks noGrp="1"/>
          </p:cNvSpPr>
          <p:nvPr>
            <p:ph type="pic" sz="quarter" idx="14"/>
          </p:nvPr>
        </p:nvSpPr>
        <p:spPr>
          <a:xfrm>
            <a:off x="4684900" y="2150423"/>
            <a:ext cx="4068795"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9" name="Plassholder for bilde 7"/>
          <p:cNvSpPr>
            <a:spLocks noGrp="1"/>
          </p:cNvSpPr>
          <p:nvPr>
            <p:ph type="pic" sz="quarter" idx="16"/>
          </p:nvPr>
        </p:nvSpPr>
        <p:spPr>
          <a:xfrm>
            <a:off x="395288" y="2150423"/>
            <a:ext cx="4078101" cy="2077090"/>
          </a:xfrm>
          <a:solidFill>
            <a:schemeClr val="bg2"/>
          </a:solidFill>
        </p:spPr>
        <p:txBody>
          <a:bodyPr lIns="360000" tIns="540000" rIns="360000" anchor="t" anchorCtr="1">
            <a:noAutofit/>
          </a:bodyPr>
          <a:lstStyle>
            <a:lvl1pPr marL="0" indent="0" algn="ctr" rtl="0">
              <a:buNone/>
              <a:defRPr>
                <a:solidFill>
                  <a:schemeClr val="bg1"/>
                </a:solidFill>
              </a:defRPr>
            </a:lvl1pPr>
          </a:lstStyle>
          <a:p>
            <a:r>
              <a:rPr lang="en-US"/>
              <a:t>Click icon to add picture</a:t>
            </a:r>
            <a:endParaRPr lang="nb-NO"/>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A1BDEF8A-6B4A-4BEE-AEA9-4243683771C5}" type="datetime1">
              <a:rPr lang="nb-NO" smtClean="0"/>
              <a:t>30.06.2020</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10"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pic>
        <p:nvPicPr>
          <p:cNvPr id="11" name="Picture 9">
            <a:extLst>
              <a:ext uri="{FF2B5EF4-FFF2-40B4-BE49-F238E27FC236}">
                <a16:creationId xmlns:a16="http://schemas.microsoft.com/office/drawing/2014/main" id="{9B0B4E4D-F9CD-4196-AF16-3353AC4D31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985108" y="270853"/>
            <a:ext cx="76398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23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10" name="Plassholder for innhold 2"/>
          <p:cNvSpPr>
            <a:spLocks noGrp="1"/>
          </p:cNvSpPr>
          <p:nvPr>
            <p:ph idx="14"/>
          </p:nvPr>
        </p:nvSpPr>
        <p:spPr>
          <a:xfrm>
            <a:off x="395289" y="1161881"/>
            <a:ext cx="3979488" cy="3065632"/>
          </a:xfrm>
        </p:spPr>
        <p:txBody>
          <a:bodyPr/>
          <a:lstStyle>
            <a:lvl1pPr>
              <a:spcBef>
                <a:spcPts val="0"/>
              </a:spcBef>
              <a:defRPr/>
            </a:lvl1pPr>
          </a:lstStyle>
          <a:p>
            <a:pPr lvl="0"/>
            <a:r>
              <a:rPr lang="en-US"/>
              <a:t>Edit Master text styles</a:t>
            </a:r>
          </a:p>
          <a:p>
            <a:pPr lvl="1"/>
            <a:r>
              <a:rPr lang="en-US"/>
              <a:t>Second level</a:t>
            </a:r>
          </a:p>
        </p:txBody>
      </p:sp>
      <p:sp>
        <p:nvSpPr>
          <p:cNvPr id="11" name="Plassholder for innhold 2"/>
          <p:cNvSpPr>
            <a:spLocks noGrp="1"/>
          </p:cNvSpPr>
          <p:nvPr>
            <p:ph idx="15"/>
          </p:nvPr>
        </p:nvSpPr>
        <p:spPr>
          <a:xfrm>
            <a:off x="4769225" y="1161881"/>
            <a:ext cx="3979488" cy="3065632"/>
          </a:xfrm>
        </p:spPr>
        <p:txBody>
          <a:bodyPr/>
          <a:lstStyle>
            <a:lvl1pPr>
              <a:spcBef>
                <a:spcPts val="0"/>
              </a:spcBef>
              <a:defRPr/>
            </a:lvl1pPr>
          </a:lstStyle>
          <a:p>
            <a:pPr lvl="0"/>
            <a:r>
              <a:rPr lang="en-US"/>
              <a:t>Edit Master text styles</a:t>
            </a:r>
          </a:p>
          <a:p>
            <a:pPr lvl="1"/>
            <a:r>
              <a:rPr lang="en-US"/>
              <a:t>Second level</a:t>
            </a:r>
          </a:p>
        </p:txBody>
      </p:sp>
      <p:sp>
        <p:nvSpPr>
          <p:cNvPr id="12"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DE3B195D-ED60-431E-92DB-50849F23233C}" type="datetime1">
              <a:rPr lang="nb-NO" smtClean="0"/>
              <a:t>30.06.2020</a:t>
            </a:fld>
            <a:endParaRPr lang="nb-NO"/>
          </a:p>
        </p:txBody>
      </p:sp>
      <p:sp>
        <p:nvSpPr>
          <p:cNvPr id="13"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7"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3626628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395289" y="1166815"/>
            <a:ext cx="3979489" cy="246221"/>
          </a:xfrm>
        </p:spPr>
        <p:txBody>
          <a:bodyPr wrap="square" anchor="t" anchorCtr="0">
            <a:spAutoFit/>
          </a:bodyPr>
          <a:lstStyle>
            <a:lvl1pPr marL="0" indent="0" algn="l">
              <a:buNone/>
              <a:defRPr sz="16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Edit Master text styles</a:t>
            </a:r>
          </a:p>
        </p:txBody>
      </p:sp>
      <p:sp>
        <p:nvSpPr>
          <p:cNvPr id="5" name="Plassholder for tekst 4"/>
          <p:cNvSpPr>
            <a:spLocks noGrp="1"/>
          </p:cNvSpPr>
          <p:nvPr>
            <p:ph type="body" sz="quarter" idx="3"/>
          </p:nvPr>
        </p:nvSpPr>
        <p:spPr>
          <a:xfrm>
            <a:off x="4769226" y="1166815"/>
            <a:ext cx="3979871" cy="246221"/>
          </a:xfrm>
        </p:spPr>
        <p:txBody>
          <a:bodyPr wrap="square" anchor="t" anchorCtr="0">
            <a:spAutoFit/>
          </a:bodyPr>
          <a:lstStyle>
            <a:lvl1pPr marL="0" indent="0" algn="l">
              <a:buNone/>
              <a:defRPr sz="1600" b="1"/>
            </a:lvl1pPr>
            <a:lvl2pPr marL="257168" indent="0">
              <a:buNone/>
              <a:defRPr sz="1125" b="1"/>
            </a:lvl2pPr>
            <a:lvl3pPr marL="514338" indent="0">
              <a:buNone/>
              <a:defRPr sz="1013" b="1"/>
            </a:lvl3pPr>
            <a:lvl4pPr marL="771506" indent="0">
              <a:buNone/>
              <a:defRPr sz="900" b="1"/>
            </a:lvl4pPr>
            <a:lvl5pPr marL="1028674"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Edit Master text styles</a:t>
            </a:r>
          </a:p>
        </p:txBody>
      </p:sp>
      <p:sp>
        <p:nvSpPr>
          <p:cNvPr id="10" name="Plassholder for innhold 2"/>
          <p:cNvSpPr>
            <a:spLocks noGrp="1"/>
          </p:cNvSpPr>
          <p:nvPr>
            <p:ph idx="14"/>
          </p:nvPr>
        </p:nvSpPr>
        <p:spPr>
          <a:xfrm>
            <a:off x="395289" y="1482291"/>
            <a:ext cx="3979488" cy="2745222"/>
          </a:xfrm>
        </p:spPr>
        <p:txBody>
          <a:bodyPr/>
          <a:lstStyle>
            <a:lvl1pPr>
              <a:spcBef>
                <a:spcPts val="0"/>
              </a:spcBef>
              <a:defRPr/>
            </a:lvl1pPr>
          </a:lstStyle>
          <a:p>
            <a:pPr lvl="0"/>
            <a:r>
              <a:rPr lang="en-US"/>
              <a:t>Edit Master text styles</a:t>
            </a:r>
          </a:p>
          <a:p>
            <a:pPr lvl="1"/>
            <a:r>
              <a:rPr lang="en-US"/>
              <a:t>Second level</a:t>
            </a:r>
          </a:p>
        </p:txBody>
      </p:sp>
      <p:sp>
        <p:nvSpPr>
          <p:cNvPr id="13" name="Plassholder for innhold 2"/>
          <p:cNvSpPr>
            <a:spLocks noGrp="1"/>
          </p:cNvSpPr>
          <p:nvPr>
            <p:ph idx="15"/>
          </p:nvPr>
        </p:nvSpPr>
        <p:spPr>
          <a:xfrm>
            <a:off x="4769225" y="1482291"/>
            <a:ext cx="3979488" cy="2745222"/>
          </a:xfrm>
        </p:spPr>
        <p:txBody>
          <a:bodyPr/>
          <a:lstStyle>
            <a:lvl1pPr>
              <a:spcBef>
                <a:spcPts val="0"/>
              </a:spcBef>
              <a:defRPr/>
            </a:lvl1pPr>
          </a:lstStyle>
          <a:p>
            <a:pPr lvl="0"/>
            <a:r>
              <a:rPr lang="en-US"/>
              <a:t>Edit Master text styles</a:t>
            </a:r>
          </a:p>
          <a:p>
            <a:pPr lvl="1"/>
            <a:r>
              <a:rPr lang="en-US"/>
              <a:t>Second level</a:t>
            </a:r>
          </a:p>
        </p:txBody>
      </p:sp>
      <p:sp>
        <p:nvSpPr>
          <p:cNvPr id="14"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132190CC-FD04-43F4-B0AD-588D645D4A76}" type="datetime1">
              <a:rPr lang="nb-NO" smtClean="0"/>
              <a:t>30.06.2020</a:t>
            </a:fld>
            <a:endParaRPr lang="nb-NO"/>
          </a:p>
        </p:txBody>
      </p:sp>
      <p:sp>
        <p:nvSpPr>
          <p:cNvPr id="15"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9"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lvl1pPr>
              <a:defRPr sz="2000"/>
            </a:lvl1pPr>
          </a:lstStyle>
          <a:p>
            <a:r>
              <a:rPr lang="en-US"/>
              <a:t>Click to edit Master title style</a:t>
            </a:r>
            <a:endParaRPr lang="nb-NO"/>
          </a:p>
        </p:txBody>
      </p:sp>
    </p:spTree>
    <p:extLst>
      <p:ext uri="{BB962C8B-B14F-4D97-AF65-F5344CB8AC3E}">
        <p14:creationId xmlns:p14="http://schemas.microsoft.com/office/powerpoint/2010/main" val="3149366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2E7643F3-CC0F-4807-827B-0341650B7476}" type="datetime1">
              <a:rPr lang="nb-NO" noProof="0" smtClean="0"/>
              <a:t>30.06.2020</a:t>
            </a:fld>
            <a:endParaRPr lang="nb-NO" noProof="0"/>
          </a:p>
        </p:txBody>
      </p:sp>
      <p:sp>
        <p:nvSpPr>
          <p:cNvPr id="7"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noProof="0" smtClean="0"/>
              <a:pPr/>
              <a:t>‹#›</a:t>
            </a:fld>
            <a:endParaRPr lang="nb-NO" noProof="0"/>
          </a:p>
        </p:txBody>
      </p:sp>
      <p:sp>
        <p:nvSpPr>
          <p:cNvPr id="8" name="Plassholder for tittel 1"/>
          <p:cNvSpPr>
            <a:spLocks noGrp="1"/>
          </p:cNvSpPr>
          <p:nvPr>
            <p:ph type="title" hasCustomPrompt="1"/>
          </p:nvPr>
        </p:nvSpPr>
        <p:spPr>
          <a:xfrm>
            <a:off x="391765" y="454840"/>
            <a:ext cx="8357328" cy="307777"/>
          </a:xfrm>
          <a:prstGeom prst="rect">
            <a:avLst/>
          </a:prstGeom>
        </p:spPr>
        <p:txBody>
          <a:bodyPr vert="horz" wrap="square" lIns="0" tIns="0" rIns="0" bIns="0" rtlCol="0" anchor="t" anchorCtr="0">
            <a:spAutoFit/>
          </a:bodyPr>
          <a:lstStyle>
            <a:lvl1pPr>
              <a:defRPr cap="all" baseline="0"/>
            </a:lvl1pPr>
          </a:lstStyle>
          <a:p>
            <a:r>
              <a:rPr lang="nb-NO" noProof="0"/>
              <a:t>CLICK TO EDIT MASTER TITLE STYLE</a:t>
            </a:r>
          </a:p>
        </p:txBody>
      </p:sp>
    </p:spTree>
    <p:extLst>
      <p:ext uri="{BB962C8B-B14F-4D97-AF65-F5344CB8AC3E}">
        <p14:creationId xmlns:p14="http://schemas.microsoft.com/office/powerpoint/2010/main" val="4233362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09BB8C4F-DABE-4048-B26D-3F9B83C992C5}" type="datetime1">
              <a:rPr lang="nb-NO" noProof="0" smtClean="0"/>
              <a:t>30.06.2020</a:t>
            </a:fld>
            <a:endParaRPr lang="nb-NO" noProof="0"/>
          </a:p>
        </p:txBody>
      </p:sp>
      <p:sp>
        <p:nvSpPr>
          <p:cNvPr id="6"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noProof="0" smtClean="0"/>
              <a:pPr/>
              <a:t>‹#›</a:t>
            </a:fld>
            <a:endParaRPr lang="nb-NO" noProof="0"/>
          </a:p>
        </p:txBody>
      </p:sp>
    </p:spTree>
    <p:extLst>
      <p:ext uri="{BB962C8B-B14F-4D97-AF65-F5344CB8AC3E}">
        <p14:creationId xmlns:p14="http://schemas.microsoft.com/office/powerpoint/2010/main" val="2100346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1_Tomt_ute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4594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Avslutningsslide">
    <p:spTree>
      <p:nvGrpSpPr>
        <p:cNvPr id="1" name=""/>
        <p:cNvGrpSpPr/>
        <p:nvPr/>
      </p:nvGrpSpPr>
      <p:grpSpPr>
        <a:xfrm>
          <a:off x="0" y="0"/>
          <a:ext cx="0" cy="0"/>
          <a:chOff x="0" y="0"/>
          <a:chExt cx="0" cy="0"/>
        </a:xfrm>
      </p:grpSpPr>
      <p:sp>
        <p:nvSpPr>
          <p:cNvPr id="4" name="TextBox 3"/>
          <p:cNvSpPr txBox="1"/>
          <p:nvPr userDrawn="1"/>
        </p:nvSpPr>
        <p:spPr>
          <a:xfrm>
            <a:off x="3388094" y="4237139"/>
            <a:ext cx="2367815" cy="400110"/>
          </a:xfrm>
          <a:prstGeom prst="rect">
            <a:avLst/>
          </a:prstGeom>
          <a:noFill/>
        </p:spPr>
        <p:txBody>
          <a:bodyPr wrap="square" rtlCol="0">
            <a:spAutoFit/>
          </a:bodyPr>
          <a:lstStyle/>
          <a:p>
            <a:pPr algn="ctr"/>
            <a:r>
              <a:rPr lang="en-US" sz="1000" b="1" u="sng" err="1"/>
              <a:t>Tusen</a:t>
            </a:r>
            <a:r>
              <a:rPr lang="en-US" sz="1000" b="1" u="sng"/>
              <a:t> </a:t>
            </a:r>
            <a:r>
              <a:rPr lang="en-US" sz="1000" b="1" u="sng" err="1"/>
              <a:t>takk</a:t>
            </a:r>
            <a:r>
              <a:rPr lang="en-US" sz="1000" b="1" u="sng"/>
              <a:t>!</a:t>
            </a:r>
          </a:p>
          <a:p>
            <a:pPr algn="ctr"/>
            <a:r>
              <a:rPr lang="en-US" sz="1000" b="1" u="sng" err="1"/>
              <a:t>www.innovasjonnorge.no</a:t>
            </a:r>
            <a:endParaRPr lang="en-US" sz="1000" b="1" u="sng"/>
          </a:p>
        </p:txBody>
      </p:sp>
      <p:sp>
        <p:nvSpPr>
          <p:cNvPr id="5" name="Rectangle 4"/>
          <p:cNvSpPr/>
          <p:nvPr userDrawn="1"/>
        </p:nvSpPr>
        <p:spPr>
          <a:xfrm>
            <a:off x="3078478" y="2051783"/>
            <a:ext cx="2987047" cy="1039935"/>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769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8" name="Plassholder for tekst 7"/>
          <p:cNvSpPr>
            <a:spLocks noGrp="1"/>
          </p:cNvSpPr>
          <p:nvPr>
            <p:ph type="body" sz="quarter" idx="13"/>
          </p:nvPr>
        </p:nvSpPr>
        <p:spPr>
          <a:xfrm>
            <a:off x="396051" y="447675"/>
            <a:ext cx="1868487" cy="123111"/>
          </a:xfrm>
        </p:spPr>
        <p:txBody>
          <a:bodyPr anchor="t" anchorCtr="0">
            <a:spAutoFit/>
          </a:bodyPr>
          <a:lstStyle>
            <a:lvl1pPr marL="0" indent="0">
              <a:buNone/>
              <a:defRPr sz="800" b="1" u="sng"/>
            </a:lvl1pPr>
          </a:lstStyle>
          <a:p>
            <a:pPr lvl="0"/>
            <a:r>
              <a:rPr lang="en-US"/>
              <a:t>Edit Master text styles</a:t>
            </a:r>
          </a:p>
        </p:txBody>
      </p:sp>
      <p:sp>
        <p:nvSpPr>
          <p:cNvPr id="14"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1E0FA070-9229-45F5-8B14-71DEF6BB8EE2}" type="datetime1">
              <a:rPr lang="nb-NO" smtClean="0"/>
              <a:t>30.06.2020</a:t>
            </a:fld>
            <a:endParaRPr lang="nb-NO"/>
          </a:p>
        </p:txBody>
      </p:sp>
      <p:sp>
        <p:nvSpPr>
          <p:cNvPr id="15"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pic>
        <p:nvPicPr>
          <p:cNvPr id="10" name="Bild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2339261"/>
            <a:ext cx="2962663" cy="960122"/>
          </a:xfrm>
          <a:prstGeom prst="rect">
            <a:avLst/>
          </a:prstGeom>
        </p:spPr>
      </p:pic>
      <p:sp>
        <p:nvSpPr>
          <p:cNvPr id="12" name="Tittel 1"/>
          <p:cNvSpPr>
            <a:spLocks noGrp="1"/>
          </p:cNvSpPr>
          <p:nvPr>
            <p:ph type="ctrTitle"/>
          </p:nvPr>
        </p:nvSpPr>
        <p:spPr>
          <a:xfrm>
            <a:off x="4572000" y="2279886"/>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a:p>
        </p:txBody>
      </p:sp>
      <p:sp>
        <p:nvSpPr>
          <p:cNvPr id="13" name="Undertittel 2"/>
          <p:cNvSpPr>
            <a:spLocks noGrp="1"/>
          </p:cNvSpPr>
          <p:nvPr>
            <p:ph type="subTitle" idx="1"/>
          </p:nvPr>
        </p:nvSpPr>
        <p:spPr>
          <a:xfrm>
            <a:off x="4572000" y="3051520"/>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Tree>
    <p:extLst>
      <p:ext uri="{BB962C8B-B14F-4D97-AF65-F5344CB8AC3E}">
        <p14:creationId xmlns:p14="http://schemas.microsoft.com/office/powerpoint/2010/main" val="410468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sp>
        <p:nvSpPr>
          <p:cNvPr id="23" name="Plassholder for dato 3"/>
          <p:cNvSpPr>
            <a:spLocks noGrp="1"/>
          </p:cNvSpPr>
          <p:nvPr>
            <p:ph type="dt" sz="half" idx="2"/>
          </p:nvPr>
        </p:nvSpPr>
        <p:spPr>
          <a:xfrm>
            <a:off x="6363571" y="4680586"/>
            <a:ext cx="144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3ACD08C2-19B4-4E7C-9268-F174341E2FB0}" type="datetime1">
              <a:rPr lang="nb-NO" smtClean="0"/>
              <a:t>30.06.2020</a:t>
            </a:fld>
            <a:endParaRPr lang="nb-NO"/>
          </a:p>
        </p:txBody>
      </p:sp>
      <p:sp>
        <p:nvSpPr>
          <p:cNvPr id="24" name="Plassholder for lysbildenummer 5"/>
          <p:cNvSpPr>
            <a:spLocks noGrp="1"/>
          </p:cNvSpPr>
          <p:nvPr>
            <p:ph type="sldNum" sz="quarter" idx="4"/>
          </p:nvPr>
        </p:nvSpPr>
        <p:spPr>
          <a:xfrm>
            <a:off x="8389093" y="4680586"/>
            <a:ext cx="360000" cy="107722"/>
          </a:xfrm>
          <a:prstGeom prst="rect">
            <a:avLst/>
          </a:prstGeom>
        </p:spPr>
        <p:txBody>
          <a:bodyPr vert="horz" lIns="0" tIns="0" rIns="0" bIns="0" rtlCol="0" anchor="t" anchorCtr="0">
            <a:sp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
        <p:nvSpPr>
          <p:cNvPr id="8" name="Tittel 1"/>
          <p:cNvSpPr>
            <a:spLocks noGrp="1"/>
          </p:cNvSpPr>
          <p:nvPr>
            <p:ph type="ctrTitle"/>
          </p:nvPr>
        </p:nvSpPr>
        <p:spPr>
          <a:xfrm>
            <a:off x="4572000" y="2279886"/>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a:p>
        </p:txBody>
      </p:sp>
      <p:sp>
        <p:nvSpPr>
          <p:cNvPr id="9" name="Undertittel 2"/>
          <p:cNvSpPr>
            <a:spLocks noGrp="1"/>
          </p:cNvSpPr>
          <p:nvPr>
            <p:ph type="subTitle" idx="1"/>
          </p:nvPr>
        </p:nvSpPr>
        <p:spPr>
          <a:xfrm>
            <a:off x="4572000" y="3051520"/>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Tree>
    <p:extLst>
      <p:ext uri="{BB962C8B-B14F-4D97-AF65-F5344CB8AC3E}">
        <p14:creationId xmlns:p14="http://schemas.microsoft.com/office/powerpoint/2010/main" val="20360328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SORT">
    <p:spTree>
      <p:nvGrpSpPr>
        <p:cNvPr id="1" name=""/>
        <p:cNvGrpSpPr/>
        <p:nvPr/>
      </p:nvGrpSpPr>
      <p:grpSpPr>
        <a:xfrm>
          <a:off x="0" y="0"/>
          <a:ext cx="0" cy="0"/>
          <a:chOff x="0" y="0"/>
          <a:chExt cx="0" cy="0"/>
        </a:xfrm>
      </p:grpSpPr>
      <p:sp>
        <p:nvSpPr>
          <p:cNvPr id="9" name="Rektangel 8"/>
          <p:cNvSpPr/>
          <p:nvPr userDrawn="1"/>
        </p:nvSpPr>
        <p:spPr>
          <a:xfrm>
            <a:off x="0" y="1166815"/>
            <a:ext cx="9144000" cy="397668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2"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a:p>
        </p:txBody>
      </p:sp>
      <p:sp>
        <p:nvSpPr>
          <p:cNvPr id="3"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4" name="Plassholder for dato 3"/>
          <p:cNvSpPr>
            <a:spLocks noGrp="1"/>
          </p:cNvSpPr>
          <p:nvPr>
            <p:ph type="dt" sz="half" idx="10"/>
          </p:nvPr>
        </p:nvSpPr>
        <p:spPr>
          <a:xfrm>
            <a:off x="6656701" y="4680586"/>
            <a:ext cx="1440000" cy="107722"/>
          </a:xfrm>
          <a:prstGeom prst="rect">
            <a:avLst/>
          </a:prstGeom>
        </p:spPr>
        <p:txBody>
          <a:bodyPr>
            <a:spAutoFit/>
          </a:bodyPr>
          <a:lstStyle>
            <a:lvl1pPr>
              <a:defRPr>
                <a:solidFill>
                  <a:schemeClr val="bg1"/>
                </a:solidFill>
              </a:defRPr>
            </a:lvl1pPr>
          </a:lstStyle>
          <a:p>
            <a:fld id="{80924E28-EEE0-4503-8B2C-F239348D9349}" type="datetime1">
              <a:rPr lang="nb-NO" smtClean="0"/>
              <a:t>30.06.2020</a:t>
            </a:fld>
            <a:endParaRPr lang="nb-NO"/>
          </a:p>
        </p:txBody>
      </p:sp>
      <p:sp>
        <p:nvSpPr>
          <p:cNvPr id="6" name="Plassholder for lysbildenummer 5"/>
          <p:cNvSpPr>
            <a:spLocks noGrp="1"/>
          </p:cNvSpPr>
          <p:nvPr>
            <p:ph type="sldNum" sz="quarter" idx="12"/>
          </p:nvPr>
        </p:nvSpPr>
        <p:spPr>
          <a:xfrm>
            <a:off x="8389093" y="4686861"/>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10" name="Rectangle 6"/>
          <p:cNvSpPr/>
          <p:nvPr userDrawn="1"/>
        </p:nvSpPr>
        <p:spPr>
          <a:xfrm>
            <a:off x="404649" y="451554"/>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9">
            <a:extLst>
              <a:ext uri="{FF2B5EF4-FFF2-40B4-BE49-F238E27FC236}">
                <a16:creationId xmlns:a16="http://schemas.microsoft.com/office/drawing/2014/main" id="{42EB68E9-1827-491E-8E39-FD9DB7834A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7985108" y="461353"/>
            <a:ext cx="763985"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70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lysbilde RØD">
    <p:spTree>
      <p:nvGrpSpPr>
        <p:cNvPr id="1" name=""/>
        <p:cNvGrpSpPr/>
        <p:nvPr/>
      </p:nvGrpSpPr>
      <p:grpSpPr>
        <a:xfrm>
          <a:off x="0" y="0"/>
          <a:ext cx="0" cy="0"/>
          <a:chOff x="0" y="0"/>
          <a:chExt cx="0" cy="0"/>
        </a:xfrm>
      </p:grpSpPr>
      <p:sp>
        <p:nvSpPr>
          <p:cNvPr id="19" name="Rektangel 8"/>
          <p:cNvSpPr/>
          <p:nvPr userDrawn="1"/>
        </p:nvSpPr>
        <p:spPr>
          <a:xfrm>
            <a:off x="0" y="1166814"/>
            <a:ext cx="9144000" cy="3976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11" name="Rectangle 6"/>
          <p:cNvSpPr/>
          <p:nvPr userDrawn="1"/>
        </p:nvSpPr>
        <p:spPr>
          <a:xfrm>
            <a:off x="404649" y="451554"/>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Plassholder for lysbildenummer 5">
            <a:extLst>
              <a:ext uri="{FF2B5EF4-FFF2-40B4-BE49-F238E27FC236}">
                <a16:creationId xmlns:a16="http://schemas.microsoft.com/office/drawing/2014/main" id="{E96815B8-9E17-4FEC-B984-B67B961D280E}"/>
              </a:ext>
            </a:extLst>
          </p:cNvPr>
          <p:cNvSpPr>
            <a:spLocks noGrp="1"/>
          </p:cNvSpPr>
          <p:nvPr>
            <p:ph type="sldNum" sz="quarter" idx="4"/>
          </p:nvPr>
        </p:nvSpPr>
        <p:spPr>
          <a:xfrm>
            <a:off x="8487351" y="4752829"/>
            <a:ext cx="252000" cy="107722"/>
          </a:xfrm>
          <a:prstGeom prst="rect">
            <a:avLst/>
          </a:prstGeom>
        </p:spPr>
        <p:txBody>
          <a:bodyPr vert="horz" lIns="0" tIns="0" rIns="0" bIns="0" rtlCol="0" anchor="t" anchorCtr="0">
            <a:noAutofit/>
          </a:bodyPr>
          <a:lstStyle>
            <a:lvl1pPr marL="0" algn="r">
              <a:lnSpc>
                <a:spcPct val="100000"/>
              </a:lnSpc>
              <a:spcBef>
                <a:spcPts val="0"/>
              </a:spcBef>
              <a:defRPr sz="700" b="0" baseline="0">
                <a:solidFill>
                  <a:schemeClr val="bg1"/>
                </a:solidFill>
              </a:defRPr>
            </a:lvl1pPr>
          </a:lstStyle>
          <a:p>
            <a:fld id="{45D54F3E-5908-4C83-B5CA-2A5BDE9E6817}" type="slidenum">
              <a:rPr lang="nb-NO" smtClean="0"/>
              <a:pPr/>
              <a:t>‹#›</a:t>
            </a:fld>
            <a:endParaRPr lang="nb-NO"/>
          </a:p>
        </p:txBody>
      </p:sp>
      <p:pic>
        <p:nvPicPr>
          <p:cNvPr id="13" name="Graphic 7">
            <a:extLst>
              <a:ext uri="{FF2B5EF4-FFF2-40B4-BE49-F238E27FC236}">
                <a16:creationId xmlns:a16="http://schemas.microsoft.com/office/drawing/2014/main" id="{9D52A7CA-EE83-4F66-B8C3-542D705477B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34560" y="460250"/>
            <a:ext cx="814533" cy="257180"/>
          </a:xfrm>
          <a:prstGeom prst="rect">
            <a:avLst/>
          </a:prstGeom>
        </p:spPr>
      </p:pic>
      <p:sp>
        <p:nvSpPr>
          <p:cNvPr id="9" name="Tittel 1"/>
          <p:cNvSpPr>
            <a:spLocks noGrp="1"/>
          </p:cNvSpPr>
          <p:nvPr>
            <p:ph type="ctrTitle" hasCustomPrompt="1"/>
          </p:nvPr>
        </p:nvSpPr>
        <p:spPr>
          <a:xfrm>
            <a:off x="4572000" y="2419362"/>
            <a:ext cx="4177093" cy="923330"/>
          </a:xfrm>
        </p:spPr>
        <p:txBody>
          <a:bodyPr wrap="square" anchor="b" anchorCtr="0">
            <a:spAutoFit/>
          </a:bodyPr>
          <a:lstStyle>
            <a:lvl1pPr algn="l">
              <a:defRPr sz="2000" b="1">
                <a:solidFill>
                  <a:schemeClr val="bg1"/>
                </a:solidFill>
              </a:defRPr>
            </a:lvl1pPr>
          </a:lstStyle>
          <a:p>
            <a:r>
              <a:rPr lang="nb-NO" noProof="0"/>
              <a:t>Tema 1</a:t>
            </a:r>
            <a:br>
              <a:rPr lang="nb-NO" noProof="0"/>
            </a:br>
            <a:r>
              <a:rPr lang="nb-NO" noProof="0" err="1"/>
              <a:t>Click</a:t>
            </a:r>
            <a:r>
              <a:rPr lang="nb-NO" noProof="0"/>
              <a:t> to </a:t>
            </a:r>
            <a:r>
              <a:rPr lang="nb-NO" noProof="0" err="1"/>
              <a:t>edit</a:t>
            </a:r>
            <a:r>
              <a:rPr lang="nb-NO" noProof="0"/>
              <a:t> Master </a:t>
            </a:r>
            <a:r>
              <a:rPr lang="nb-NO" noProof="0" err="1"/>
              <a:t>title</a:t>
            </a:r>
            <a:r>
              <a:rPr lang="nb-NO" noProof="0"/>
              <a:t> style</a:t>
            </a:r>
            <a:br>
              <a:rPr lang="nb-NO" noProof="0"/>
            </a:br>
            <a:r>
              <a:rPr lang="nb-NO" noProof="0"/>
              <a:t>Linje 2</a:t>
            </a:r>
          </a:p>
        </p:txBody>
      </p:sp>
      <p:sp>
        <p:nvSpPr>
          <p:cNvPr id="10" name="Undertittel 2"/>
          <p:cNvSpPr>
            <a:spLocks noGrp="1"/>
          </p:cNvSpPr>
          <p:nvPr>
            <p:ph type="subTitle" idx="1" hasCustomPrompt="1"/>
          </p:nvPr>
        </p:nvSpPr>
        <p:spPr>
          <a:xfrm>
            <a:off x="4572000" y="3621883"/>
            <a:ext cx="4177093" cy="138499"/>
          </a:xfrm>
        </p:spPr>
        <p:txBody>
          <a:bodyPr wrap="square">
            <a:spAutoFit/>
          </a:bodyPr>
          <a:lstStyle>
            <a:lvl1pPr marL="0" indent="0" algn="l">
              <a:buNone/>
              <a:defRPr sz="9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nb-NO" noProof="0" err="1"/>
              <a:t>Click</a:t>
            </a:r>
            <a:r>
              <a:rPr lang="nb-NO" noProof="0"/>
              <a:t> to </a:t>
            </a:r>
            <a:r>
              <a:rPr lang="nb-NO" noProof="0" err="1"/>
              <a:t>edit</a:t>
            </a:r>
            <a:r>
              <a:rPr lang="nb-NO" noProof="0"/>
              <a:t> Master </a:t>
            </a:r>
            <a:r>
              <a:rPr lang="nb-NO" noProof="0" err="1"/>
              <a:t>subtitle</a:t>
            </a:r>
            <a:r>
              <a:rPr lang="nb-NO" noProof="0"/>
              <a:t> style</a:t>
            </a:r>
          </a:p>
        </p:txBody>
      </p:sp>
    </p:spTree>
    <p:extLst>
      <p:ext uri="{BB962C8B-B14F-4D97-AF65-F5344CB8AC3E}">
        <p14:creationId xmlns:p14="http://schemas.microsoft.com/office/powerpoint/2010/main" val="315751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lysbilde LILLA">
    <p:spTree>
      <p:nvGrpSpPr>
        <p:cNvPr id="1" name=""/>
        <p:cNvGrpSpPr/>
        <p:nvPr/>
      </p:nvGrpSpPr>
      <p:grpSpPr>
        <a:xfrm>
          <a:off x="0" y="0"/>
          <a:ext cx="0" cy="0"/>
          <a:chOff x="0" y="0"/>
          <a:chExt cx="0" cy="0"/>
        </a:xfrm>
      </p:grpSpPr>
      <p:sp>
        <p:nvSpPr>
          <p:cNvPr id="18" name="Rektangel 8"/>
          <p:cNvSpPr/>
          <p:nvPr userDrawn="1"/>
        </p:nvSpPr>
        <p:spPr>
          <a:xfrm>
            <a:off x="0" y="1166815"/>
            <a:ext cx="9144000" cy="3976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a:prstGeom prst="rect">
            <a:avLst/>
          </a:prstGeom>
        </p:spPr>
        <p:txBody>
          <a:bodyPr>
            <a:spAutoFit/>
          </a:bodyPr>
          <a:lstStyle>
            <a:lvl1pPr>
              <a:defRPr>
                <a:solidFill>
                  <a:schemeClr val="bg1"/>
                </a:solidFill>
              </a:defRPr>
            </a:lvl1pPr>
          </a:lstStyle>
          <a:p>
            <a:fld id="{2B5B0DC7-35C6-4233-B2AE-880676D7EDF3}" type="datetime1">
              <a:rPr lang="nb-NO" smtClean="0"/>
              <a:t>30.06.2020</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11" name="Rectangle 6"/>
          <p:cNvSpPr/>
          <p:nvPr userDrawn="1"/>
        </p:nvSpPr>
        <p:spPr>
          <a:xfrm>
            <a:off x="404649" y="451554"/>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575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lysbilde GRØNN">
    <p:spTree>
      <p:nvGrpSpPr>
        <p:cNvPr id="1" name=""/>
        <p:cNvGrpSpPr/>
        <p:nvPr/>
      </p:nvGrpSpPr>
      <p:grpSpPr>
        <a:xfrm>
          <a:off x="0" y="0"/>
          <a:ext cx="0" cy="0"/>
          <a:chOff x="0" y="0"/>
          <a:chExt cx="0" cy="0"/>
        </a:xfrm>
      </p:grpSpPr>
      <p:sp>
        <p:nvSpPr>
          <p:cNvPr id="17" name="Rektangel 8"/>
          <p:cNvSpPr/>
          <p:nvPr userDrawn="1"/>
        </p:nvSpPr>
        <p:spPr>
          <a:xfrm>
            <a:off x="0" y="1166815"/>
            <a:ext cx="9144000" cy="3976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a:prstGeom prst="rect">
            <a:avLst/>
          </a:prstGeom>
        </p:spPr>
        <p:txBody>
          <a:bodyPr>
            <a:spAutoFit/>
          </a:bodyPr>
          <a:lstStyle>
            <a:lvl1pPr>
              <a:defRPr>
                <a:solidFill>
                  <a:schemeClr val="bg1"/>
                </a:solidFill>
              </a:defRPr>
            </a:lvl1pPr>
          </a:lstStyle>
          <a:p>
            <a:fld id="{2E0E4645-2D36-43E7-956F-1ECB5B95680C}" type="datetime1">
              <a:rPr lang="nb-NO" smtClean="0"/>
              <a:t>30.06.2020</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bg1"/>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bg1"/>
                </a:solidFill>
              </a:defRPr>
            </a:lvl1pPr>
          </a:lstStyle>
          <a:p>
            <a:r>
              <a:rPr lang="en-US"/>
              <a:t>Click to edit Master title style</a:t>
            </a:r>
            <a:endParaRPr lang="nb-NO"/>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bg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11" name="Rectangle 6"/>
          <p:cNvSpPr/>
          <p:nvPr userDrawn="1"/>
        </p:nvSpPr>
        <p:spPr>
          <a:xfrm>
            <a:off x="404649" y="451554"/>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65923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lysbilde GUL">
    <p:spTree>
      <p:nvGrpSpPr>
        <p:cNvPr id="1" name=""/>
        <p:cNvGrpSpPr/>
        <p:nvPr/>
      </p:nvGrpSpPr>
      <p:grpSpPr>
        <a:xfrm>
          <a:off x="0" y="0"/>
          <a:ext cx="0" cy="0"/>
          <a:chOff x="0" y="0"/>
          <a:chExt cx="0" cy="0"/>
        </a:xfrm>
      </p:grpSpPr>
      <p:sp>
        <p:nvSpPr>
          <p:cNvPr id="18" name="Rektangel 8"/>
          <p:cNvSpPr/>
          <p:nvPr userDrawn="1"/>
        </p:nvSpPr>
        <p:spPr>
          <a:xfrm>
            <a:off x="0" y="1166815"/>
            <a:ext cx="9144000" cy="39766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nb-NO" sz="1351"/>
          </a:p>
        </p:txBody>
      </p:sp>
      <p:sp>
        <p:nvSpPr>
          <p:cNvPr id="4" name="Plassholder for dato 3"/>
          <p:cNvSpPr>
            <a:spLocks noGrp="1"/>
          </p:cNvSpPr>
          <p:nvPr>
            <p:ph type="dt" sz="half" idx="10"/>
          </p:nvPr>
        </p:nvSpPr>
        <p:spPr>
          <a:xfrm>
            <a:off x="6656701" y="4680586"/>
            <a:ext cx="1440000" cy="107722"/>
          </a:xfrm>
          <a:prstGeom prst="rect">
            <a:avLst/>
          </a:prstGeom>
        </p:spPr>
        <p:txBody>
          <a:bodyPr>
            <a:spAutoFit/>
          </a:bodyPr>
          <a:lstStyle>
            <a:lvl1pPr>
              <a:defRPr>
                <a:solidFill>
                  <a:schemeClr val="tx2"/>
                </a:solidFill>
              </a:defRPr>
            </a:lvl1pPr>
          </a:lstStyle>
          <a:p>
            <a:fld id="{968F5B38-DD60-46D9-8B84-3FD35227FE51}" type="datetime1">
              <a:rPr lang="nb-NO" smtClean="0"/>
              <a:t>30.06.2020</a:t>
            </a:fld>
            <a:endParaRPr lang="nb-NO"/>
          </a:p>
        </p:txBody>
      </p:sp>
      <p:sp>
        <p:nvSpPr>
          <p:cNvPr id="6" name="Plassholder for lysbildenummer 5"/>
          <p:cNvSpPr>
            <a:spLocks noGrp="1"/>
          </p:cNvSpPr>
          <p:nvPr>
            <p:ph type="sldNum" sz="quarter" idx="12"/>
          </p:nvPr>
        </p:nvSpPr>
        <p:spPr>
          <a:xfrm>
            <a:off x="8389093" y="4680586"/>
            <a:ext cx="360000" cy="107722"/>
          </a:xfrm>
        </p:spPr>
        <p:txBody>
          <a:bodyPr>
            <a:spAutoFit/>
          </a:bodyPr>
          <a:lstStyle>
            <a:lvl1pPr>
              <a:defRPr>
                <a:solidFill>
                  <a:schemeClr val="tx2"/>
                </a:solidFill>
              </a:defRPr>
            </a:lvl1pPr>
          </a:lstStyle>
          <a:p>
            <a:fld id="{45D54F3E-5908-4C83-B5CA-2A5BDE9E6817}" type="slidenum">
              <a:rPr lang="nb-NO" smtClean="0"/>
              <a:pPr/>
              <a:t>‹#›</a:t>
            </a:fld>
            <a:endParaRPr lang="nb-NO"/>
          </a:p>
        </p:txBody>
      </p:sp>
      <p:sp>
        <p:nvSpPr>
          <p:cNvPr id="9" name="Tittel 1"/>
          <p:cNvSpPr>
            <a:spLocks noGrp="1"/>
          </p:cNvSpPr>
          <p:nvPr>
            <p:ph type="ctrTitle"/>
          </p:nvPr>
        </p:nvSpPr>
        <p:spPr>
          <a:xfrm>
            <a:off x="4572000" y="2383524"/>
            <a:ext cx="4177093" cy="492443"/>
          </a:xfrm>
        </p:spPr>
        <p:txBody>
          <a:bodyPr wrap="square" anchor="b" anchorCtr="0">
            <a:spAutoFit/>
          </a:bodyPr>
          <a:lstStyle>
            <a:lvl1pPr algn="l">
              <a:defRPr sz="3200">
                <a:solidFill>
                  <a:schemeClr val="tx1"/>
                </a:solidFill>
              </a:defRPr>
            </a:lvl1pPr>
          </a:lstStyle>
          <a:p>
            <a:r>
              <a:rPr lang="en-US"/>
              <a:t>Click to edit Master title style</a:t>
            </a:r>
            <a:endParaRPr lang="nb-NO"/>
          </a:p>
        </p:txBody>
      </p:sp>
      <p:sp>
        <p:nvSpPr>
          <p:cNvPr id="10" name="Undertittel 2"/>
          <p:cNvSpPr>
            <a:spLocks noGrp="1"/>
          </p:cNvSpPr>
          <p:nvPr>
            <p:ph type="subTitle" idx="1"/>
          </p:nvPr>
        </p:nvSpPr>
        <p:spPr>
          <a:xfrm>
            <a:off x="4572000" y="3155158"/>
            <a:ext cx="4177093" cy="307777"/>
          </a:xfrm>
        </p:spPr>
        <p:txBody>
          <a:bodyPr wrap="square">
            <a:spAutoFit/>
          </a:bodyPr>
          <a:lstStyle>
            <a:lvl1pPr marL="0" indent="0" algn="l">
              <a:buNone/>
              <a:defRPr sz="2000">
                <a:solidFill>
                  <a:schemeClr val="tx1"/>
                </a:solidFill>
              </a:defRPr>
            </a:lvl1pPr>
            <a:lvl2pPr marL="257168" indent="0" algn="ctr">
              <a:buNone/>
              <a:defRPr sz="1125"/>
            </a:lvl2pPr>
            <a:lvl3pPr marL="514338" indent="0" algn="ctr">
              <a:buNone/>
              <a:defRPr sz="1013"/>
            </a:lvl3pPr>
            <a:lvl4pPr marL="771506" indent="0" algn="ctr">
              <a:buNone/>
              <a:defRPr sz="900"/>
            </a:lvl4pPr>
            <a:lvl5pPr marL="1028674" indent="0" algn="ctr">
              <a:buNone/>
              <a:defRPr sz="900"/>
            </a:lvl5pPr>
            <a:lvl6pPr marL="1285843" indent="0" algn="ctr">
              <a:buNone/>
              <a:defRPr sz="900"/>
            </a:lvl6pPr>
            <a:lvl7pPr marL="1543012" indent="0" algn="ctr">
              <a:buNone/>
              <a:defRPr sz="900"/>
            </a:lvl7pPr>
            <a:lvl8pPr marL="1800180" indent="0" algn="ctr">
              <a:buNone/>
              <a:defRPr sz="900"/>
            </a:lvl8pPr>
            <a:lvl9pPr marL="2057349" indent="0" algn="ctr">
              <a:buNone/>
              <a:defRPr sz="900"/>
            </a:lvl9pPr>
          </a:lstStyle>
          <a:p>
            <a:r>
              <a:rPr lang="en-US"/>
              <a:t>Click to edit Master subtitle style</a:t>
            </a:r>
            <a:endParaRPr lang="nb-NO"/>
          </a:p>
        </p:txBody>
      </p:sp>
      <p:sp>
        <p:nvSpPr>
          <p:cNvPr id="11" name="Rectangle 6"/>
          <p:cNvSpPr/>
          <p:nvPr userDrawn="1"/>
        </p:nvSpPr>
        <p:spPr>
          <a:xfrm>
            <a:off x="404649" y="451554"/>
            <a:ext cx="929408" cy="328133"/>
          </a:xfrm>
          <a:prstGeom prst="rect">
            <a:avLst/>
          </a:pr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0964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91765" y="454840"/>
            <a:ext cx="8357328" cy="307777"/>
          </a:xfrm>
          <a:prstGeom prst="rect">
            <a:avLst/>
          </a:prstGeom>
        </p:spPr>
        <p:txBody>
          <a:bodyPr vert="horz" wrap="square" lIns="0" tIns="0" rIns="0" bIns="0" rtlCol="0" anchor="t" anchorCtr="0">
            <a:spAutoFit/>
          </a:bodyPr>
          <a:lstStyle/>
          <a:p>
            <a:r>
              <a:rPr lang="nb-NO"/>
              <a:t>Tittel skal ha font </a:t>
            </a:r>
            <a:r>
              <a:rPr lang="nb-NO" err="1"/>
              <a:t>str</a:t>
            </a:r>
            <a:r>
              <a:rPr lang="nb-NO"/>
              <a:t>. 32pt som </a:t>
            </a:r>
            <a:r>
              <a:rPr lang="nb-NO" err="1"/>
              <a:t>default</a:t>
            </a:r>
            <a:endParaRPr lang="nb-NO"/>
          </a:p>
        </p:txBody>
      </p:sp>
      <p:sp>
        <p:nvSpPr>
          <p:cNvPr id="3" name="Plassholder for tekst 2"/>
          <p:cNvSpPr>
            <a:spLocks noGrp="1"/>
          </p:cNvSpPr>
          <p:nvPr>
            <p:ph type="body" idx="1"/>
          </p:nvPr>
        </p:nvSpPr>
        <p:spPr>
          <a:xfrm>
            <a:off x="391765" y="1161883"/>
            <a:ext cx="8360473" cy="3065631"/>
          </a:xfrm>
          <a:prstGeom prst="rect">
            <a:avLst/>
          </a:prstGeom>
        </p:spPr>
        <p:txBody>
          <a:bodyPr vert="horz" lIns="0" tIns="0" rIns="0" bIns="0" rtlCol="0" anchor="t" anchorCtr="0">
            <a:noAutofit/>
          </a:bodyPr>
          <a:lstStyle/>
          <a:p>
            <a:pPr lvl="0"/>
            <a:r>
              <a:rPr lang="nb-NO" noProof="0"/>
              <a:t>Brødtekst skal ha font </a:t>
            </a:r>
            <a:r>
              <a:rPr lang="nb-NO" noProof="0" err="1"/>
              <a:t>str</a:t>
            </a:r>
            <a:r>
              <a:rPr lang="nb-NO" noProof="0"/>
              <a:t>. 20pt som </a:t>
            </a:r>
            <a:r>
              <a:rPr lang="nb-NO" noProof="0" err="1"/>
              <a:t>default</a:t>
            </a:r>
            <a:r>
              <a:rPr lang="nb-NO" noProof="0"/>
              <a:t>,</a:t>
            </a:r>
          </a:p>
          <a:p>
            <a:pPr lvl="1"/>
            <a:r>
              <a:rPr lang="nb-NO" noProof="0"/>
              <a:t>Og 16pt som nedre grense</a:t>
            </a:r>
          </a:p>
        </p:txBody>
      </p:sp>
      <p:sp>
        <p:nvSpPr>
          <p:cNvPr id="6" name="Plassholder for lysbildenummer 5"/>
          <p:cNvSpPr>
            <a:spLocks noGrp="1"/>
          </p:cNvSpPr>
          <p:nvPr>
            <p:ph type="sldNum" sz="quarter" idx="4"/>
          </p:nvPr>
        </p:nvSpPr>
        <p:spPr>
          <a:xfrm>
            <a:off x="8487351" y="4752829"/>
            <a:ext cx="252000" cy="107722"/>
          </a:xfrm>
          <a:prstGeom prst="rect">
            <a:avLst/>
          </a:prstGeom>
        </p:spPr>
        <p:txBody>
          <a:bodyPr vert="horz" lIns="0" tIns="0" rIns="0" bIns="0" rtlCol="0" anchor="t" anchorCtr="0">
            <a:noAutofit/>
          </a:bodyPr>
          <a:lstStyle>
            <a:lvl1pPr marL="0" algn="r">
              <a:lnSpc>
                <a:spcPct val="100000"/>
              </a:lnSpc>
              <a:spcBef>
                <a:spcPts val="0"/>
              </a:spcBef>
              <a:defRPr sz="700" b="0" baseline="0">
                <a:solidFill>
                  <a:schemeClr val="tx1"/>
                </a:solidFill>
              </a:defRPr>
            </a:lvl1pPr>
          </a:lstStyle>
          <a:p>
            <a:fld id="{45D54F3E-5908-4C83-B5CA-2A5BDE9E6817}" type="slidenum">
              <a:rPr lang="nb-NO" smtClean="0"/>
              <a:pPr/>
              <a:t>‹#›</a:t>
            </a:fld>
            <a:endParaRPr lang="nb-NO"/>
          </a:p>
        </p:txBody>
      </p:sp>
    </p:spTree>
    <p:extLst>
      <p:ext uri="{BB962C8B-B14F-4D97-AF65-F5344CB8AC3E}">
        <p14:creationId xmlns:p14="http://schemas.microsoft.com/office/powerpoint/2010/main" val="104999259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Lst>
  <p:hf hdr="0" ftr="0" dt="0"/>
  <p:txStyles>
    <p:titleStyle>
      <a:lvl1pPr marL="0" algn="l" defTabSz="514338" rtl="0" eaLnBrk="1" latinLnBrk="0" hangingPunct="1">
        <a:lnSpc>
          <a:spcPct val="100000"/>
        </a:lnSpc>
        <a:spcBef>
          <a:spcPts val="0"/>
        </a:spcBef>
        <a:buNone/>
        <a:defRPr sz="2000" b="1" kern="1200" cap="none" baseline="0">
          <a:solidFill>
            <a:schemeClr val="tx1"/>
          </a:solidFill>
          <a:latin typeface="+mj-lt"/>
          <a:ea typeface="+mj-ea"/>
          <a:cs typeface="+mj-cs"/>
        </a:defRPr>
      </a:lvl1pPr>
    </p:titleStyle>
    <p:bodyStyle>
      <a:lvl1pPr marL="148496" indent="-148496" algn="l" defTabSz="514338" rtl="0" eaLnBrk="1" latinLnBrk="0" hangingPunct="1">
        <a:lnSpc>
          <a:spcPct val="100000"/>
        </a:lnSpc>
        <a:spcBef>
          <a:spcPts val="151"/>
        </a:spcBef>
        <a:buFont typeface="Arial" panose="020B0604020202020204" pitchFamily="34" charset="0"/>
        <a:buChar char="•"/>
        <a:defRPr sz="2000" kern="1200" baseline="0">
          <a:solidFill>
            <a:schemeClr val="tx1"/>
          </a:solidFill>
          <a:latin typeface="+mn-lt"/>
          <a:ea typeface="+mn-ea"/>
          <a:cs typeface="+mn-cs"/>
        </a:defRPr>
      </a:lvl1pPr>
      <a:lvl2pPr marL="296993" indent="-147635" algn="l" defTabSz="514338" rtl="0" eaLnBrk="1" latinLnBrk="0" hangingPunct="1">
        <a:lnSpc>
          <a:spcPct val="100000"/>
        </a:lnSpc>
        <a:spcBef>
          <a:spcPts val="0"/>
        </a:spcBef>
        <a:buFont typeface="Arial" panose="020B0604020202020204" pitchFamily="34" charset="0"/>
        <a:buChar char="•"/>
        <a:defRPr sz="1600" kern="1200" baseline="0">
          <a:solidFill>
            <a:schemeClr val="tx1"/>
          </a:solidFill>
          <a:latin typeface="+mn-lt"/>
          <a:ea typeface="+mn-ea"/>
          <a:cs typeface="+mn-cs"/>
        </a:defRPr>
      </a:lvl2pPr>
      <a:lvl3pPr marL="445489" indent="-148496" algn="l" defTabSz="514338" rtl="0" eaLnBrk="1" latinLnBrk="0" hangingPunct="1">
        <a:lnSpc>
          <a:spcPct val="100000"/>
        </a:lnSpc>
        <a:spcBef>
          <a:spcPts val="0"/>
        </a:spcBef>
        <a:buFont typeface="Arial" panose="020B0604020202020204" pitchFamily="34" charset="0"/>
        <a:buChar char="•"/>
        <a:defRPr sz="900" kern="1200" baseline="0">
          <a:solidFill>
            <a:schemeClr val="tx1"/>
          </a:solidFill>
          <a:latin typeface="+mn-lt"/>
          <a:ea typeface="+mn-ea"/>
          <a:cs typeface="+mn-cs"/>
        </a:defRPr>
      </a:lvl3pPr>
      <a:lvl4pPr marL="593985" indent="-148496" algn="l" defTabSz="514338" rtl="0" eaLnBrk="1" latinLnBrk="0" hangingPunct="1">
        <a:lnSpc>
          <a:spcPct val="100000"/>
        </a:lnSpc>
        <a:spcBef>
          <a:spcPts val="0"/>
        </a:spcBef>
        <a:buFont typeface="Arial" panose="020B0604020202020204" pitchFamily="34" charset="0"/>
        <a:buChar char="•"/>
        <a:defRPr sz="851" kern="1200" baseline="0">
          <a:solidFill>
            <a:schemeClr val="tx1"/>
          </a:solidFill>
          <a:latin typeface="+mn-lt"/>
          <a:ea typeface="+mn-ea"/>
          <a:cs typeface="+mn-cs"/>
        </a:defRPr>
      </a:lvl4pPr>
      <a:lvl5pPr marL="742481" indent="-148496" algn="l" defTabSz="514338" rtl="0" eaLnBrk="1" latinLnBrk="0" hangingPunct="1">
        <a:lnSpc>
          <a:spcPct val="100000"/>
        </a:lnSpc>
        <a:spcBef>
          <a:spcPts val="0"/>
        </a:spcBef>
        <a:buFont typeface="Arial" panose="020B0604020202020204" pitchFamily="34" charset="0"/>
        <a:buChar char="•"/>
        <a:defRPr sz="788" kern="1200" baseline="0">
          <a:solidFill>
            <a:schemeClr val="tx1"/>
          </a:solidFill>
          <a:latin typeface="+mn-lt"/>
          <a:ea typeface="+mn-ea"/>
          <a:cs typeface="+mn-cs"/>
        </a:defRPr>
      </a:lvl5pPr>
      <a:lvl6pPr marL="141442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7"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3" indent="-128585" algn="l" defTabSz="514338"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b-NO"/>
      </a:defPPr>
      <a:lvl1pPr marL="0" algn="l" defTabSz="514338" rtl="0" eaLnBrk="1" latinLnBrk="0" hangingPunct="1">
        <a:defRPr sz="1013" kern="1200">
          <a:solidFill>
            <a:schemeClr val="tx1"/>
          </a:solidFill>
          <a:latin typeface="+mn-lt"/>
          <a:ea typeface="+mn-ea"/>
          <a:cs typeface="+mn-cs"/>
        </a:defRPr>
      </a:lvl1pPr>
      <a:lvl2pPr marL="257168" algn="l" defTabSz="514338" rtl="0" eaLnBrk="1" latinLnBrk="0" hangingPunct="1">
        <a:defRPr sz="1013" kern="1200">
          <a:solidFill>
            <a:schemeClr val="tx1"/>
          </a:solidFill>
          <a:latin typeface="+mn-lt"/>
          <a:ea typeface="+mn-ea"/>
          <a:cs typeface="+mn-cs"/>
        </a:defRPr>
      </a:lvl2pPr>
      <a:lvl3pPr marL="514338" algn="l" defTabSz="514338" rtl="0" eaLnBrk="1" latinLnBrk="0" hangingPunct="1">
        <a:defRPr sz="1013" kern="1200">
          <a:solidFill>
            <a:schemeClr val="tx1"/>
          </a:solidFill>
          <a:latin typeface="+mn-lt"/>
          <a:ea typeface="+mn-ea"/>
          <a:cs typeface="+mn-cs"/>
        </a:defRPr>
      </a:lvl3pPr>
      <a:lvl4pPr marL="771506" algn="l" defTabSz="514338" rtl="0" eaLnBrk="1" latinLnBrk="0" hangingPunct="1">
        <a:defRPr sz="1013" kern="1200">
          <a:solidFill>
            <a:schemeClr val="tx1"/>
          </a:solidFill>
          <a:latin typeface="+mn-lt"/>
          <a:ea typeface="+mn-ea"/>
          <a:cs typeface="+mn-cs"/>
        </a:defRPr>
      </a:lvl4pPr>
      <a:lvl5pPr marL="1028674" algn="l" defTabSz="514338" rtl="0" eaLnBrk="1" latinLnBrk="0" hangingPunct="1">
        <a:defRPr sz="1013" kern="1200">
          <a:solidFill>
            <a:schemeClr val="tx1"/>
          </a:solidFill>
          <a:latin typeface="+mn-lt"/>
          <a:ea typeface="+mn-ea"/>
          <a:cs typeface="+mn-cs"/>
        </a:defRPr>
      </a:lvl5pPr>
      <a:lvl6pPr marL="1285843" algn="l" defTabSz="514338" rtl="0" eaLnBrk="1" latinLnBrk="0" hangingPunct="1">
        <a:defRPr sz="1013" kern="1200">
          <a:solidFill>
            <a:schemeClr val="tx1"/>
          </a:solidFill>
          <a:latin typeface="+mn-lt"/>
          <a:ea typeface="+mn-ea"/>
          <a:cs typeface="+mn-cs"/>
        </a:defRPr>
      </a:lvl6pPr>
      <a:lvl7pPr marL="1543012" algn="l" defTabSz="514338" rtl="0" eaLnBrk="1" latinLnBrk="0" hangingPunct="1">
        <a:defRPr sz="1013" kern="1200">
          <a:solidFill>
            <a:schemeClr val="tx1"/>
          </a:solidFill>
          <a:latin typeface="+mn-lt"/>
          <a:ea typeface="+mn-ea"/>
          <a:cs typeface="+mn-cs"/>
        </a:defRPr>
      </a:lvl7pPr>
      <a:lvl8pPr marL="1800180" algn="l" defTabSz="514338" rtl="0" eaLnBrk="1" latinLnBrk="0" hangingPunct="1">
        <a:defRPr sz="1013" kern="1200">
          <a:solidFill>
            <a:schemeClr val="tx1"/>
          </a:solidFill>
          <a:latin typeface="+mn-lt"/>
          <a:ea typeface="+mn-ea"/>
          <a:cs typeface="+mn-cs"/>
        </a:defRPr>
      </a:lvl8pPr>
      <a:lvl9pPr marL="2057349" algn="l" defTabSz="514338"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9">
          <p15:clr>
            <a:srgbClr val="F26B43"/>
          </p15:clr>
        </p15:guide>
        <p15:guide id="2" pos="5511">
          <p15:clr>
            <a:srgbClr val="F26B43"/>
          </p15:clr>
        </p15:guide>
        <p15:guide id="3" orient="horz" pos="282">
          <p15:clr>
            <a:srgbClr val="F26B43"/>
          </p15:clr>
        </p15:guide>
        <p15:guide id="5" orient="horz" pos="73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6.xml"/><Relationship Id="rId7" Type="http://schemas.openxmlformats.org/officeDocument/2006/relationships/image" Target="../media/image43.svg"/><Relationship Id="rId12" Type="http://schemas.openxmlformats.org/officeDocument/2006/relationships/image" Target="../media/image45.sv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42.png"/><Relationship Id="rId11" Type="http://schemas.openxmlformats.org/officeDocument/2006/relationships/image" Target="../media/image44.png"/><Relationship Id="rId5" Type="http://schemas.openxmlformats.org/officeDocument/2006/relationships/image" Target="../media/image41.svg"/><Relationship Id="rId10" Type="http://schemas.openxmlformats.org/officeDocument/2006/relationships/chart" Target="../charts/chart9.xml"/><Relationship Id="rId4" Type="http://schemas.openxmlformats.org/officeDocument/2006/relationships/image" Target="../media/image40.png"/><Relationship Id="rId9"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22.xml"/><Relationship Id="rId7" Type="http://schemas.openxmlformats.org/officeDocument/2006/relationships/image" Target="../media/image43.sv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1.svg"/><Relationship Id="rId4" Type="http://schemas.openxmlformats.org/officeDocument/2006/relationships/image" Target="../media/image48.png"/><Relationship Id="rId9"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hyperlink" Target="https://assets.simpleviewcms.com/simpleview/image/upload/v1/clients/norway/NY_Epinion_Innovasjon_Norge_Turistunders_kelsen_2019_Skiturisme_251019_2e7af4f5-0ddc-4710-9ae5-23c8e42a3054.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4.xml"/><Relationship Id="rId6" Type="http://schemas.openxmlformats.org/officeDocument/2006/relationships/image" Target="../media/image53.svg"/><Relationship Id="rId5" Type="http://schemas.openxmlformats.org/officeDocument/2006/relationships/image" Target="../media/image5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chart" Target="../charts/chart2.xml"/><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Et billede, der indeholder udendørs, vand, bjerg, natur&#10;&#10;Automatisk genereret beskrivelse">
            <a:extLst>
              <a:ext uri="{FF2B5EF4-FFF2-40B4-BE49-F238E27FC236}">
                <a16:creationId xmlns:a16="http://schemas.microsoft.com/office/drawing/2014/main" id="{9EB0A05A-B903-4048-B811-5F4B0F324A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316" y="1166069"/>
            <a:ext cx="9162316" cy="3976143"/>
          </a:xfrm>
          <a:prstGeom prst="rect">
            <a:avLst/>
          </a:prstGeom>
        </p:spPr>
      </p:pic>
      <p:sp>
        <p:nvSpPr>
          <p:cNvPr id="12" name="Rectangle 9">
            <a:extLst>
              <a:ext uri="{FF2B5EF4-FFF2-40B4-BE49-F238E27FC236}">
                <a16:creationId xmlns:a16="http://schemas.microsoft.com/office/drawing/2014/main" id="{8115BB45-899B-4EC4-8F74-AB2C936F1663}"/>
              </a:ext>
            </a:extLst>
          </p:cNvPr>
          <p:cNvSpPr/>
          <p:nvPr/>
        </p:nvSpPr>
        <p:spPr>
          <a:xfrm>
            <a:off x="7043045" y="4608713"/>
            <a:ext cx="2119271" cy="180425"/>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lang="en-US" sz="700">
                <a:solidFill>
                  <a:schemeClr val="bg1"/>
                </a:solidFill>
              </a:rPr>
              <a:t>© </a:t>
            </a:r>
            <a:r>
              <a:rPr lang="en-US" sz="700" err="1">
                <a:solidFill>
                  <a:schemeClr val="bg1"/>
                </a:solidFill>
              </a:rPr>
              <a:t>Sónia</a:t>
            </a:r>
            <a:r>
              <a:rPr lang="en-US" sz="700">
                <a:solidFill>
                  <a:schemeClr val="bg1"/>
                </a:solidFill>
              </a:rPr>
              <a:t> </a:t>
            </a:r>
            <a:r>
              <a:rPr lang="en-US" sz="700" err="1">
                <a:solidFill>
                  <a:schemeClr val="bg1"/>
                </a:solidFill>
              </a:rPr>
              <a:t>Arrepia</a:t>
            </a:r>
            <a:r>
              <a:rPr lang="en-US" sz="700">
                <a:solidFill>
                  <a:schemeClr val="bg1"/>
                </a:solidFill>
              </a:rPr>
              <a:t> Photography - Visitnorway.com</a:t>
            </a:r>
          </a:p>
        </p:txBody>
      </p:sp>
      <p:pic>
        <p:nvPicPr>
          <p:cNvPr id="4" name="Picture 3">
            <a:extLst>
              <a:ext uri="{FF2B5EF4-FFF2-40B4-BE49-F238E27FC236}">
                <a16:creationId xmlns:a16="http://schemas.microsoft.com/office/drawing/2014/main" id="{CD171650-6F82-4E81-9E1C-F01E8B84F827}"/>
              </a:ext>
            </a:extLst>
          </p:cNvPr>
          <p:cNvPicPr>
            <a:picLocks noChangeAspect="1"/>
          </p:cNvPicPr>
          <p:nvPr/>
        </p:nvPicPr>
        <p:blipFill>
          <a:blip r:embed="rId4"/>
          <a:stretch>
            <a:fillRect/>
          </a:stretch>
        </p:blipFill>
        <p:spPr>
          <a:xfrm>
            <a:off x="-15766" y="1166069"/>
            <a:ext cx="5628290" cy="3977431"/>
          </a:xfrm>
          <a:prstGeom prst="rect">
            <a:avLst/>
          </a:prstGeom>
        </p:spPr>
      </p:pic>
      <p:graphicFrame>
        <p:nvGraphicFramePr>
          <p:cNvPr id="7" name="Table 1">
            <a:extLst>
              <a:ext uri="{FF2B5EF4-FFF2-40B4-BE49-F238E27FC236}">
                <a16:creationId xmlns:a16="http://schemas.microsoft.com/office/drawing/2014/main" id="{D7F2C6AC-D1F5-4610-A4B8-8DA3AAF79F9F}"/>
              </a:ext>
            </a:extLst>
          </p:cNvPr>
          <p:cNvGraphicFramePr>
            <a:graphicFrameLocks noGrp="1"/>
          </p:cNvGraphicFramePr>
          <p:nvPr>
            <p:extLst>
              <p:ext uri="{D42A27DB-BD31-4B8C-83A1-F6EECF244321}">
                <p14:modId xmlns:p14="http://schemas.microsoft.com/office/powerpoint/2010/main" val="14322417"/>
              </p:ext>
            </p:extLst>
          </p:nvPr>
        </p:nvGraphicFramePr>
        <p:xfrm>
          <a:off x="395287" y="2181138"/>
          <a:ext cx="4712741" cy="1784212"/>
        </p:xfrm>
        <a:graphic>
          <a:graphicData uri="http://schemas.openxmlformats.org/drawingml/2006/table">
            <a:tbl>
              <a:tblPr firstRow="1" bandRow="1">
                <a:tableStyleId>{5C22544A-7EE6-4342-B048-85BDC9FD1C3A}</a:tableStyleId>
              </a:tblPr>
              <a:tblGrid>
                <a:gridCol w="4712741">
                  <a:extLst>
                    <a:ext uri="{9D8B030D-6E8A-4147-A177-3AD203B41FA5}">
                      <a16:colId xmlns:a16="http://schemas.microsoft.com/office/drawing/2014/main" val="2009045022"/>
                    </a:ext>
                  </a:extLst>
                </a:gridCol>
              </a:tblGrid>
              <a:tr h="793341">
                <a:tc>
                  <a:txBody>
                    <a:bodyPr/>
                    <a:lstStyle/>
                    <a:p>
                      <a:pPr marL="0" marR="0" lvl="0" indent="0" algn="l" defTabSz="514338" rtl="0" eaLnBrk="1" fontAlgn="auto" latinLnBrk="0" hangingPunct="1">
                        <a:lnSpc>
                          <a:spcPct val="100000"/>
                        </a:lnSpc>
                        <a:spcBef>
                          <a:spcPts val="0"/>
                        </a:spcBef>
                        <a:spcAft>
                          <a:spcPts val="0"/>
                        </a:spcAft>
                        <a:buClrTx/>
                        <a:buSzTx/>
                        <a:buFontTx/>
                        <a:buNone/>
                        <a:tabLst/>
                        <a:defRPr/>
                      </a:pPr>
                      <a:r>
                        <a:rPr lang="nb-NO" sz="2800" b="0" kern="1000" spc="210" baseline="0" noProof="0">
                          <a:solidFill>
                            <a:schemeClr val="bg1"/>
                          </a:solidFill>
                          <a:latin typeface="Arial" panose="020B0604020202020204" pitchFamily="34" charset="0"/>
                        </a:rPr>
                        <a:t>Danskenes ferievaner i sommer</a:t>
                      </a:r>
                    </a:p>
                  </a:txBody>
                  <a:tcPr marL="0" marR="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4038026"/>
                  </a:ext>
                </a:extLst>
              </a:tr>
              <a:tr h="419666">
                <a:tc>
                  <a:txBody>
                    <a:bodyPr/>
                    <a:lstStyle/>
                    <a:p>
                      <a:pPr algn="l"/>
                      <a:r>
                        <a:rPr lang="nb-NO" sz="1050" b="0" spc="100" baseline="0" noProof="0" dirty="0">
                          <a:solidFill>
                            <a:schemeClr val="bg1"/>
                          </a:solidFill>
                          <a:latin typeface="Arial" panose="020B0604020202020204" pitchFamily="34" charset="0"/>
                        </a:rPr>
                        <a:t>Undersøkelse gjennomført uke 24-26 – 2020</a:t>
                      </a:r>
                    </a:p>
                  </a:txBody>
                  <a:tcPr marL="0" marR="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827948"/>
                  </a:ext>
                </a:extLst>
              </a:tr>
              <a:tr h="419666">
                <a:tc>
                  <a:txBody>
                    <a:bodyPr/>
                    <a:lstStyle/>
                    <a:p>
                      <a:pPr algn="l"/>
                      <a:r>
                        <a:rPr lang="nb-NO" sz="900" b="0" spc="100" baseline="0" noProof="0" dirty="0">
                          <a:solidFill>
                            <a:schemeClr val="bg1"/>
                          </a:solidFill>
                          <a:latin typeface="Arial" panose="020B0604020202020204" pitchFamily="34" charset="0"/>
                        </a:rPr>
                        <a:t>Rapport - Innovasjon Norge</a:t>
                      </a:r>
                    </a:p>
                  </a:txBody>
                  <a:tcPr marL="0" marR="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25543750"/>
                  </a:ext>
                </a:extLst>
              </a:tr>
            </a:tbl>
          </a:graphicData>
        </a:graphic>
      </p:graphicFrame>
      <p:pic>
        <p:nvPicPr>
          <p:cNvPr id="8" name="Graphic 7">
            <a:extLst>
              <a:ext uri="{FF2B5EF4-FFF2-40B4-BE49-F238E27FC236}">
                <a16:creationId xmlns:a16="http://schemas.microsoft.com/office/drawing/2014/main" id="{83D258EF-8440-43AA-ACBE-F6C8CEDD6412}"/>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34560" y="460250"/>
            <a:ext cx="814533" cy="257180"/>
          </a:xfrm>
          <a:prstGeom prst="rect">
            <a:avLst/>
          </a:prstGeom>
        </p:spPr>
      </p:pic>
    </p:spTree>
    <p:extLst>
      <p:ext uri="{BB962C8B-B14F-4D97-AF65-F5344CB8AC3E}">
        <p14:creationId xmlns:p14="http://schemas.microsoft.com/office/powerpoint/2010/main" val="3722235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A ship in a body of water&#10;&#10;Description automatically generated">
            <a:extLst>
              <a:ext uri="{FF2B5EF4-FFF2-40B4-BE49-F238E27FC236}">
                <a16:creationId xmlns:a16="http://schemas.microsoft.com/office/drawing/2014/main" id="{B2E15269-DFB5-49A4-9F5B-F3D244943A1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2675"/>
          <a:stretch/>
        </p:blipFill>
        <p:spPr>
          <a:xfrm>
            <a:off x="0" y="1166270"/>
            <a:ext cx="9143999" cy="3977230"/>
          </a:xfrm>
          <a:prstGeom prst="rect">
            <a:avLst/>
          </a:prstGeom>
        </p:spPr>
      </p:pic>
      <p:sp>
        <p:nvSpPr>
          <p:cNvPr id="8" name="Rektangel 8">
            <a:extLst>
              <a:ext uri="{FF2B5EF4-FFF2-40B4-BE49-F238E27FC236}">
                <a16:creationId xmlns:a16="http://schemas.microsoft.com/office/drawing/2014/main" id="{747DEA23-AC5E-4B63-B83E-DC53B4A2C87B}"/>
              </a:ext>
            </a:extLst>
          </p:cNvPr>
          <p:cNvSpPr/>
          <p:nvPr/>
        </p:nvSpPr>
        <p:spPr>
          <a:xfrm>
            <a:off x="0" y="1166813"/>
            <a:ext cx="4932362" cy="3976144"/>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panose="020B0604020202020204" pitchFamily="34" charset="0"/>
            </a:endParaRPr>
          </a:p>
        </p:txBody>
      </p:sp>
      <p:sp>
        <p:nvSpPr>
          <p:cNvPr id="5" name="Title 4">
            <a:extLst>
              <a:ext uri="{FF2B5EF4-FFF2-40B4-BE49-F238E27FC236}">
                <a16:creationId xmlns:a16="http://schemas.microsoft.com/office/drawing/2014/main" id="{728E52B4-67EC-4AEA-B16C-266C66313708}"/>
              </a:ext>
            </a:extLst>
          </p:cNvPr>
          <p:cNvSpPr>
            <a:spLocks noGrp="1"/>
          </p:cNvSpPr>
          <p:nvPr>
            <p:ph type="ctrTitle"/>
          </p:nvPr>
        </p:nvSpPr>
        <p:spPr>
          <a:xfrm>
            <a:off x="403654" y="1662461"/>
            <a:ext cx="4177093" cy="1169551"/>
          </a:xfrm>
        </p:spPr>
        <p:txBody>
          <a:bodyPr/>
          <a:lstStyle/>
          <a:p>
            <a:r>
              <a:rPr lang="nb-NO" sz="2000" noProof="0"/>
              <a:t> </a:t>
            </a:r>
            <a:br>
              <a:rPr lang="nb-NO" sz="2000" noProof="0"/>
            </a:br>
            <a:r>
              <a:rPr lang="nb-NO" sz="1600" b="0">
                <a:solidFill>
                  <a:srgbClr val="FFFFFF"/>
                </a:solidFill>
                <a:latin typeface="Arial" panose="020B0604020202020204" pitchFamily="34" charset="0"/>
              </a:rPr>
              <a:t>TEMA 2: </a:t>
            </a:r>
            <a:br>
              <a:rPr lang="nb-NO">
                <a:solidFill>
                  <a:srgbClr val="FFFFFF"/>
                </a:solidFill>
                <a:latin typeface="Arial" panose="020B0604020202020204" pitchFamily="34" charset="0"/>
              </a:rPr>
            </a:br>
            <a:r>
              <a:rPr lang="nb-NO">
                <a:solidFill>
                  <a:srgbClr val="FFFFFF"/>
                </a:solidFill>
                <a:latin typeface="Arial" panose="020B0604020202020204" pitchFamily="34" charset="0"/>
              </a:rPr>
              <a:t>Hvordan ser den potensielle norgesferien ut for danskene?</a:t>
            </a:r>
            <a:endParaRPr lang="nb-NO" sz="2000" noProof="0"/>
          </a:p>
        </p:txBody>
      </p:sp>
      <p:sp>
        <p:nvSpPr>
          <p:cNvPr id="6" name="Subtitle 5">
            <a:extLst>
              <a:ext uri="{FF2B5EF4-FFF2-40B4-BE49-F238E27FC236}">
                <a16:creationId xmlns:a16="http://schemas.microsoft.com/office/drawing/2014/main" id="{4C46ED41-07BC-4631-9E3C-A8FD097DF06C}"/>
              </a:ext>
            </a:extLst>
          </p:cNvPr>
          <p:cNvSpPr>
            <a:spLocks noGrp="1"/>
          </p:cNvSpPr>
          <p:nvPr>
            <p:ph type="subTitle" idx="1"/>
          </p:nvPr>
        </p:nvSpPr>
        <p:spPr>
          <a:xfrm>
            <a:off x="403654" y="3300669"/>
            <a:ext cx="4177093" cy="456663"/>
          </a:xfrm>
        </p:spPr>
        <p:txBody>
          <a:bodyPr/>
          <a:lstStyle/>
          <a:p>
            <a:pPr>
              <a:lnSpc>
                <a:spcPct val="113000"/>
              </a:lnSpc>
              <a:spcBef>
                <a:spcPts val="200"/>
              </a:spcBef>
              <a:spcAft>
                <a:spcPts val="200"/>
              </a:spcAft>
            </a:pPr>
            <a:r>
              <a:rPr lang="nb-NO" dirty="0"/>
              <a:t>Hva er barrierene for å reise til Norge? Og hvis danskene reiste til Norge, hvordan ville ferien så se ut: Hvordan kommer de til Norge? Hvilke aktiviteter vil de gjøre? Hvordan vil de overnatte?</a:t>
            </a:r>
            <a:endParaRPr lang="nb-NO" sz="900" noProof="0" dirty="0"/>
          </a:p>
        </p:txBody>
      </p:sp>
      <p:sp>
        <p:nvSpPr>
          <p:cNvPr id="9" name="Rectangle 13">
            <a:extLst>
              <a:ext uri="{FF2B5EF4-FFF2-40B4-BE49-F238E27FC236}">
                <a16:creationId xmlns:a16="http://schemas.microsoft.com/office/drawing/2014/main" id="{0E942C30-D2FF-47DE-8CD8-2D670B5F3FE1}"/>
              </a:ext>
            </a:extLst>
          </p:cNvPr>
          <p:cNvSpPr/>
          <p:nvPr/>
        </p:nvSpPr>
        <p:spPr>
          <a:xfrm>
            <a:off x="8219534" y="4704344"/>
            <a:ext cx="924466" cy="180425"/>
          </a:xfrm>
          <a:prstGeom prst="rect">
            <a:avLst/>
          </a:prstGeom>
          <a:solidFill>
            <a:schemeClr val="bg1">
              <a:lumMod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en-US" sz="700">
                <a:solidFill>
                  <a:schemeClr val="bg1"/>
                </a:solidFill>
              </a:rPr>
              <a:t>© Skiinformantie.nl</a:t>
            </a:r>
          </a:p>
        </p:txBody>
      </p:sp>
    </p:spTree>
    <p:extLst>
      <p:ext uri="{BB962C8B-B14F-4D97-AF65-F5344CB8AC3E}">
        <p14:creationId xmlns:p14="http://schemas.microsoft.com/office/powerpoint/2010/main" val="108631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a:extLst>
              <a:ext uri="{FF2B5EF4-FFF2-40B4-BE49-F238E27FC236}">
                <a16:creationId xmlns:a16="http://schemas.microsoft.com/office/drawing/2014/main" id="{743B1906-4EC6-43B4-B1ED-B77500FCBD63}"/>
              </a:ext>
            </a:extLst>
          </p:cNvPr>
          <p:cNvGraphicFramePr/>
          <p:nvPr/>
        </p:nvGraphicFramePr>
        <p:xfrm>
          <a:off x="856084" y="2197729"/>
          <a:ext cx="1534312" cy="876845"/>
        </p:xfrm>
        <a:graphic>
          <a:graphicData uri="http://schemas.openxmlformats.org/drawingml/2006/chart">
            <c:chart xmlns:c="http://schemas.openxmlformats.org/drawingml/2006/chart" xmlns:r="http://schemas.openxmlformats.org/officeDocument/2006/relationships" r:id="rId3"/>
          </a:graphicData>
        </a:graphic>
      </p:graphicFrame>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11</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2146421" cy="171842"/>
          </a:xfrm>
        </p:spPr>
        <p:txBody>
          <a:bodyPr/>
          <a:lstStyle/>
          <a:p>
            <a:r>
              <a:rPr lang="nb-NO" dirty="0">
                <a:solidFill>
                  <a:srgbClr val="ED3426"/>
                </a:solidFill>
              </a:rPr>
              <a:t>Innblikk i gruppen som vil reise til Norge i år </a:t>
            </a:r>
            <a:endParaRPr lang="nb-NO" sz="100" dirty="0">
              <a:solidFill>
                <a:srgbClr val="ED3426"/>
              </a:solidFill>
            </a:endParaRPr>
          </a:p>
          <a:p>
            <a:endParaRPr lang="nb-NO" sz="100" dirty="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6543896" cy="497059"/>
          </a:xfrm>
        </p:spPr>
        <p:txBody>
          <a:bodyPr/>
          <a:lstStyle/>
          <a:p>
            <a:r>
              <a:rPr lang="nb-NO" dirty="0"/>
              <a:t>De yngre forventer i større grad å reise til Norge i år, og flere av disse har vært i Norge tidligere</a:t>
            </a:r>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1333047239"/>
              </p:ext>
            </p:extLst>
          </p:nvPr>
        </p:nvGraphicFramePr>
        <p:xfrm>
          <a:off x="390896" y="1113971"/>
          <a:ext cx="4598432" cy="468240"/>
        </p:xfrm>
        <a:graphic>
          <a:graphicData uri="http://schemas.openxmlformats.org/drawingml/2006/table">
            <a:tbl>
              <a:tblPr firstRow="1" bandRow="1"/>
              <a:tblGrid>
                <a:gridCol w="4598432">
                  <a:extLst>
                    <a:ext uri="{9D8B030D-6E8A-4147-A177-3AD203B41FA5}">
                      <a16:colId xmlns:a16="http://schemas.microsoft.com/office/drawing/2014/main" val="1894830285"/>
                    </a:ext>
                  </a:extLst>
                </a:gridCol>
              </a:tblGrid>
              <a:tr h="41812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marL="0" marR="0" lvl="0" indent="0" algn="l" defTabSz="514338" rtl="0" eaLnBrk="1" fontAlgn="auto" latinLnBrk="0" hangingPunct="1">
                        <a:lnSpc>
                          <a:spcPct val="100000"/>
                        </a:lnSpc>
                        <a:spcBef>
                          <a:spcPts val="0"/>
                        </a:spcBef>
                        <a:spcAft>
                          <a:spcPts val="0"/>
                        </a:spcAft>
                        <a:buClrTx/>
                        <a:buSzTx/>
                        <a:buFontTx/>
                        <a:buNone/>
                        <a:tabLst>
                          <a:tab pos="3136900" algn="l"/>
                        </a:tabLst>
                        <a:defRPr/>
                      </a:pPr>
                      <a:r>
                        <a:rPr lang="nb-NO" sz="1000" b="1" kern="1200" noProof="0" dirty="0">
                          <a:solidFill>
                            <a:schemeClr val="tx1"/>
                          </a:solidFill>
                          <a:latin typeface="Arial" panose="020B0604020202020204"/>
                          <a:ea typeface="+mn-ea"/>
                          <a:cs typeface="+mn-cs"/>
                        </a:rPr>
                        <a:t>Karakteristika av gruppen som vil reise til Norge i år </a:t>
                      </a:r>
                    </a:p>
                    <a:p>
                      <a:pPr>
                        <a:spcAft>
                          <a:spcPts val="0"/>
                        </a:spcAft>
                        <a:tabLst>
                          <a:tab pos="3136900" algn="l"/>
                        </a:tabLst>
                      </a:pPr>
                      <a:r>
                        <a:rPr lang="nb-NO" sz="800" b="0" kern="1200" noProof="0" dirty="0">
                          <a:solidFill>
                            <a:schemeClr val="tx1"/>
                          </a:solidFill>
                          <a:latin typeface="Arial" panose="020B0604020202020204"/>
                          <a:ea typeface="+mn-ea"/>
                          <a:cs typeface="+mn-cs"/>
                        </a:rPr>
                        <a:t>(n=128) (Andel som planlegger å reise til Norge i år, og andelen som svarer, at det er sannsynlig at de vil reise til Norge på høst- eller vinterferie</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grpSp>
        <p:nvGrpSpPr>
          <p:cNvPr id="8" name="Gruppe 7">
            <a:extLst>
              <a:ext uri="{FF2B5EF4-FFF2-40B4-BE49-F238E27FC236}">
                <a16:creationId xmlns:a16="http://schemas.microsoft.com/office/drawing/2014/main" id="{11DE7BED-CF13-4812-B579-9361AACA8C04}"/>
              </a:ext>
            </a:extLst>
          </p:cNvPr>
          <p:cNvGrpSpPr/>
          <p:nvPr/>
        </p:nvGrpSpPr>
        <p:grpSpPr>
          <a:xfrm>
            <a:off x="400501" y="3189629"/>
            <a:ext cx="296008" cy="296008"/>
            <a:chOff x="5404656" y="909432"/>
            <a:chExt cx="296008" cy="296008"/>
          </a:xfrm>
        </p:grpSpPr>
        <p:sp>
          <p:nvSpPr>
            <p:cNvPr id="9" name="Oval 97">
              <a:extLst>
                <a:ext uri="{FF2B5EF4-FFF2-40B4-BE49-F238E27FC236}">
                  <a16:creationId xmlns:a16="http://schemas.microsoft.com/office/drawing/2014/main" id="{E3C92991-91CA-4F0D-9391-A85832AB34FD}"/>
                </a:ext>
              </a:extLst>
            </p:cNvPr>
            <p:cNvSpPr/>
            <p:nvPr/>
          </p:nvSpPr>
          <p:spPr>
            <a:xfrm>
              <a:off x="5404656" y="909432"/>
              <a:ext cx="296008" cy="296008"/>
            </a:xfrm>
            <a:prstGeom prst="ellipse">
              <a:avLst/>
            </a:prstGeom>
            <a:noFill/>
            <a:ln w="3175">
              <a:solidFill>
                <a:srgbClr val="959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Grafik 23">
              <a:extLst>
                <a:ext uri="{FF2B5EF4-FFF2-40B4-BE49-F238E27FC236}">
                  <a16:creationId xmlns:a16="http://schemas.microsoft.com/office/drawing/2014/main" id="{AC339C29-DBFA-4532-97B6-350ABFF6F37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53017" y="957673"/>
              <a:ext cx="202122" cy="202122"/>
            </a:xfrm>
            <a:prstGeom prst="rect">
              <a:avLst/>
            </a:prstGeom>
          </p:spPr>
        </p:pic>
      </p:grpSp>
      <p:grpSp>
        <p:nvGrpSpPr>
          <p:cNvPr id="11" name="Gruppe 10">
            <a:extLst>
              <a:ext uri="{FF2B5EF4-FFF2-40B4-BE49-F238E27FC236}">
                <a16:creationId xmlns:a16="http://schemas.microsoft.com/office/drawing/2014/main" id="{0C0E940F-88F1-414C-AF1D-EDEA470DE025}"/>
              </a:ext>
            </a:extLst>
          </p:cNvPr>
          <p:cNvGrpSpPr/>
          <p:nvPr/>
        </p:nvGrpSpPr>
        <p:grpSpPr>
          <a:xfrm>
            <a:off x="393933" y="2231774"/>
            <a:ext cx="296008" cy="296008"/>
            <a:chOff x="7234093" y="900417"/>
            <a:chExt cx="296008" cy="296008"/>
          </a:xfrm>
        </p:grpSpPr>
        <p:sp>
          <p:nvSpPr>
            <p:cNvPr id="12" name="Oval 97">
              <a:extLst>
                <a:ext uri="{FF2B5EF4-FFF2-40B4-BE49-F238E27FC236}">
                  <a16:creationId xmlns:a16="http://schemas.microsoft.com/office/drawing/2014/main" id="{BB7924F1-E221-42E0-AFAA-EB8C89141687}"/>
                </a:ext>
              </a:extLst>
            </p:cNvPr>
            <p:cNvSpPr/>
            <p:nvPr/>
          </p:nvSpPr>
          <p:spPr>
            <a:xfrm>
              <a:off x="7234093" y="900417"/>
              <a:ext cx="296008" cy="296008"/>
            </a:xfrm>
            <a:prstGeom prst="ellipse">
              <a:avLst/>
            </a:prstGeom>
            <a:noFill/>
            <a:ln w="3175">
              <a:solidFill>
                <a:srgbClr val="86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Graphic 4" descr="Man">
              <a:extLst>
                <a:ext uri="{FF2B5EF4-FFF2-40B4-BE49-F238E27FC236}">
                  <a16:creationId xmlns:a16="http://schemas.microsoft.com/office/drawing/2014/main" id="{2C3DB6ED-96A1-4E44-A950-4CCCB8434C9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50952" y="920211"/>
              <a:ext cx="262289" cy="262289"/>
            </a:xfrm>
            <a:prstGeom prst="rect">
              <a:avLst/>
            </a:prstGeom>
          </p:spPr>
        </p:pic>
      </p:grpSp>
      <p:grpSp>
        <p:nvGrpSpPr>
          <p:cNvPr id="17" name="Gruppe 16">
            <a:extLst>
              <a:ext uri="{FF2B5EF4-FFF2-40B4-BE49-F238E27FC236}">
                <a16:creationId xmlns:a16="http://schemas.microsoft.com/office/drawing/2014/main" id="{8B14C7D1-3315-4042-8548-FE85DF456EE9}"/>
              </a:ext>
            </a:extLst>
          </p:cNvPr>
          <p:cNvGrpSpPr/>
          <p:nvPr/>
        </p:nvGrpSpPr>
        <p:grpSpPr>
          <a:xfrm>
            <a:off x="2598230" y="2231774"/>
            <a:ext cx="296008" cy="296008"/>
            <a:chOff x="7234093" y="900417"/>
            <a:chExt cx="296008" cy="296008"/>
          </a:xfrm>
        </p:grpSpPr>
        <p:sp>
          <p:nvSpPr>
            <p:cNvPr id="18" name="Oval 97">
              <a:extLst>
                <a:ext uri="{FF2B5EF4-FFF2-40B4-BE49-F238E27FC236}">
                  <a16:creationId xmlns:a16="http://schemas.microsoft.com/office/drawing/2014/main" id="{446113EF-9D31-402A-905C-D9FE7BB6CADE}"/>
                </a:ext>
              </a:extLst>
            </p:cNvPr>
            <p:cNvSpPr/>
            <p:nvPr/>
          </p:nvSpPr>
          <p:spPr>
            <a:xfrm>
              <a:off x="7234093" y="900417"/>
              <a:ext cx="296008" cy="296008"/>
            </a:xfrm>
            <a:prstGeom prst="ellipse">
              <a:avLst/>
            </a:prstGeom>
            <a:noFill/>
            <a:ln w="3175">
              <a:solidFill>
                <a:srgbClr val="86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Freeform 40">
              <a:extLst>
                <a:ext uri="{FF2B5EF4-FFF2-40B4-BE49-F238E27FC236}">
                  <a16:creationId xmlns:a16="http://schemas.microsoft.com/office/drawing/2014/main" id="{22D8252D-665C-423D-96B9-A735365A7CFB}"/>
                </a:ext>
              </a:extLst>
            </p:cNvPr>
            <p:cNvSpPr>
              <a:spLocks noEditPoints="1"/>
            </p:cNvSpPr>
            <p:nvPr/>
          </p:nvSpPr>
          <p:spPr bwMode="auto">
            <a:xfrm>
              <a:off x="7278035" y="943975"/>
              <a:ext cx="208123" cy="187937"/>
            </a:xfrm>
            <a:custGeom>
              <a:avLst/>
              <a:gdLst>
                <a:gd name="T0" fmla="*/ 3413 w 3486"/>
                <a:gd name="T1" fmla="*/ 1408 h 3144"/>
                <a:gd name="T2" fmla="*/ 2890 w 3486"/>
                <a:gd name="T3" fmla="*/ 950 h 3144"/>
                <a:gd name="T4" fmla="*/ 2890 w 3486"/>
                <a:gd name="T5" fmla="*/ 267 h 3144"/>
                <a:gd name="T6" fmla="*/ 2717 w 3486"/>
                <a:gd name="T7" fmla="*/ 90 h 3144"/>
                <a:gd name="T8" fmla="*/ 2307 w 3486"/>
                <a:gd name="T9" fmla="*/ 90 h 3144"/>
                <a:gd name="T10" fmla="*/ 2130 w 3486"/>
                <a:gd name="T11" fmla="*/ 267 h 3144"/>
                <a:gd name="T12" fmla="*/ 1858 w 3486"/>
                <a:gd name="T13" fmla="*/ 43 h 3144"/>
                <a:gd name="T14" fmla="*/ 1745 w 3486"/>
                <a:gd name="T15" fmla="*/ 0 h 3144"/>
                <a:gd name="T16" fmla="*/ 1633 w 3486"/>
                <a:gd name="T17" fmla="*/ 43 h 3144"/>
                <a:gd name="T18" fmla="*/ 74 w 3486"/>
                <a:gd name="T19" fmla="*/ 1408 h 3144"/>
                <a:gd name="T20" fmla="*/ 26 w 3486"/>
                <a:gd name="T21" fmla="*/ 1594 h 3144"/>
                <a:gd name="T22" fmla="*/ 186 w 3486"/>
                <a:gd name="T23" fmla="*/ 1702 h 3144"/>
                <a:gd name="T24" fmla="*/ 406 w 3486"/>
                <a:gd name="T25" fmla="*/ 1702 h 3144"/>
                <a:gd name="T26" fmla="*/ 406 w 3486"/>
                <a:gd name="T27" fmla="*/ 2972 h 3144"/>
                <a:gd name="T28" fmla="*/ 579 w 3486"/>
                <a:gd name="T29" fmla="*/ 3144 h 3144"/>
                <a:gd name="T30" fmla="*/ 2916 w 3486"/>
                <a:gd name="T31" fmla="*/ 3144 h 3144"/>
                <a:gd name="T32" fmla="*/ 3089 w 3486"/>
                <a:gd name="T33" fmla="*/ 2972 h 3144"/>
                <a:gd name="T34" fmla="*/ 3089 w 3486"/>
                <a:gd name="T35" fmla="*/ 1702 h 3144"/>
                <a:gd name="T36" fmla="*/ 3309 w 3486"/>
                <a:gd name="T37" fmla="*/ 1702 h 3144"/>
                <a:gd name="T38" fmla="*/ 3465 w 3486"/>
                <a:gd name="T39" fmla="*/ 1594 h 3144"/>
                <a:gd name="T40" fmla="*/ 3413 w 3486"/>
                <a:gd name="T41" fmla="*/ 1408 h 3144"/>
                <a:gd name="T42" fmla="*/ 3309 w 3486"/>
                <a:gd name="T43" fmla="*/ 1537 h 3144"/>
                <a:gd name="T44" fmla="*/ 3309 w 3486"/>
                <a:gd name="T45" fmla="*/ 1537 h 3144"/>
                <a:gd name="T46" fmla="*/ 2912 w 3486"/>
                <a:gd name="T47" fmla="*/ 1537 h 3144"/>
                <a:gd name="T48" fmla="*/ 2925 w 3486"/>
                <a:gd name="T49" fmla="*/ 2972 h 3144"/>
                <a:gd name="T50" fmla="*/ 2916 w 3486"/>
                <a:gd name="T51" fmla="*/ 2976 h 3144"/>
                <a:gd name="T52" fmla="*/ 579 w 3486"/>
                <a:gd name="T53" fmla="*/ 2976 h 3144"/>
                <a:gd name="T54" fmla="*/ 570 w 3486"/>
                <a:gd name="T55" fmla="*/ 2972 h 3144"/>
                <a:gd name="T56" fmla="*/ 575 w 3486"/>
                <a:gd name="T57" fmla="*/ 1537 h 3144"/>
                <a:gd name="T58" fmla="*/ 186 w 3486"/>
                <a:gd name="T59" fmla="*/ 1537 h 3144"/>
                <a:gd name="T60" fmla="*/ 182 w 3486"/>
                <a:gd name="T61" fmla="*/ 1537 h 3144"/>
                <a:gd name="T62" fmla="*/ 182 w 3486"/>
                <a:gd name="T63" fmla="*/ 1533 h 3144"/>
                <a:gd name="T64" fmla="*/ 1741 w 3486"/>
                <a:gd name="T65" fmla="*/ 168 h 3144"/>
                <a:gd name="T66" fmla="*/ 1745 w 3486"/>
                <a:gd name="T67" fmla="*/ 168 h 3144"/>
                <a:gd name="T68" fmla="*/ 1745 w 3486"/>
                <a:gd name="T69" fmla="*/ 168 h 3144"/>
                <a:gd name="T70" fmla="*/ 2290 w 3486"/>
                <a:gd name="T71" fmla="*/ 648 h 3144"/>
                <a:gd name="T72" fmla="*/ 2290 w 3486"/>
                <a:gd name="T73" fmla="*/ 267 h 3144"/>
                <a:gd name="T74" fmla="*/ 2303 w 3486"/>
                <a:gd name="T75" fmla="*/ 254 h 3144"/>
                <a:gd name="T76" fmla="*/ 2713 w 3486"/>
                <a:gd name="T77" fmla="*/ 254 h 3144"/>
                <a:gd name="T78" fmla="*/ 2726 w 3486"/>
                <a:gd name="T79" fmla="*/ 267 h 3144"/>
                <a:gd name="T80" fmla="*/ 2726 w 3486"/>
                <a:gd name="T81" fmla="*/ 1028 h 3144"/>
                <a:gd name="T82" fmla="*/ 3309 w 3486"/>
                <a:gd name="T83" fmla="*/ 1537 h 3144"/>
                <a:gd name="T84" fmla="*/ 3309 w 3486"/>
                <a:gd name="T85" fmla="*/ 1537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86" h="3144">
                  <a:moveTo>
                    <a:pt x="3413" y="1408"/>
                  </a:moveTo>
                  <a:cubicBezTo>
                    <a:pt x="2890" y="950"/>
                    <a:pt x="2890" y="950"/>
                    <a:pt x="2890" y="950"/>
                  </a:cubicBezTo>
                  <a:cubicBezTo>
                    <a:pt x="2890" y="267"/>
                    <a:pt x="2890" y="267"/>
                    <a:pt x="2890" y="267"/>
                  </a:cubicBezTo>
                  <a:cubicBezTo>
                    <a:pt x="2890" y="168"/>
                    <a:pt x="2813" y="90"/>
                    <a:pt x="2717" y="90"/>
                  </a:cubicBezTo>
                  <a:cubicBezTo>
                    <a:pt x="2307" y="90"/>
                    <a:pt x="2307" y="90"/>
                    <a:pt x="2307" y="90"/>
                  </a:cubicBezTo>
                  <a:cubicBezTo>
                    <a:pt x="2208" y="90"/>
                    <a:pt x="2130" y="168"/>
                    <a:pt x="2130" y="267"/>
                  </a:cubicBezTo>
                  <a:cubicBezTo>
                    <a:pt x="1858" y="43"/>
                    <a:pt x="1858" y="43"/>
                    <a:pt x="1858" y="43"/>
                  </a:cubicBezTo>
                  <a:cubicBezTo>
                    <a:pt x="1828" y="17"/>
                    <a:pt x="1789" y="0"/>
                    <a:pt x="1745" y="0"/>
                  </a:cubicBezTo>
                  <a:cubicBezTo>
                    <a:pt x="1707" y="0"/>
                    <a:pt x="1663" y="12"/>
                    <a:pt x="1633" y="43"/>
                  </a:cubicBezTo>
                  <a:cubicBezTo>
                    <a:pt x="74" y="1408"/>
                    <a:pt x="74" y="1408"/>
                    <a:pt x="74" y="1408"/>
                  </a:cubicBezTo>
                  <a:cubicBezTo>
                    <a:pt x="22" y="1455"/>
                    <a:pt x="0" y="1529"/>
                    <a:pt x="26" y="1594"/>
                  </a:cubicBezTo>
                  <a:cubicBezTo>
                    <a:pt x="52" y="1658"/>
                    <a:pt x="113" y="1702"/>
                    <a:pt x="186" y="1702"/>
                  </a:cubicBezTo>
                  <a:cubicBezTo>
                    <a:pt x="406" y="1702"/>
                    <a:pt x="406" y="1702"/>
                    <a:pt x="406" y="1702"/>
                  </a:cubicBezTo>
                  <a:cubicBezTo>
                    <a:pt x="406" y="1736"/>
                    <a:pt x="406" y="2972"/>
                    <a:pt x="406" y="2972"/>
                  </a:cubicBezTo>
                  <a:cubicBezTo>
                    <a:pt x="406" y="3067"/>
                    <a:pt x="484" y="3144"/>
                    <a:pt x="579" y="3144"/>
                  </a:cubicBezTo>
                  <a:cubicBezTo>
                    <a:pt x="2916" y="3144"/>
                    <a:pt x="2916" y="3144"/>
                    <a:pt x="2916" y="3144"/>
                  </a:cubicBezTo>
                  <a:cubicBezTo>
                    <a:pt x="3011" y="3144"/>
                    <a:pt x="3089" y="3067"/>
                    <a:pt x="3089" y="2972"/>
                  </a:cubicBezTo>
                  <a:cubicBezTo>
                    <a:pt x="3089" y="2972"/>
                    <a:pt x="3089" y="1736"/>
                    <a:pt x="3089" y="1702"/>
                  </a:cubicBezTo>
                  <a:cubicBezTo>
                    <a:pt x="3309" y="1702"/>
                    <a:pt x="3309" y="1702"/>
                    <a:pt x="3309" y="1702"/>
                  </a:cubicBezTo>
                  <a:cubicBezTo>
                    <a:pt x="3378" y="1702"/>
                    <a:pt x="3443" y="1658"/>
                    <a:pt x="3465" y="1594"/>
                  </a:cubicBezTo>
                  <a:cubicBezTo>
                    <a:pt x="3486" y="1529"/>
                    <a:pt x="3469" y="1455"/>
                    <a:pt x="3413" y="1408"/>
                  </a:cubicBezTo>
                  <a:close/>
                  <a:moveTo>
                    <a:pt x="3309" y="1537"/>
                  </a:moveTo>
                  <a:cubicBezTo>
                    <a:pt x="3309" y="1537"/>
                    <a:pt x="3305" y="1537"/>
                    <a:pt x="3309" y="1537"/>
                  </a:cubicBezTo>
                  <a:cubicBezTo>
                    <a:pt x="2912" y="1537"/>
                    <a:pt x="2912" y="1537"/>
                    <a:pt x="2912" y="1537"/>
                  </a:cubicBezTo>
                  <a:cubicBezTo>
                    <a:pt x="2912" y="1537"/>
                    <a:pt x="2925" y="2622"/>
                    <a:pt x="2925" y="2972"/>
                  </a:cubicBezTo>
                  <a:cubicBezTo>
                    <a:pt x="2925" y="2976"/>
                    <a:pt x="2921" y="2976"/>
                    <a:pt x="2916" y="2976"/>
                  </a:cubicBezTo>
                  <a:cubicBezTo>
                    <a:pt x="579" y="2976"/>
                    <a:pt x="579" y="2976"/>
                    <a:pt x="579" y="2976"/>
                  </a:cubicBezTo>
                  <a:cubicBezTo>
                    <a:pt x="579" y="2976"/>
                    <a:pt x="570" y="2976"/>
                    <a:pt x="570" y="2972"/>
                  </a:cubicBezTo>
                  <a:cubicBezTo>
                    <a:pt x="570" y="2622"/>
                    <a:pt x="575" y="1537"/>
                    <a:pt x="575" y="1537"/>
                  </a:cubicBezTo>
                  <a:cubicBezTo>
                    <a:pt x="186" y="1537"/>
                    <a:pt x="186" y="1537"/>
                    <a:pt x="186" y="1537"/>
                  </a:cubicBezTo>
                  <a:cubicBezTo>
                    <a:pt x="182" y="1537"/>
                    <a:pt x="182" y="1537"/>
                    <a:pt x="182" y="1537"/>
                  </a:cubicBezTo>
                  <a:cubicBezTo>
                    <a:pt x="182" y="1533"/>
                    <a:pt x="182" y="1533"/>
                    <a:pt x="182" y="1533"/>
                  </a:cubicBezTo>
                  <a:cubicBezTo>
                    <a:pt x="1741" y="168"/>
                    <a:pt x="1741" y="168"/>
                    <a:pt x="1741" y="168"/>
                  </a:cubicBezTo>
                  <a:cubicBezTo>
                    <a:pt x="1741" y="168"/>
                    <a:pt x="1741" y="168"/>
                    <a:pt x="1745" y="168"/>
                  </a:cubicBezTo>
                  <a:cubicBezTo>
                    <a:pt x="1745" y="168"/>
                    <a:pt x="1745" y="168"/>
                    <a:pt x="1745" y="168"/>
                  </a:cubicBezTo>
                  <a:cubicBezTo>
                    <a:pt x="2290" y="648"/>
                    <a:pt x="2290" y="648"/>
                    <a:pt x="2290" y="648"/>
                  </a:cubicBezTo>
                  <a:cubicBezTo>
                    <a:pt x="2290" y="267"/>
                    <a:pt x="2290" y="267"/>
                    <a:pt x="2290" y="267"/>
                  </a:cubicBezTo>
                  <a:cubicBezTo>
                    <a:pt x="2290" y="259"/>
                    <a:pt x="2298" y="254"/>
                    <a:pt x="2303" y="254"/>
                  </a:cubicBezTo>
                  <a:cubicBezTo>
                    <a:pt x="2713" y="254"/>
                    <a:pt x="2713" y="254"/>
                    <a:pt x="2713" y="254"/>
                  </a:cubicBezTo>
                  <a:cubicBezTo>
                    <a:pt x="2717" y="254"/>
                    <a:pt x="2726" y="263"/>
                    <a:pt x="2726" y="267"/>
                  </a:cubicBezTo>
                  <a:cubicBezTo>
                    <a:pt x="2726" y="1028"/>
                    <a:pt x="2726" y="1028"/>
                    <a:pt x="2726" y="1028"/>
                  </a:cubicBezTo>
                  <a:cubicBezTo>
                    <a:pt x="3309" y="1537"/>
                    <a:pt x="3309" y="1537"/>
                    <a:pt x="3309" y="1537"/>
                  </a:cubicBezTo>
                  <a:cubicBezTo>
                    <a:pt x="3309" y="1533"/>
                    <a:pt x="3309" y="1533"/>
                    <a:pt x="3309" y="153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0" name="Oval 41">
              <a:extLst>
                <a:ext uri="{FF2B5EF4-FFF2-40B4-BE49-F238E27FC236}">
                  <a16:creationId xmlns:a16="http://schemas.microsoft.com/office/drawing/2014/main" id="{2F19A9C4-5C1E-4B7F-A9AD-E80704932A97}"/>
                </a:ext>
              </a:extLst>
            </p:cNvPr>
            <p:cNvSpPr>
              <a:spLocks noChangeArrowheads="1"/>
            </p:cNvSpPr>
            <p:nvPr/>
          </p:nvSpPr>
          <p:spPr bwMode="auto">
            <a:xfrm>
              <a:off x="7389115" y="1005403"/>
              <a:ext cx="20592" cy="20650"/>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1" name="Freeform 42">
              <a:extLst>
                <a:ext uri="{FF2B5EF4-FFF2-40B4-BE49-F238E27FC236}">
                  <a16:creationId xmlns:a16="http://schemas.microsoft.com/office/drawing/2014/main" id="{50A77B3B-27D0-45C3-9111-3C69A3426995}"/>
                </a:ext>
              </a:extLst>
            </p:cNvPr>
            <p:cNvSpPr>
              <a:spLocks/>
            </p:cNvSpPr>
            <p:nvPr/>
          </p:nvSpPr>
          <p:spPr bwMode="auto">
            <a:xfrm>
              <a:off x="7353036" y="1025588"/>
              <a:ext cx="10383" cy="1740"/>
            </a:xfrm>
            <a:custGeom>
              <a:avLst/>
              <a:gdLst>
                <a:gd name="T0" fmla="*/ 69 w 174"/>
                <a:gd name="T1" fmla="*/ 29 h 29"/>
                <a:gd name="T2" fmla="*/ 71 w 174"/>
                <a:gd name="T3" fmla="*/ 29 h 29"/>
                <a:gd name="T4" fmla="*/ 72 w 174"/>
                <a:gd name="T5" fmla="*/ 29 h 29"/>
                <a:gd name="T6" fmla="*/ 73 w 174"/>
                <a:gd name="T7" fmla="*/ 29 h 29"/>
                <a:gd name="T8" fmla="*/ 174 w 174"/>
                <a:gd name="T9" fmla="*/ 29 h 29"/>
                <a:gd name="T10" fmla="*/ 99 w 174"/>
                <a:gd name="T11" fmla="*/ 0 h 29"/>
                <a:gd name="T12" fmla="*/ 25 w 174"/>
                <a:gd name="T13" fmla="*/ 12 h 29"/>
                <a:gd name="T14" fmla="*/ 0 w 174"/>
                <a:gd name="T15" fmla="*/ 23 h 29"/>
                <a:gd name="T16" fmla="*/ 68 w 174"/>
                <a:gd name="T17" fmla="*/ 29 h 29"/>
                <a:gd name="T18" fmla="*/ 69 w 174"/>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29">
                  <a:moveTo>
                    <a:pt x="69" y="29"/>
                  </a:moveTo>
                  <a:cubicBezTo>
                    <a:pt x="71" y="29"/>
                    <a:pt x="71" y="29"/>
                    <a:pt x="71" y="29"/>
                  </a:cubicBezTo>
                  <a:cubicBezTo>
                    <a:pt x="72" y="29"/>
                    <a:pt x="72" y="29"/>
                    <a:pt x="72" y="29"/>
                  </a:cubicBezTo>
                  <a:cubicBezTo>
                    <a:pt x="73" y="29"/>
                    <a:pt x="73" y="29"/>
                    <a:pt x="73" y="29"/>
                  </a:cubicBezTo>
                  <a:cubicBezTo>
                    <a:pt x="174" y="29"/>
                    <a:pt x="174" y="29"/>
                    <a:pt x="174" y="29"/>
                  </a:cubicBezTo>
                  <a:cubicBezTo>
                    <a:pt x="147" y="24"/>
                    <a:pt x="122" y="15"/>
                    <a:pt x="99" y="0"/>
                  </a:cubicBezTo>
                  <a:cubicBezTo>
                    <a:pt x="75" y="4"/>
                    <a:pt x="50" y="8"/>
                    <a:pt x="25" y="12"/>
                  </a:cubicBezTo>
                  <a:cubicBezTo>
                    <a:pt x="15" y="14"/>
                    <a:pt x="7" y="18"/>
                    <a:pt x="0" y="23"/>
                  </a:cubicBezTo>
                  <a:cubicBezTo>
                    <a:pt x="38" y="28"/>
                    <a:pt x="67" y="29"/>
                    <a:pt x="68" y="29"/>
                  </a:cubicBezTo>
                  <a:lnTo>
                    <a:pt x="69" y="2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2" name="Oval 43">
              <a:extLst>
                <a:ext uri="{FF2B5EF4-FFF2-40B4-BE49-F238E27FC236}">
                  <a16:creationId xmlns:a16="http://schemas.microsoft.com/office/drawing/2014/main" id="{69E3379E-0A1E-44B8-BABC-51546F8B8EFB}"/>
                </a:ext>
              </a:extLst>
            </p:cNvPr>
            <p:cNvSpPr>
              <a:spLocks noChangeArrowheads="1"/>
            </p:cNvSpPr>
            <p:nvPr/>
          </p:nvSpPr>
          <p:spPr bwMode="auto">
            <a:xfrm>
              <a:off x="7354950" y="1005403"/>
              <a:ext cx="20534" cy="20650"/>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3" name="Freeform 44">
              <a:extLst>
                <a:ext uri="{FF2B5EF4-FFF2-40B4-BE49-F238E27FC236}">
                  <a16:creationId xmlns:a16="http://schemas.microsoft.com/office/drawing/2014/main" id="{019FEC30-9CB7-4613-9CEB-2D04CB337DF5}"/>
                </a:ext>
              </a:extLst>
            </p:cNvPr>
            <p:cNvSpPr>
              <a:spLocks/>
            </p:cNvSpPr>
            <p:nvPr/>
          </p:nvSpPr>
          <p:spPr bwMode="auto">
            <a:xfrm>
              <a:off x="7367015" y="1006621"/>
              <a:ext cx="63748" cy="107600"/>
            </a:xfrm>
            <a:custGeom>
              <a:avLst/>
              <a:gdLst>
                <a:gd name="T0" fmla="*/ 956 w 1068"/>
                <a:gd name="T1" fmla="*/ 13 h 1800"/>
                <a:gd name="T2" fmla="*/ 921 w 1068"/>
                <a:gd name="T3" fmla="*/ 92 h 1800"/>
                <a:gd name="T4" fmla="*/ 945 w 1068"/>
                <a:gd name="T5" fmla="*/ 201 h 1800"/>
                <a:gd name="T6" fmla="*/ 913 w 1068"/>
                <a:gd name="T7" fmla="*/ 290 h 1800"/>
                <a:gd name="T8" fmla="*/ 778 w 1068"/>
                <a:gd name="T9" fmla="*/ 357 h 1800"/>
                <a:gd name="T10" fmla="*/ 673 w 1068"/>
                <a:gd name="T11" fmla="*/ 369 h 1800"/>
                <a:gd name="T12" fmla="*/ 671 w 1068"/>
                <a:gd name="T13" fmla="*/ 369 h 1800"/>
                <a:gd name="T14" fmla="*/ 670 w 1068"/>
                <a:gd name="T15" fmla="*/ 369 h 1800"/>
                <a:gd name="T16" fmla="*/ 403 w 1068"/>
                <a:gd name="T17" fmla="*/ 369 h 1800"/>
                <a:gd name="T18" fmla="*/ 90 w 1068"/>
                <a:gd name="T19" fmla="*/ 306 h 1800"/>
                <a:gd name="T20" fmla="*/ 0 w 1068"/>
                <a:gd name="T21" fmla="*/ 346 h 1800"/>
                <a:gd name="T22" fmla="*/ 118 w 1068"/>
                <a:gd name="T23" fmla="*/ 346 h 1800"/>
                <a:gd name="T24" fmla="*/ 152 w 1068"/>
                <a:gd name="T25" fmla="*/ 353 h 1800"/>
                <a:gd name="T26" fmla="*/ 161 w 1068"/>
                <a:gd name="T27" fmla="*/ 356 h 1800"/>
                <a:gd name="T28" fmla="*/ 161 w 1068"/>
                <a:gd name="T29" fmla="*/ 356 h 1800"/>
                <a:gd name="T30" fmla="*/ 162 w 1068"/>
                <a:gd name="T31" fmla="*/ 357 h 1800"/>
                <a:gd name="T32" fmla="*/ 185 w 1068"/>
                <a:gd name="T33" fmla="*/ 369 h 1800"/>
                <a:gd name="T34" fmla="*/ 224 w 1068"/>
                <a:gd name="T35" fmla="*/ 402 h 1800"/>
                <a:gd name="T36" fmla="*/ 266 w 1068"/>
                <a:gd name="T37" fmla="*/ 453 h 1800"/>
                <a:gd name="T38" fmla="*/ 298 w 1068"/>
                <a:gd name="T39" fmla="*/ 462 h 1800"/>
                <a:gd name="T40" fmla="*/ 336 w 1068"/>
                <a:gd name="T41" fmla="*/ 474 h 1800"/>
                <a:gd name="T42" fmla="*/ 336 w 1068"/>
                <a:gd name="T43" fmla="*/ 593 h 1800"/>
                <a:gd name="T44" fmla="*/ 407 w 1068"/>
                <a:gd name="T45" fmla="*/ 1031 h 1800"/>
                <a:gd name="T46" fmla="*/ 384 w 1068"/>
                <a:gd name="T47" fmla="*/ 1091 h 1800"/>
                <a:gd name="T48" fmla="*/ 325 w 1068"/>
                <a:gd name="T49" fmla="*/ 1117 h 1800"/>
                <a:gd name="T50" fmla="*/ 323 w 1068"/>
                <a:gd name="T51" fmla="*/ 1117 h 1800"/>
                <a:gd name="T52" fmla="*/ 317 w 1068"/>
                <a:gd name="T53" fmla="*/ 1117 h 1800"/>
                <a:gd name="T54" fmla="*/ 270 w 1068"/>
                <a:gd name="T55" fmla="*/ 1693 h 1800"/>
                <a:gd name="T56" fmla="*/ 357 w 1068"/>
                <a:gd name="T57" fmla="*/ 1796 h 1800"/>
                <a:gd name="T58" fmla="*/ 459 w 1068"/>
                <a:gd name="T59" fmla="*/ 1709 h 1800"/>
                <a:gd name="T60" fmla="*/ 516 w 1068"/>
                <a:gd name="T61" fmla="*/ 1011 h 1800"/>
                <a:gd name="T62" fmla="*/ 570 w 1068"/>
                <a:gd name="T63" fmla="*/ 1011 h 1800"/>
                <a:gd name="T64" fmla="*/ 626 w 1068"/>
                <a:gd name="T65" fmla="*/ 1709 h 1800"/>
                <a:gd name="T66" fmla="*/ 729 w 1068"/>
                <a:gd name="T67" fmla="*/ 1796 h 1800"/>
                <a:gd name="T68" fmla="*/ 815 w 1068"/>
                <a:gd name="T69" fmla="*/ 1693 h 1800"/>
                <a:gd name="T70" fmla="*/ 750 w 1068"/>
                <a:gd name="T71" fmla="*/ 892 h 1800"/>
                <a:gd name="T72" fmla="*/ 750 w 1068"/>
                <a:gd name="T73" fmla="*/ 486 h 1800"/>
                <a:gd name="T74" fmla="*/ 871 w 1068"/>
                <a:gd name="T75" fmla="*/ 457 h 1800"/>
                <a:gd name="T76" fmla="*/ 1003 w 1068"/>
                <a:gd name="T77" fmla="*/ 372 h 1800"/>
                <a:gd name="T78" fmla="*/ 1067 w 1068"/>
                <a:gd name="T79" fmla="*/ 201 h 1800"/>
                <a:gd name="T80" fmla="*/ 1035 w 1068"/>
                <a:gd name="T81" fmla="*/ 48 h 1800"/>
                <a:gd name="T82" fmla="*/ 956 w 1068"/>
                <a:gd name="T83" fmla="*/ 13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8" h="1800">
                  <a:moveTo>
                    <a:pt x="956" y="13"/>
                  </a:moveTo>
                  <a:cubicBezTo>
                    <a:pt x="924" y="25"/>
                    <a:pt x="908" y="60"/>
                    <a:pt x="921" y="92"/>
                  </a:cubicBezTo>
                  <a:cubicBezTo>
                    <a:pt x="938" y="137"/>
                    <a:pt x="945" y="173"/>
                    <a:pt x="945" y="201"/>
                  </a:cubicBezTo>
                  <a:cubicBezTo>
                    <a:pt x="944" y="243"/>
                    <a:pt x="932" y="268"/>
                    <a:pt x="913" y="290"/>
                  </a:cubicBezTo>
                  <a:cubicBezTo>
                    <a:pt x="884" y="323"/>
                    <a:pt x="829" y="346"/>
                    <a:pt x="778" y="357"/>
                  </a:cubicBezTo>
                  <a:cubicBezTo>
                    <a:pt x="727" y="368"/>
                    <a:pt x="681" y="369"/>
                    <a:pt x="673" y="369"/>
                  </a:cubicBezTo>
                  <a:cubicBezTo>
                    <a:pt x="672" y="369"/>
                    <a:pt x="671" y="369"/>
                    <a:pt x="671" y="369"/>
                  </a:cubicBezTo>
                  <a:cubicBezTo>
                    <a:pt x="671" y="369"/>
                    <a:pt x="670" y="369"/>
                    <a:pt x="670" y="369"/>
                  </a:cubicBezTo>
                  <a:cubicBezTo>
                    <a:pt x="403" y="369"/>
                    <a:pt x="403" y="369"/>
                    <a:pt x="403" y="369"/>
                  </a:cubicBezTo>
                  <a:cubicBezTo>
                    <a:pt x="351" y="347"/>
                    <a:pt x="244" y="313"/>
                    <a:pt x="90" y="306"/>
                  </a:cubicBezTo>
                  <a:cubicBezTo>
                    <a:pt x="65" y="326"/>
                    <a:pt x="34" y="340"/>
                    <a:pt x="0" y="346"/>
                  </a:cubicBezTo>
                  <a:cubicBezTo>
                    <a:pt x="118" y="346"/>
                    <a:pt x="118" y="346"/>
                    <a:pt x="118" y="346"/>
                  </a:cubicBezTo>
                  <a:cubicBezTo>
                    <a:pt x="130" y="346"/>
                    <a:pt x="142" y="348"/>
                    <a:pt x="152" y="353"/>
                  </a:cubicBezTo>
                  <a:cubicBezTo>
                    <a:pt x="156" y="354"/>
                    <a:pt x="158" y="355"/>
                    <a:pt x="161" y="356"/>
                  </a:cubicBezTo>
                  <a:cubicBezTo>
                    <a:pt x="161" y="356"/>
                    <a:pt x="161" y="356"/>
                    <a:pt x="161" y="356"/>
                  </a:cubicBezTo>
                  <a:cubicBezTo>
                    <a:pt x="162" y="357"/>
                    <a:pt x="162" y="357"/>
                    <a:pt x="162" y="357"/>
                  </a:cubicBezTo>
                  <a:cubicBezTo>
                    <a:pt x="170" y="360"/>
                    <a:pt x="177" y="364"/>
                    <a:pt x="185" y="369"/>
                  </a:cubicBezTo>
                  <a:cubicBezTo>
                    <a:pt x="198" y="377"/>
                    <a:pt x="211" y="388"/>
                    <a:pt x="224" y="402"/>
                  </a:cubicBezTo>
                  <a:cubicBezTo>
                    <a:pt x="238" y="417"/>
                    <a:pt x="252" y="434"/>
                    <a:pt x="266" y="453"/>
                  </a:cubicBezTo>
                  <a:cubicBezTo>
                    <a:pt x="277" y="456"/>
                    <a:pt x="288" y="459"/>
                    <a:pt x="298" y="462"/>
                  </a:cubicBezTo>
                  <a:cubicBezTo>
                    <a:pt x="312" y="466"/>
                    <a:pt x="325" y="470"/>
                    <a:pt x="336" y="474"/>
                  </a:cubicBezTo>
                  <a:cubicBezTo>
                    <a:pt x="336" y="593"/>
                    <a:pt x="336" y="593"/>
                    <a:pt x="336" y="593"/>
                  </a:cubicBezTo>
                  <a:cubicBezTo>
                    <a:pt x="379" y="711"/>
                    <a:pt x="403" y="858"/>
                    <a:pt x="407" y="1031"/>
                  </a:cubicBezTo>
                  <a:cubicBezTo>
                    <a:pt x="408" y="1054"/>
                    <a:pt x="399" y="1075"/>
                    <a:pt x="384" y="1091"/>
                  </a:cubicBezTo>
                  <a:cubicBezTo>
                    <a:pt x="368" y="1108"/>
                    <a:pt x="347" y="1117"/>
                    <a:pt x="325" y="1117"/>
                  </a:cubicBezTo>
                  <a:cubicBezTo>
                    <a:pt x="324" y="1117"/>
                    <a:pt x="324" y="1117"/>
                    <a:pt x="323" y="1117"/>
                  </a:cubicBezTo>
                  <a:cubicBezTo>
                    <a:pt x="321" y="1117"/>
                    <a:pt x="319" y="1117"/>
                    <a:pt x="317" y="1117"/>
                  </a:cubicBezTo>
                  <a:cubicBezTo>
                    <a:pt x="270" y="1693"/>
                    <a:pt x="270" y="1693"/>
                    <a:pt x="270" y="1693"/>
                  </a:cubicBezTo>
                  <a:cubicBezTo>
                    <a:pt x="266" y="1746"/>
                    <a:pt x="305" y="1791"/>
                    <a:pt x="357" y="1796"/>
                  </a:cubicBezTo>
                  <a:cubicBezTo>
                    <a:pt x="409" y="1800"/>
                    <a:pt x="455" y="1761"/>
                    <a:pt x="459" y="1709"/>
                  </a:cubicBezTo>
                  <a:cubicBezTo>
                    <a:pt x="516" y="1011"/>
                    <a:pt x="516" y="1011"/>
                    <a:pt x="516" y="1011"/>
                  </a:cubicBezTo>
                  <a:cubicBezTo>
                    <a:pt x="570" y="1011"/>
                    <a:pt x="570" y="1011"/>
                    <a:pt x="570" y="1011"/>
                  </a:cubicBezTo>
                  <a:cubicBezTo>
                    <a:pt x="626" y="1709"/>
                    <a:pt x="626" y="1709"/>
                    <a:pt x="626" y="1709"/>
                  </a:cubicBezTo>
                  <a:cubicBezTo>
                    <a:pt x="631" y="1761"/>
                    <a:pt x="676" y="1800"/>
                    <a:pt x="729" y="1796"/>
                  </a:cubicBezTo>
                  <a:cubicBezTo>
                    <a:pt x="781" y="1791"/>
                    <a:pt x="820" y="1746"/>
                    <a:pt x="815" y="1693"/>
                  </a:cubicBezTo>
                  <a:cubicBezTo>
                    <a:pt x="750" y="892"/>
                    <a:pt x="750" y="892"/>
                    <a:pt x="750" y="892"/>
                  </a:cubicBezTo>
                  <a:cubicBezTo>
                    <a:pt x="750" y="486"/>
                    <a:pt x="750" y="486"/>
                    <a:pt x="750" y="486"/>
                  </a:cubicBezTo>
                  <a:cubicBezTo>
                    <a:pt x="785" y="481"/>
                    <a:pt x="828" y="473"/>
                    <a:pt x="871" y="457"/>
                  </a:cubicBezTo>
                  <a:cubicBezTo>
                    <a:pt x="917" y="440"/>
                    <a:pt x="965" y="414"/>
                    <a:pt x="1003" y="372"/>
                  </a:cubicBezTo>
                  <a:cubicBezTo>
                    <a:pt x="1042" y="331"/>
                    <a:pt x="1068" y="271"/>
                    <a:pt x="1067" y="201"/>
                  </a:cubicBezTo>
                  <a:cubicBezTo>
                    <a:pt x="1067" y="154"/>
                    <a:pt x="1057" y="103"/>
                    <a:pt x="1035" y="48"/>
                  </a:cubicBezTo>
                  <a:cubicBezTo>
                    <a:pt x="1023" y="16"/>
                    <a:pt x="987" y="0"/>
                    <a:pt x="956" y="13"/>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4" name="Freeform 45">
              <a:extLst>
                <a:ext uri="{FF2B5EF4-FFF2-40B4-BE49-F238E27FC236}">
                  <a16:creationId xmlns:a16="http://schemas.microsoft.com/office/drawing/2014/main" id="{0288257A-2E33-45B5-A7BB-42E85BB3AF65}"/>
                </a:ext>
              </a:extLst>
            </p:cNvPr>
            <p:cNvSpPr>
              <a:spLocks/>
            </p:cNvSpPr>
            <p:nvPr/>
          </p:nvSpPr>
          <p:spPr bwMode="auto">
            <a:xfrm>
              <a:off x="7333662" y="1006621"/>
              <a:ext cx="56323" cy="107600"/>
            </a:xfrm>
            <a:custGeom>
              <a:avLst/>
              <a:gdLst>
                <a:gd name="T0" fmla="*/ 943 w 944"/>
                <a:gd name="T1" fmla="*/ 1032 h 1800"/>
                <a:gd name="T2" fmla="*/ 842 w 944"/>
                <a:gd name="T3" fmla="*/ 529 h 1800"/>
                <a:gd name="T4" fmla="*/ 767 w 944"/>
                <a:gd name="T5" fmla="*/ 418 h 1800"/>
                <a:gd name="T6" fmla="*/ 731 w 944"/>
                <a:gd name="T7" fmla="*/ 388 h 1800"/>
                <a:gd name="T8" fmla="*/ 712 w 944"/>
                <a:gd name="T9" fmla="*/ 378 h 1800"/>
                <a:gd name="T10" fmla="*/ 703 w 944"/>
                <a:gd name="T11" fmla="*/ 375 h 1800"/>
                <a:gd name="T12" fmla="*/ 677 w 944"/>
                <a:gd name="T13" fmla="*/ 369 h 1800"/>
                <a:gd name="T14" fmla="*/ 397 w 944"/>
                <a:gd name="T15" fmla="*/ 369 h 1800"/>
                <a:gd name="T16" fmla="*/ 396 w 944"/>
                <a:gd name="T17" fmla="*/ 369 h 1800"/>
                <a:gd name="T18" fmla="*/ 395 w 944"/>
                <a:gd name="T19" fmla="*/ 369 h 1800"/>
                <a:gd name="T20" fmla="*/ 239 w 944"/>
                <a:gd name="T21" fmla="*/ 342 h 1800"/>
                <a:gd name="T22" fmla="*/ 155 w 944"/>
                <a:gd name="T23" fmla="*/ 290 h 1800"/>
                <a:gd name="T24" fmla="*/ 123 w 944"/>
                <a:gd name="T25" fmla="*/ 201 h 1800"/>
                <a:gd name="T26" fmla="*/ 147 w 944"/>
                <a:gd name="T27" fmla="*/ 92 h 1800"/>
                <a:gd name="T28" fmla="*/ 112 w 944"/>
                <a:gd name="T29" fmla="*/ 13 h 1800"/>
                <a:gd name="T30" fmla="*/ 33 w 944"/>
                <a:gd name="T31" fmla="*/ 47 h 1800"/>
                <a:gd name="T32" fmla="*/ 1 w 944"/>
                <a:gd name="T33" fmla="*/ 201 h 1800"/>
                <a:gd name="T34" fmla="*/ 65 w 944"/>
                <a:gd name="T35" fmla="*/ 372 h 1800"/>
                <a:gd name="T36" fmla="*/ 264 w 944"/>
                <a:gd name="T37" fmla="*/ 476 h 1800"/>
                <a:gd name="T38" fmla="*/ 322 w 944"/>
                <a:gd name="T39" fmla="*/ 486 h 1800"/>
                <a:gd name="T40" fmla="*/ 322 w 944"/>
                <a:gd name="T41" fmla="*/ 892 h 1800"/>
                <a:gd name="T42" fmla="*/ 256 w 944"/>
                <a:gd name="T43" fmla="*/ 1693 h 1800"/>
                <a:gd name="T44" fmla="*/ 343 w 944"/>
                <a:gd name="T45" fmla="*/ 1795 h 1800"/>
                <a:gd name="T46" fmla="*/ 445 w 944"/>
                <a:gd name="T47" fmla="*/ 1709 h 1800"/>
                <a:gd name="T48" fmla="*/ 502 w 944"/>
                <a:gd name="T49" fmla="*/ 1011 h 1800"/>
                <a:gd name="T50" fmla="*/ 556 w 944"/>
                <a:gd name="T51" fmla="*/ 1011 h 1800"/>
                <a:gd name="T52" fmla="*/ 613 w 944"/>
                <a:gd name="T53" fmla="*/ 1709 h 1800"/>
                <a:gd name="T54" fmla="*/ 715 w 944"/>
                <a:gd name="T55" fmla="*/ 1795 h 1800"/>
                <a:gd name="T56" fmla="*/ 802 w 944"/>
                <a:gd name="T57" fmla="*/ 1693 h 1800"/>
                <a:gd name="T58" fmla="*/ 736 w 944"/>
                <a:gd name="T59" fmla="*/ 892 h 1800"/>
                <a:gd name="T60" fmla="*/ 736 w 944"/>
                <a:gd name="T61" fmla="*/ 592 h 1800"/>
                <a:gd name="T62" fmla="*/ 750 w 944"/>
                <a:gd name="T63" fmla="*/ 624 h 1800"/>
                <a:gd name="T64" fmla="*/ 821 w 944"/>
                <a:gd name="T65" fmla="*/ 1035 h 1800"/>
                <a:gd name="T66" fmla="*/ 882 w 944"/>
                <a:gd name="T67" fmla="*/ 1094 h 1800"/>
                <a:gd name="T68" fmla="*/ 883 w 944"/>
                <a:gd name="T69" fmla="*/ 1094 h 1800"/>
                <a:gd name="T70" fmla="*/ 943 w 944"/>
                <a:gd name="T71" fmla="*/ 1032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4" h="1800">
                  <a:moveTo>
                    <a:pt x="943" y="1032"/>
                  </a:moveTo>
                  <a:cubicBezTo>
                    <a:pt x="937" y="789"/>
                    <a:pt x="892" y="630"/>
                    <a:pt x="842" y="529"/>
                  </a:cubicBezTo>
                  <a:cubicBezTo>
                    <a:pt x="817" y="479"/>
                    <a:pt x="791" y="443"/>
                    <a:pt x="767" y="418"/>
                  </a:cubicBezTo>
                  <a:cubicBezTo>
                    <a:pt x="754" y="405"/>
                    <a:pt x="743" y="396"/>
                    <a:pt x="731" y="388"/>
                  </a:cubicBezTo>
                  <a:cubicBezTo>
                    <a:pt x="725" y="384"/>
                    <a:pt x="719" y="381"/>
                    <a:pt x="712" y="378"/>
                  </a:cubicBezTo>
                  <a:cubicBezTo>
                    <a:pt x="709" y="377"/>
                    <a:pt x="706" y="376"/>
                    <a:pt x="703" y="375"/>
                  </a:cubicBezTo>
                  <a:cubicBezTo>
                    <a:pt x="695" y="371"/>
                    <a:pt x="686" y="369"/>
                    <a:pt x="677" y="369"/>
                  </a:cubicBezTo>
                  <a:cubicBezTo>
                    <a:pt x="397" y="369"/>
                    <a:pt x="397" y="369"/>
                    <a:pt x="397" y="369"/>
                  </a:cubicBezTo>
                  <a:cubicBezTo>
                    <a:pt x="397" y="369"/>
                    <a:pt x="396" y="369"/>
                    <a:pt x="396" y="369"/>
                  </a:cubicBezTo>
                  <a:cubicBezTo>
                    <a:pt x="396" y="369"/>
                    <a:pt x="396" y="369"/>
                    <a:pt x="395" y="369"/>
                  </a:cubicBezTo>
                  <a:cubicBezTo>
                    <a:pt x="384" y="369"/>
                    <a:pt x="306" y="367"/>
                    <a:pt x="239" y="342"/>
                  </a:cubicBezTo>
                  <a:cubicBezTo>
                    <a:pt x="205" y="329"/>
                    <a:pt x="175" y="312"/>
                    <a:pt x="155" y="290"/>
                  </a:cubicBezTo>
                  <a:cubicBezTo>
                    <a:pt x="136" y="268"/>
                    <a:pt x="124" y="243"/>
                    <a:pt x="123" y="201"/>
                  </a:cubicBezTo>
                  <a:cubicBezTo>
                    <a:pt x="123" y="173"/>
                    <a:pt x="130" y="137"/>
                    <a:pt x="147" y="92"/>
                  </a:cubicBezTo>
                  <a:cubicBezTo>
                    <a:pt x="160" y="60"/>
                    <a:pt x="144" y="25"/>
                    <a:pt x="112" y="13"/>
                  </a:cubicBezTo>
                  <a:cubicBezTo>
                    <a:pt x="81" y="0"/>
                    <a:pt x="45" y="16"/>
                    <a:pt x="33" y="47"/>
                  </a:cubicBezTo>
                  <a:cubicBezTo>
                    <a:pt x="11" y="103"/>
                    <a:pt x="1" y="154"/>
                    <a:pt x="1" y="201"/>
                  </a:cubicBezTo>
                  <a:cubicBezTo>
                    <a:pt x="0" y="271"/>
                    <a:pt x="26" y="331"/>
                    <a:pt x="65" y="372"/>
                  </a:cubicBezTo>
                  <a:cubicBezTo>
                    <a:pt x="122" y="435"/>
                    <a:pt x="200" y="462"/>
                    <a:pt x="264" y="476"/>
                  </a:cubicBezTo>
                  <a:cubicBezTo>
                    <a:pt x="285" y="481"/>
                    <a:pt x="304" y="484"/>
                    <a:pt x="322" y="486"/>
                  </a:cubicBezTo>
                  <a:cubicBezTo>
                    <a:pt x="322" y="892"/>
                    <a:pt x="322" y="892"/>
                    <a:pt x="322" y="892"/>
                  </a:cubicBezTo>
                  <a:cubicBezTo>
                    <a:pt x="256" y="1693"/>
                    <a:pt x="256" y="1693"/>
                    <a:pt x="256" y="1693"/>
                  </a:cubicBezTo>
                  <a:cubicBezTo>
                    <a:pt x="252" y="1746"/>
                    <a:pt x="291" y="1791"/>
                    <a:pt x="343" y="1795"/>
                  </a:cubicBezTo>
                  <a:cubicBezTo>
                    <a:pt x="395" y="1800"/>
                    <a:pt x="441" y="1761"/>
                    <a:pt x="445" y="1709"/>
                  </a:cubicBezTo>
                  <a:cubicBezTo>
                    <a:pt x="502" y="1011"/>
                    <a:pt x="502" y="1011"/>
                    <a:pt x="502" y="1011"/>
                  </a:cubicBezTo>
                  <a:cubicBezTo>
                    <a:pt x="556" y="1011"/>
                    <a:pt x="556" y="1011"/>
                    <a:pt x="556" y="1011"/>
                  </a:cubicBezTo>
                  <a:cubicBezTo>
                    <a:pt x="613" y="1709"/>
                    <a:pt x="613" y="1709"/>
                    <a:pt x="613" y="1709"/>
                  </a:cubicBezTo>
                  <a:cubicBezTo>
                    <a:pt x="617" y="1761"/>
                    <a:pt x="663" y="1800"/>
                    <a:pt x="715" y="1795"/>
                  </a:cubicBezTo>
                  <a:cubicBezTo>
                    <a:pt x="767" y="1791"/>
                    <a:pt x="806" y="1746"/>
                    <a:pt x="802" y="1693"/>
                  </a:cubicBezTo>
                  <a:cubicBezTo>
                    <a:pt x="736" y="892"/>
                    <a:pt x="736" y="892"/>
                    <a:pt x="736" y="892"/>
                  </a:cubicBezTo>
                  <a:cubicBezTo>
                    <a:pt x="736" y="592"/>
                    <a:pt x="736" y="592"/>
                    <a:pt x="736" y="592"/>
                  </a:cubicBezTo>
                  <a:cubicBezTo>
                    <a:pt x="741" y="601"/>
                    <a:pt x="746" y="612"/>
                    <a:pt x="750" y="624"/>
                  </a:cubicBezTo>
                  <a:cubicBezTo>
                    <a:pt x="784" y="709"/>
                    <a:pt x="816" y="840"/>
                    <a:pt x="821" y="1035"/>
                  </a:cubicBezTo>
                  <a:cubicBezTo>
                    <a:pt x="821" y="1068"/>
                    <a:pt x="849" y="1094"/>
                    <a:pt x="882" y="1094"/>
                  </a:cubicBezTo>
                  <a:cubicBezTo>
                    <a:pt x="882" y="1094"/>
                    <a:pt x="883" y="1094"/>
                    <a:pt x="883" y="1094"/>
                  </a:cubicBezTo>
                  <a:cubicBezTo>
                    <a:pt x="917" y="1094"/>
                    <a:pt x="944" y="1065"/>
                    <a:pt x="943" y="1032"/>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aphicFrame>
        <p:nvGraphicFramePr>
          <p:cNvPr id="26" name="Diagram 25">
            <a:extLst>
              <a:ext uri="{FF2B5EF4-FFF2-40B4-BE49-F238E27FC236}">
                <a16:creationId xmlns:a16="http://schemas.microsoft.com/office/drawing/2014/main" id="{67891A49-7D1E-4535-8EDD-934AFF9292D1}"/>
              </a:ext>
            </a:extLst>
          </p:cNvPr>
          <p:cNvGraphicFramePr/>
          <p:nvPr/>
        </p:nvGraphicFramePr>
        <p:xfrm>
          <a:off x="856085" y="3189629"/>
          <a:ext cx="2303097" cy="118292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Diagram 26">
            <a:extLst>
              <a:ext uri="{FF2B5EF4-FFF2-40B4-BE49-F238E27FC236}">
                <a16:creationId xmlns:a16="http://schemas.microsoft.com/office/drawing/2014/main" id="{5230A688-1FD9-402B-95F6-AF4C994918F7}"/>
              </a:ext>
            </a:extLst>
          </p:cNvPr>
          <p:cNvGraphicFramePr/>
          <p:nvPr/>
        </p:nvGraphicFramePr>
        <p:xfrm>
          <a:off x="2879724" y="2197729"/>
          <a:ext cx="1569122" cy="960920"/>
        </p:xfrm>
        <a:graphic>
          <a:graphicData uri="http://schemas.openxmlformats.org/drawingml/2006/chart">
            <c:chart xmlns:c="http://schemas.openxmlformats.org/drawingml/2006/chart" xmlns:r="http://schemas.openxmlformats.org/officeDocument/2006/relationships" r:id="rId9"/>
          </a:graphicData>
        </a:graphic>
      </p:graphicFrame>
      <p:grpSp>
        <p:nvGrpSpPr>
          <p:cNvPr id="28" name="Group 96">
            <a:extLst>
              <a:ext uri="{FF2B5EF4-FFF2-40B4-BE49-F238E27FC236}">
                <a16:creationId xmlns:a16="http://schemas.microsoft.com/office/drawing/2014/main" id="{68FC8730-8E0C-4742-8FF8-EBA5555A790F}"/>
              </a:ext>
            </a:extLst>
          </p:cNvPr>
          <p:cNvGrpSpPr>
            <a:grpSpLocks noChangeAspect="1"/>
          </p:cNvGrpSpPr>
          <p:nvPr/>
        </p:nvGrpSpPr>
        <p:grpSpPr bwMode="auto">
          <a:xfrm>
            <a:off x="6458934" y="1943442"/>
            <a:ext cx="1906025" cy="2355109"/>
            <a:chOff x="1395" y="1"/>
            <a:chExt cx="2970" cy="3598"/>
          </a:xfrm>
        </p:grpSpPr>
        <p:sp>
          <p:nvSpPr>
            <p:cNvPr id="29" name="Freeform 97">
              <a:extLst>
                <a:ext uri="{FF2B5EF4-FFF2-40B4-BE49-F238E27FC236}">
                  <a16:creationId xmlns:a16="http://schemas.microsoft.com/office/drawing/2014/main" id="{A8A63B98-E92E-4431-B21B-C749F1A5564F}"/>
                </a:ext>
              </a:extLst>
            </p:cNvPr>
            <p:cNvSpPr>
              <a:spLocks noEditPoints="1"/>
            </p:cNvSpPr>
            <p:nvPr/>
          </p:nvSpPr>
          <p:spPr bwMode="auto">
            <a:xfrm>
              <a:off x="3709" y="1127"/>
              <a:ext cx="656" cy="1382"/>
            </a:xfrm>
            <a:custGeom>
              <a:avLst/>
              <a:gdLst>
                <a:gd name="T0" fmla="*/ 639 w 1446"/>
                <a:gd name="T1" fmla="*/ 2534 h 3042"/>
                <a:gd name="T2" fmla="*/ 710 w 1446"/>
                <a:gd name="T3" fmla="*/ 2632 h 3042"/>
                <a:gd name="T4" fmla="*/ 568 w 1446"/>
                <a:gd name="T5" fmla="*/ 2740 h 3042"/>
                <a:gd name="T6" fmla="*/ 656 w 1446"/>
                <a:gd name="T7" fmla="*/ 2872 h 3042"/>
                <a:gd name="T8" fmla="*/ 818 w 1446"/>
                <a:gd name="T9" fmla="*/ 2916 h 3042"/>
                <a:gd name="T10" fmla="*/ 914 w 1446"/>
                <a:gd name="T11" fmla="*/ 2885 h 3042"/>
                <a:gd name="T12" fmla="*/ 1030 w 1446"/>
                <a:gd name="T13" fmla="*/ 2905 h 3042"/>
                <a:gd name="T14" fmla="*/ 1075 w 1446"/>
                <a:gd name="T15" fmla="*/ 2970 h 3042"/>
                <a:gd name="T16" fmla="*/ 1167 w 1446"/>
                <a:gd name="T17" fmla="*/ 3042 h 3042"/>
                <a:gd name="T18" fmla="*/ 1277 w 1446"/>
                <a:gd name="T19" fmla="*/ 2988 h 3042"/>
                <a:gd name="T20" fmla="*/ 1294 w 1446"/>
                <a:gd name="T21" fmla="*/ 2895 h 3042"/>
                <a:gd name="T22" fmla="*/ 1266 w 1446"/>
                <a:gd name="T23" fmla="*/ 2813 h 3042"/>
                <a:gd name="T24" fmla="*/ 1263 w 1446"/>
                <a:gd name="T25" fmla="*/ 2751 h 3042"/>
                <a:gd name="T26" fmla="*/ 1222 w 1446"/>
                <a:gd name="T27" fmla="*/ 2652 h 3042"/>
                <a:gd name="T28" fmla="*/ 1181 w 1446"/>
                <a:gd name="T29" fmla="*/ 2608 h 3042"/>
                <a:gd name="T30" fmla="*/ 1198 w 1446"/>
                <a:gd name="T31" fmla="*/ 2444 h 3042"/>
                <a:gd name="T32" fmla="*/ 1143 w 1446"/>
                <a:gd name="T33" fmla="*/ 2262 h 3042"/>
                <a:gd name="T34" fmla="*/ 1136 w 1446"/>
                <a:gd name="T35" fmla="*/ 2061 h 3042"/>
                <a:gd name="T36" fmla="*/ 1239 w 1446"/>
                <a:gd name="T37" fmla="*/ 1890 h 3042"/>
                <a:gd name="T38" fmla="*/ 1222 w 1446"/>
                <a:gd name="T39" fmla="*/ 1794 h 3042"/>
                <a:gd name="T40" fmla="*/ 1006 w 1446"/>
                <a:gd name="T41" fmla="*/ 1702 h 3042"/>
                <a:gd name="T42" fmla="*/ 822 w 1446"/>
                <a:gd name="T43" fmla="*/ 1609 h 3042"/>
                <a:gd name="T44" fmla="*/ 534 w 1446"/>
                <a:gd name="T45" fmla="*/ 1746 h 3042"/>
                <a:gd name="T46" fmla="*/ 244 w 1446"/>
                <a:gd name="T47" fmla="*/ 1934 h 3042"/>
                <a:gd name="T48" fmla="*/ 193 w 1446"/>
                <a:gd name="T49" fmla="*/ 2037 h 3042"/>
                <a:gd name="T50" fmla="*/ 357 w 1446"/>
                <a:gd name="T51" fmla="*/ 1996 h 3042"/>
                <a:gd name="T52" fmla="*/ 442 w 1446"/>
                <a:gd name="T53" fmla="*/ 2095 h 3042"/>
                <a:gd name="T54" fmla="*/ 463 w 1446"/>
                <a:gd name="T55" fmla="*/ 2238 h 3042"/>
                <a:gd name="T56" fmla="*/ 476 w 1446"/>
                <a:gd name="T57" fmla="*/ 2427 h 3042"/>
                <a:gd name="T58" fmla="*/ 290 w 1446"/>
                <a:gd name="T59" fmla="*/ 2551 h 3042"/>
                <a:gd name="T60" fmla="*/ 384 w 1446"/>
                <a:gd name="T61" fmla="*/ 2601 h 3042"/>
                <a:gd name="T62" fmla="*/ 452 w 1446"/>
                <a:gd name="T63" fmla="*/ 2471 h 3042"/>
                <a:gd name="T64" fmla="*/ 394 w 1446"/>
                <a:gd name="T65" fmla="*/ 2266 h 3042"/>
                <a:gd name="T66" fmla="*/ 401 w 1446"/>
                <a:gd name="T67" fmla="*/ 2122 h 3042"/>
                <a:gd name="T68" fmla="*/ 254 w 1446"/>
                <a:gd name="T69" fmla="*/ 2095 h 3042"/>
                <a:gd name="T70" fmla="*/ 285 w 1446"/>
                <a:gd name="T71" fmla="*/ 2218 h 3042"/>
                <a:gd name="T72" fmla="*/ 295 w 1446"/>
                <a:gd name="T73" fmla="*/ 2348 h 3042"/>
                <a:gd name="T74" fmla="*/ 182 w 1446"/>
                <a:gd name="T75" fmla="*/ 2451 h 3042"/>
                <a:gd name="T76" fmla="*/ 29 w 1446"/>
                <a:gd name="T77" fmla="*/ 1403 h 3042"/>
                <a:gd name="T78" fmla="*/ 1434 w 1446"/>
                <a:gd name="T79" fmla="*/ 2806 h 3042"/>
                <a:gd name="T80" fmla="*/ 1388 w 1446"/>
                <a:gd name="T81" fmla="*/ 2801 h 3042"/>
                <a:gd name="T82" fmla="*/ 1422 w 1446"/>
                <a:gd name="T83" fmla="*/ 2891 h 3042"/>
                <a:gd name="T84" fmla="*/ 694 w 1446"/>
                <a:gd name="T85" fmla="*/ 60 h 3042"/>
                <a:gd name="T86" fmla="*/ 625 w 1446"/>
                <a:gd name="T87" fmla="*/ 232 h 3042"/>
                <a:gd name="T88" fmla="*/ 613 w 1446"/>
                <a:gd name="T89" fmla="*/ 455 h 3042"/>
                <a:gd name="T90" fmla="*/ 596 w 1446"/>
                <a:gd name="T91" fmla="*/ 582 h 3042"/>
                <a:gd name="T92" fmla="*/ 785 w 1446"/>
                <a:gd name="T93" fmla="*/ 692 h 3042"/>
                <a:gd name="T94" fmla="*/ 1001 w 1446"/>
                <a:gd name="T95" fmla="*/ 793 h 3042"/>
                <a:gd name="T96" fmla="*/ 1180 w 1446"/>
                <a:gd name="T97" fmla="*/ 771 h 3042"/>
                <a:gd name="T98" fmla="*/ 1187 w 1446"/>
                <a:gd name="T99" fmla="*/ 673 h 3042"/>
                <a:gd name="T100" fmla="*/ 1233 w 1446"/>
                <a:gd name="T101" fmla="*/ 582 h 3042"/>
                <a:gd name="T102" fmla="*/ 1240 w 1446"/>
                <a:gd name="T103" fmla="*/ 465 h 3042"/>
                <a:gd name="T104" fmla="*/ 1151 w 1446"/>
                <a:gd name="T105" fmla="*/ 410 h 3042"/>
                <a:gd name="T106" fmla="*/ 991 w 1446"/>
                <a:gd name="T107" fmla="*/ 295 h 3042"/>
                <a:gd name="T108" fmla="*/ 914 w 1446"/>
                <a:gd name="T109" fmla="*/ 252 h 3042"/>
                <a:gd name="T110" fmla="*/ 773 w 1446"/>
                <a:gd name="T111" fmla="*/ 149 h 3042"/>
                <a:gd name="T112" fmla="*/ 1297 w 1446"/>
                <a:gd name="T113" fmla="*/ 10 h 3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6" h="3042">
                  <a:moveTo>
                    <a:pt x="485" y="2451"/>
                  </a:moveTo>
                  <a:cubicBezTo>
                    <a:pt x="500" y="2456"/>
                    <a:pt x="500" y="2456"/>
                    <a:pt x="500" y="2456"/>
                  </a:cubicBezTo>
                  <a:cubicBezTo>
                    <a:pt x="520" y="2466"/>
                    <a:pt x="520" y="2466"/>
                    <a:pt x="520" y="2466"/>
                  </a:cubicBezTo>
                  <a:cubicBezTo>
                    <a:pt x="544" y="2496"/>
                    <a:pt x="544" y="2496"/>
                    <a:pt x="544" y="2496"/>
                  </a:cubicBezTo>
                  <a:cubicBezTo>
                    <a:pt x="571" y="2527"/>
                    <a:pt x="571" y="2527"/>
                    <a:pt x="571" y="2527"/>
                  </a:cubicBezTo>
                  <a:cubicBezTo>
                    <a:pt x="608" y="2537"/>
                    <a:pt x="608" y="2537"/>
                    <a:pt x="608" y="2537"/>
                  </a:cubicBezTo>
                  <a:cubicBezTo>
                    <a:pt x="639" y="2534"/>
                    <a:pt x="639" y="2534"/>
                    <a:pt x="639" y="2534"/>
                  </a:cubicBezTo>
                  <a:cubicBezTo>
                    <a:pt x="666" y="2537"/>
                    <a:pt x="666" y="2537"/>
                    <a:pt x="666" y="2537"/>
                  </a:cubicBezTo>
                  <a:cubicBezTo>
                    <a:pt x="676" y="2551"/>
                    <a:pt x="676" y="2551"/>
                    <a:pt x="676" y="2551"/>
                  </a:cubicBezTo>
                  <a:cubicBezTo>
                    <a:pt x="663" y="2574"/>
                    <a:pt x="663" y="2574"/>
                    <a:pt x="663" y="2574"/>
                  </a:cubicBezTo>
                  <a:cubicBezTo>
                    <a:pt x="656" y="2595"/>
                    <a:pt x="656" y="2595"/>
                    <a:pt x="656" y="2595"/>
                  </a:cubicBezTo>
                  <a:cubicBezTo>
                    <a:pt x="676" y="2605"/>
                    <a:pt x="676" y="2605"/>
                    <a:pt x="676" y="2605"/>
                  </a:cubicBezTo>
                  <a:cubicBezTo>
                    <a:pt x="693" y="2618"/>
                    <a:pt x="693" y="2618"/>
                    <a:pt x="693" y="2618"/>
                  </a:cubicBezTo>
                  <a:cubicBezTo>
                    <a:pt x="710" y="2632"/>
                    <a:pt x="710" y="2632"/>
                    <a:pt x="710" y="2632"/>
                  </a:cubicBezTo>
                  <a:cubicBezTo>
                    <a:pt x="713" y="2649"/>
                    <a:pt x="713" y="2649"/>
                    <a:pt x="713" y="2649"/>
                  </a:cubicBezTo>
                  <a:cubicBezTo>
                    <a:pt x="683" y="2666"/>
                    <a:pt x="683" y="2666"/>
                    <a:pt x="683" y="2666"/>
                  </a:cubicBezTo>
                  <a:cubicBezTo>
                    <a:pt x="669" y="2683"/>
                    <a:pt x="669" y="2683"/>
                    <a:pt x="669" y="2683"/>
                  </a:cubicBezTo>
                  <a:cubicBezTo>
                    <a:pt x="652" y="2693"/>
                    <a:pt x="652" y="2693"/>
                    <a:pt x="652" y="2693"/>
                  </a:cubicBezTo>
                  <a:cubicBezTo>
                    <a:pt x="619" y="2686"/>
                    <a:pt x="619" y="2686"/>
                    <a:pt x="619" y="2686"/>
                  </a:cubicBezTo>
                  <a:cubicBezTo>
                    <a:pt x="581" y="2706"/>
                    <a:pt x="581" y="2706"/>
                    <a:pt x="581" y="2706"/>
                  </a:cubicBezTo>
                  <a:cubicBezTo>
                    <a:pt x="568" y="2740"/>
                    <a:pt x="568" y="2740"/>
                    <a:pt x="568" y="2740"/>
                  </a:cubicBezTo>
                  <a:cubicBezTo>
                    <a:pt x="581" y="2798"/>
                    <a:pt x="581" y="2798"/>
                    <a:pt x="581" y="2798"/>
                  </a:cubicBezTo>
                  <a:cubicBezTo>
                    <a:pt x="598" y="2825"/>
                    <a:pt x="598" y="2825"/>
                    <a:pt x="598" y="2825"/>
                  </a:cubicBezTo>
                  <a:cubicBezTo>
                    <a:pt x="581" y="2845"/>
                    <a:pt x="581" y="2845"/>
                    <a:pt x="581" y="2845"/>
                  </a:cubicBezTo>
                  <a:cubicBezTo>
                    <a:pt x="588" y="2872"/>
                    <a:pt x="588" y="2872"/>
                    <a:pt x="588" y="2872"/>
                  </a:cubicBezTo>
                  <a:cubicBezTo>
                    <a:pt x="619" y="2886"/>
                    <a:pt x="619" y="2886"/>
                    <a:pt x="619" y="2886"/>
                  </a:cubicBezTo>
                  <a:cubicBezTo>
                    <a:pt x="642" y="2893"/>
                    <a:pt x="642" y="2893"/>
                    <a:pt x="642" y="2893"/>
                  </a:cubicBezTo>
                  <a:cubicBezTo>
                    <a:pt x="656" y="2872"/>
                    <a:pt x="656" y="2872"/>
                    <a:pt x="656" y="2872"/>
                  </a:cubicBezTo>
                  <a:cubicBezTo>
                    <a:pt x="659" y="2848"/>
                    <a:pt x="659" y="2848"/>
                    <a:pt x="659" y="2848"/>
                  </a:cubicBezTo>
                  <a:cubicBezTo>
                    <a:pt x="680" y="2859"/>
                    <a:pt x="680" y="2859"/>
                    <a:pt x="680" y="2859"/>
                  </a:cubicBezTo>
                  <a:cubicBezTo>
                    <a:pt x="707" y="2876"/>
                    <a:pt x="707" y="2876"/>
                    <a:pt x="707" y="2876"/>
                  </a:cubicBezTo>
                  <a:cubicBezTo>
                    <a:pt x="724" y="2859"/>
                    <a:pt x="724" y="2859"/>
                    <a:pt x="724" y="2859"/>
                  </a:cubicBezTo>
                  <a:cubicBezTo>
                    <a:pt x="744" y="2862"/>
                    <a:pt x="744" y="2862"/>
                    <a:pt x="744" y="2862"/>
                  </a:cubicBezTo>
                  <a:cubicBezTo>
                    <a:pt x="791" y="2886"/>
                    <a:pt x="791" y="2886"/>
                    <a:pt x="791" y="2886"/>
                  </a:cubicBezTo>
                  <a:cubicBezTo>
                    <a:pt x="818" y="2916"/>
                    <a:pt x="818" y="2916"/>
                    <a:pt x="818" y="2916"/>
                  </a:cubicBezTo>
                  <a:cubicBezTo>
                    <a:pt x="829" y="2932"/>
                    <a:pt x="829" y="2932"/>
                    <a:pt x="829" y="2932"/>
                  </a:cubicBezTo>
                  <a:cubicBezTo>
                    <a:pt x="842" y="2926"/>
                    <a:pt x="842" y="2926"/>
                    <a:pt x="842" y="2926"/>
                  </a:cubicBezTo>
                  <a:cubicBezTo>
                    <a:pt x="863" y="2916"/>
                    <a:pt x="863" y="2916"/>
                    <a:pt x="863" y="2916"/>
                  </a:cubicBezTo>
                  <a:cubicBezTo>
                    <a:pt x="866" y="2892"/>
                    <a:pt x="866" y="2892"/>
                    <a:pt x="866" y="2892"/>
                  </a:cubicBezTo>
                  <a:cubicBezTo>
                    <a:pt x="890" y="2895"/>
                    <a:pt x="890" y="2895"/>
                    <a:pt x="890" y="2895"/>
                  </a:cubicBezTo>
                  <a:cubicBezTo>
                    <a:pt x="907" y="2878"/>
                    <a:pt x="907" y="2878"/>
                    <a:pt x="907" y="2878"/>
                  </a:cubicBezTo>
                  <a:cubicBezTo>
                    <a:pt x="914" y="2885"/>
                    <a:pt x="914" y="2885"/>
                    <a:pt x="914" y="2885"/>
                  </a:cubicBezTo>
                  <a:cubicBezTo>
                    <a:pt x="945" y="2892"/>
                    <a:pt x="945" y="2892"/>
                    <a:pt x="945" y="2892"/>
                  </a:cubicBezTo>
                  <a:cubicBezTo>
                    <a:pt x="959" y="2895"/>
                    <a:pt x="959" y="2895"/>
                    <a:pt x="959" y="2895"/>
                  </a:cubicBezTo>
                  <a:cubicBezTo>
                    <a:pt x="965" y="2902"/>
                    <a:pt x="965" y="2902"/>
                    <a:pt x="965" y="2902"/>
                  </a:cubicBezTo>
                  <a:cubicBezTo>
                    <a:pt x="979" y="2916"/>
                    <a:pt x="979" y="2916"/>
                    <a:pt x="979" y="2916"/>
                  </a:cubicBezTo>
                  <a:cubicBezTo>
                    <a:pt x="1017" y="2919"/>
                    <a:pt x="1017" y="2919"/>
                    <a:pt x="1017" y="2919"/>
                  </a:cubicBezTo>
                  <a:cubicBezTo>
                    <a:pt x="1034" y="2912"/>
                    <a:pt x="1034" y="2912"/>
                    <a:pt x="1034" y="2912"/>
                  </a:cubicBezTo>
                  <a:cubicBezTo>
                    <a:pt x="1030" y="2905"/>
                    <a:pt x="1030" y="2905"/>
                    <a:pt x="1030" y="2905"/>
                  </a:cubicBezTo>
                  <a:cubicBezTo>
                    <a:pt x="1041" y="2902"/>
                    <a:pt x="1041" y="2902"/>
                    <a:pt x="1041" y="2902"/>
                  </a:cubicBezTo>
                  <a:cubicBezTo>
                    <a:pt x="1058" y="2902"/>
                    <a:pt x="1058" y="2902"/>
                    <a:pt x="1058" y="2902"/>
                  </a:cubicBezTo>
                  <a:cubicBezTo>
                    <a:pt x="1061" y="2916"/>
                    <a:pt x="1061" y="2916"/>
                    <a:pt x="1061" y="2916"/>
                  </a:cubicBezTo>
                  <a:cubicBezTo>
                    <a:pt x="1061" y="2922"/>
                    <a:pt x="1061" y="2922"/>
                    <a:pt x="1061" y="2922"/>
                  </a:cubicBezTo>
                  <a:cubicBezTo>
                    <a:pt x="1058" y="2946"/>
                    <a:pt x="1058" y="2946"/>
                    <a:pt x="1058" y="2946"/>
                  </a:cubicBezTo>
                  <a:cubicBezTo>
                    <a:pt x="1065" y="2960"/>
                    <a:pt x="1065" y="2960"/>
                    <a:pt x="1065" y="2960"/>
                  </a:cubicBezTo>
                  <a:cubicBezTo>
                    <a:pt x="1075" y="2970"/>
                    <a:pt x="1075" y="2970"/>
                    <a:pt x="1075" y="2970"/>
                  </a:cubicBezTo>
                  <a:cubicBezTo>
                    <a:pt x="1089" y="2981"/>
                    <a:pt x="1089" y="2981"/>
                    <a:pt x="1089" y="2981"/>
                  </a:cubicBezTo>
                  <a:cubicBezTo>
                    <a:pt x="1116" y="3001"/>
                    <a:pt x="1116" y="3001"/>
                    <a:pt x="1116" y="3001"/>
                  </a:cubicBezTo>
                  <a:cubicBezTo>
                    <a:pt x="1130" y="3008"/>
                    <a:pt x="1130" y="3008"/>
                    <a:pt x="1130" y="3008"/>
                  </a:cubicBezTo>
                  <a:cubicBezTo>
                    <a:pt x="1133" y="3018"/>
                    <a:pt x="1133" y="3018"/>
                    <a:pt x="1133" y="3018"/>
                  </a:cubicBezTo>
                  <a:cubicBezTo>
                    <a:pt x="1140" y="3028"/>
                    <a:pt x="1140" y="3028"/>
                    <a:pt x="1140" y="3028"/>
                  </a:cubicBezTo>
                  <a:cubicBezTo>
                    <a:pt x="1154" y="3032"/>
                    <a:pt x="1154" y="3032"/>
                    <a:pt x="1154" y="3032"/>
                  </a:cubicBezTo>
                  <a:cubicBezTo>
                    <a:pt x="1167" y="3042"/>
                    <a:pt x="1167" y="3042"/>
                    <a:pt x="1167" y="3042"/>
                  </a:cubicBezTo>
                  <a:cubicBezTo>
                    <a:pt x="1181" y="3042"/>
                    <a:pt x="1181" y="3042"/>
                    <a:pt x="1181" y="3042"/>
                  </a:cubicBezTo>
                  <a:cubicBezTo>
                    <a:pt x="1191" y="3039"/>
                    <a:pt x="1191" y="3039"/>
                    <a:pt x="1191" y="3039"/>
                  </a:cubicBezTo>
                  <a:cubicBezTo>
                    <a:pt x="1198" y="3025"/>
                    <a:pt x="1198" y="3025"/>
                    <a:pt x="1198" y="3025"/>
                  </a:cubicBezTo>
                  <a:cubicBezTo>
                    <a:pt x="1208" y="3011"/>
                    <a:pt x="1208" y="3011"/>
                    <a:pt x="1208" y="3011"/>
                  </a:cubicBezTo>
                  <a:cubicBezTo>
                    <a:pt x="1236" y="2994"/>
                    <a:pt x="1236" y="2994"/>
                    <a:pt x="1236" y="2994"/>
                  </a:cubicBezTo>
                  <a:cubicBezTo>
                    <a:pt x="1256" y="2991"/>
                    <a:pt x="1256" y="2991"/>
                    <a:pt x="1256" y="2991"/>
                  </a:cubicBezTo>
                  <a:cubicBezTo>
                    <a:pt x="1277" y="2988"/>
                    <a:pt x="1277" y="2988"/>
                    <a:pt x="1277" y="2988"/>
                  </a:cubicBezTo>
                  <a:cubicBezTo>
                    <a:pt x="1294" y="2977"/>
                    <a:pt x="1294" y="2977"/>
                    <a:pt x="1294" y="2977"/>
                  </a:cubicBezTo>
                  <a:cubicBezTo>
                    <a:pt x="1301" y="2974"/>
                    <a:pt x="1301" y="2974"/>
                    <a:pt x="1301" y="2974"/>
                  </a:cubicBezTo>
                  <a:cubicBezTo>
                    <a:pt x="1301" y="2953"/>
                    <a:pt x="1301" y="2953"/>
                    <a:pt x="1301" y="2953"/>
                  </a:cubicBezTo>
                  <a:cubicBezTo>
                    <a:pt x="1301" y="2940"/>
                    <a:pt x="1301" y="2940"/>
                    <a:pt x="1301" y="2940"/>
                  </a:cubicBezTo>
                  <a:cubicBezTo>
                    <a:pt x="1294" y="2922"/>
                    <a:pt x="1294" y="2922"/>
                    <a:pt x="1294" y="2922"/>
                  </a:cubicBezTo>
                  <a:cubicBezTo>
                    <a:pt x="1290" y="2912"/>
                    <a:pt x="1290" y="2912"/>
                    <a:pt x="1290" y="2912"/>
                  </a:cubicBezTo>
                  <a:cubicBezTo>
                    <a:pt x="1294" y="2895"/>
                    <a:pt x="1294" y="2895"/>
                    <a:pt x="1294" y="2895"/>
                  </a:cubicBezTo>
                  <a:cubicBezTo>
                    <a:pt x="1297" y="2892"/>
                    <a:pt x="1297" y="2892"/>
                    <a:pt x="1297" y="2892"/>
                  </a:cubicBezTo>
                  <a:cubicBezTo>
                    <a:pt x="1297" y="2882"/>
                    <a:pt x="1297" y="2882"/>
                    <a:pt x="1297" y="2882"/>
                  </a:cubicBezTo>
                  <a:cubicBezTo>
                    <a:pt x="1294" y="2857"/>
                    <a:pt x="1294" y="2857"/>
                    <a:pt x="1294" y="2857"/>
                  </a:cubicBezTo>
                  <a:cubicBezTo>
                    <a:pt x="1283" y="2857"/>
                    <a:pt x="1283" y="2857"/>
                    <a:pt x="1283" y="2857"/>
                  </a:cubicBezTo>
                  <a:cubicBezTo>
                    <a:pt x="1280" y="2837"/>
                    <a:pt x="1280" y="2837"/>
                    <a:pt x="1280" y="2837"/>
                  </a:cubicBezTo>
                  <a:cubicBezTo>
                    <a:pt x="1266" y="2823"/>
                    <a:pt x="1266" y="2823"/>
                    <a:pt x="1266" y="2823"/>
                  </a:cubicBezTo>
                  <a:cubicBezTo>
                    <a:pt x="1266" y="2813"/>
                    <a:pt x="1266" y="2813"/>
                    <a:pt x="1266" y="2813"/>
                  </a:cubicBezTo>
                  <a:cubicBezTo>
                    <a:pt x="1266" y="2803"/>
                    <a:pt x="1266" y="2803"/>
                    <a:pt x="1266" y="2803"/>
                  </a:cubicBezTo>
                  <a:cubicBezTo>
                    <a:pt x="1253" y="2786"/>
                    <a:pt x="1253" y="2786"/>
                    <a:pt x="1253" y="2786"/>
                  </a:cubicBezTo>
                  <a:cubicBezTo>
                    <a:pt x="1249" y="2775"/>
                    <a:pt x="1249" y="2775"/>
                    <a:pt x="1249" y="2775"/>
                  </a:cubicBezTo>
                  <a:cubicBezTo>
                    <a:pt x="1232" y="2769"/>
                    <a:pt x="1232" y="2769"/>
                    <a:pt x="1232" y="2769"/>
                  </a:cubicBezTo>
                  <a:cubicBezTo>
                    <a:pt x="1242" y="2758"/>
                    <a:pt x="1242" y="2758"/>
                    <a:pt x="1242" y="2758"/>
                  </a:cubicBezTo>
                  <a:cubicBezTo>
                    <a:pt x="1256" y="2758"/>
                    <a:pt x="1256" y="2758"/>
                    <a:pt x="1256" y="2758"/>
                  </a:cubicBezTo>
                  <a:cubicBezTo>
                    <a:pt x="1263" y="2751"/>
                    <a:pt x="1263" y="2751"/>
                    <a:pt x="1263" y="2751"/>
                  </a:cubicBezTo>
                  <a:cubicBezTo>
                    <a:pt x="1256" y="2731"/>
                    <a:pt x="1256" y="2731"/>
                    <a:pt x="1256" y="2731"/>
                  </a:cubicBezTo>
                  <a:cubicBezTo>
                    <a:pt x="1242" y="2717"/>
                    <a:pt x="1242" y="2717"/>
                    <a:pt x="1242" y="2717"/>
                  </a:cubicBezTo>
                  <a:cubicBezTo>
                    <a:pt x="1229" y="2693"/>
                    <a:pt x="1229" y="2693"/>
                    <a:pt x="1229" y="2693"/>
                  </a:cubicBezTo>
                  <a:cubicBezTo>
                    <a:pt x="1218" y="2687"/>
                    <a:pt x="1218" y="2687"/>
                    <a:pt x="1218" y="2687"/>
                  </a:cubicBezTo>
                  <a:cubicBezTo>
                    <a:pt x="1208" y="2669"/>
                    <a:pt x="1208" y="2669"/>
                    <a:pt x="1208" y="2669"/>
                  </a:cubicBezTo>
                  <a:cubicBezTo>
                    <a:pt x="1212" y="2659"/>
                    <a:pt x="1212" y="2659"/>
                    <a:pt x="1212" y="2659"/>
                  </a:cubicBezTo>
                  <a:cubicBezTo>
                    <a:pt x="1222" y="2652"/>
                    <a:pt x="1222" y="2652"/>
                    <a:pt x="1222" y="2652"/>
                  </a:cubicBezTo>
                  <a:cubicBezTo>
                    <a:pt x="1225" y="2632"/>
                    <a:pt x="1225" y="2632"/>
                    <a:pt x="1225" y="2632"/>
                  </a:cubicBezTo>
                  <a:cubicBezTo>
                    <a:pt x="1212" y="2618"/>
                    <a:pt x="1212" y="2618"/>
                    <a:pt x="1212" y="2618"/>
                  </a:cubicBezTo>
                  <a:cubicBezTo>
                    <a:pt x="1201" y="2622"/>
                    <a:pt x="1201" y="2622"/>
                    <a:pt x="1201" y="2622"/>
                  </a:cubicBezTo>
                  <a:cubicBezTo>
                    <a:pt x="1198" y="2639"/>
                    <a:pt x="1198" y="2639"/>
                    <a:pt x="1198" y="2639"/>
                  </a:cubicBezTo>
                  <a:cubicBezTo>
                    <a:pt x="1191" y="2639"/>
                    <a:pt x="1191" y="2639"/>
                    <a:pt x="1191" y="2639"/>
                  </a:cubicBezTo>
                  <a:cubicBezTo>
                    <a:pt x="1184" y="2632"/>
                    <a:pt x="1184" y="2632"/>
                    <a:pt x="1184" y="2632"/>
                  </a:cubicBezTo>
                  <a:cubicBezTo>
                    <a:pt x="1181" y="2608"/>
                    <a:pt x="1181" y="2608"/>
                    <a:pt x="1181" y="2608"/>
                  </a:cubicBezTo>
                  <a:cubicBezTo>
                    <a:pt x="1174" y="2591"/>
                    <a:pt x="1174" y="2591"/>
                    <a:pt x="1174" y="2591"/>
                  </a:cubicBezTo>
                  <a:cubicBezTo>
                    <a:pt x="1177" y="2577"/>
                    <a:pt x="1177" y="2577"/>
                    <a:pt x="1177" y="2577"/>
                  </a:cubicBezTo>
                  <a:cubicBezTo>
                    <a:pt x="1191" y="2557"/>
                    <a:pt x="1191" y="2557"/>
                    <a:pt x="1191" y="2557"/>
                  </a:cubicBezTo>
                  <a:cubicBezTo>
                    <a:pt x="1201" y="2533"/>
                    <a:pt x="1201" y="2533"/>
                    <a:pt x="1201" y="2533"/>
                  </a:cubicBezTo>
                  <a:cubicBezTo>
                    <a:pt x="1208" y="2509"/>
                    <a:pt x="1208" y="2509"/>
                    <a:pt x="1208" y="2509"/>
                  </a:cubicBezTo>
                  <a:cubicBezTo>
                    <a:pt x="1208" y="2485"/>
                    <a:pt x="1208" y="2485"/>
                    <a:pt x="1208" y="2485"/>
                  </a:cubicBezTo>
                  <a:cubicBezTo>
                    <a:pt x="1198" y="2444"/>
                    <a:pt x="1198" y="2444"/>
                    <a:pt x="1198" y="2444"/>
                  </a:cubicBezTo>
                  <a:cubicBezTo>
                    <a:pt x="1184" y="2410"/>
                    <a:pt x="1184" y="2410"/>
                    <a:pt x="1184" y="2410"/>
                  </a:cubicBezTo>
                  <a:cubicBezTo>
                    <a:pt x="1174" y="2389"/>
                    <a:pt x="1174" y="2389"/>
                    <a:pt x="1174" y="2389"/>
                  </a:cubicBezTo>
                  <a:cubicBezTo>
                    <a:pt x="1177" y="2358"/>
                    <a:pt x="1177" y="2358"/>
                    <a:pt x="1177" y="2358"/>
                  </a:cubicBezTo>
                  <a:cubicBezTo>
                    <a:pt x="1171" y="2314"/>
                    <a:pt x="1171" y="2314"/>
                    <a:pt x="1171" y="2314"/>
                  </a:cubicBezTo>
                  <a:cubicBezTo>
                    <a:pt x="1164" y="2290"/>
                    <a:pt x="1164" y="2290"/>
                    <a:pt x="1164" y="2290"/>
                  </a:cubicBezTo>
                  <a:cubicBezTo>
                    <a:pt x="1154" y="2273"/>
                    <a:pt x="1154" y="2273"/>
                    <a:pt x="1154" y="2273"/>
                  </a:cubicBezTo>
                  <a:cubicBezTo>
                    <a:pt x="1143" y="2262"/>
                    <a:pt x="1143" y="2262"/>
                    <a:pt x="1143" y="2262"/>
                  </a:cubicBezTo>
                  <a:cubicBezTo>
                    <a:pt x="1140" y="2238"/>
                    <a:pt x="1140" y="2238"/>
                    <a:pt x="1140" y="2238"/>
                  </a:cubicBezTo>
                  <a:cubicBezTo>
                    <a:pt x="1130" y="2201"/>
                    <a:pt x="1130" y="2201"/>
                    <a:pt x="1130" y="2201"/>
                  </a:cubicBezTo>
                  <a:cubicBezTo>
                    <a:pt x="1112" y="2167"/>
                    <a:pt x="1112" y="2167"/>
                    <a:pt x="1112" y="2167"/>
                  </a:cubicBezTo>
                  <a:cubicBezTo>
                    <a:pt x="1106" y="2139"/>
                    <a:pt x="1106" y="2139"/>
                    <a:pt x="1106" y="2139"/>
                  </a:cubicBezTo>
                  <a:cubicBezTo>
                    <a:pt x="1109" y="2112"/>
                    <a:pt x="1109" y="2112"/>
                    <a:pt x="1109" y="2112"/>
                  </a:cubicBezTo>
                  <a:cubicBezTo>
                    <a:pt x="1109" y="2088"/>
                    <a:pt x="1109" y="2088"/>
                    <a:pt x="1109" y="2088"/>
                  </a:cubicBezTo>
                  <a:cubicBezTo>
                    <a:pt x="1136" y="2061"/>
                    <a:pt x="1136" y="2061"/>
                    <a:pt x="1136" y="2061"/>
                  </a:cubicBezTo>
                  <a:cubicBezTo>
                    <a:pt x="1143" y="2016"/>
                    <a:pt x="1143" y="2016"/>
                    <a:pt x="1143" y="2016"/>
                  </a:cubicBezTo>
                  <a:cubicBezTo>
                    <a:pt x="1167" y="1972"/>
                    <a:pt x="1167" y="1972"/>
                    <a:pt x="1167" y="1972"/>
                  </a:cubicBezTo>
                  <a:cubicBezTo>
                    <a:pt x="1184" y="1944"/>
                    <a:pt x="1184" y="1944"/>
                    <a:pt x="1184" y="1944"/>
                  </a:cubicBezTo>
                  <a:cubicBezTo>
                    <a:pt x="1212" y="1927"/>
                    <a:pt x="1212" y="1927"/>
                    <a:pt x="1212" y="1927"/>
                  </a:cubicBezTo>
                  <a:cubicBezTo>
                    <a:pt x="1218" y="1914"/>
                    <a:pt x="1218" y="1914"/>
                    <a:pt x="1218" y="1914"/>
                  </a:cubicBezTo>
                  <a:cubicBezTo>
                    <a:pt x="1236" y="1903"/>
                    <a:pt x="1236" y="1903"/>
                    <a:pt x="1236" y="1903"/>
                  </a:cubicBezTo>
                  <a:cubicBezTo>
                    <a:pt x="1239" y="1890"/>
                    <a:pt x="1239" y="1890"/>
                    <a:pt x="1239" y="1890"/>
                  </a:cubicBezTo>
                  <a:cubicBezTo>
                    <a:pt x="1246" y="1879"/>
                    <a:pt x="1246" y="1879"/>
                    <a:pt x="1246" y="1879"/>
                  </a:cubicBezTo>
                  <a:cubicBezTo>
                    <a:pt x="1253" y="1862"/>
                    <a:pt x="1253" y="1862"/>
                    <a:pt x="1253" y="1862"/>
                  </a:cubicBezTo>
                  <a:cubicBezTo>
                    <a:pt x="1263" y="1842"/>
                    <a:pt x="1263" y="1842"/>
                    <a:pt x="1263" y="1842"/>
                  </a:cubicBezTo>
                  <a:cubicBezTo>
                    <a:pt x="1263" y="1825"/>
                    <a:pt x="1263" y="1825"/>
                    <a:pt x="1263" y="1825"/>
                  </a:cubicBezTo>
                  <a:cubicBezTo>
                    <a:pt x="1242" y="1814"/>
                    <a:pt x="1242" y="1814"/>
                    <a:pt x="1242" y="1814"/>
                  </a:cubicBezTo>
                  <a:cubicBezTo>
                    <a:pt x="1232" y="1811"/>
                    <a:pt x="1232" y="1811"/>
                    <a:pt x="1232" y="1811"/>
                  </a:cubicBezTo>
                  <a:cubicBezTo>
                    <a:pt x="1222" y="1794"/>
                    <a:pt x="1222" y="1794"/>
                    <a:pt x="1222" y="1794"/>
                  </a:cubicBezTo>
                  <a:cubicBezTo>
                    <a:pt x="1201" y="1770"/>
                    <a:pt x="1201" y="1770"/>
                    <a:pt x="1201" y="1770"/>
                  </a:cubicBezTo>
                  <a:cubicBezTo>
                    <a:pt x="1157" y="1739"/>
                    <a:pt x="1157" y="1739"/>
                    <a:pt x="1157" y="1739"/>
                  </a:cubicBezTo>
                  <a:cubicBezTo>
                    <a:pt x="1136" y="1736"/>
                    <a:pt x="1136" y="1736"/>
                    <a:pt x="1136" y="1736"/>
                  </a:cubicBezTo>
                  <a:cubicBezTo>
                    <a:pt x="1119" y="1722"/>
                    <a:pt x="1119" y="1722"/>
                    <a:pt x="1119" y="1722"/>
                  </a:cubicBezTo>
                  <a:cubicBezTo>
                    <a:pt x="1099" y="1708"/>
                    <a:pt x="1099" y="1708"/>
                    <a:pt x="1099" y="1708"/>
                  </a:cubicBezTo>
                  <a:cubicBezTo>
                    <a:pt x="1030" y="1708"/>
                    <a:pt x="1030" y="1708"/>
                    <a:pt x="1030" y="1708"/>
                  </a:cubicBezTo>
                  <a:cubicBezTo>
                    <a:pt x="1006" y="1702"/>
                    <a:pt x="1006" y="1702"/>
                    <a:pt x="1006" y="1702"/>
                  </a:cubicBezTo>
                  <a:cubicBezTo>
                    <a:pt x="983" y="1691"/>
                    <a:pt x="983" y="1691"/>
                    <a:pt x="983" y="1691"/>
                  </a:cubicBezTo>
                  <a:cubicBezTo>
                    <a:pt x="959" y="1688"/>
                    <a:pt x="959" y="1688"/>
                    <a:pt x="959" y="1688"/>
                  </a:cubicBezTo>
                  <a:cubicBezTo>
                    <a:pt x="935" y="1667"/>
                    <a:pt x="935" y="1667"/>
                    <a:pt x="935" y="1667"/>
                  </a:cubicBezTo>
                  <a:cubicBezTo>
                    <a:pt x="914" y="1647"/>
                    <a:pt x="914" y="1647"/>
                    <a:pt x="914" y="1647"/>
                  </a:cubicBezTo>
                  <a:cubicBezTo>
                    <a:pt x="883" y="1633"/>
                    <a:pt x="883" y="1633"/>
                    <a:pt x="883" y="1633"/>
                  </a:cubicBezTo>
                  <a:cubicBezTo>
                    <a:pt x="839" y="1623"/>
                    <a:pt x="839" y="1623"/>
                    <a:pt x="839" y="1623"/>
                  </a:cubicBezTo>
                  <a:cubicBezTo>
                    <a:pt x="822" y="1609"/>
                    <a:pt x="822" y="1609"/>
                    <a:pt x="822" y="1609"/>
                  </a:cubicBezTo>
                  <a:cubicBezTo>
                    <a:pt x="788" y="1609"/>
                    <a:pt x="788" y="1609"/>
                    <a:pt x="788" y="1609"/>
                  </a:cubicBezTo>
                  <a:cubicBezTo>
                    <a:pt x="716" y="1633"/>
                    <a:pt x="716" y="1633"/>
                    <a:pt x="716" y="1633"/>
                  </a:cubicBezTo>
                  <a:cubicBezTo>
                    <a:pt x="661" y="1650"/>
                    <a:pt x="661" y="1650"/>
                    <a:pt x="661" y="1650"/>
                  </a:cubicBezTo>
                  <a:cubicBezTo>
                    <a:pt x="593" y="1678"/>
                    <a:pt x="593" y="1678"/>
                    <a:pt x="593" y="1678"/>
                  </a:cubicBezTo>
                  <a:cubicBezTo>
                    <a:pt x="579" y="1691"/>
                    <a:pt x="579" y="1691"/>
                    <a:pt x="579" y="1691"/>
                  </a:cubicBezTo>
                  <a:cubicBezTo>
                    <a:pt x="562" y="1726"/>
                    <a:pt x="562" y="1726"/>
                    <a:pt x="562" y="1726"/>
                  </a:cubicBezTo>
                  <a:cubicBezTo>
                    <a:pt x="534" y="1746"/>
                    <a:pt x="534" y="1746"/>
                    <a:pt x="534" y="1746"/>
                  </a:cubicBezTo>
                  <a:cubicBezTo>
                    <a:pt x="531" y="1773"/>
                    <a:pt x="531" y="1773"/>
                    <a:pt x="531" y="1773"/>
                  </a:cubicBezTo>
                  <a:cubicBezTo>
                    <a:pt x="497" y="1804"/>
                    <a:pt x="497" y="1804"/>
                    <a:pt x="497" y="1804"/>
                  </a:cubicBezTo>
                  <a:cubicBezTo>
                    <a:pt x="446" y="1818"/>
                    <a:pt x="446" y="1818"/>
                    <a:pt x="446" y="1818"/>
                  </a:cubicBezTo>
                  <a:cubicBezTo>
                    <a:pt x="384" y="1849"/>
                    <a:pt x="384" y="1849"/>
                    <a:pt x="384" y="1849"/>
                  </a:cubicBezTo>
                  <a:cubicBezTo>
                    <a:pt x="353" y="1873"/>
                    <a:pt x="353" y="1873"/>
                    <a:pt x="353" y="1873"/>
                  </a:cubicBezTo>
                  <a:cubicBezTo>
                    <a:pt x="288" y="1917"/>
                    <a:pt x="288" y="1917"/>
                    <a:pt x="288" y="1917"/>
                  </a:cubicBezTo>
                  <a:cubicBezTo>
                    <a:pt x="244" y="1934"/>
                    <a:pt x="244" y="1934"/>
                    <a:pt x="244" y="1934"/>
                  </a:cubicBezTo>
                  <a:cubicBezTo>
                    <a:pt x="189" y="1955"/>
                    <a:pt x="189" y="1955"/>
                    <a:pt x="189" y="1955"/>
                  </a:cubicBezTo>
                  <a:cubicBezTo>
                    <a:pt x="169" y="1972"/>
                    <a:pt x="169" y="1972"/>
                    <a:pt x="169" y="1972"/>
                  </a:cubicBezTo>
                  <a:cubicBezTo>
                    <a:pt x="162" y="1996"/>
                    <a:pt x="162" y="1996"/>
                    <a:pt x="162" y="1996"/>
                  </a:cubicBezTo>
                  <a:cubicBezTo>
                    <a:pt x="172" y="2006"/>
                    <a:pt x="172" y="2006"/>
                    <a:pt x="172" y="2006"/>
                  </a:cubicBezTo>
                  <a:cubicBezTo>
                    <a:pt x="175" y="2013"/>
                    <a:pt x="175" y="2013"/>
                    <a:pt x="175" y="2013"/>
                  </a:cubicBezTo>
                  <a:cubicBezTo>
                    <a:pt x="182" y="2020"/>
                    <a:pt x="182" y="2020"/>
                    <a:pt x="182" y="2020"/>
                  </a:cubicBezTo>
                  <a:cubicBezTo>
                    <a:pt x="193" y="2037"/>
                    <a:pt x="193" y="2037"/>
                    <a:pt x="193" y="2037"/>
                  </a:cubicBezTo>
                  <a:cubicBezTo>
                    <a:pt x="223" y="2050"/>
                    <a:pt x="223" y="2050"/>
                    <a:pt x="223" y="2050"/>
                  </a:cubicBezTo>
                  <a:cubicBezTo>
                    <a:pt x="247" y="2047"/>
                    <a:pt x="247" y="2047"/>
                    <a:pt x="247" y="2047"/>
                  </a:cubicBezTo>
                  <a:cubicBezTo>
                    <a:pt x="275" y="2033"/>
                    <a:pt x="275" y="2033"/>
                    <a:pt x="275" y="2033"/>
                  </a:cubicBezTo>
                  <a:cubicBezTo>
                    <a:pt x="292" y="2033"/>
                    <a:pt x="292" y="2033"/>
                    <a:pt x="292" y="2033"/>
                  </a:cubicBezTo>
                  <a:cubicBezTo>
                    <a:pt x="305" y="2023"/>
                    <a:pt x="305" y="2023"/>
                    <a:pt x="305" y="2023"/>
                  </a:cubicBezTo>
                  <a:cubicBezTo>
                    <a:pt x="326" y="2009"/>
                    <a:pt x="326" y="2009"/>
                    <a:pt x="326" y="2009"/>
                  </a:cubicBezTo>
                  <a:cubicBezTo>
                    <a:pt x="357" y="1996"/>
                    <a:pt x="357" y="1996"/>
                    <a:pt x="357" y="1996"/>
                  </a:cubicBezTo>
                  <a:cubicBezTo>
                    <a:pt x="384" y="1996"/>
                    <a:pt x="384" y="1996"/>
                    <a:pt x="384" y="1996"/>
                  </a:cubicBezTo>
                  <a:cubicBezTo>
                    <a:pt x="401" y="2013"/>
                    <a:pt x="401" y="2013"/>
                    <a:pt x="401" y="2013"/>
                  </a:cubicBezTo>
                  <a:cubicBezTo>
                    <a:pt x="411" y="2023"/>
                    <a:pt x="411" y="2023"/>
                    <a:pt x="411" y="2023"/>
                  </a:cubicBezTo>
                  <a:cubicBezTo>
                    <a:pt x="418" y="2037"/>
                    <a:pt x="418" y="2037"/>
                    <a:pt x="418" y="2037"/>
                  </a:cubicBezTo>
                  <a:cubicBezTo>
                    <a:pt x="422" y="2057"/>
                    <a:pt x="422" y="2057"/>
                    <a:pt x="422" y="2057"/>
                  </a:cubicBezTo>
                  <a:cubicBezTo>
                    <a:pt x="432" y="2081"/>
                    <a:pt x="432" y="2081"/>
                    <a:pt x="432" y="2081"/>
                  </a:cubicBezTo>
                  <a:cubicBezTo>
                    <a:pt x="442" y="2095"/>
                    <a:pt x="442" y="2095"/>
                    <a:pt x="442" y="2095"/>
                  </a:cubicBezTo>
                  <a:cubicBezTo>
                    <a:pt x="446" y="2132"/>
                    <a:pt x="446" y="2132"/>
                    <a:pt x="446" y="2132"/>
                  </a:cubicBezTo>
                  <a:cubicBezTo>
                    <a:pt x="442" y="2160"/>
                    <a:pt x="442" y="2160"/>
                    <a:pt x="442" y="2160"/>
                  </a:cubicBezTo>
                  <a:cubicBezTo>
                    <a:pt x="446" y="2191"/>
                    <a:pt x="446" y="2191"/>
                    <a:pt x="446" y="2191"/>
                  </a:cubicBezTo>
                  <a:cubicBezTo>
                    <a:pt x="463" y="2194"/>
                    <a:pt x="463" y="2194"/>
                    <a:pt x="463" y="2194"/>
                  </a:cubicBezTo>
                  <a:cubicBezTo>
                    <a:pt x="473" y="2201"/>
                    <a:pt x="473" y="2201"/>
                    <a:pt x="473" y="2201"/>
                  </a:cubicBezTo>
                  <a:cubicBezTo>
                    <a:pt x="480" y="2208"/>
                    <a:pt x="480" y="2208"/>
                    <a:pt x="480" y="2208"/>
                  </a:cubicBezTo>
                  <a:cubicBezTo>
                    <a:pt x="463" y="2238"/>
                    <a:pt x="463" y="2238"/>
                    <a:pt x="463" y="2238"/>
                  </a:cubicBezTo>
                  <a:cubicBezTo>
                    <a:pt x="446" y="2259"/>
                    <a:pt x="446" y="2259"/>
                    <a:pt x="446" y="2259"/>
                  </a:cubicBezTo>
                  <a:cubicBezTo>
                    <a:pt x="442" y="2273"/>
                    <a:pt x="442" y="2273"/>
                    <a:pt x="442" y="2273"/>
                  </a:cubicBezTo>
                  <a:cubicBezTo>
                    <a:pt x="452" y="2331"/>
                    <a:pt x="452" y="2331"/>
                    <a:pt x="452" y="2331"/>
                  </a:cubicBezTo>
                  <a:cubicBezTo>
                    <a:pt x="466" y="2341"/>
                    <a:pt x="466" y="2341"/>
                    <a:pt x="466" y="2341"/>
                  </a:cubicBezTo>
                  <a:cubicBezTo>
                    <a:pt x="466" y="2365"/>
                    <a:pt x="466" y="2365"/>
                    <a:pt x="466" y="2365"/>
                  </a:cubicBezTo>
                  <a:cubicBezTo>
                    <a:pt x="470" y="2392"/>
                    <a:pt x="470" y="2392"/>
                    <a:pt x="470" y="2392"/>
                  </a:cubicBezTo>
                  <a:cubicBezTo>
                    <a:pt x="476" y="2427"/>
                    <a:pt x="476" y="2427"/>
                    <a:pt x="476" y="2427"/>
                  </a:cubicBezTo>
                  <a:lnTo>
                    <a:pt x="485" y="2451"/>
                  </a:lnTo>
                  <a:close/>
                  <a:moveTo>
                    <a:pt x="182" y="2556"/>
                  </a:moveTo>
                  <a:cubicBezTo>
                    <a:pt x="209" y="2564"/>
                    <a:pt x="209" y="2564"/>
                    <a:pt x="209" y="2564"/>
                  </a:cubicBezTo>
                  <a:cubicBezTo>
                    <a:pt x="256" y="2557"/>
                    <a:pt x="256" y="2557"/>
                    <a:pt x="256" y="2557"/>
                  </a:cubicBezTo>
                  <a:cubicBezTo>
                    <a:pt x="263" y="2544"/>
                    <a:pt x="263" y="2544"/>
                    <a:pt x="263" y="2544"/>
                  </a:cubicBezTo>
                  <a:cubicBezTo>
                    <a:pt x="270" y="2537"/>
                    <a:pt x="270" y="2537"/>
                    <a:pt x="270" y="2537"/>
                  </a:cubicBezTo>
                  <a:cubicBezTo>
                    <a:pt x="290" y="2551"/>
                    <a:pt x="290" y="2551"/>
                    <a:pt x="290" y="2551"/>
                  </a:cubicBezTo>
                  <a:cubicBezTo>
                    <a:pt x="324" y="2567"/>
                    <a:pt x="324" y="2567"/>
                    <a:pt x="324" y="2567"/>
                  </a:cubicBezTo>
                  <a:cubicBezTo>
                    <a:pt x="340" y="2577"/>
                    <a:pt x="340" y="2577"/>
                    <a:pt x="340" y="2577"/>
                  </a:cubicBezTo>
                  <a:cubicBezTo>
                    <a:pt x="346" y="2563"/>
                    <a:pt x="346" y="2563"/>
                    <a:pt x="346" y="2563"/>
                  </a:cubicBezTo>
                  <a:cubicBezTo>
                    <a:pt x="367" y="2553"/>
                    <a:pt x="367" y="2553"/>
                    <a:pt x="367" y="2553"/>
                  </a:cubicBezTo>
                  <a:cubicBezTo>
                    <a:pt x="374" y="2570"/>
                    <a:pt x="374" y="2570"/>
                    <a:pt x="374" y="2570"/>
                  </a:cubicBezTo>
                  <a:cubicBezTo>
                    <a:pt x="377" y="2584"/>
                    <a:pt x="377" y="2584"/>
                    <a:pt x="377" y="2584"/>
                  </a:cubicBezTo>
                  <a:cubicBezTo>
                    <a:pt x="384" y="2601"/>
                    <a:pt x="384" y="2601"/>
                    <a:pt x="384" y="2601"/>
                  </a:cubicBezTo>
                  <a:cubicBezTo>
                    <a:pt x="394" y="2584"/>
                    <a:pt x="394" y="2584"/>
                    <a:pt x="394" y="2584"/>
                  </a:cubicBezTo>
                  <a:cubicBezTo>
                    <a:pt x="405" y="2574"/>
                    <a:pt x="405" y="2574"/>
                    <a:pt x="405" y="2574"/>
                  </a:cubicBezTo>
                  <a:cubicBezTo>
                    <a:pt x="432" y="2563"/>
                    <a:pt x="432" y="2563"/>
                    <a:pt x="432" y="2563"/>
                  </a:cubicBezTo>
                  <a:cubicBezTo>
                    <a:pt x="446" y="2546"/>
                    <a:pt x="446" y="2546"/>
                    <a:pt x="446" y="2546"/>
                  </a:cubicBezTo>
                  <a:cubicBezTo>
                    <a:pt x="456" y="2533"/>
                    <a:pt x="456" y="2533"/>
                    <a:pt x="456" y="2533"/>
                  </a:cubicBezTo>
                  <a:cubicBezTo>
                    <a:pt x="459" y="2505"/>
                    <a:pt x="459" y="2505"/>
                    <a:pt x="459" y="2505"/>
                  </a:cubicBezTo>
                  <a:cubicBezTo>
                    <a:pt x="452" y="2471"/>
                    <a:pt x="452" y="2471"/>
                    <a:pt x="452" y="2471"/>
                  </a:cubicBezTo>
                  <a:cubicBezTo>
                    <a:pt x="446" y="2454"/>
                    <a:pt x="446" y="2454"/>
                    <a:pt x="446" y="2454"/>
                  </a:cubicBezTo>
                  <a:cubicBezTo>
                    <a:pt x="432" y="2423"/>
                    <a:pt x="432" y="2423"/>
                    <a:pt x="432" y="2423"/>
                  </a:cubicBezTo>
                  <a:cubicBezTo>
                    <a:pt x="428" y="2389"/>
                    <a:pt x="428" y="2389"/>
                    <a:pt x="428" y="2389"/>
                  </a:cubicBezTo>
                  <a:cubicBezTo>
                    <a:pt x="428" y="2338"/>
                    <a:pt x="428" y="2338"/>
                    <a:pt x="428" y="2338"/>
                  </a:cubicBezTo>
                  <a:cubicBezTo>
                    <a:pt x="422" y="2307"/>
                    <a:pt x="422" y="2307"/>
                    <a:pt x="422" y="2307"/>
                  </a:cubicBezTo>
                  <a:cubicBezTo>
                    <a:pt x="408" y="2286"/>
                    <a:pt x="408" y="2286"/>
                    <a:pt x="408" y="2286"/>
                  </a:cubicBezTo>
                  <a:cubicBezTo>
                    <a:pt x="394" y="2266"/>
                    <a:pt x="394" y="2266"/>
                    <a:pt x="394" y="2266"/>
                  </a:cubicBezTo>
                  <a:cubicBezTo>
                    <a:pt x="384" y="2245"/>
                    <a:pt x="384" y="2245"/>
                    <a:pt x="384" y="2245"/>
                  </a:cubicBezTo>
                  <a:cubicBezTo>
                    <a:pt x="387" y="2218"/>
                    <a:pt x="387" y="2218"/>
                    <a:pt x="387" y="2218"/>
                  </a:cubicBezTo>
                  <a:cubicBezTo>
                    <a:pt x="391" y="2194"/>
                    <a:pt x="391" y="2194"/>
                    <a:pt x="391" y="2194"/>
                  </a:cubicBezTo>
                  <a:cubicBezTo>
                    <a:pt x="408" y="2184"/>
                    <a:pt x="408" y="2184"/>
                    <a:pt x="408" y="2184"/>
                  </a:cubicBezTo>
                  <a:cubicBezTo>
                    <a:pt x="418" y="2163"/>
                    <a:pt x="418" y="2163"/>
                    <a:pt x="418" y="2163"/>
                  </a:cubicBezTo>
                  <a:cubicBezTo>
                    <a:pt x="415" y="2143"/>
                    <a:pt x="415" y="2143"/>
                    <a:pt x="415" y="2143"/>
                  </a:cubicBezTo>
                  <a:cubicBezTo>
                    <a:pt x="401" y="2122"/>
                    <a:pt x="401" y="2122"/>
                    <a:pt x="401" y="2122"/>
                  </a:cubicBezTo>
                  <a:cubicBezTo>
                    <a:pt x="367" y="2119"/>
                    <a:pt x="367" y="2119"/>
                    <a:pt x="367" y="2119"/>
                  </a:cubicBezTo>
                  <a:cubicBezTo>
                    <a:pt x="350" y="2095"/>
                    <a:pt x="350" y="2095"/>
                    <a:pt x="350" y="2095"/>
                  </a:cubicBezTo>
                  <a:cubicBezTo>
                    <a:pt x="319" y="2081"/>
                    <a:pt x="319" y="2081"/>
                    <a:pt x="319" y="2081"/>
                  </a:cubicBezTo>
                  <a:cubicBezTo>
                    <a:pt x="288" y="2061"/>
                    <a:pt x="288" y="2061"/>
                    <a:pt x="288" y="2061"/>
                  </a:cubicBezTo>
                  <a:cubicBezTo>
                    <a:pt x="268" y="2061"/>
                    <a:pt x="268" y="2061"/>
                    <a:pt x="268" y="2061"/>
                  </a:cubicBezTo>
                  <a:cubicBezTo>
                    <a:pt x="258" y="2074"/>
                    <a:pt x="258" y="2074"/>
                    <a:pt x="258" y="2074"/>
                  </a:cubicBezTo>
                  <a:cubicBezTo>
                    <a:pt x="254" y="2095"/>
                    <a:pt x="254" y="2095"/>
                    <a:pt x="254" y="2095"/>
                  </a:cubicBezTo>
                  <a:cubicBezTo>
                    <a:pt x="258" y="2126"/>
                    <a:pt x="258" y="2126"/>
                    <a:pt x="258" y="2126"/>
                  </a:cubicBezTo>
                  <a:cubicBezTo>
                    <a:pt x="264" y="2136"/>
                    <a:pt x="264" y="2136"/>
                    <a:pt x="264" y="2136"/>
                  </a:cubicBezTo>
                  <a:cubicBezTo>
                    <a:pt x="271" y="2143"/>
                    <a:pt x="271" y="2143"/>
                    <a:pt x="271" y="2143"/>
                  </a:cubicBezTo>
                  <a:cubicBezTo>
                    <a:pt x="299" y="2174"/>
                    <a:pt x="299" y="2174"/>
                    <a:pt x="299" y="2174"/>
                  </a:cubicBezTo>
                  <a:cubicBezTo>
                    <a:pt x="292" y="2198"/>
                    <a:pt x="292" y="2198"/>
                    <a:pt x="292" y="2198"/>
                  </a:cubicBezTo>
                  <a:cubicBezTo>
                    <a:pt x="281" y="2204"/>
                    <a:pt x="281" y="2204"/>
                    <a:pt x="281" y="2204"/>
                  </a:cubicBezTo>
                  <a:cubicBezTo>
                    <a:pt x="285" y="2218"/>
                    <a:pt x="285" y="2218"/>
                    <a:pt x="285" y="2218"/>
                  </a:cubicBezTo>
                  <a:cubicBezTo>
                    <a:pt x="302" y="2225"/>
                    <a:pt x="302" y="2225"/>
                    <a:pt x="302" y="2225"/>
                  </a:cubicBezTo>
                  <a:cubicBezTo>
                    <a:pt x="312" y="2238"/>
                    <a:pt x="312" y="2238"/>
                    <a:pt x="312" y="2238"/>
                  </a:cubicBezTo>
                  <a:cubicBezTo>
                    <a:pt x="319" y="2262"/>
                    <a:pt x="319" y="2262"/>
                    <a:pt x="319" y="2262"/>
                  </a:cubicBezTo>
                  <a:cubicBezTo>
                    <a:pt x="322" y="2283"/>
                    <a:pt x="322" y="2283"/>
                    <a:pt x="322" y="2283"/>
                  </a:cubicBezTo>
                  <a:cubicBezTo>
                    <a:pt x="309" y="2300"/>
                    <a:pt x="309" y="2300"/>
                    <a:pt x="309" y="2300"/>
                  </a:cubicBezTo>
                  <a:cubicBezTo>
                    <a:pt x="302" y="2331"/>
                    <a:pt x="302" y="2331"/>
                    <a:pt x="302" y="2331"/>
                  </a:cubicBezTo>
                  <a:cubicBezTo>
                    <a:pt x="295" y="2348"/>
                    <a:pt x="295" y="2348"/>
                    <a:pt x="295" y="2348"/>
                  </a:cubicBezTo>
                  <a:cubicBezTo>
                    <a:pt x="278" y="2362"/>
                    <a:pt x="278" y="2362"/>
                    <a:pt x="278" y="2362"/>
                  </a:cubicBezTo>
                  <a:cubicBezTo>
                    <a:pt x="261" y="2355"/>
                    <a:pt x="261" y="2355"/>
                    <a:pt x="261" y="2355"/>
                  </a:cubicBezTo>
                  <a:cubicBezTo>
                    <a:pt x="230" y="2355"/>
                    <a:pt x="230" y="2355"/>
                    <a:pt x="230" y="2355"/>
                  </a:cubicBezTo>
                  <a:cubicBezTo>
                    <a:pt x="210" y="2375"/>
                    <a:pt x="210" y="2375"/>
                    <a:pt x="210" y="2375"/>
                  </a:cubicBezTo>
                  <a:cubicBezTo>
                    <a:pt x="196" y="2389"/>
                    <a:pt x="196" y="2389"/>
                    <a:pt x="196" y="2389"/>
                  </a:cubicBezTo>
                  <a:cubicBezTo>
                    <a:pt x="182" y="2413"/>
                    <a:pt x="182" y="2413"/>
                    <a:pt x="182" y="2413"/>
                  </a:cubicBezTo>
                  <a:cubicBezTo>
                    <a:pt x="182" y="2451"/>
                    <a:pt x="182" y="2451"/>
                    <a:pt x="182" y="2451"/>
                  </a:cubicBezTo>
                  <a:cubicBezTo>
                    <a:pt x="172" y="2471"/>
                    <a:pt x="172" y="2471"/>
                    <a:pt x="172" y="2471"/>
                  </a:cubicBezTo>
                  <a:cubicBezTo>
                    <a:pt x="172" y="2519"/>
                    <a:pt x="172" y="2519"/>
                    <a:pt x="172" y="2519"/>
                  </a:cubicBezTo>
                  <a:cubicBezTo>
                    <a:pt x="179" y="2543"/>
                    <a:pt x="179" y="2543"/>
                    <a:pt x="179" y="2543"/>
                  </a:cubicBezTo>
                  <a:lnTo>
                    <a:pt x="182" y="2556"/>
                  </a:lnTo>
                  <a:close/>
                  <a:moveTo>
                    <a:pt x="7" y="1389"/>
                  </a:moveTo>
                  <a:cubicBezTo>
                    <a:pt x="22" y="1401"/>
                    <a:pt x="22" y="1401"/>
                    <a:pt x="22" y="1401"/>
                  </a:cubicBezTo>
                  <a:cubicBezTo>
                    <a:pt x="29" y="1403"/>
                    <a:pt x="29" y="1403"/>
                    <a:pt x="29" y="1403"/>
                  </a:cubicBezTo>
                  <a:cubicBezTo>
                    <a:pt x="31" y="1418"/>
                    <a:pt x="31" y="1418"/>
                    <a:pt x="31" y="1418"/>
                  </a:cubicBezTo>
                  <a:cubicBezTo>
                    <a:pt x="27" y="1430"/>
                    <a:pt x="27" y="1430"/>
                    <a:pt x="27" y="1430"/>
                  </a:cubicBezTo>
                  <a:cubicBezTo>
                    <a:pt x="15" y="1415"/>
                    <a:pt x="15" y="1415"/>
                    <a:pt x="15" y="1415"/>
                  </a:cubicBezTo>
                  <a:cubicBezTo>
                    <a:pt x="0" y="1415"/>
                    <a:pt x="0" y="1415"/>
                    <a:pt x="0" y="1415"/>
                  </a:cubicBezTo>
                  <a:lnTo>
                    <a:pt x="7" y="1389"/>
                  </a:lnTo>
                  <a:close/>
                  <a:moveTo>
                    <a:pt x="1429" y="2837"/>
                  </a:moveTo>
                  <a:cubicBezTo>
                    <a:pt x="1434" y="2806"/>
                    <a:pt x="1434" y="2806"/>
                    <a:pt x="1434" y="2806"/>
                  </a:cubicBezTo>
                  <a:cubicBezTo>
                    <a:pt x="1432" y="2782"/>
                    <a:pt x="1432" y="2782"/>
                    <a:pt x="1432" y="2782"/>
                  </a:cubicBezTo>
                  <a:cubicBezTo>
                    <a:pt x="1429" y="2772"/>
                    <a:pt x="1429" y="2772"/>
                    <a:pt x="1429" y="2772"/>
                  </a:cubicBezTo>
                  <a:cubicBezTo>
                    <a:pt x="1422" y="2767"/>
                    <a:pt x="1422" y="2767"/>
                    <a:pt x="1422" y="2767"/>
                  </a:cubicBezTo>
                  <a:cubicBezTo>
                    <a:pt x="1415" y="2774"/>
                    <a:pt x="1415" y="2774"/>
                    <a:pt x="1415" y="2774"/>
                  </a:cubicBezTo>
                  <a:cubicBezTo>
                    <a:pt x="1407" y="2782"/>
                    <a:pt x="1407" y="2782"/>
                    <a:pt x="1407" y="2782"/>
                  </a:cubicBezTo>
                  <a:cubicBezTo>
                    <a:pt x="1400" y="2787"/>
                    <a:pt x="1400" y="2787"/>
                    <a:pt x="1400" y="2787"/>
                  </a:cubicBezTo>
                  <a:cubicBezTo>
                    <a:pt x="1388" y="2801"/>
                    <a:pt x="1388" y="2801"/>
                    <a:pt x="1388" y="2801"/>
                  </a:cubicBezTo>
                  <a:cubicBezTo>
                    <a:pt x="1376" y="2818"/>
                    <a:pt x="1376" y="2818"/>
                    <a:pt x="1376" y="2818"/>
                  </a:cubicBezTo>
                  <a:cubicBezTo>
                    <a:pt x="1374" y="2845"/>
                    <a:pt x="1374" y="2845"/>
                    <a:pt x="1374" y="2845"/>
                  </a:cubicBezTo>
                  <a:cubicBezTo>
                    <a:pt x="1378" y="2862"/>
                    <a:pt x="1378" y="2862"/>
                    <a:pt x="1378" y="2862"/>
                  </a:cubicBezTo>
                  <a:cubicBezTo>
                    <a:pt x="1390" y="2878"/>
                    <a:pt x="1390" y="2878"/>
                    <a:pt x="1390" y="2878"/>
                  </a:cubicBezTo>
                  <a:cubicBezTo>
                    <a:pt x="1398" y="2888"/>
                    <a:pt x="1398" y="2888"/>
                    <a:pt x="1398" y="2888"/>
                  </a:cubicBezTo>
                  <a:cubicBezTo>
                    <a:pt x="1410" y="2898"/>
                    <a:pt x="1410" y="2898"/>
                    <a:pt x="1410" y="2898"/>
                  </a:cubicBezTo>
                  <a:cubicBezTo>
                    <a:pt x="1422" y="2891"/>
                    <a:pt x="1422" y="2891"/>
                    <a:pt x="1422" y="2891"/>
                  </a:cubicBezTo>
                  <a:cubicBezTo>
                    <a:pt x="1439" y="2903"/>
                    <a:pt x="1439" y="2903"/>
                    <a:pt x="1439" y="2903"/>
                  </a:cubicBezTo>
                  <a:cubicBezTo>
                    <a:pt x="1446" y="2891"/>
                    <a:pt x="1446" y="2891"/>
                    <a:pt x="1446" y="2891"/>
                  </a:cubicBezTo>
                  <a:cubicBezTo>
                    <a:pt x="1436" y="2881"/>
                    <a:pt x="1436" y="2881"/>
                    <a:pt x="1436" y="2881"/>
                  </a:cubicBezTo>
                  <a:cubicBezTo>
                    <a:pt x="1429" y="2869"/>
                    <a:pt x="1429" y="2869"/>
                    <a:pt x="1429" y="2869"/>
                  </a:cubicBezTo>
                  <a:cubicBezTo>
                    <a:pt x="1432" y="2854"/>
                    <a:pt x="1432" y="2854"/>
                    <a:pt x="1432" y="2854"/>
                  </a:cubicBezTo>
                  <a:lnTo>
                    <a:pt x="1429" y="2837"/>
                  </a:lnTo>
                  <a:close/>
                  <a:moveTo>
                    <a:pt x="694" y="60"/>
                  </a:moveTo>
                  <a:cubicBezTo>
                    <a:pt x="680" y="77"/>
                    <a:pt x="680" y="77"/>
                    <a:pt x="680" y="77"/>
                  </a:cubicBezTo>
                  <a:cubicBezTo>
                    <a:pt x="682" y="106"/>
                    <a:pt x="682" y="106"/>
                    <a:pt x="682" y="106"/>
                  </a:cubicBezTo>
                  <a:cubicBezTo>
                    <a:pt x="677" y="125"/>
                    <a:pt x="677" y="125"/>
                    <a:pt x="677" y="125"/>
                  </a:cubicBezTo>
                  <a:cubicBezTo>
                    <a:pt x="658" y="161"/>
                    <a:pt x="658" y="161"/>
                    <a:pt x="658" y="161"/>
                  </a:cubicBezTo>
                  <a:cubicBezTo>
                    <a:pt x="637" y="189"/>
                    <a:pt x="637" y="189"/>
                    <a:pt x="637" y="189"/>
                  </a:cubicBezTo>
                  <a:cubicBezTo>
                    <a:pt x="632" y="206"/>
                    <a:pt x="632" y="206"/>
                    <a:pt x="632" y="206"/>
                  </a:cubicBezTo>
                  <a:cubicBezTo>
                    <a:pt x="625" y="232"/>
                    <a:pt x="625" y="232"/>
                    <a:pt x="625" y="232"/>
                  </a:cubicBezTo>
                  <a:cubicBezTo>
                    <a:pt x="610" y="264"/>
                    <a:pt x="610" y="264"/>
                    <a:pt x="610" y="264"/>
                  </a:cubicBezTo>
                  <a:cubicBezTo>
                    <a:pt x="601" y="307"/>
                    <a:pt x="601" y="307"/>
                    <a:pt x="601" y="307"/>
                  </a:cubicBezTo>
                  <a:cubicBezTo>
                    <a:pt x="596" y="333"/>
                    <a:pt x="596" y="333"/>
                    <a:pt x="596" y="333"/>
                  </a:cubicBezTo>
                  <a:cubicBezTo>
                    <a:pt x="596" y="350"/>
                    <a:pt x="596" y="350"/>
                    <a:pt x="596" y="350"/>
                  </a:cubicBezTo>
                  <a:cubicBezTo>
                    <a:pt x="603" y="376"/>
                    <a:pt x="603" y="376"/>
                    <a:pt x="603" y="376"/>
                  </a:cubicBezTo>
                  <a:cubicBezTo>
                    <a:pt x="608" y="402"/>
                    <a:pt x="608" y="402"/>
                    <a:pt x="608" y="402"/>
                  </a:cubicBezTo>
                  <a:cubicBezTo>
                    <a:pt x="613" y="455"/>
                    <a:pt x="613" y="455"/>
                    <a:pt x="613" y="455"/>
                  </a:cubicBezTo>
                  <a:cubicBezTo>
                    <a:pt x="610" y="489"/>
                    <a:pt x="610" y="489"/>
                    <a:pt x="610" y="489"/>
                  </a:cubicBezTo>
                  <a:cubicBezTo>
                    <a:pt x="601" y="510"/>
                    <a:pt x="601" y="510"/>
                    <a:pt x="601" y="510"/>
                  </a:cubicBezTo>
                  <a:cubicBezTo>
                    <a:pt x="596" y="527"/>
                    <a:pt x="596" y="527"/>
                    <a:pt x="596" y="527"/>
                  </a:cubicBezTo>
                  <a:cubicBezTo>
                    <a:pt x="586" y="544"/>
                    <a:pt x="586" y="544"/>
                    <a:pt x="586" y="544"/>
                  </a:cubicBezTo>
                  <a:cubicBezTo>
                    <a:pt x="579" y="563"/>
                    <a:pt x="579" y="563"/>
                    <a:pt x="579" y="563"/>
                  </a:cubicBezTo>
                  <a:cubicBezTo>
                    <a:pt x="586" y="577"/>
                    <a:pt x="586" y="577"/>
                    <a:pt x="586" y="577"/>
                  </a:cubicBezTo>
                  <a:cubicBezTo>
                    <a:pt x="596" y="582"/>
                    <a:pt x="596" y="582"/>
                    <a:pt x="596" y="582"/>
                  </a:cubicBezTo>
                  <a:cubicBezTo>
                    <a:pt x="618" y="594"/>
                    <a:pt x="618" y="594"/>
                    <a:pt x="618" y="594"/>
                  </a:cubicBezTo>
                  <a:cubicBezTo>
                    <a:pt x="644" y="623"/>
                    <a:pt x="644" y="623"/>
                    <a:pt x="644" y="623"/>
                  </a:cubicBezTo>
                  <a:cubicBezTo>
                    <a:pt x="663" y="642"/>
                    <a:pt x="663" y="642"/>
                    <a:pt x="663" y="642"/>
                  </a:cubicBezTo>
                  <a:cubicBezTo>
                    <a:pt x="709" y="659"/>
                    <a:pt x="709" y="659"/>
                    <a:pt x="709" y="659"/>
                  </a:cubicBezTo>
                  <a:cubicBezTo>
                    <a:pt x="737" y="663"/>
                    <a:pt x="737" y="663"/>
                    <a:pt x="737" y="663"/>
                  </a:cubicBezTo>
                  <a:cubicBezTo>
                    <a:pt x="764" y="678"/>
                    <a:pt x="764" y="678"/>
                    <a:pt x="764" y="678"/>
                  </a:cubicBezTo>
                  <a:cubicBezTo>
                    <a:pt x="785" y="692"/>
                    <a:pt x="785" y="692"/>
                    <a:pt x="785" y="692"/>
                  </a:cubicBezTo>
                  <a:cubicBezTo>
                    <a:pt x="823" y="702"/>
                    <a:pt x="823" y="702"/>
                    <a:pt x="823" y="702"/>
                  </a:cubicBezTo>
                  <a:cubicBezTo>
                    <a:pt x="850" y="714"/>
                    <a:pt x="850" y="714"/>
                    <a:pt x="850" y="714"/>
                  </a:cubicBezTo>
                  <a:cubicBezTo>
                    <a:pt x="900" y="735"/>
                    <a:pt x="900" y="735"/>
                    <a:pt x="900" y="735"/>
                  </a:cubicBezTo>
                  <a:cubicBezTo>
                    <a:pt x="919" y="759"/>
                    <a:pt x="919" y="759"/>
                    <a:pt x="919" y="759"/>
                  </a:cubicBezTo>
                  <a:cubicBezTo>
                    <a:pt x="934" y="778"/>
                    <a:pt x="934" y="778"/>
                    <a:pt x="934" y="778"/>
                  </a:cubicBezTo>
                  <a:cubicBezTo>
                    <a:pt x="934" y="778"/>
                    <a:pt x="962" y="785"/>
                    <a:pt x="972" y="788"/>
                  </a:cubicBezTo>
                  <a:cubicBezTo>
                    <a:pt x="981" y="790"/>
                    <a:pt x="1001" y="793"/>
                    <a:pt x="1001" y="793"/>
                  </a:cubicBezTo>
                  <a:cubicBezTo>
                    <a:pt x="1025" y="800"/>
                    <a:pt x="1025" y="800"/>
                    <a:pt x="1025" y="800"/>
                  </a:cubicBezTo>
                  <a:cubicBezTo>
                    <a:pt x="1068" y="807"/>
                    <a:pt x="1068" y="807"/>
                    <a:pt x="1068" y="807"/>
                  </a:cubicBezTo>
                  <a:cubicBezTo>
                    <a:pt x="1084" y="817"/>
                    <a:pt x="1084" y="817"/>
                    <a:pt x="1084" y="817"/>
                  </a:cubicBezTo>
                  <a:cubicBezTo>
                    <a:pt x="1084" y="817"/>
                    <a:pt x="1087" y="831"/>
                    <a:pt x="1113" y="824"/>
                  </a:cubicBezTo>
                  <a:cubicBezTo>
                    <a:pt x="1139" y="817"/>
                    <a:pt x="1147" y="814"/>
                    <a:pt x="1147" y="814"/>
                  </a:cubicBezTo>
                  <a:cubicBezTo>
                    <a:pt x="1159" y="795"/>
                    <a:pt x="1159" y="795"/>
                    <a:pt x="1159" y="795"/>
                  </a:cubicBezTo>
                  <a:cubicBezTo>
                    <a:pt x="1180" y="771"/>
                    <a:pt x="1180" y="771"/>
                    <a:pt x="1180" y="771"/>
                  </a:cubicBezTo>
                  <a:cubicBezTo>
                    <a:pt x="1195" y="764"/>
                    <a:pt x="1195" y="764"/>
                    <a:pt x="1195" y="764"/>
                  </a:cubicBezTo>
                  <a:cubicBezTo>
                    <a:pt x="1202" y="745"/>
                    <a:pt x="1202" y="745"/>
                    <a:pt x="1202" y="745"/>
                  </a:cubicBezTo>
                  <a:cubicBezTo>
                    <a:pt x="1199" y="723"/>
                    <a:pt x="1199" y="723"/>
                    <a:pt x="1199" y="723"/>
                  </a:cubicBezTo>
                  <a:cubicBezTo>
                    <a:pt x="1197" y="716"/>
                    <a:pt x="1197" y="716"/>
                    <a:pt x="1197" y="716"/>
                  </a:cubicBezTo>
                  <a:cubicBezTo>
                    <a:pt x="1180" y="704"/>
                    <a:pt x="1180" y="704"/>
                    <a:pt x="1180" y="704"/>
                  </a:cubicBezTo>
                  <a:cubicBezTo>
                    <a:pt x="1173" y="690"/>
                    <a:pt x="1173" y="690"/>
                    <a:pt x="1173" y="690"/>
                  </a:cubicBezTo>
                  <a:cubicBezTo>
                    <a:pt x="1187" y="673"/>
                    <a:pt x="1187" y="673"/>
                    <a:pt x="1187" y="673"/>
                  </a:cubicBezTo>
                  <a:cubicBezTo>
                    <a:pt x="1195" y="661"/>
                    <a:pt x="1195" y="661"/>
                    <a:pt x="1195" y="661"/>
                  </a:cubicBezTo>
                  <a:cubicBezTo>
                    <a:pt x="1202" y="644"/>
                    <a:pt x="1202" y="644"/>
                    <a:pt x="1202" y="644"/>
                  </a:cubicBezTo>
                  <a:cubicBezTo>
                    <a:pt x="1209" y="637"/>
                    <a:pt x="1209" y="637"/>
                    <a:pt x="1209" y="637"/>
                  </a:cubicBezTo>
                  <a:cubicBezTo>
                    <a:pt x="1214" y="623"/>
                    <a:pt x="1214" y="623"/>
                    <a:pt x="1214" y="623"/>
                  </a:cubicBezTo>
                  <a:cubicBezTo>
                    <a:pt x="1218" y="620"/>
                    <a:pt x="1218" y="620"/>
                    <a:pt x="1218" y="620"/>
                  </a:cubicBezTo>
                  <a:cubicBezTo>
                    <a:pt x="1235" y="606"/>
                    <a:pt x="1235" y="606"/>
                    <a:pt x="1235" y="606"/>
                  </a:cubicBezTo>
                  <a:cubicBezTo>
                    <a:pt x="1233" y="582"/>
                    <a:pt x="1233" y="582"/>
                    <a:pt x="1233" y="582"/>
                  </a:cubicBezTo>
                  <a:cubicBezTo>
                    <a:pt x="1230" y="558"/>
                    <a:pt x="1230" y="558"/>
                    <a:pt x="1230" y="558"/>
                  </a:cubicBezTo>
                  <a:cubicBezTo>
                    <a:pt x="1230" y="534"/>
                    <a:pt x="1230" y="534"/>
                    <a:pt x="1230" y="534"/>
                  </a:cubicBezTo>
                  <a:cubicBezTo>
                    <a:pt x="1221" y="524"/>
                    <a:pt x="1221" y="524"/>
                    <a:pt x="1221" y="524"/>
                  </a:cubicBezTo>
                  <a:cubicBezTo>
                    <a:pt x="1233" y="503"/>
                    <a:pt x="1233" y="503"/>
                    <a:pt x="1233" y="503"/>
                  </a:cubicBezTo>
                  <a:cubicBezTo>
                    <a:pt x="1235" y="491"/>
                    <a:pt x="1235" y="491"/>
                    <a:pt x="1235" y="491"/>
                  </a:cubicBezTo>
                  <a:cubicBezTo>
                    <a:pt x="1240" y="481"/>
                    <a:pt x="1240" y="481"/>
                    <a:pt x="1240" y="481"/>
                  </a:cubicBezTo>
                  <a:cubicBezTo>
                    <a:pt x="1240" y="465"/>
                    <a:pt x="1240" y="465"/>
                    <a:pt x="1240" y="465"/>
                  </a:cubicBezTo>
                  <a:cubicBezTo>
                    <a:pt x="1233" y="457"/>
                    <a:pt x="1233" y="457"/>
                    <a:pt x="1233" y="457"/>
                  </a:cubicBezTo>
                  <a:cubicBezTo>
                    <a:pt x="1228" y="445"/>
                    <a:pt x="1228" y="445"/>
                    <a:pt x="1228" y="445"/>
                  </a:cubicBezTo>
                  <a:cubicBezTo>
                    <a:pt x="1216" y="441"/>
                    <a:pt x="1216" y="441"/>
                    <a:pt x="1216" y="441"/>
                  </a:cubicBezTo>
                  <a:cubicBezTo>
                    <a:pt x="1209" y="436"/>
                    <a:pt x="1209" y="436"/>
                    <a:pt x="1209" y="436"/>
                  </a:cubicBezTo>
                  <a:cubicBezTo>
                    <a:pt x="1192" y="429"/>
                    <a:pt x="1192" y="429"/>
                    <a:pt x="1192" y="429"/>
                  </a:cubicBezTo>
                  <a:cubicBezTo>
                    <a:pt x="1166" y="422"/>
                    <a:pt x="1166" y="422"/>
                    <a:pt x="1166" y="422"/>
                  </a:cubicBezTo>
                  <a:cubicBezTo>
                    <a:pt x="1151" y="410"/>
                    <a:pt x="1151" y="410"/>
                    <a:pt x="1151" y="410"/>
                  </a:cubicBezTo>
                  <a:cubicBezTo>
                    <a:pt x="1123" y="400"/>
                    <a:pt x="1123" y="400"/>
                    <a:pt x="1123" y="400"/>
                  </a:cubicBezTo>
                  <a:cubicBezTo>
                    <a:pt x="1096" y="381"/>
                    <a:pt x="1096" y="381"/>
                    <a:pt x="1096" y="381"/>
                  </a:cubicBezTo>
                  <a:cubicBezTo>
                    <a:pt x="1080" y="371"/>
                    <a:pt x="1080" y="371"/>
                    <a:pt x="1080" y="371"/>
                  </a:cubicBezTo>
                  <a:cubicBezTo>
                    <a:pt x="1046" y="354"/>
                    <a:pt x="1046" y="354"/>
                    <a:pt x="1046" y="354"/>
                  </a:cubicBezTo>
                  <a:cubicBezTo>
                    <a:pt x="1029" y="331"/>
                    <a:pt x="1029" y="331"/>
                    <a:pt x="1029" y="331"/>
                  </a:cubicBezTo>
                  <a:cubicBezTo>
                    <a:pt x="1003" y="314"/>
                    <a:pt x="1003" y="314"/>
                    <a:pt x="1003" y="314"/>
                  </a:cubicBezTo>
                  <a:cubicBezTo>
                    <a:pt x="991" y="295"/>
                    <a:pt x="991" y="295"/>
                    <a:pt x="991" y="295"/>
                  </a:cubicBezTo>
                  <a:cubicBezTo>
                    <a:pt x="991" y="271"/>
                    <a:pt x="991" y="271"/>
                    <a:pt x="991" y="271"/>
                  </a:cubicBezTo>
                  <a:cubicBezTo>
                    <a:pt x="984" y="268"/>
                    <a:pt x="984" y="268"/>
                    <a:pt x="984" y="268"/>
                  </a:cubicBezTo>
                  <a:cubicBezTo>
                    <a:pt x="972" y="259"/>
                    <a:pt x="972" y="259"/>
                    <a:pt x="972" y="259"/>
                  </a:cubicBezTo>
                  <a:cubicBezTo>
                    <a:pt x="960" y="266"/>
                    <a:pt x="960" y="266"/>
                    <a:pt x="960" y="266"/>
                  </a:cubicBezTo>
                  <a:cubicBezTo>
                    <a:pt x="946" y="271"/>
                    <a:pt x="946" y="271"/>
                    <a:pt x="946" y="271"/>
                  </a:cubicBezTo>
                  <a:cubicBezTo>
                    <a:pt x="946" y="271"/>
                    <a:pt x="950" y="271"/>
                    <a:pt x="938" y="268"/>
                  </a:cubicBezTo>
                  <a:cubicBezTo>
                    <a:pt x="926" y="266"/>
                    <a:pt x="914" y="252"/>
                    <a:pt x="914" y="252"/>
                  </a:cubicBezTo>
                  <a:cubicBezTo>
                    <a:pt x="893" y="247"/>
                    <a:pt x="893" y="247"/>
                    <a:pt x="893" y="247"/>
                  </a:cubicBezTo>
                  <a:cubicBezTo>
                    <a:pt x="883" y="237"/>
                    <a:pt x="883" y="237"/>
                    <a:pt x="883" y="237"/>
                  </a:cubicBezTo>
                  <a:cubicBezTo>
                    <a:pt x="850" y="218"/>
                    <a:pt x="850" y="218"/>
                    <a:pt x="850" y="218"/>
                  </a:cubicBezTo>
                  <a:cubicBezTo>
                    <a:pt x="835" y="201"/>
                    <a:pt x="835" y="201"/>
                    <a:pt x="835" y="201"/>
                  </a:cubicBezTo>
                  <a:cubicBezTo>
                    <a:pt x="800" y="180"/>
                    <a:pt x="800" y="180"/>
                    <a:pt x="800" y="180"/>
                  </a:cubicBezTo>
                  <a:cubicBezTo>
                    <a:pt x="780" y="165"/>
                    <a:pt x="780" y="165"/>
                    <a:pt x="780" y="165"/>
                  </a:cubicBezTo>
                  <a:cubicBezTo>
                    <a:pt x="773" y="149"/>
                    <a:pt x="773" y="149"/>
                    <a:pt x="773" y="149"/>
                  </a:cubicBezTo>
                  <a:cubicBezTo>
                    <a:pt x="752" y="115"/>
                    <a:pt x="752" y="115"/>
                    <a:pt x="752" y="115"/>
                  </a:cubicBezTo>
                  <a:cubicBezTo>
                    <a:pt x="730" y="91"/>
                    <a:pt x="730" y="91"/>
                    <a:pt x="730" y="91"/>
                  </a:cubicBezTo>
                  <a:cubicBezTo>
                    <a:pt x="716" y="77"/>
                    <a:pt x="716" y="77"/>
                    <a:pt x="716" y="77"/>
                  </a:cubicBezTo>
                  <a:cubicBezTo>
                    <a:pt x="711" y="58"/>
                    <a:pt x="711" y="58"/>
                    <a:pt x="711" y="58"/>
                  </a:cubicBezTo>
                  <a:lnTo>
                    <a:pt x="694" y="60"/>
                  </a:lnTo>
                  <a:close/>
                  <a:moveTo>
                    <a:pt x="1283" y="12"/>
                  </a:moveTo>
                  <a:cubicBezTo>
                    <a:pt x="1297" y="10"/>
                    <a:pt x="1297" y="10"/>
                    <a:pt x="1297" y="10"/>
                  </a:cubicBezTo>
                  <a:cubicBezTo>
                    <a:pt x="1297" y="0"/>
                    <a:pt x="1297" y="0"/>
                    <a:pt x="1297" y="0"/>
                  </a:cubicBezTo>
                  <a:cubicBezTo>
                    <a:pt x="1283" y="0"/>
                    <a:pt x="1283" y="0"/>
                    <a:pt x="1283" y="0"/>
                  </a:cubicBezTo>
                  <a:lnTo>
                    <a:pt x="1283" y="12"/>
                  </a:lnTo>
                  <a:close/>
                </a:path>
              </a:pathLst>
            </a:custGeom>
            <a:solidFill>
              <a:srgbClr val="7F7F7F"/>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0" name="Freeform 98">
              <a:extLst>
                <a:ext uri="{FF2B5EF4-FFF2-40B4-BE49-F238E27FC236}">
                  <a16:creationId xmlns:a16="http://schemas.microsoft.com/office/drawing/2014/main" id="{5FB5A6B2-7EA9-421C-8F8B-6E82B10F389A}"/>
                </a:ext>
              </a:extLst>
            </p:cNvPr>
            <p:cNvSpPr>
              <a:spLocks noEditPoints="1"/>
            </p:cNvSpPr>
            <p:nvPr/>
          </p:nvSpPr>
          <p:spPr bwMode="auto">
            <a:xfrm>
              <a:off x="3157" y="1964"/>
              <a:ext cx="1039" cy="1635"/>
            </a:xfrm>
            <a:custGeom>
              <a:avLst/>
              <a:gdLst>
                <a:gd name="T0" fmla="*/ 869 w 2292"/>
                <a:gd name="T1" fmla="*/ 414 h 3601"/>
                <a:gd name="T2" fmla="*/ 592 w 2292"/>
                <a:gd name="T3" fmla="*/ 674 h 3601"/>
                <a:gd name="T4" fmla="*/ 86 w 2292"/>
                <a:gd name="T5" fmla="*/ 615 h 3601"/>
                <a:gd name="T6" fmla="*/ 195 w 2292"/>
                <a:gd name="T7" fmla="*/ 807 h 3601"/>
                <a:gd name="T8" fmla="*/ 346 w 2292"/>
                <a:gd name="T9" fmla="*/ 1135 h 3601"/>
                <a:gd name="T10" fmla="*/ 438 w 2292"/>
                <a:gd name="T11" fmla="*/ 1381 h 3601"/>
                <a:gd name="T12" fmla="*/ 315 w 2292"/>
                <a:gd name="T13" fmla="*/ 1631 h 3601"/>
                <a:gd name="T14" fmla="*/ 462 w 2292"/>
                <a:gd name="T15" fmla="*/ 1761 h 3601"/>
                <a:gd name="T16" fmla="*/ 544 w 2292"/>
                <a:gd name="T17" fmla="*/ 2011 h 3601"/>
                <a:gd name="T18" fmla="*/ 746 w 2292"/>
                <a:gd name="T19" fmla="*/ 2031 h 3601"/>
                <a:gd name="T20" fmla="*/ 1050 w 2292"/>
                <a:gd name="T21" fmla="*/ 2035 h 3601"/>
                <a:gd name="T22" fmla="*/ 1218 w 2292"/>
                <a:gd name="T23" fmla="*/ 2189 h 3601"/>
                <a:gd name="T24" fmla="*/ 1280 w 2292"/>
                <a:gd name="T25" fmla="*/ 2401 h 3601"/>
                <a:gd name="T26" fmla="*/ 1327 w 2292"/>
                <a:gd name="T27" fmla="*/ 2503 h 3601"/>
                <a:gd name="T28" fmla="*/ 1741 w 2292"/>
                <a:gd name="T29" fmla="*/ 2517 h 3601"/>
                <a:gd name="T30" fmla="*/ 1762 w 2292"/>
                <a:gd name="T31" fmla="*/ 2236 h 3601"/>
                <a:gd name="T32" fmla="*/ 1622 w 2292"/>
                <a:gd name="T33" fmla="*/ 2093 h 3601"/>
                <a:gd name="T34" fmla="*/ 1854 w 2292"/>
                <a:gd name="T35" fmla="*/ 1918 h 3601"/>
                <a:gd name="T36" fmla="*/ 2087 w 2292"/>
                <a:gd name="T37" fmla="*/ 1593 h 3601"/>
                <a:gd name="T38" fmla="*/ 2046 w 2292"/>
                <a:gd name="T39" fmla="*/ 1090 h 3601"/>
                <a:gd name="T40" fmla="*/ 1893 w 2292"/>
                <a:gd name="T41" fmla="*/ 763 h 3601"/>
                <a:gd name="T42" fmla="*/ 1669 w 2292"/>
                <a:gd name="T43" fmla="*/ 841 h 3601"/>
                <a:gd name="T44" fmla="*/ 1570 w 2292"/>
                <a:gd name="T45" fmla="*/ 786 h 3601"/>
                <a:gd name="T46" fmla="*/ 1362 w 2292"/>
                <a:gd name="T47" fmla="*/ 769 h 3601"/>
                <a:gd name="T48" fmla="*/ 1115 w 2292"/>
                <a:gd name="T49" fmla="*/ 704 h 3601"/>
                <a:gd name="T50" fmla="*/ 1061 w 2292"/>
                <a:gd name="T51" fmla="*/ 588 h 3601"/>
                <a:gd name="T52" fmla="*/ 1269 w 2292"/>
                <a:gd name="T53" fmla="*/ 280 h 3601"/>
                <a:gd name="T54" fmla="*/ 951 w 2292"/>
                <a:gd name="T55" fmla="*/ 157 h 3601"/>
                <a:gd name="T56" fmla="*/ 442 w 2292"/>
                <a:gd name="T57" fmla="*/ 3221 h 3601"/>
                <a:gd name="T58" fmla="*/ 897 w 2292"/>
                <a:gd name="T59" fmla="*/ 3321 h 3601"/>
                <a:gd name="T60" fmla="*/ 1242 w 2292"/>
                <a:gd name="T61" fmla="*/ 3365 h 3601"/>
                <a:gd name="T62" fmla="*/ 1276 w 2292"/>
                <a:gd name="T63" fmla="*/ 3173 h 3601"/>
                <a:gd name="T64" fmla="*/ 982 w 2292"/>
                <a:gd name="T65" fmla="*/ 2760 h 3601"/>
                <a:gd name="T66" fmla="*/ 876 w 2292"/>
                <a:gd name="T67" fmla="*/ 2920 h 3601"/>
                <a:gd name="T68" fmla="*/ 462 w 2292"/>
                <a:gd name="T69" fmla="*/ 2582 h 3601"/>
                <a:gd name="T70" fmla="*/ 103 w 2292"/>
                <a:gd name="T71" fmla="*/ 2688 h 3601"/>
                <a:gd name="T72" fmla="*/ 182 w 2292"/>
                <a:gd name="T73" fmla="*/ 2917 h 3601"/>
                <a:gd name="T74" fmla="*/ 0 w 2292"/>
                <a:gd name="T75" fmla="*/ 2862 h 3601"/>
                <a:gd name="T76" fmla="*/ 1153 w 2292"/>
                <a:gd name="T77" fmla="*/ 2828 h 3601"/>
                <a:gd name="T78" fmla="*/ 1345 w 2292"/>
                <a:gd name="T79" fmla="*/ 3232 h 3601"/>
                <a:gd name="T80" fmla="*/ 1420 w 2292"/>
                <a:gd name="T81" fmla="*/ 3451 h 3601"/>
                <a:gd name="T82" fmla="*/ 1683 w 2292"/>
                <a:gd name="T83" fmla="*/ 2859 h 3601"/>
                <a:gd name="T84" fmla="*/ 1365 w 2292"/>
                <a:gd name="T85" fmla="*/ 2712 h 3601"/>
                <a:gd name="T86" fmla="*/ 1215 w 2292"/>
                <a:gd name="T87" fmla="*/ 2643 h 3601"/>
                <a:gd name="T88" fmla="*/ 2247 w 2292"/>
                <a:gd name="T89" fmla="*/ 2548 h 3601"/>
                <a:gd name="T90" fmla="*/ 1899 w 2292"/>
                <a:gd name="T91" fmla="*/ 2479 h 3601"/>
                <a:gd name="T92" fmla="*/ 1922 w 2292"/>
                <a:gd name="T93" fmla="*/ 2637 h 3601"/>
                <a:gd name="T94" fmla="*/ 1683 w 2292"/>
                <a:gd name="T95" fmla="*/ 2626 h 3601"/>
                <a:gd name="T96" fmla="*/ 1782 w 2292"/>
                <a:gd name="T97" fmla="*/ 2831 h 3601"/>
                <a:gd name="T98" fmla="*/ 602 w 2292"/>
                <a:gd name="T99" fmla="*/ 2418 h 3601"/>
                <a:gd name="T100" fmla="*/ 760 w 2292"/>
                <a:gd name="T101" fmla="*/ 2602 h 3601"/>
                <a:gd name="T102" fmla="*/ 773 w 2292"/>
                <a:gd name="T103" fmla="*/ 2702 h 3601"/>
                <a:gd name="T104" fmla="*/ 845 w 2292"/>
                <a:gd name="T105" fmla="*/ 2616 h 3601"/>
                <a:gd name="T106" fmla="*/ 1478 w 2292"/>
                <a:gd name="T107" fmla="*/ 2654 h 3601"/>
                <a:gd name="T108" fmla="*/ 1485 w 2292"/>
                <a:gd name="T109" fmla="*/ 2640 h 3601"/>
                <a:gd name="T110" fmla="*/ 1635 w 2292"/>
                <a:gd name="T111" fmla="*/ 2640 h 3601"/>
                <a:gd name="T112" fmla="*/ 1057 w 2292"/>
                <a:gd name="T113" fmla="*/ 2088 h 3601"/>
                <a:gd name="T114" fmla="*/ 409 w 2292"/>
                <a:gd name="T115" fmla="*/ 2016 h 3601"/>
                <a:gd name="T116" fmla="*/ 325 w 2292"/>
                <a:gd name="T117" fmla="*/ 2103 h 3601"/>
                <a:gd name="T118" fmla="*/ 85 w 2292"/>
                <a:gd name="T119" fmla="*/ 1624 h 3601"/>
                <a:gd name="T120" fmla="*/ 477 w 2292"/>
                <a:gd name="T121" fmla="*/ 323 h 3601"/>
                <a:gd name="T122" fmla="*/ 627 w 2292"/>
                <a:gd name="T123" fmla="*/ 572 h 3601"/>
                <a:gd name="T124" fmla="*/ 1323 w 2292"/>
                <a:gd name="T125" fmla="*/ 662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2" h="3601">
                  <a:moveTo>
                    <a:pt x="620" y="0"/>
                  </a:moveTo>
                  <a:cubicBezTo>
                    <a:pt x="609" y="7"/>
                    <a:pt x="609" y="7"/>
                    <a:pt x="609" y="7"/>
                  </a:cubicBezTo>
                  <a:cubicBezTo>
                    <a:pt x="616" y="10"/>
                    <a:pt x="616" y="10"/>
                    <a:pt x="616" y="10"/>
                  </a:cubicBezTo>
                  <a:cubicBezTo>
                    <a:pt x="626" y="20"/>
                    <a:pt x="626" y="20"/>
                    <a:pt x="626" y="20"/>
                  </a:cubicBezTo>
                  <a:cubicBezTo>
                    <a:pt x="626" y="55"/>
                    <a:pt x="626" y="55"/>
                    <a:pt x="626" y="55"/>
                  </a:cubicBezTo>
                  <a:cubicBezTo>
                    <a:pt x="630" y="75"/>
                    <a:pt x="630" y="75"/>
                    <a:pt x="630" y="75"/>
                  </a:cubicBezTo>
                  <a:cubicBezTo>
                    <a:pt x="643" y="82"/>
                    <a:pt x="643" y="82"/>
                    <a:pt x="643" y="82"/>
                  </a:cubicBezTo>
                  <a:cubicBezTo>
                    <a:pt x="660" y="96"/>
                    <a:pt x="660" y="96"/>
                    <a:pt x="660" y="96"/>
                  </a:cubicBezTo>
                  <a:cubicBezTo>
                    <a:pt x="660" y="96"/>
                    <a:pt x="678" y="102"/>
                    <a:pt x="691" y="102"/>
                  </a:cubicBezTo>
                  <a:cubicBezTo>
                    <a:pt x="705" y="102"/>
                    <a:pt x="705" y="109"/>
                    <a:pt x="705" y="109"/>
                  </a:cubicBezTo>
                  <a:cubicBezTo>
                    <a:pt x="715" y="116"/>
                    <a:pt x="715" y="116"/>
                    <a:pt x="715" y="116"/>
                  </a:cubicBezTo>
                  <a:cubicBezTo>
                    <a:pt x="753" y="143"/>
                    <a:pt x="753" y="143"/>
                    <a:pt x="753" y="143"/>
                  </a:cubicBezTo>
                  <a:cubicBezTo>
                    <a:pt x="770" y="147"/>
                    <a:pt x="770" y="147"/>
                    <a:pt x="770" y="147"/>
                  </a:cubicBezTo>
                  <a:cubicBezTo>
                    <a:pt x="818" y="161"/>
                    <a:pt x="818" y="161"/>
                    <a:pt x="818" y="161"/>
                  </a:cubicBezTo>
                  <a:cubicBezTo>
                    <a:pt x="886" y="167"/>
                    <a:pt x="886" y="167"/>
                    <a:pt x="886" y="167"/>
                  </a:cubicBezTo>
                  <a:cubicBezTo>
                    <a:pt x="914" y="191"/>
                    <a:pt x="914" y="191"/>
                    <a:pt x="914" y="191"/>
                  </a:cubicBezTo>
                  <a:cubicBezTo>
                    <a:pt x="934" y="208"/>
                    <a:pt x="934" y="208"/>
                    <a:pt x="934" y="208"/>
                  </a:cubicBezTo>
                  <a:cubicBezTo>
                    <a:pt x="955" y="246"/>
                    <a:pt x="955" y="246"/>
                    <a:pt x="955" y="246"/>
                  </a:cubicBezTo>
                  <a:cubicBezTo>
                    <a:pt x="941" y="308"/>
                    <a:pt x="941" y="308"/>
                    <a:pt x="941" y="308"/>
                  </a:cubicBezTo>
                  <a:cubicBezTo>
                    <a:pt x="938" y="342"/>
                    <a:pt x="938" y="342"/>
                    <a:pt x="938" y="342"/>
                  </a:cubicBezTo>
                  <a:cubicBezTo>
                    <a:pt x="927" y="373"/>
                    <a:pt x="927" y="373"/>
                    <a:pt x="927" y="373"/>
                  </a:cubicBezTo>
                  <a:cubicBezTo>
                    <a:pt x="917" y="393"/>
                    <a:pt x="917" y="393"/>
                    <a:pt x="917" y="393"/>
                  </a:cubicBezTo>
                  <a:cubicBezTo>
                    <a:pt x="903" y="414"/>
                    <a:pt x="903" y="414"/>
                    <a:pt x="903" y="414"/>
                  </a:cubicBezTo>
                  <a:cubicBezTo>
                    <a:pt x="869" y="414"/>
                    <a:pt x="869" y="414"/>
                    <a:pt x="869" y="414"/>
                  </a:cubicBezTo>
                  <a:cubicBezTo>
                    <a:pt x="835" y="407"/>
                    <a:pt x="835" y="407"/>
                    <a:pt x="835" y="407"/>
                  </a:cubicBezTo>
                  <a:cubicBezTo>
                    <a:pt x="808" y="417"/>
                    <a:pt x="808" y="417"/>
                    <a:pt x="808" y="417"/>
                  </a:cubicBezTo>
                  <a:cubicBezTo>
                    <a:pt x="787" y="434"/>
                    <a:pt x="787" y="434"/>
                    <a:pt x="787" y="434"/>
                  </a:cubicBezTo>
                  <a:cubicBezTo>
                    <a:pt x="760" y="438"/>
                    <a:pt x="760" y="438"/>
                    <a:pt x="760" y="438"/>
                  </a:cubicBezTo>
                  <a:cubicBezTo>
                    <a:pt x="743" y="431"/>
                    <a:pt x="743" y="431"/>
                    <a:pt x="743" y="431"/>
                  </a:cubicBezTo>
                  <a:cubicBezTo>
                    <a:pt x="726" y="403"/>
                    <a:pt x="726" y="403"/>
                    <a:pt x="726" y="403"/>
                  </a:cubicBezTo>
                  <a:cubicBezTo>
                    <a:pt x="705" y="400"/>
                    <a:pt x="705" y="400"/>
                    <a:pt x="705" y="400"/>
                  </a:cubicBezTo>
                  <a:cubicBezTo>
                    <a:pt x="702" y="414"/>
                    <a:pt x="702" y="414"/>
                    <a:pt x="702" y="414"/>
                  </a:cubicBezTo>
                  <a:cubicBezTo>
                    <a:pt x="705" y="438"/>
                    <a:pt x="705" y="438"/>
                    <a:pt x="705" y="438"/>
                  </a:cubicBezTo>
                  <a:cubicBezTo>
                    <a:pt x="729" y="448"/>
                    <a:pt x="729" y="448"/>
                    <a:pt x="729" y="448"/>
                  </a:cubicBezTo>
                  <a:cubicBezTo>
                    <a:pt x="739" y="458"/>
                    <a:pt x="739" y="458"/>
                    <a:pt x="739" y="458"/>
                  </a:cubicBezTo>
                  <a:cubicBezTo>
                    <a:pt x="739" y="485"/>
                    <a:pt x="739" y="485"/>
                    <a:pt x="739" y="485"/>
                  </a:cubicBezTo>
                  <a:cubicBezTo>
                    <a:pt x="736" y="520"/>
                    <a:pt x="736" y="520"/>
                    <a:pt x="736" y="520"/>
                  </a:cubicBezTo>
                  <a:cubicBezTo>
                    <a:pt x="729" y="561"/>
                    <a:pt x="729" y="561"/>
                    <a:pt x="729" y="561"/>
                  </a:cubicBezTo>
                  <a:cubicBezTo>
                    <a:pt x="719" y="591"/>
                    <a:pt x="719" y="591"/>
                    <a:pt x="719" y="591"/>
                  </a:cubicBezTo>
                  <a:cubicBezTo>
                    <a:pt x="691" y="612"/>
                    <a:pt x="691" y="612"/>
                    <a:pt x="691" y="612"/>
                  </a:cubicBezTo>
                  <a:cubicBezTo>
                    <a:pt x="674" y="619"/>
                    <a:pt x="674" y="619"/>
                    <a:pt x="674" y="619"/>
                  </a:cubicBezTo>
                  <a:cubicBezTo>
                    <a:pt x="660" y="619"/>
                    <a:pt x="660" y="619"/>
                    <a:pt x="660" y="619"/>
                  </a:cubicBezTo>
                  <a:cubicBezTo>
                    <a:pt x="650" y="633"/>
                    <a:pt x="650" y="633"/>
                    <a:pt x="650" y="633"/>
                  </a:cubicBezTo>
                  <a:cubicBezTo>
                    <a:pt x="630" y="646"/>
                    <a:pt x="630" y="646"/>
                    <a:pt x="630" y="646"/>
                  </a:cubicBezTo>
                  <a:cubicBezTo>
                    <a:pt x="623" y="619"/>
                    <a:pt x="623" y="619"/>
                    <a:pt x="623" y="619"/>
                  </a:cubicBezTo>
                  <a:cubicBezTo>
                    <a:pt x="599" y="615"/>
                    <a:pt x="599" y="615"/>
                    <a:pt x="599" y="615"/>
                  </a:cubicBezTo>
                  <a:cubicBezTo>
                    <a:pt x="602" y="643"/>
                    <a:pt x="602" y="643"/>
                    <a:pt x="602" y="643"/>
                  </a:cubicBezTo>
                  <a:cubicBezTo>
                    <a:pt x="592" y="674"/>
                    <a:pt x="592" y="674"/>
                    <a:pt x="592" y="674"/>
                  </a:cubicBezTo>
                  <a:cubicBezTo>
                    <a:pt x="558" y="684"/>
                    <a:pt x="558" y="684"/>
                    <a:pt x="558" y="684"/>
                  </a:cubicBezTo>
                  <a:cubicBezTo>
                    <a:pt x="541" y="670"/>
                    <a:pt x="541" y="670"/>
                    <a:pt x="541" y="670"/>
                  </a:cubicBezTo>
                  <a:cubicBezTo>
                    <a:pt x="531" y="656"/>
                    <a:pt x="531" y="656"/>
                    <a:pt x="531" y="656"/>
                  </a:cubicBezTo>
                  <a:cubicBezTo>
                    <a:pt x="524" y="643"/>
                    <a:pt x="524" y="643"/>
                    <a:pt x="524" y="643"/>
                  </a:cubicBezTo>
                  <a:cubicBezTo>
                    <a:pt x="517" y="629"/>
                    <a:pt x="517" y="629"/>
                    <a:pt x="517" y="629"/>
                  </a:cubicBezTo>
                  <a:cubicBezTo>
                    <a:pt x="510" y="643"/>
                    <a:pt x="510" y="643"/>
                    <a:pt x="510" y="643"/>
                  </a:cubicBezTo>
                  <a:cubicBezTo>
                    <a:pt x="507" y="667"/>
                    <a:pt x="507" y="667"/>
                    <a:pt x="507" y="667"/>
                  </a:cubicBezTo>
                  <a:cubicBezTo>
                    <a:pt x="486" y="674"/>
                    <a:pt x="486" y="674"/>
                    <a:pt x="486" y="674"/>
                  </a:cubicBezTo>
                  <a:cubicBezTo>
                    <a:pt x="466" y="663"/>
                    <a:pt x="466" y="663"/>
                    <a:pt x="466" y="663"/>
                  </a:cubicBezTo>
                  <a:cubicBezTo>
                    <a:pt x="455" y="650"/>
                    <a:pt x="455" y="650"/>
                    <a:pt x="455" y="650"/>
                  </a:cubicBezTo>
                  <a:cubicBezTo>
                    <a:pt x="459" y="633"/>
                    <a:pt x="459" y="633"/>
                    <a:pt x="459" y="633"/>
                  </a:cubicBezTo>
                  <a:cubicBezTo>
                    <a:pt x="445" y="619"/>
                    <a:pt x="445" y="619"/>
                    <a:pt x="445" y="619"/>
                  </a:cubicBezTo>
                  <a:cubicBezTo>
                    <a:pt x="421" y="609"/>
                    <a:pt x="421" y="609"/>
                    <a:pt x="421" y="609"/>
                  </a:cubicBezTo>
                  <a:cubicBezTo>
                    <a:pt x="377" y="619"/>
                    <a:pt x="377" y="619"/>
                    <a:pt x="377" y="619"/>
                  </a:cubicBezTo>
                  <a:cubicBezTo>
                    <a:pt x="353" y="639"/>
                    <a:pt x="353" y="639"/>
                    <a:pt x="353" y="639"/>
                  </a:cubicBezTo>
                  <a:cubicBezTo>
                    <a:pt x="308" y="656"/>
                    <a:pt x="308" y="656"/>
                    <a:pt x="308" y="656"/>
                  </a:cubicBezTo>
                  <a:cubicBezTo>
                    <a:pt x="278" y="660"/>
                    <a:pt x="278" y="660"/>
                    <a:pt x="278" y="660"/>
                  </a:cubicBezTo>
                  <a:cubicBezTo>
                    <a:pt x="254" y="653"/>
                    <a:pt x="254" y="653"/>
                    <a:pt x="254" y="653"/>
                  </a:cubicBezTo>
                  <a:cubicBezTo>
                    <a:pt x="223" y="639"/>
                    <a:pt x="223" y="639"/>
                    <a:pt x="223" y="639"/>
                  </a:cubicBezTo>
                  <a:cubicBezTo>
                    <a:pt x="206" y="622"/>
                    <a:pt x="206" y="622"/>
                    <a:pt x="206" y="622"/>
                  </a:cubicBezTo>
                  <a:cubicBezTo>
                    <a:pt x="158" y="609"/>
                    <a:pt x="158" y="609"/>
                    <a:pt x="158" y="609"/>
                  </a:cubicBezTo>
                  <a:cubicBezTo>
                    <a:pt x="127" y="602"/>
                    <a:pt x="127" y="602"/>
                    <a:pt x="127" y="602"/>
                  </a:cubicBezTo>
                  <a:cubicBezTo>
                    <a:pt x="96" y="605"/>
                    <a:pt x="96" y="605"/>
                    <a:pt x="96" y="605"/>
                  </a:cubicBezTo>
                  <a:cubicBezTo>
                    <a:pt x="86" y="615"/>
                    <a:pt x="86" y="615"/>
                    <a:pt x="86" y="615"/>
                  </a:cubicBezTo>
                  <a:cubicBezTo>
                    <a:pt x="59" y="612"/>
                    <a:pt x="59" y="612"/>
                    <a:pt x="59" y="612"/>
                  </a:cubicBezTo>
                  <a:cubicBezTo>
                    <a:pt x="35" y="615"/>
                    <a:pt x="35" y="615"/>
                    <a:pt x="35" y="615"/>
                  </a:cubicBezTo>
                  <a:cubicBezTo>
                    <a:pt x="21" y="619"/>
                    <a:pt x="21" y="619"/>
                    <a:pt x="21" y="619"/>
                  </a:cubicBezTo>
                  <a:cubicBezTo>
                    <a:pt x="21" y="622"/>
                    <a:pt x="21" y="622"/>
                    <a:pt x="21" y="622"/>
                  </a:cubicBezTo>
                  <a:cubicBezTo>
                    <a:pt x="31" y="633"/>
                    <a:pt x="31" y="633"/>
                    <a:pt x="31" y="633"/>
                  </a:cubicBezTo>
                  <a:cubicBezTo>
                    <a:pt x="42" y="639"/>
                    <a:pt x="42" y="639"/>
                    <a:pt x="42" y="639"/>
                  </a:cubicBezTo>
                  <a:cubicBezTo>
                    <a:pt x="52" y="650"/>
                    <a:pt x="52" y="650"/>
                    <a:pt x="52" y="650"/>
                  </a:cubicBezTo>
                  <a:cubicBezTo>
                    <a:pt x="62" y="660"/>
                    <a:pt x="62" y="660"/>
                    <a:pt x="62" y="660"/>
                  </a:cubicBezTo>
                  <a:cubicBezTo>
                    <a:pt x="113" y="663"/>
                    <a:pt x="113" y="663"/>
                    <a:pt x="113" y="663"/>
                  </a:cubicBezTo>
                  <a:cubicBezTo>
                    <a:pt x="161" y="667"/>
                    <a:pt x="161" y="667"/>
                    <a:pt x="161" y="667"/>
                  </a:cubicBezTo>
                  <a:cubicBezTo>
                    <a:pt x="189" y="680"/>
                    <a:pt x="189" y="680"/>
                    <a:pt x="189" y="680"/>
                  </a:cubicBezTo>
                  <a:cubicBezTo>
                    <a:pt x="206" y="694"/>
                    <a:pt x="206" y="694"/>
                    <a:pt x="206" y="694"/>
                  </a:cubicBezTo>
                  <a:cubicBezTo>
                    <a:pt x="226" y="728"/>
                    <a:pt x="226" y="728"/>
                    <a:pt x="226" y="728"/>
                  </a:cubicBezTo>
                  <a:cubicBezTo>
                    <a:pt x="247" y="766"/>
                    <a:pt x="247" y="766"/>
                    <a:pt x="247" y="766"/>
                  </a:cubicBezTo>
                  <a:cubicBezTo>
                    <a:pt x="278" y="786"/>
                    <a:pt x="278" y="786"/>
                    <a:pt x="278" y="786"/>
                  </a:cubicBezTo>
                  <a:cubicBezTo>
                    <a:pt x="312" y="800"/>
                    <a:pt x="312" y="800"/>
                    <a:pt x="312" y="800"/>
                  </a:cubicBezTo>
                  <a:cubicBezTo>
                    <a:pt x="322" y="803"/>
                    <a:pt x="322" y="803"/>
                    <a:pt x="322" y="803"/>
                  </a:cubicBezTo>
                  <a:cubicBezTo>
                    <a:pt x="329" y="814"/>
                    <a:pt x="329" y="814"/>
                    <a:pt x="329" y="814"/>
                  </a:cubicBezTo>
                  <a:cubicBezTo>
                    <a:pt x="315" y="824"/>
                    <a:pt x="315" y="824"/>
                    <a:pt x="315" y="824"/>
                  </a:cubicBezTo>
                  <a:cubicBezTo>
                    <a:pt x="298" y="827"/>
                    <a:pt x="298" y="827"/>
                    <a:pt x="298" y="827"/>
                  </a:cubicBezTo>
                  <a:cubicBezTo>
                    <a:pt x="278" y="831"/>
                    <a:pt x="278" y="831"/>
                    <a:pt x="278" y="831"/>
                  </a:cubicBezTo>
                  <a:cubicBezTo>
                    <a:pt x="247" y="821"/>
                    <a:pt x="247" y="821"/>
                    <a:pt x="247" y="821"/>
                  </a:cubicBezTo>
                  <a:cubicBezTo>
                    <a:pt x="226" y="814"/>
                    <a:pt x="226" y="814"/>
                    <a:pt x="226" y="814"/>
                  </a:cubicBezTo>
                  <a:cubicBezTo>
                    <a:pt x="195" y="807"/>
                    <a:pt x="195" y="807"/>
                    <a:pt x="195" y="807"/>
                  </a:cubicBezTo>
                  <a:cubicBezTo>
                    <a:pt x="165" y="803"/>
                    <a:pt x="165" y="803"/>
                    <a:pt x="165" y="803"/>
                  </a:cubicBezTo>
                  <a:cubicBezTo>
                    <a:pt x="144" y="800"/>
                    <a:pt x="144" y="800"/>
                    <a:pt x="144" y="800"/>
                  </a:cubicBezTo>
                  <a:cubicBezTo>
                    <a:pt x="124" y="793"/>
                    <a:pt x="124" y="793"/>
                    <a:pt x="124" y="793"/>
                  </a:cubicBezTo>
                  <a:cubicBezTo>
                    <a:pt x="103" y="790"/>
                    <a:pt x="103" y="790"/>
                    <a:pt x="103" y="790"/>
                  </a:cubicBezTo>
                  <a:cubicBezTo>
                    <a:pt x="93" y="797"/>
                    <a:pt x="93" y="797"/>
                    <a:pt x="93" y="797"/>
                  </a:cubicBezTo>
                  <a:cubicBezTo>
                    <a:pt x="93" y="810"/>
                    <a:pt x="93" y="810"/>
                    <a:pt x="93" y="810"/>
                  </a:cubicBezTo>
                  <a:cubicBezTo>
                    <a:pt x="107" y="831"/>
                    <a:pt x="107" y="831"/>
                    <a:pt x="107" y="831"/>
                  </a:cubicBezTo>
                  <a:cubicBezTo>
                    <a:pt x="120" y="838"/>
                    <a:pt x="120" y="838"/>
                    <a:pt x="120" y="838"/>
                  </a:cubicBezTo>
                  <a:cubicBezTo>
                    <a:pt x="175" y="845"/>
                    <a:pt x="175" y="845"/>
                    <a:pt x="175" y="845"/>
                  </a:cubicBezTo>
                  <a:cubicBezTo>
                    <a:pt x="213" y="848"/>
                    <a:pt x="213" y="848"/>
                    <a:pt x="213" y="848"/>
                  </a:cubicBezTo>
                  <a:cubicBezTo>
                    <a:pt x="247" y="868"/>
                    <a:pt x="247" y="868"/>
                    <a:pt x="247" y="868"/>
                  </a:cubicBezTo>
                  <a:cubicBezTo>
                    <a:pt x="301" y="899"/>
                    <a:pt x="301" y="899"/>
                    <a:pt x="301" y="899"/>
                  </a:cubicBezTo>
                  <a:cubicBezTo>
                    <a:pt x="356" y="954"/>
                    <a:pt x="356" y="954"/>
                    <a:pt x="356" y="954"/>
                  </a:cubicBezTo>
                  <a:cubicBezTo>
                    <a:pt x="356" y="968"/>
                    <a:pt x="356" y="968"/>
                    <a:pt x="356" y="968"/>
                  </a:cubicBezTo>
                  <a:cubicBezTo>
                    <a:pt x="370" y="988"/>
                    <a:pt x="370" y="988"/>
                    <a:pt x="370" y="988"/>
                  </a:cubicBezTo>
                  <a:cubicBezTo>
                    <a:pt x="377" y="1009"/>
                    <a:pt x="377" y="1009"/>
                    <a:pt x="377" y="1009"/>
                  </a:cubicBezTo>
                  <a:cubicBezTo>
                    <a:pt x="384" y="1033"/>
                    <a:pt x="384" y="1033"/>
                    <a:pt x="384" y="1033"/>
                  </a:cubicBezTo>
                  <a:cubicBezTo>
                    <a:pt x="397" y="1053"/>
                    <a:pt x="397" y="1053"/>
                    <a:pt x="397" y="1053"/>
                  </a:cubicBezTo>
                  <a:cubicBezTo>
                    <a:pt x="390" y="1098"/>
                    <a:pt x="390" y="1098"/>
                    <a:pt x="390" y="1098"/>
                  </a:cubicBezTo>
                  <a:cubicBezTo>
                    <a:pt x="380" y="1115"/>
                    <a:pt x="380" y="1115"/>
                    <a:pt x="380" y="1115"/>
                  </a:cubicBezTo>
                  <a:cubicBezTo>
                    <a:pt x="377" y="1122"/>
                    <a:pt x="377" y="1122"/>
                    <a:pt x="377" y="1122"/>
                  </a:cubicBezTo>
                  <a:cubicBezTo>
                    <a:pt x="373" y="1132"/>
                    <a:pt x="373" y="1132"/>
                    <a:pt x="373" y="1132"/>
                  </a:cubicBezTo>
                  <a:cubicBezTo>
                    <a:pt x="363" y="1139"/>
                    <a:pt x="363" y="1139"/>
                    <a:pt x="363" y="1139"/>
                  </a:cubicBezTo>
                  <a:cubicBezTo>
                    <a:pt x="346" y="1135"/>
                    <a:pt x="346" y="1135"/>
                    <a:pt x="346" y="1135"/>
                  </a:cubicBezTo>
                  <a:cubicBezTo>
                    <a:pt x="319" y="1132"/>
                    <a:pt x="319" y="1132"/>
                    <a:pt x="319" y="1132"/>
                  </a:cubicBezTo>
                  <a:cubicBezTo>
                    <a:pt x="301" y="1146"/>
                    <a:pt x="301" y="1146"/>
                    <a:pt x="301" y="1146"/>
                  </a:cubicBezTo>
                  <a:cubicBezTo>
                    <a:pt x="281" y="1180"/>
                    <a:pt x="281" y="1180"/>
                    <a:pt x="281" y="1180"/>
                  </a:cubicBezTo>
                  <a:cubicBezTo>
                    <a:pt x="288" y="1193"/>
                    <a:pt x="288" y="1193"/>
                    <a:pt x="288" y="1193"/>
                  </a:cubicBezTo>
                  <a:cubicBezTo>
                    <a:pt x="305" y="1204"/>
                    <a:pt x="305" y="1204"/>
                    <a:pt x="305" y="1204"/>
                  </a:cubicBezTo>
                  <a:cubicBezTo>
                    <a:pt x="319" y="1200"/>
                    <a:pt x="319" y="1200"/>
                    <a:pt x="319" y="1200"/>
                  </a:cubicBezTo>
                  <a:cubicBezTo>
                    <a:pt x="325" y="1193"/>
                    <a:pt x="325" y="1193"/>
                    <a:pt x="325" y="1193"/>
                  </a:cubicBezTo>
                  <a:cubicBezTo>
                    <a:pt x="336" y="1183"/>
                    <a:pt x="336" y="1183"/>
                    <a:pt x="336" y="1183"/>
                  </a:cubicBezTo>
                  <a:cubicBezTo>
                    <a:pt x="346" y="1169"/>
                    <a:pt x="346" y="1169"/>
                    <a:pt x="346" y="1169"/>
                  </a:cubicBezTo>
                  <a:cubicBezTo>
                    <a:pt x="346" y="1163"/>
                    <a:pt x="346" y="1163"/>
                    <a:pt x="346" y="1163"/>
                  </a:cubicBezTo>
                  <a:cubicBezTo>
                    <a:pt x="356" y="1163"/>
                    <a:pt x="356" y="1163"/>
                    <a:pt x="356" y="1163"/>
                  </a:cubicBezTo>
                  <a:cubicBezTo>
                    <a:pt x="360" y="1180"/>
                    <a:pt x="360" y="1180"/>
                    <a:pt x="360" y="1180"/>
                  </a:cubicBezTo>
                  <a:cubicBezTo>
                    <a:pt x="360" y="1190"/>
                    <a:pt x="360" y="1190"/>
                    <a:pt x="360" y="1190"/>
                  </a:cubicBezTo>
                  <a:cubicBezTo>
                    <a:pt x="370" y="1193"/>
                    <a:pt x="370" y="1193"/>
                    <a:pt x="370" y="1193"/>
                  </a:cubicBezTo>
                  <a:cubicBezTo>
                    <a:pt x="387" y="1204"/>
                    <a:pt x="387" y="1204"/>
                    <a:pt x="387" y="1204"/>
                  </a:cubicBezTo>
                  <a:cubicBezTo>
                    <a:pt x="401" y="1217"/>
                    <a:pt x="401" y="1217"/>
                    <a:pt x="401" y="1217"/>
                  </a:cubicBezTo>
                  <a:cubicBezTo>
                    <a:pt x="407" y="1241"/>
                    <a:pt x="407" y="1241"/>
                    <a:pt x="407" y="1241"/>
                  </a:cubicBezTo>
                  <a:cubicBezTo>
                    <a:pt x="407" y="1286"/>
                    <a:pt x="407" y="1286"/>
                    <a:pt x="407" y="1286"/>
                  </a:cubicBezTo>
                  <a:cubicBezTo>
                    <a:pt x="411" y="1299"/>
                    <a:pt x="411" y="1299"/>
                    <a:pt x="411" y="1299"/>
                  </a:cubicBezTo>
                  <a:cubicBezTo>
                    <a:pt x="421" y="1310"/>
                    <a:pt x="421" y="1310"/>
                    <a:pt x="421" y="1310"/>
                  </a:cubicBezTo>
                  <a:cubicBezTo>
                    <a:pt x="421" y="1323"/>
                    <a:pt x="421" y="1323"/>
                    <a:pt x="421" y="1323"/>
                  </a:cubicBezTo>
                  <a:cubicBezTo>
                    <a:pt x="431" y="1334"/>
                    <a:pt x="431" y="1334"/>
                    <a:pt x="431" y="1334"/>
                  </a:cubicBezTo>
                  <a:cubicBezTo>
                    <a:pt x="438" y="1364"/>
                    <a:pt x="438" y="1364"/>
                    <a:pt x="438" y="1364"/>
                  </a:cubicBezTo>
                  <a:cubicBezTo>
                    <a:pt x="438" y="1381"/>
                    <a:pt x="438" y="1381"/>
                    <a:pt x="438" y="1381"/>
                  </a:cubicBezTo>
                  <a:cubicBezTo>
                    <a:pt x="435" y="1405"/>
                    <a:pt x="435" y="1405"/>
                    <a:pt x="435" y="1405"/>
                  </a:cubicBezTo>
                  <a:cubicBezTo>
                    <a:pt x="421" y="1433"/>
                    <a:pt x="421" y="1433"/>
                    <a:pt x="421" y="1433"/>
                  </a:cubicBezTo>
                  <a:cubicBezTo>
                    <a:pt x="428" y="1457"/>
                    <a:pt x="428" y="1457"/>
                    <a:pt x="428" y="1457"/>
                  </a:cubicBezTo>
                  <a:cubicBezTo>
                    <a:pt x="445" y="1460"/>
                    <a:pt x="445" y="1460"/>
                    <a:pt x="445" y="1460"/>
                  </a:cubicBezTo>
                  <a:cubicBezTo>
                    <a:pt x="448" y="1491"/>
                    <a:pt x="448" y="1491"/>
                    <a:pt x="448" y="1491"/>
                  </a:cubicBezTo>
                  <a:cubicBezTo>
                    <a:pt x="452" y="1508"/>
                    <a:pt x="452" y="1508"/>
                    <a:pt x="452" y="1508"/>
                  </a:cubicBezTo>
                  <a:cubicBezTo>
                    <a:pt x="425" y="1522"/>
                    <a:pt x="425" y="1522"/>
                    <a:pt x="425" y="1522"/>
                  </a:cubicBezTo>
                  <a:cubicBezTo>
                    <a:pt x="404" y="1515"/>
                    <a:pt x="404" y="1515"/>
                    <a:pt x="404" y="1515"/>
                  </a:cubicBezTo>
                  <a:cubicBezTo>
                    <a:pt x="387" y="1535"/>
                    <a:pt x="387" y="1535"/>
                    <a:pt x="387" y="1535"/>
                  </a:cubicBezTo>
                  <a:cubicBezTo>
                    <a:pt x="366" y="1552"/>
                    <a:pt x="366" y="1552"/>
                    <a:pt x="366" y="1552"/>
                  </a:cubicBezTo>
                  <a:cubicBezTo>
                    <a:pt x="360" y="1552"/>
                    <a:pt x="360" y="1552"/>
                    <a:pt x="360" y="1552"/>
                  </a:cubicBezTo>
                  <a:cubicBezTo>
                    <a:pt x="342" y="1556"/>
                    <a:pt x="342" y="1556"/>
                    <a:pt x="342" y="1556"/>
                  </a:cubicBezTo>
                  <a:cubicBezTo>
                    <a:pt x="322" y="1566"/>
                    <a:pt x="322" y="1566"/>
                    <a:pt x="322" y="1566"/>
                  </a:cubicBezTo>
                  <a:cubicBezTo>
                    <a:pt x="319" y="1549"/>
                    <a:pt x="319" y="1549"/>
                    <a:pt x="319" y="1549"/>
                  </a:cubicBezTo>
                  <a:cubicBezTo>
                    <a:pt x="308" y="1542"/>
                    <a:pt x="308" y="1542"/>
                    <a:pt x="308" y="1542"/>
                  </a:cubicBezTo>
                  <a:cubicBezTo>
                    <a:pt x="298" y="1552"/>
                    <a:pt x="298" y="1552"/>
                    <a:pt x="298" y="1552"/>
                  </a:cubicBezTo>
                  <a:cubicBezTo>
                    <a:pt x="291" y="1570"/>
                    <a:pt x="291" y="1570"/>
                    <a:pt x="291" y="1570"/>
                  </a:cubicBezTo>
                  <a:cubicBezTo>
                    <a:pt x="274" y="1587"/>
                    <a:pt x="274" y="1587"/>
                    <a:pt x="274" y="1587"/>
                  </a:cubicBezTo>
                  <a:cubicBezTo>
                    <a:pt x="264" y="1604"/>
                    <a:pt x="264" y="1604"/>
                    <a:pt x="264" y="1604"/>
                  </a:cubicBezTo>
                  <a:cubicBezTo>
                    <a:pt x="288" y="1614"/>
                    <a:pt x="288" y="1614"/>
                    <a:pt x="288" y="1614"/>
                  </a:cubicBezTo>
                  <a:cubicBezTo>
                    <a:pt x="298" y="1614"/>
                    <a:pt x="298" y="1614"/>
                    <a:pt x="298" y="1614"/>
                  </a:cubicBezTo>
                  <a:cubicBezTo>
                    <a:pt x="308" y="1617"/>
                    <a:pt x="308" y="1617"/>
                    <a:pt x="308" y="1617"/>
                  </a:cubicBezTo>
                  <a:cubicBezTo>
                    <a:pt x="312" y="1621"/>
                    <a:pt x="312" y="1621"/>
                    <a:pt x="312" y="1621"/>
                  </a:cubicBezTo>
                  <a:cubicBezTo>
                    <a:pt x="315" y="1631"/>
                    <a:pt x="315" y="1631"/>
                    <a:pt x="315" y="1631"/>
                  </a:cubicBezTo>
                  <a:cubicBezTo>
                    <a:pt x="325" y="1635"/>
                    <a:pt x="325" y="1635"/>
                    <a:pt x="325" y="1635"/>
                  </a:cubicBezTo>
                  <a:cubicBezTo>
                    <a:pt x="356" y="1641"/>
                    <a:pt x="356" y="1641"/>
                    <a:pt x="356" y="1641"/>
                  </a:cubicBezTo>
                  <a:cubicBezTo>
                    <a:pt x="366" y="1631"/>
                    <a:pt x="366" y="1631"/>
                    <a:pt x="366" y="1631"/>
                  </a:cubicBezTo>
                  <a:cubicBezTo>
                    <a:pt x="370" y="1617"/>
                    <a:pt x="370" y="1617"/>
                    <a:pt x="370" y="1617"/>
                  </a:cubicBezTo>
                  <a:cubicBezTo>
                    <a:pt x="363" y="1607"/>
                    <a:pt x="363" y="1607"/>
                    <a:pt x="363" y="1607"/>
                  </a:cubicBezTo>
                  <a:cubicBezTo>
                    <a:pt x="384" y="1597"/>
                    <a:pt x="384" y="1597"/>
                    <a:pt x="384" y="1597"/>
                  </a:cubicBezTo>
                  <a:cubicBezTo>
                    <a:pt x="397" y="1593"/>
                    <a:pt x="397" y="1593"/>
                    <a:pt x="397" y="1593"/>
                  </a:cubicBezTo>
                  <a:cubicBezTo>
                    <a:pt x="404" y="1597"/>
                    <a:pt x="404" y="1597"/>
                    <a:pt x="404" y="1597"/>
                  </a:cubicBezTo>
                  <a:cubicBezTo>
                    <a:pt x="418" y="1611"/>
                    <a:pt x="418" y="1611"/>
                    <a:pt x="418" y="1611"/>
                  </a:cubicBezTo>
                  <a:cubicBezTo>
                    <a:pt x="428" y="1617"/>
                    <a:pt x="428" y="1617"/>
                    <a:pt x="428" y="1617"/>
                  </a:cubicBezTo>
                  <a:cubicBezTo>
                    <a:pt x="431" y="1628"/>
                    <a:pt x="431" y="1628"/>
                    <a:pt x="431" y="1628"/>
                  </a:cubicBezTo>
                  <a:cubicBezTo>
                    <a:pt x="428" y="1641"/>
                    <a:pt x="428" y="1641"/>
                    <a:pt x="428" y="1641"/>
                  </a:cubicBezTo>
                  <a:cubicBezTo>
                    <a:pt x="414" y="1655"/>
                    <a:pt x="414" y="1655"/>
                    <a:pt x="414" y="1655"/>
                  </a:cubicBezTo>
                  <a:cubicBezTo>
                    <a:pt x="363" y="1669"/>
                    <a:pt x="363" y="1669"/>
                    <a:pt x="363" y="1669"/>
                  </a:cubicBezTo>
                  <a:cubicBezTo>
                    <a:pt x="346" y="1662"/>
                    <a:pt x="346" y="1662"/>
                    <a:pt x="346" y="1662"/>
                  </a:cubicBezTo>
                  <a:cubicBezTo>
                    <a:pt x="329" y="1655"/>
                    <a:pt x="329" y="1655"/>
                    <a:pt x="329" y="1655"/>
                  </a:cubicBezTo>
                  <a:cubicBezTo>
                    <a:pt x="319" y="1665"/>
                    <a:pt x="319" y="1665"/>
                    <a:pt x="319" y="1665"/>
                  </a:cubicBezTo>
                  <a:cubicBezTo>
                    <a:pt x="336" y="1672"/>
                    <a:pt x="336" y="1672"/>
                    <a:pt x="336" y="1672"/>
                  </a:cubicBezTo>
                  <a:cubicBezTo>
                    <a:pt x="349" y="1682"/>
                    <a:pt x="349" y="1682"/>
                    <a:pt x="349" y="1682"/>
                  </a:cubicBezTo>
                  <a:cubicBezTo>
                    <a:pt x="366" y="1693"/>
                    <a:pt x="366" y="1693"/>
                    <a:pt x="366" y="1693"/>
                  </a:cubicBezTo>
                  <a:cubicBezTo>
                    <a:pt x="384" y="1706"/>
                    <a:pt x="384" y="1706"/>
                    <a:pt x="384" y="1706"/>
                  </a:cubicBezTo>
                  <a:cubicBezTo>
                    <a:pt x="414" y="1727"/>
                    <a:pt x="414" y="1727"/>
                    <a:pt x="414" y="1727"/>
                  </a:cubicBezTo>
                  <a:cubicBezTo>
                    <a:pt x="445" y="1751"/>
                    <a:pt x="445" y="1751"/>
                    <a:pt x="445" y="1751"/>
                  </a:cubicBezTo>
                  <a:cubicBezTo>
                    <a:pt x="462" y="1761"/>
                    <a:pt x="462" y="1761"/>
                    <a:pt x="462" y="1761"/>
                  </a:cubicBezTo>
                  <a:cubicBezTo>
                    <a:pt x="462" y="1785"/>
                    <a:pt x="462" y="1785"/>
                    <a:pt x="462" y="1785"/>
                  </a:cubicBezTo>
                  <a:cubicBezTo>
                    <a:pt x="466" y="1809"/>
                    <a:pt x="466" y="1809"/>
                    <a:pt x="466" y="1809"/>
                  </a:cubicBezTo>
                  <a:cubicBezTo>
                    <a:pt x="476" y="1836"/>
                    <a:pt x="476" y="1836"/>
                    <a:pt x="476" y="1836"/>
                  </a:cubicBezTo>
                  <a:cubicBezTo>
                    <a:pt x="490" y="1843"/>
                    <a:pt x="490" y="1843"/>
                    <a:pt x="490" y="1843"/>
                  </a:cubicBezTo>
                  <a:cubicBezTo>
                    <a:pt x="503" y="1860"/>
                    <a:pt x="503" y="1860"/>
                    <a:pt x="503" y="1860"/>
                  </a:cubicBezTo>
                  <a:cubicBezTo>
                    <a:pt x="524" y="1860"/>
                    <a:pt x="524" y="1860"/>
                    <a:pt x="524" y="1860"/>
                  </a:cubicBezTo>
                  <a:cubicBezTo>
                    <a:pt x="534" y="1877"/>
                    <a:pt x="534" y="1877"/>
                    <a:pt x="534" y="1877"/>
                  </a:cubicBezTo>
                  <a:cubicBezTo>
                    <a:pt x="520" y="1901"/>
                    <a:pt x="520" y="1901"/>
                    <a:pt x="520" y="1901"/>
                  </a:cubicBezTo>
                  <a:cubicBezTo>
                    <a:pt x="500" y="1894"/>
                    <a:pt x="500" y="1894"/>
                    <a:pt x="500" y="1894"/>
                  </a:cubicBezTo>
                  <a:cubicBezTo>
                    <a:pt x="496" y="1881"/>
                    <a:pt x="496" y="1881"/>
                    <a:pt x="496" y="1881"/>
                  </a:cubicBezTo>
                  <a:cubicBezTo>
                    <a:pt x="472" y="1881"/>
                    <a:pt x="472" y="1881"/>
                    <a:pt x="472" y="1881"/>
                  </a:cubicBezTo>
                  <a:cubicBezTo>
                    <a:pt x="466" y="1891"/>
                    <a:pt x="466" y="1891"/>
                    <a:pt x="466" y="1891"/>
                  </a:cubicBezTo>
                  <a:cubicBezTo>
                    <a:pt x="469" y="1901"/>
                    <a:pt x="469" y="1901"/>
                    <a:pt x="469" y="1901"/>
                  </a:cubicBezTo>
                  <a:cubicBezTo>
                    <a:pt x="476" y="1905"/>
                    <a:pt x="476" y="1905"/>
                    <a:pt x="476" y="1905"/>
                  </a:cubicBezTo>
                  <a:cubicBezTo>
                    <a:pt x="483" y="1918"/>
                    <a:pt x="483" y="1918"/>
                    <a:pt x="483" y="1918"/>
                  </a:cubicBezTo>
                  <a:cubicBezTo>
                    <a:pt x="466" y="1936"/>
                    <a:pt x="466" y="1936"/>
                    <a:pt x="466" y="1936"/>
                  </a:cubicBezTo>
                  <a:cubicBezTo>
                    <a:pt x="462" y="1942"/>
                    <a:pt x="462" y="1942"/>
                    <a:pt x="462" y="1942"/>
                  </a:cubicBezTo>
                  <a:cubicBezTo>
                    <a:pt x="469" y="1956"/>
                    <a:pt x="469" y="1956"/>
                    <a:pt x="469" y="1956"/>
                  </a:cubicBezTo>
                  <a:cubicBezTo>
                    <a:pt x="469" y="1963"/>
                    <a:pt x="469" y="1963"/>
                    <a:pt x="469" y="1963"/>
                  </a:cubicBezTo>
                  <a:cubicBezTo>
                    <a:pt x="476" y="1980"/>
                    <a:pt x="476" y="1980"/>
                    <a:pt x="476" y="1980"/>
                  </a:cubicBezTo>
                  <a:cubicBezTo>
                    <a:pt x="500" y="1977"/>
                    <a:pt x="500" y="1977"/>
                    <a:pt x="500" y="1977"/>
                  </a:cubicBezTo>
                  <a:cubicBezTo>
                    <a:pt x="513" y="1983"/>
                    <a:pt x="513" y="1983"/>
                    <a:pt x="513" y="1983"/>
                  </a:cubicBezTo>
                  <a:cubicBezTo>
                    <a:pt x="531" y="1994"/>
                    <a:pt x="531" y="1994"/>
                    <a:pt x="531" y="1994"/>
                  </a:cubicBezTo>
                  <a:cubicBezTo>
                    <a:pt x="544" y="2011"/>
                    <a:pt x="544" y="2011"/>
                    <a:pt x="544" y="2011"/>
                  </a:cubicBezTo>
                  <a:cubicBezTo>
                    <a:pt x="599" y="2014"/>
                    <a:pt x="599" y="2014"/>
                    <a:pt x="599" y="2014"/>
                  </a:cubicBezTo>
                  <a:cubicBezTo>
                    <a:pt x="616" y="2011"/>
                    <a:pt x="616" y="2011"/>
                    <a:pt x="616" y="2011"/>
                  </a:cubicBezTo>
                  <a:cubicBezTo>
                    <a:pt x="609" y="2000"/>
                    <a:pt x="609" y="2000"/>
                    <a:pt x="609" y="2000"/>
                  </a:cubicBezTo>
                  <a:cubicBezTo>
                    <a:pt x="599" y="1990"/>
                    <a:pt x="599" y="1990"/>
                    <a:pt x="599" y="1990"/>
                  </a:cubicBezTo>
                  <a:cubicBezTo>
                    <a:pt x="575" y="1980"/>
                    <a:pt x="575" y="1980"/>
                    <a:pt x="575" y="1980"/>
                  </a:cubicBezTo>
                  <a:cubicBezTo>
                    <a:pt x="568" y="1970"/>
                    <a:pt x="568" y="1970"/>
                    <a:pt x="568" y="1970"/>
                  </a:cubicBezTo>
                  <a:cubicBezTo>
                    <a:pt x="582" y="1959"/>
                    <a:pt x="582" y="1959"/>
                    <a:pt x="582" y="1959"/>
                  </a:cubicBezTo>
                  <a:cubicBezTo>
                    <a:pt x="609" y="1970"/>
                    <a:pt x="609" y="1970"/>
                    <a:pt x="609" y="1970"/>
                  </a:cubicBezTo>
                  <a:cubicBezTo>
                    <a:pt x="623" y="1977"/>
                    <a:pt x="623" y="1977"/>
                    <a:pt x="623" y="1977"/>
                  </a:cubicBezTo>
                  <a:cubicBezTo>
                    <a:pt x="633" y="1987"/>
                    <a:pt x="633" y="1987"/>
                    <a:pt x="633" y="1987"/>
                  </a:cubicBezTo>
                  <a:cubicBezTo>
                    <a:pt x="643" y="2004"/>
                    <a:pt x="643" y="2004"/>
                    <a:pt x="643" y="2004"/>
                  </a:cubicBezTo>
                  <a:cubicBezTo>
                    <a:pt x="657" y="1987"/>
                    <a:pt x="657" y="1987"/>
                    <a:pt x="657" y="1987"/>
                  </a:cubicBezTo>
                  <a:cubicBezTo>
                    <a:pt x="660" y="1980"/>
                    <a:pt x="660" y="1980"/>
                    <a:pt x="660" y="1980"/>
                  </a:cubicBezTo>
                  <a:cubicBezTo>
                    <a:pt x="678" y="1966"/>
                    <a:pt x="678" y="1966"/>
                    <a:pt x="678" y="1966"/>
                  </a:cubicBezTo>
                  <a:cubicBezTo>
                    <a:pt x="688" y="1970"/>
                    <a:pt x="688" y="1970"/>
                    <a:pt x="688" y="1970"/>
                  </a:cubicBezTo>
                  <a:cubicBezTo>
                    <a:pt x="702" y="1983"/>
                    <a:pt x="702" y="1983"/>
                    <a:pt x="702" y="1983"/>
                  </a:cubicBezTo>
                  <a:cubicBezTo>
                    <a:pt x="708" y="1987"/>
                    <a:pt x="708" y="1987"/>
                    <a:pt x="708" y="1987"/>
                  </a:cubicBezTo>
                  <a:cubicBezTo>
                    <a:pt x="708" y="1997"/>
                    <a:pt x="708" y="1997"/>
                    <a:pt x="708" y="1997"/>
                  </a:cubicBezTo>
                  <a:cubicBezTo>
                    <a:pt x="698" y="2000"/>
                    <a:pt x="698" y="2000"/>
                    <a:pt x="698" y="2000"/>
                  </a:cubicBezTo>
                  <a:cubicBezTo>
                    <a:pt x="678" y="2004"/>
                    <a:pt x="678" y="2004"/>
                    <a:pt x="678" y="2004"/>
                  </a:cubicBezTo>
                  <a:cubicBezTo>
                    <a:pt x="664" y="2014"/>
                    <a:pt x="664" y="2014"/>
                    <a:pt x="664" y="2014"/>
                  </a:cubicBezTo>
                  <a:cubicBezTo>
                    <a:pt x="650" y="2028"/>
                    <a:pt x="650" y="2028"/>
                    <a:pt x="650" y="2028"/>
                  </a:cubicBezTo>
                  <a:cubicBezTo>
                    <a:pt x="705" y="2028"/>
                    <a:pt x="705" y="2028"/>
                    <a:pt x="705" y="2028"/>
                  </a:cubicBezTo>
                  <a:cubicBezTo>
                    <a:pt x="746" y="2031"/>
                    <a:pt x="746" y="2031"/>
                    <a:pt x="746" y="2031"/>
                  </a:cubicBezTo>
                  <a:cubicBezTo>
                    <a:pt x="804" y="2031"/>
                    <a:pt x="804" y="2031"/>
                    <a:pt x="804" y="2031"/>
                  </a:cubicBezTo>
                  <a:cubicBezTo>
                    <a:pt x="811" y="2014"/>
                    <a:pt x="811" y="2014"/>
                    <a:pt x="811" y="2014"/>
                  </a:cubicBezTo>
                  <a:cubicBezTo>
                    <a:pt x="794" y="2011"/>
                    <a:pt x="794" y="2011"/>
                    <a:pt x="794" y="2011"/>
                  </a:cubicBezTo>
                  <a:cubicBezTo>
                    <a:pt x="773" y="2007"/>
                    <a:pt x="773" y="2007"/>
                    <a:pt x="773" y="2007"/>
                  </a:cubicBezTo>
                  <a:cubicBezTo>
                    <a:pt x="767" y="1994"/>
                    <a:pt x="767" y="1994"/>
                    <a:pt x="767" y="1994"/>
                  </a:cubicBezTo>
                  <a:cubicBezTo>
                    <a:pt x="753" y="1987"/>
                    <a:pt x="753" y="1987"/>
                    <a:pt x="753" y="1987"/>
                  </a:cubicBezTo>
                  <a:cubicBezTo>
                    <a:pt x="736" y="1977"/>
                    <a:pt x="736" y="1977"/>
                    <a:pt x="736" y="1977"/>
                  </a:cubicBezTo>
                  <a:cubicBezTo>
                    <a:pt x="726" y="1973"/>
                    <a:pt x="726" y="1973"/>
                    <a:pt x="726" y="1973"/>
                  </a:cubicBezTo>
                  <a:cubicBezTo>
                    <a:pt x="739" y="1953"/>
                    <a:pt x="739" y="1953"/>
                    <a:pt x="739" y="1953"/>
                  </a:cubicBezTo>
                  <a:cubicBezTo>
                    <a:pt x="760" y="1959"/>
                    <a:pt x="760" y="1959"/>
                    <a:pt x="760" y="1959"/>
                  </a:cubicBezTo>
                  <a:cubicBezTo>
                    <a:pt x="770" y="1963"/>
                    <a:pt x="770" y="1963"/>
                    <a:pt x="770" y="1963"/>
                  </a:cubicBezTo>
                  <a:cubicBezTo>
                    <a:pt x="777" y="1977"/>
                    <a:pt x="777" y="1977"/>
                    <a:pt x="777" y="1977"/>
                  </a:cubicBezTo>
                  <a:cubicBezTo>
                    <a:pt x="832" y="2004"/>
                    <a:pt x="832" y="2004"/>
                    <a:pt x="832" y="2004"/>
                  </a:cubicBezTo>
                  <a:cubicBezTo>
                    <a:pt x="859" y="2007"/>
                    <a:pt x="859" y="2007"/>
                    <a:pt x="859" y="2007"/>
                  </a:cubicBezTo>
                  <a:cubicBezTo>
                    <a:pt x="890" y="2024"/>
                    <a:pt x="890" y="2024"/>
                    <a:pt x="890" y="2024"/>
                  </a:cubicBezTo>
                  <a:cubicBezTo>
                    <a:pt x="914" y="2024"/>
                    <a:pt x="914" y="2024"/>
                    <a:pt x="914" y="2024"/>
                  </a:cubicBezTo>
                  <a:cubicBezTo>
                    <a:pt x="965" y="2035"/>
                    <a:pt x="965" y="2035"/>
                    <a:pt x="965" y="2035"/>
                  </a:cubicBezTo>
                  <a:cubicBezTo>
                    <a:pt x="985" y="2038"/>
                    <a:pt x="985" y="2038"/>
                    <a:pt x="985" y="2038"/>
                  </a:cubicBezTo>
                  <a:cubicBezTo>
                    <a:pt x="996" y="2052"/>
                    <a:pt x="996" y="2052"/>
                    <a:pt x="996" y="2052"/>
                  </a:cubicBezTo>
                  <a:cubicBezTo>
                    <a:pt x="1009" y="2065"/>
                    <a:pt x="1009" y="2065"/>
                    <a:pt x="1009" y="2065"/>
                  </a:cubicBezTo>
                  <a:cubicBezTo>
                    <a:pt x="1040" y="2065"/>
                    <a:pt x="1040" y="2065"/>
                    <a:pt x="1040" y="2065"/>
                  </a:cubicBezTo>
                  <a:cubicBezTo>
                    <a:pt x="1044" y="2055"/>
                    <a:pt x="1044" y="2055"/>
                    <a:pt x="1044" y="2055"/>
                  </a:cubicBezTo>
                  <a:cubicBezTo>
                    <a:pt x="1047" y="2042"/>
                    <a:pt x="1047" y="2042"/>
                    <a:pt x="1047" y="2042"/>
                  </a:cubicBezTo>
                  <a:cubicBezTo>
                    <a:pt x="1050" y="2035"/>
                    <a:pt x="1050" y="2035"/>
                    <a:pt x="1050" y="2035"/>
                  </a:cubicBezTo>
                  <a:cubicBezTo>
                    <a:pt x="1061" y="2018"/>
                    <a:pt x="1061" y="2018"/>
                    <a:pt x="1061" y="2018"/>
                  </a:cubicBezTo>
                  <a:cubicBezTo>
                    <a:pt x="1074" y="2007"/>
                    <a:pt x="1074" y="2007"/>
                    <a:pt x="1074" y="2007"/>
                  </a:cubicBezTo>
                  <a:cubicBezTo>
                    <a:pt x="1088" y="1990"/>
                    <a:pt x="1088" y="1990"/>
                    <a:pt x="1088" y="1990"/>
                  </a:cubicBezTo>
                  <a:cubicBezTo>
                    <a:pt x="1115" y="1983"/>
                    <a:pt x="1115" y="1983"/>
                    <a:pt x="1115" y="1983"/>
                  </a:cubicBezTo>
                  <a:cubicBezTo>
                    <a:pt x="1119" y="1983"/>
                    <a:pt x="1119" y="1983"/>
                    <a:pt x="1119" y="1983"/>
                  </a:cubicBezTo>
                  <a:cubicBezTo>
                    <a:pt x="1143" y="1990"/>
                    <a:pt x="1143" y="1990"/>
                    <a:pt x="1143" y="1990"/>
                  </a:cubicBezTo>
                  <a:cubicBezTo>
                    <a:pt x="1146" y="2004"/>
                    <a:pt x="1146" y="2004"/>
                    <a:pt x="1146" y="2004"/>
                  </a:cubicBezTo>
                  <a:cubicBezTo>
                    <a:pt x="1156" y="2021"/>
                    <a:pt x="1156" y="2021"/>
                    <a:pt x="1156" y="2021"/>
                  </a:cubicBezTo>
                  <a:cubicBezTo>
                    <a:pt x="1160" y="2042"/>
                    <a:pt x="1160" y="2042"/>
                    <a:pt x="1160" y="2042"/>
                  </a:cubicBezTo>
                  <a:cubicBezTo>
                    <a:pt x="1146" y="2059"/>
                    <a:pt x="1146" y="2059"/>
                    <a:pt x="1146" y="2059"/>
                  </a:cubicBezTo>
                  <a:cubicBezTo>
                    <a:pt x="1146" y="2072"/>
                    <a:pt x="1146" y="2072"/>
                    <a:pt x="1146" y="2072"/>
                  </a:cubicBezTo>
                  <a:cubicBezTo>
                    <a:pt x="1132" y="2086"/>
                    <a:pt x="1132" y="2086"/>
                    <a:pt x="1132" y="2086"/>
                  </a:cubicBezTo>
                  <a:cubicBezTo>
                    <a:pt x="1129" y="2096"/>
                    <a:pt x="1129" y="2096"/>
                    <a:pt x="1129" y="2096"/>
                  </a:cubicBezTo>
                  <a:cubicBezTo>
                    <a:pt x="1126" y="2110"/>
                    <a:pt x="1126" y="2110"/>
                    <a:pt x="1126" y="2110"/>
                  </a:cubicBezTo>
                  <a:cubicBezTo>
                    <a:pt x="1129" y="2120"/>
                    <a:pt x="1129" y="2120"/>
                    <a:pt x="1129" y="2120"/>
                  </a:cubicBezTo>
                  <a:cubicBezTo>
                    <a:pt x="1143" y="2130"/>
                    <a:pt x="1143" y="2130"/>
                    <a:pt x="1143" y="2130"/>
                  </a:cubicBezTo>
                  <a:cubicBezTo>
                    <a:pt x="1174" y="2137"/>
                    <a:pt x="1174" y="2137"/>
                    <a:pt x="1174" y="2137"/>
                  </a:cubicBezTo>
                  <a:cubicBezTo>
                    <a:pt x="1197" y="2137"/>
                    <a:pt x="1197" y="2137"/>
                    <a:pt x="1197" y="2137"/>
                  </a:cubicBezTo>
                  <a:cubicBezTo>
                    <a:pt x="1235" y="2134"/>
                    <a:pt x="1235" y="2134"/>
                    <a:pt x="1235" y="2134"/>
                  </a:cubicBezTo>
                  <a:cubicBezTo>
                    <a:pt x="1259" y="2151"/>
                    <a:pt x="1259" y="2151"/>
                    <a:pt x="1259" y="2151"/>
                  </a:cubicBezTo>
                  <a:cubicBezTo>
                    <a:pt x="1266" y="2161"/>
                    <a:pt x="1266" y="2161"/>
                    <a:pt x="1266" y="2161"/>
                  </a:cubicBezTo>
                  <a:cubicBezTo>
                    <a:pt x="1262" y="2182"/>
                    <a:pt x="1262" y="2182"/>
                    <a:pt x="1262" y="2182"/>
                  </a:cubicBezTo>
                  <a:cubicBezTo>
                    <a:pt x="1245" y="2189"/>
                    <a:pt x="1245" y="2189"/>
                    <a:pt x="1245" y="2189"/>
                  </a:cubicBezTo>
                  <a:cubicBezTo>
                    <a:pt x="1218" y="2189"/>
                    <a:pt x="1218" y="2189"/>
                    <a:pt x="1218" y="2189"/>
                  </a:cubicBezTo>
                  <a:cubicBezTo>
                    <a:pt x="1194" y="2202"/>
                    <a:pt x="1194" y="2202"/>
                    <a:pt x="1194" y="2202"/>
                  </a:cubicBezTo>
                  <a:cubicBezTo>
                    <a:pt x="1180" y="2216"/>
                    <a:pt x="1180" y="2216"/>
                    <a:pt x="1180" y="2216"/>
                  </a:cubicBezTo>
                  <a:cubicBezTo>
                    <a:pt x="1163" y="2216"/>
                    <a:pt x="1163" y="2216"/>
                    <a:pt x="1163" y="2216"/>
                  </a:cubicBezTo>
                  <a:cubicBezTo>
                    <a:pt x="1153" y="2206"/>
                    <a:pt x="1153" y="2206"/>
                    <a:pt x="1153" y="2206"/>
                  </a:cubicBezTo>
                  <a:cubicBezTo>
                    <a:pt x="1129" y="2206"/>
                    <a:pt x="1129" y="2206"/>
                    <a:pt x="1129" y="2206"/>
                  </a:cubicBezTo>
                  <a:cubicBezTo>
                    <a:pt x="1115" y="2216"/>
                    <a:pt x="1115" y="2216"/>
                    <a:pt x="1115" y="2216"/>
                  </a:cubicBezTo>
                  <a:cubicBezTo>
                    <a:pt x="1132" y="2247"/>
                    <a:pt x="1132" y="2247"/>
                    <a:pt x="1132" y="2247"/>
                  </a:cubicBezTo>
                  <a:cubicBezTo>
                    <a:pt x="1146" y="2254"/>
                    <a:pt x="1146" y="2254"/>
                    <a:pt x="1146" y="2254"/>
                  </a:cubicBezTo>
                  <a:cubicBezTo>
                    <a:pt x="1167" y="2271"/>
                    <a:pt x="1167" y="2271"/>
                    <a:pt x="1167" y="2271"/>
                  </a:cubicBezTo>
                  <a:cubicBezTo>
                    <a:pt x="1167" y="2284"/>
                    <a:pt x="1167" y="2284"/>
                    <a:pt x="1167" y="2284"/>
                  </a:cubicBezTo>
                  <a:cubicBezTo>
                    <a:pt x="1163" y="2291"/>
                    <a:pt x="1163" y="2291"/>
                    <a:pt x="1163" y="2291"/>
                  </a:cubicBezTo>
                  <a:cubicBezTo>
                    <a:pt x="1163" y="2301"/>
                    <a:pt x="1163" y="2301"/>
                    <a:pt x="1163" y="2301"/>
                  </a:cubicBezTo>
                  <a:cubicBezTo>
                    <a:pt x="1170" y="2329"/>
                    <a:pt x="1170" y="2329"/>
                    <a:pt x="1170" y="2329"/>
                  </a:cubicBezTo>
                  <a:cubicBezTo>
                    <a:pt x="1194" y="2322"/>
                    <a:pt x="1194" y="2322"/>
                    <a:pt x="1194" y="2322"/>
                  </a:cubicBezTo>
                  <a:cubicBezTo>
                    <a:pt x="1194" y="2305"/>
                    <a:pt x="1194" y="2305"/>
                    <a:pt x="1194" y="2305"/>
                  </a:cubicBezTo>
                  <a:cubicBezTo>
                    <a:pt x="1197" y="2298"/>
                    <a:pt x="1197" y="2298"/>
                    <a:pt x="1197" y="2298"/>
                  </a:cubicBezTo>
                  <a:cubicBezTo>
                    <a:pt x="1211" y="2301"/>
                    <a:pt x="1211" y="2301"/>
                    <a:pt x="1211" y="2301"/>
                  </a:cubicBezTo>
                  <a:cubicBezTo>
                    <a:pt x="1235" y="2319"/>
                    <a:pt x="1235" y="2319"/>
                    <a:pt x="1235" y="2319"/>
                  </a:cubicBezTo>
                  <a:cubicBezTo>
                    <a:pt x="1245" y="2332"/>
                    <a:pt x="1245" y="2332"/>
                    <a:pt x="1245" y="2332"/>
                  </a:cubicBezTo>
                  <a:cubicBezTo>
                    <a:pt x="1245" y="2353"/>
                    <a:pt x="1245" y="2353"/>
                    <a:pt x="1245" y="2353"/>
                  </a:cubicBezTo>
                  <a:cubicBezTo>
                    <a:pt x="1262" y="2360"/>
                    <a:pt x="1262" y="2360"/>
                    <a:pt x="1262" y="2360"/>
                  </a:cubicBezTo>
                  <a:cubicBezTo>
                    <a:pt x="1273" y="2370"/>
                    <a:pt x="1273" y="2370"/>
                    <a:pt x="1273" y="2370"/>
                  </a:cubicBezTo>
                  <a:cubicBezTo>
                    <a:pt x="1280" y="2387"/>
                    <a:pt x="1280" y="2387"/>
                    <a:pt x="1280" y="2387"/>
                  </a:cubicBezTo>
                  <a:cubicBezTo>
                    <a:pt x="1280" y="2401"/>
                    <a:pt x="1280" y="2401"/>
                    <a:pt x="1280" y="2401"/>
                  </a:cubicBezTo>
                  <a:cubicBezTo>
                    <a:pt x="1269" y="2414"/>
                    <a:pt x="1269" y="2414"/>
                    <a:pt x="1269" y="2414"/>
                  </a:cubicBezTo>
                  <a:cubicBezTo>
                    <a:pt x="1256" y="2407"/>
                    <a:pt x="1256" y="2407"/>
                    <a:pt x="1256" y="2407"/>
                  </a:cubicBezTo>
                  <a:cubicBezTo>
                    <a:pt x="1245" y="2397"/>
                    <a:pt x="1245" y="2397"/>
                    <a:pt x="1245" y="2397"/>
                  </a:cubicBezTo>
                  <a:cubicBezTo>
                    <a:pt x="1235" y="2390"/>
                    <a:pt x="1235" y="2390"/>
                    <a:pt x="1235" y="2390"/>
                  </a:cubicBezTo>
                  <a:cubicBezTo>
                    <a:pt x="1211" y="2373"/>
                    <a:pt x="1211" y="2373"/>
                    <a:pt x="1211" y="2373"/>
                  </a:cubicBezTo>
                  <a:cubicBezTo>
                    <a:pt x="1191" y="2363"/>
                    <a:pt x="1191" y="2363"/>
                    <a:pt x="1191" y="2363"/>
                  </a:cubicBezTo>
                  <a:cubicBezTo>
                    <a:pt x="1174" y="2360"/>
                    <a:pt x="1174" y="2360"/>
                    <a:pt x="1174" y="2360"/>
                  </a:cubicBezTo>
                  <a:cubicBezTo>
                    <a:pt x="1143" y="2349"/>
                    <a:pt x="1143" y="2349"/>
                    <a:pt x="1143" y="2349"/>
                  </a:cubicBezTo>
                  <a:cubicBezTo>
                    <a:pt x="1119" y="2339"/>
                    <a:pt x="1119" y="2339"/>
                    <a:pt x="1119" y="2339"/>
                  </a:cubicBezTo>
                  <a:cubicBezTo>
                    <a:pt x="1081" y="2322"/>
                    <a:pt x="1081" y="2322"/>
                    <a:pt x="1081" y="2322"/>
                  </a:cubicBezTo>
                  <a:cubicBezTo>
                    <a:pt x="1033" y="2301"/>
                    <a:pt x="1033" y="2301"/>
                    <a:pt x="1033" y="2301"/>
                  </a:cubicBezTo>
                  <a:cubicBezTo>
                    <a:pt x="992" y="2288"/>
                    <a:pt x="992" y="2288"/>
                    <a:pt x="992" y="2288"/>
                  </a:cubicBezTo>
                  <a:cubicBezTo>
                    <a:pt x="975" y="2284"/>
                    <a:pt x="975" y="2284"/>
                    <a:pt x="975" y="2284"/>
                  </a:cubicBezTo>
                  <a:cubicBezTo>
                    <a:pt x="972" y="2295"/>
                    <a:pt x="972" y="2295"/>
                    <a:pt x="972" y="2295"/>
                  </a:cubicBezTo>
                  <a:cubicBezTo>
                    <a:pt x="992" y="2308"/>
                    <a:pt x="992" y="2308"/>
                    <a:pt x="992" y="2308"/>
                  </a:cubicBezTo>
                  <a:cubicBezTo>
                    <a:pt x="1047" y="2325"/>
                    <a:pt x="1047" y="2325"/>
                    <a:pt x="1047" y="2325"/>
                  </a:cubicBezTo>
                  <a:cubicBezTo>
                    <a:pt x="1102" y="2353"/>
                    <a:pt x="1102" y="2353"/>
                    <a:pt x="1102" y="2353"/>
                  </a:cubicBezTo>
                  <a:cubicBezTo>
                    <a:pt x="1146" y="2373"/>
                    <a:pt x="1146" y="2373"/>
                    <a:pt x="1146" y="2373"/>
                  </a:cubicBezTo>
                  <a:cubicBezTo>
                    <a:pt x="1177" y="2390"/>
                    <a:pt x="1177" y="2390"/>
                    <a:pt x="1177" y="2390"/>
                  </a:cubicBezTo>
                  <a:cubicBezTo>
                    <a:pt x="1221" y="2418"/>
                    <a:pt x="1221" y="2418"/>
                    <a:pt x="1221" y="2418"/>
                  </a:cubicBezTo>
                  <a:cubicBezTo>
                    <a:pt x="1256" y="2442"/>
                    <a:pt x="1256" y="2442"/>
                    <a:pt x="1256" y="2442"/>
                  </a:cubicBezTo>
                  <a:cubicBezTo>
                    <a:pt x="1283" y="2469"/>
                    <a:pt x="1283" y="2469"/>
                    <a:pt x="1283" y="2469"/>
                  </a:cubicBezTo>
                  <a:cubicBezTo>
                    <a:pt x="1293" y="2489"/>
                    <a:pt x="1293" y="2489"/>
                    <a:pt x="1293" y="2489"/>
                  </a:cubicBezTo>
                  <a:cubicBezTo>
                    <a:pt x="1327" y="2503"/>
                    <a:pt x="1327" y="2503"/>
                    <a:pt x="1327" y="2503"/>
                  </a:cubicBezTo>
                  <a:cubicBezTo>
                    <a:pt x="1334" y="2520"/>
                    <a:pt x="1334" y="2520"/>
                    <a:pt x="1334" y="2520"/>
                  </a:cubicBezTo>
                  <a:cubicBezTo>
                    <a:pt x="1365" y="2534"/>
                    <a:pt x="1365" y="2534"/>
                    <a:pt x="1365" y="2534"/>
                  </a:cubicBezTo>
                  <a:cubicBezTo>
                    <a:pt x="1386" y="2531"/>
                    <a:pt x="1386" y="2531"/>
                    <a:pt x="1386" y="2531"/>
                  </a:cubicBezTo>
                  <a:cubicBezTo>
                    <a:pt x="1386" y="2513"/>
                    <a:pt x="1386" y="2513"/>
                    <a:pt x="1386" y="2513"/>
                  </a:cubicBezTo>
                  <a:cubicBezTo>
                    <a:pt x="1392" y="2507"/>
                    <a:pt x="1392" y="2507"/>
                    <a:pt x="1392" y="2507"/>
                  </a:cubicBezTo>
                  <a:cubicBezTo>
                    <a:pt x="1403" y="2513"/>
                    <a:pt x="1403" y="2513"/>
                    <a:pt x="1403" y="2513"/>
                  </a:cubicBezTo>
                  <a:cubicBezTo>
                    <a:pt x="1410" y="2517"/>
                    <a:pt x="1410" y="2517"/>
                    <a:pt x="1410" y="2517"/>
                  </a:cubicBezTo>
                  <a:cubicBezTo>
                    <a:pt x="1430" y="2520"/>
                    <a:pt x="1430" y="2520"/>
                    <a:pt x="1430" y="2520"/>
                  </a:cubicBezTo>
                  <a:cubicBezTo>
                    <a:pt x="1444" y="2534"/>
                    <a:pt x="1444" y="2534"/>
                    <a:pt x="1444" y="2534"/>
                  </a:cubicBezTo>
                  <a:cubicBezTo>
                    <a:pt x="1464" y="2558"/>
                    <a:pt x="1464" y="2558"/>
                    <a:pt x="1464" y="2558"/>
                  </a:cubicBezTo>
                  <a:cubicBezTo>
                    <a:pt x="1495" y="2599"/>
                    <a:pt x="1495" y="2599"/>
                    <a:pt x="1495" y="2599"/>
                  </a:cubicBezTo>
                  <a:cubicBezTo>
                    <a:pt x="1519" y="2606"/>
                    <a:pt x="1519" y="2606"/>
                    <a:pt x="1519" y="2606"/>
                  </a:cubicBezTo>
                  <a:cubicBezTo>
                    <a:pt x="1533" y="2620"/>
                    <a:pt x="1533" y="2620"/>
                    <a:pt x="1533" y="2620"/>
                  </a:cubicBezTo>
                  <a:cubicBezTo>
                    <a:pt x="1574" y="2613"/>
                    <a:pt x="1574" y="2613"/>
                    <a:pt x="1574" y="2613"/>
                  </a:cubicBezTo>
                  <a:cubicBezTo>
                    <a:pt x="1615" y="2620"/>
                    <a:pt x="1615" y="2620"/>
                    <a:pt x="1615" y="2620"/>
                  </a:cubicBezTo>
                  <a:cubicBezTo>
                    <a:pt x="1625" y="2595"/>
                    <a:pt x="1625" y="2595"/>
                    <a:pt x="1625" y="2595"/>
                  </a:cubicBezTo>
                  <a:cubicBezTo>
                    <a:pt x="1639" y="2565"/>
                    <a:pt x="1639" y="2565"/>
                    <a:pt x="1639" y="2565"/>
                  </a:cubicBezTo>
                  <a:cubicBezTo>
                    <a:pt x="1659" y="2551"/>
                    <a:pt x="1659" y="2551"/>
                    <a:pt x="1659" y="2551"/>
                  </a:cubicBezTo>
                  <a:cubicBezTo>
                    <a:pt x="1676" y="2541"/>
                    <a:pt x="1676" y="2541"/>
                    <a:pt x="1676" y="2541"/>
                  </a:cubicBezTo>
                  <a:cubicBezTo>
                    <a:pt x="1690" y="2551"/>
                    <a:pt x="1690" y="2551"/>
                    <a:pt x="1690" y="2551"/>
                  </a:cubicBezTo>
                  <a:cubicBezTo>
                    <a:pt x="1707" y="2548"/>
                    <a:pt x="1707" y="2548"/>
                    <a:pt x="1707" y="2548"/>
                  </a:cubicBezTo>
                  <a:cubicBezTo>
                    <a:pt x="1731" y="2565"/>
                    <a:pt x="1731" y="2565"/>
                    <a:pt x="1731" y="2565"/>
                  </a:cubicBezTo>
                  <a:cubicBezTo>
                    <a:pt x="1745" y="2548"/>
                    <a:pt x="1745" y="2548"/>
                    <a:pt x="1745" y="2548"/>
                  </a:cubicBezTo>
                  <a:cubicBezTo>
                    <a:pt x="1741" y="2517"/>
                    <a:pt x="1741" y="2517"/>
                    <a:pt x="1741" y="2517"/>
                  </a:cubicBezTo>
                  <a:cubicBezTo>
                    <a:pt x="1734" y="2500"/>
                    <a:pt x="1734" y="2500"/>
                    <a:pt x="1734" y="2500"/>
                  </a:cubicBezTo>
                  <a:cubicBezTo>
                    <a:pt x="1721" y="2476"/>
                    <a:pt x="1721" y="2476"/>
                    <a:pt x="1721" y="2476"/>
                  </a:cubicBezTo>
                  <a:cubicBezTo>
                    <a:pt x="1707" y="2448"/>
                    <a:pt x="1707" y="2448"/>
                    <a:pt x="1707" y="2448"/>
                  </a:cubicBezTo>
                  <a:cubicBezTo>
                    <a:pt x="1710" y="2431"/>
                    <a:pt x="1710" y="2431"/>
                    <a:pt x="1710" y="2431"/>
                  </a:cubicBezTo>
                  <a:cubicBezTo>
                    <a:pt x="1721" y="2425"/>
                    <a:pt x="1721" y="2425"/>
                    <a:pt x="1721" y="2425"/>
                  </a:cubicBezTo>
                  <a:cubicBezTo>
                    <a:pt x="1714" y="2414"/>
                    <a:pt x="1714" y="2414"/>
                    <a:pt x="1714" y="2414"/>
                  </a:cubicBezTo>
                  <a:cubicBezTo>
                    <a:pt x="1697" y="2414"/>
                    <a:pt x="1697" y="2414"/>
                    <a:pt x="1697" y="2414"/>
                  </a:cubicBezTo>
                  <a:cubicBezTo>
                    <a:pt x="1687" y="2404"/>
                    <a:pt x="1687" y="2404"/>
                    <a:pt x="1687" y="2404"/>
                  </a:cubicBezTo>
                  <a:cubicBezTo>
                    <a:pt x="1693" y="2380"/>
                    <a:pt x="1693" y="2380"/>
                    <a:pt x="1693" y="2380"/>
                  </a:cubicBezTo>
                  <a:cubicBezTo>
                    <a:pt x="1690" y="2360"/>
                    <a:pt x="1690" y="2360"/>
                    <a:pt x="1690" y="2360"/>
                  </a:cubicBezTo>
                  <a:cubicBezTo>
                    <a:pt x="1683" y="2336"/>
                    <a:pt x="1683" y="2336"/>
                    <a:pt x="1683" y="2336"/>
                  </a:cubicBezTo>
                  <a:cubicBezTo>
                    <a:pt x="1669" y="2325"/>
                    <a:pt x="1669" y="2325"/>
                    <a:pt x="1669" y="2325"/>
                  </a:cubicBezTo>
                  <a:cubicBezTo>
                    <a:pt x="1669" y="2312"/>
                    <a:pt x="1669" y="2312"/>
                    <a:pt x="1669" y="2312"/>
                  </a:cubicBezTo>
                  <a:cubicBezTo>
                    <a:pt x="1683" y="2312"/>
                    <a:pt x="1683" y="2312"/>
                    <a:pt x="1683" y="2312"/>
                  </a:cubicBezTo>
                  <a:cubicBezTo>
                    <a:pt x="1693" y="2319"/>
                    <a:pt x="1693" y="2319"/>
                    <a:pt x="1693" y="2319"/>
                  </a:cubicBezTo>
                  <a:cubicBezTo>
                    <a:pt x="1710" y="2332"/>
                    <a:pt x="1710" y="2332"/>
                    <a:pt x="1710" y="2332"/>
                  </a:cubicBezTo>
                  <a:cubicBezTo>
                    <a:pt x="1731" y="2346"/>
                    <a:pt x="1731" y="2346"/>
                    <a:pt x="1731" y="2346"/>
                  </a:cubicBezTo>
                  <a:cubicBezTo>
                    <a:pt x="1755" y="2336"/>
                    <a:pt x="1755" y="2336"/>
                    <a:pt x="1755" y="2336"/>
                  </a:cubicBezTo>
                  <a:cubicBezTo>
                    <a:pt x="1758" y="2315"/>
                    <a:pt x="1758" y="2315"/>
                    <a:pt x="1758" y="2315"/>
                  </a:cubicBezTo>
                  <a:cubicBezTo>
                    <a:pt x="1762" y="2298"/>
                    <a:pt x="1762" y="2298"/>
                    <a:pt x="1762" y="2298"/>
                  </a:cubicBezTo>
                  <a:cubicBezTo>
                    <a:pt x="1772" y="2288"/>
                    <a:pt x="1772" y="2288"/>
                    <a:pt x="1772" y="2288"/>
                  </a:cubicBezTo>
                  <a:cubicBezTo>
                    <a:pt x="1775" y="2267"/>
                    <a:pt x="1775" y="2267"/>
                    <a:pt x="1775" y="2267"/>
                  </a:cubicBezTo>
                  <a:cubicBezTo>
                    <a:pt x="1775" y="2254"/>
                    <a:pt x="1775" y="2254"/>
                    <a:pt x="1775" y="2254"/>
                  </a:cubicBezTo>
                  <a:cubicBezTo>
                    <a:pt x="1762" y="2236"/>
                    <a:pt x="1762" y="2236"/>
                    <a:pt x="1762" y="2236"/>
                  </a:cubicBezTo>
                  <a:cubicBezTo>
                    <a:pt x="1741" y="2216"/>
                    <a:pt x="1741" y="2216"/>
                    <a:pt x="1741" y="2216"/>
                  </a:cubicBezTo>
                  <a:cubicBezTo>
                    <a:pt x="1721" y="2206"/>
                    <a:pt x="1721" y="2206"/>
                    <a:pt x="1721" y="2206"/>
                  </a:cubicBezTo>
                  <a:cubicBezTo>
                    <a:pt x="1704" y="2199"/>
                    <a:pt x="1704" y="2199"/>
                    <a:pt x="1704" y="2199"/>
                  </a:cubicBezTo>
                  <a:cubicBezTo>
                    <a:pt x="1693" y="2206"/>
                    <a:pt x="1693" y="2206"/>
                    <a:pt x="1693" y="2206"/>
                  </a:cubicBezTo>
                  <a:cubicBezTo>
                    <a:pt x="1687" y="2212"/>
                    <a:pt x="1687" y="2212"/>
                    <a:pt x="1687" y="2212"/>
                  </a:cubicBezTo>
                  <a:cubicBezTo>
                    <a:pt x="1676" y="2223"/>
                    <a:pt x="1676" y="2223"/>
                    <a:pt x="1676" y="2223"/>
                  </a:cubicBezTo>
                  <a:cubicBezTo>
                    <a:pt x="1659" y="2230"/>
                    <a:pt x="1659" y="2230"/>
                    <a:pt x="1659" y="2230"/>
                  </a:cubicBezTo>
                  <a:cubicBezTo>
                    <a:pt x="1652" y="2216"/>
                    <a:pt x="1652" y="2216"/>
                    <a:pt x="1652" y="2216"/>
                  </a:cubicBezTo>
                  <a:cubicBezTo>
                    <a:pt x="1645" y="2206"/>
                    <a:pt x="1645" y="2206"/>
                    <a:pt x="1645" y="2206"/>
                  </a:cubicBezTo>
                  <a:cubicBezTo>
                    <a:pt x="1632" y="2202"/>
                    <a:pt x="1632" y="2202"/>
                    <a:pt x="1632" y="2202"/>
                  </a:cubicBezTo>
                  <a:cubicBezTo>
                    <a:pt x="1615" y="2206"/>
                    <a:pt x="1615" y="2206"/>
                    <a:pt x="1615" y="2206"/>
                  </a:cubicBezTo>
                  <a:cubicBezTo>
                    <a:pt x="1608" y="2216"/>
                    <a:pt x="1608" y="2216"/>
                    <a:pt x="1608" y="2216"/>
                  </a:cubicBezTo>
                  <a:cubicBezTo>
                    <a:pt x="1598" y="2230"/>
                    <a:pt x="1598" y="2230"/>
                    <a:pt x="1598" y="2230"/>
                  </a:cubicBezTo>
                  <a:cubicBezTo>
                    <a:pt x="1584" y="2219"/>
                    <a:pt x="1584" y="2219"/>
                    <a:pt x="1584" y="2219"/>
                  </a:cubicBezTo>
                  <a:cubicBezTo>
                    <a:pt x="1570" y="2206"/>
                    <a:pt x="1570" y="2206"/>
                    <a:pt x="1570" y="2206"/>
                  </a:cubicBezTo>
                  <a:cubicBezTo>
                    <a:pt x="1567" y="2195"/>
                    <a:pt x="1567" y="2195"/>
                    <a:pt x="1567" y="2195"/>
                  </a:cubicBezTo>
                  <a:cubicBezTo>
                    <a:pt x="1581" y="2182"/>
                    <a:pt x="1581" y="2182"/>
                    <a:pt x="1581" y="2182"/>
                  </a:cubicBezTo>
                  <a:cubicBezTo>
                    <a:pt x="1567" y="2171"/>
                    <a:pt x="1567" y="2171"/>
                    <a:pt x="1567" y="2171"/>
                  </a:cubicBezTo>
                  <a:cubicBezTo>
                    <a:pt x="1546" y="2165"/>
                    <a:pt x="1546" y="2165"/>
                    <a:pt x="1546" y="2165"/>
                  </a:cubicBezTo>
                  <a:cubicBezTo>
                    <a:pt x="1546" y="2144"/>
                    <a:pt x="1546" y="2144"/>
                    <a:pt x="1546" y="2144"/>
                  </a:cubicBezTo>
                  <a:cubicBezTo>
                    <a:pt x="1577" y="2124"/>
                    <a:pt x="1577" y="2124"/>
                    <a:pt x="1577" y="2124"/>
                  </a:cubicBezTo>
                  <a:cubicBezTo>
                    <a:pt x="1591" y="2120"/>
                    <a:pt x="1591" y="2120"/>
                    <a:pt x="1591" y="2120"/>
                  </a:cubicBezTo>
                  <a:cubicBezTo>
                    <a:pt x="1598" y="2103"/>
                    <a:pt x="1598" y="2103"/>
                    <a:pt x="1598" y="2103"/>
                  </a:cubicBezTo>
                  <a:cubicBezTo>
                    <a:pt x="1622" y="2093"/>
                    <a:pt x="1622" y="2093"/>
                    <a:pt x="1622" y="2093"/>
                  </a:cubicBezTo>
                  <a:cubicBezTo>
                    <a:pt x="1645" y="2100"/>
                    <a:pt x="1645" y="2100"/>
                    <a:pt x="1645" y="2100"/>
                  </a:cubicBezTo>
                  <a:cubicBezTo>
                    <a:pt x="1649" y="2113"/>
                    <a:pt x="1649" y="2113"/>
                    <a:pt x="1649" y="2113"/>
                  </a:cubicBezTo>
                  <a:cubicBezTo>
                    <a:pt x="1642" y="2124"/>
                    <a:pt x="1642" y="2124"/>
                    <a:pt x="1642" y="2124"/>
                  </a:cubicBezTo>
                  <a:cubicBezTo>
                    <a:pt x="1635" y="2130"/>
                    <a:pt x="1635" y="2130"/>
                    <a:pt x="1635" y="2130"/>
                  </a:cubicBezTo>
                  <a:cubicBezTo>
                    <a:pt x="1628" y="2141"/>
                    <a:pt x="1628" y="2141"/>
                    <a:pt x="1628" y="2141"/>
                  </a:cubicBezTo>
                  <a:cubicBezTo>
                    <a:pt x="1628" y="2161"/>
                    <a:pt x="1628" y="2161"/>
                    <a:pt x="1628" y="2161"/>
                  </a:cubicBezTo>
                  <a:cubicBezTo>
                    <a:pt x="1635" y="2178"/>
                    <a:pt x="1635" y="2178"/>
                    <a:pt x="1635" y="2178"/>
                  </a:cubicBezTo>
                  <a:cubicBezTo>
                    <a:pt x="1642" y="2185"/>
                    <a:pt x="1642" y="2185"/>
                    <a:pt x="1642" y="2185"/>
                  </a:cubicBezTo>
                  <a:cubicBezTo>
                    <a:pt x="1663" y="2178"/>
                    <a:pt x="1663" y="2178"/>
                    <a:pt x="1663" y="2178"/>
                  </a:cubicBezTo>
                  <a:cubicBezTo>
                    <a:pt x="1676" y="2171"/>
                    <a:pt x="1676" y="2171"/>
                    <a:pt x="1676" y="2171"/>
                  </a:cubicBezTo>
                  <a:cubicBezTo>
                    <a:pt x="1683" y="2154"/>
                    <a:pt x="1683" y="2154"/>
                    <a:pt x="1683" y="2154"/>
                  </a:cubicBezTo>
                  <a:cubicBezTo>
                    <a:pt x="1680" y="2134"/>
                    <a:pt x="1680" y="2134"/>
                    <a:pt x="1680" y="2134"/>
                  </a:cubicBezTo>
                  <a:cubicBezTo>
                    <a:pt x="1680" y="2100"/>
                    <a:pt x="1680" y="2100"/>
                    <a:pt x="1680" y="2100"/>
                  </a:cubicBezTo>
                  <a:cubicBezTo>
                    <a:pt x="1683" y="2089"/>
                    <a:pt x="1683" y="2089"/>
                    <a:pt x="1683" y="2089"/>
                  </a:cubicBezTo>
                  <a:cubicBezTo>
                    <a:pt x="1700" y="2072"/>
                    <a:pt x="1700" y="2072"/>
                    <a:pt x="1700" y="2072"/>
                  </a:cubicBezTo>
                  <a:cubicBezTo>
                    <a:pt x="1707" y="2069"/>
                    <a:pt x="1707" y="2069"/>
                    <a:pt x="1707" y="2069"/>
                  </a:cubicBezTo>
                  <a:cubicBezTo>
                    <a:pt x="1724" y="2048"/>
                    <a:pt x="1724" y="2048"/>
                    <a:pt x="1724" y="2048"/>
                  </a:cubicBezTo>
                  <a:cubicBezTo>
                    <a:pt x="1751" y="2021"/>
                    <a:pt x="1751" y="2021"/>
                    <a:pt x="1751" y="2021"/>
                  </a:cubicBezTo>
                  <a:cubicBezTo>
                    <a:pt x="1769" y="2007"/>
                    <a:pt x="1769" y="2007"/>
                    <a:pt x="1769" y="2007"/>
                  </a:cubicBezTo>
                  <a:cubicBezTo>
                    <a:pt x="1775" y="1983"/>
                    <a:pt x="1775" y="1983"/>
                    <a:pt x="1775" y="1983"/>
                  </a:cubicBezTo>
                  <a:cubicBezTo>
                    <a:pt x="1793" y="1966"/>
                    <a:pt x="1793" y="1966"/>
                    <a:pt x="1793" y="1966"/>
                  </a:cubicBezTo>
                  <a:cubicBezTo>
                    <a:pt x="1810" y="1953"/>
                    <a:pt x="1810" y="1953"/>
                    <a:pt x="1810" y="1953"/>
                  </a:cubicBezTo>
                  <a:cubicBezTo>
                    <a:pt x="1834" y="1932"/>
                    <a:pt x="1834" y="1932"/>
                    <a:pt x="1834" y="1932"/>
                  </a:cubicBezTo>
                  <a:cubicBezTo>
                    <a:pt x="1854" y="1918"/>
                    <a:pt x="1854" y="1918"/>
                    <a:pt x="1854" y="1918"/>
                  </a:cubicBezTo>
                  <a:cubicBezTo>
                    <a:pt x="1864" y="1915"/>
                    <a:pt x="1864" y="1915"/>
                    <a:pt x="1864" y="1915"/>
                  </a:cubicBezTo>
                  <a:cubicBezTo>
                    <a:pt x="1902" y="1922"/>
                    <a:pt x="1902" y="1922"/>
                    <a:pt x="1902" y="1922"/>
                  </a:cubicBezTo>
                  <a:cubicBezTo>
                    <a:pt x="1987" y="1932"/>
                    <a:pt x="1987" y="1932"/>
                    <a:pt x="1987" y="1932"/>
                  </a:cubicBezTo>
                  <a:cubicBezTo>
                    <a:pt x="1987" y="1932"/>
                    <a:pt x="1984" y="1956"/>
                    <a:pt x="2011" y="1946"/>
                  </a:cubicBezTo>
                  <a:cubicBezTo>
                    <a:pt x="2039" y="1936"/>
                    <a:pt x="2052" y="1949"/>
                    <a:pt x="2052" y="1949"/>
                  </a:cubicBezTo>
                  <a:cubicBezTo>
                    <a:pt x="2076" y="1942"/>
                    <a:pt x="2076" y="1942"/>
                    <a:pt x="2076" y="1942"/>
                  </a:cubicBezTo>
                  <a:cubicBezTo>
                    <a:pt x="2100" y="1915"/>
                    <a:pt x="2100" y="1915"/>
                    <a:pt x="2100" y="1915"/>
                  </a:cubicBezTo>
                  <a:cubicBezTo>
                    <a:pt x="2121" y="1908"/>
                    <a:pt x="2121" y="1908"/>
                    <a:pt x="2121" y="1908"/>
                  </a:cubicBezTo>
                  <a:cubicBezTo>
                    <a:pt x="2169" y="1867"/>
                    <a:pt x="2169" y="1867"/>
                    <a:pt x="2169" y="1867"/>
                  </a:cubicBezTo>
                  <a:cubicBezTo>
                    <a:pt x="2176" y="1853"/>
                    <a:pt x="2176" y="1853"/>
                    <a:pt x="2176" y="1853"/>
                  </a:cubicBezTo>
                  <a:cubicBezTo>
                    <a:pt x="2186" y="1840"/>
                    <a:pt x="2186" y="1840"/>
                    <a:pt x="2186" y="1840"/>
                  </a:cubicBezTo>
                  <a:cubicBezTo>
                    <a:pt x="2179" y="1830"/>
                    <a:pt x="2179" y="1830"/>
                    <a:pt x="2179" y="1830"/>
                  </a:cubicBezTo>
                  <a:cubicBezTo>
                    <a:pt x="2172" y="1826"/>
                    <a:pt x="2172" y="1826"/>
                    <a:pt x="2172" y="1826"/>
                  </a:cubicBezTo>
                  <a:cubicBezTo>
                    <a:pt x="2165" y="1812"/>
                    <a:pt x="2165" y="1812"/>
                    <a:pt x="2165" y="1812"/>
                  </a:cubicBezTo>
                  <a:cubicBezTo>
                    <a:pt x="2162" y="1788"/>
                    <a:pt x="2162" y="1788"/>
                    <a:pt x="2162" y="1788"/>
                  </a:cubicBezTo>
                  <a:cubicBezTo>
                    <a:pt x="2162" y="1764"/>
                    <a:pt x="2162" y="1764"/>
                    <a:pt x="2162" y="1764"/>
                  </a:cubicBezTo>
                  <a:cubicBezTo>
                    <a:pt x="2176" y="1754"/>
                    <a:pt x="2176" y="1754"/>
                    <a:pt x="2176" y="1754"/>
                  </a:cubicBezTo>
                  <a:cubicBezTo>
                    <a:pt x="2186" y="1747"/>
                    <a:pt x="2186" y="1747"/>
                    <a:pt x="2186" y="1747"/>
                  </a:cubicBezTo>
                  <a:cubicBezTo>
                    <a:pt x="2189" y="1737"/>
                    <a:pt x="2189" y="1737"/>
                    <a:pt x="2189" y="1737"/>
                  </a:cubicBezTo>
                  <a:cubicBezTo>
                    <a:pt x="2182" y="1730"/>
                    <a:pt x="2182" y="1730"/>
                    <a:pt x="2182" y="1730"/>
                  </a:cubicBezTo>
                  <a:cubicBezTo>
                    <a:pt x="2162" y="1693"/>
                    <a:pt x="2162" y="1693"/>
                    <a:pt x="2162" y="1693"/>
                  </a:cubicBezTo>
                  <a:cubicBezTo>
                    <a:pt x="2148" y="1669"/>
                    <a:pt x="2148" y="1669"/>
                    <a:pt x="2148" y="1669"/>
                  </a:cubicBezTo>
                  <a:cubicBezTo>
                    <a:pt x="2124" y="1645"/>
                    <a:pt x="2124" y="1645"/>
                    <a:pt x="2124" y="1645"/>
                  </a:cubicBezTo>
                  <a:cubicBezTo>
                    <a:pt x="2087" y="1593"/>
                    <a:pt x="2087" y="1593"/>
                    <a:pt x="2087" y="1593"/>
                  </a:cubicBezTo>
                  <a:cubicBezTo>
                    <a:pt x="2049" y="1573"/>
                    <a:pt x="2049" y="1573"/>
                    <a:pt x="2049" y="1573"/>
                  </a:cubicBezTo>
                  <a:cubicBezTo>
                    <a:pt x="2025" y="1570"/>
                    <a:pt x="2025" y="1570"/>
                    <a:pt x="2025" y="1570"/>
                  </a:cubicBezTo>
                  <a:cubicBezTo>
                    <a:pt x="2005" y="1563"/>
                    <a:pt x="2005" y="1563"/>
                    <a:pt x="2005" y="1563"/>
                  </a:cubicBezTo>
                  <a:cubicBezTo>
                    <a:pt x="1977" y="1559"/>
                    <a:pt x="1977" y="1559"/>
                    <a:pt x="1977" y="1559"/>
                  </a:cubicBezTo>
                  <a:cubicBezTo>
                    <a:pt x="1957" y="1549"/>
                    <a:pt x="1957" y="1549"/>
                    <a:pt x="1957" y="1549"/>
                  </a:cubicBezTo>
                  <a:cubicBezTo>
                    <a:pt x="1933" y="1535"/>
                    <a:pt x="1933" y="1535"/>
                    <a:pt x="1933" y="1535"/>
                  </a:cubicBezTo>
                  <a:cubicBezTo>
                    <a:pt x="1895" y="1505"/>
                    <a:pt x="1895" y="1505"/>
                    <a:pt x="1895" y="1505"/>
                  </a:cubicBezTo>
                  <a:cubicBezTo>
                    <a:pt x="1871" y="1501"/>
                    <a:pt x="1871" y="1501"/>
                    <a:pt x="1871" y="1501"/>
                  </a:cubicBezTo>
                  <a:cubicBezTo>
                    <a:pt x="1851" y="1477"/>
                    <a:pt x="1851" y="1477"/>
                    <a:pt x="1851" y="1477"/>
                  </a:cubicBezTo>
                  <a:cubicBezTo>
                    <a:pt x="1834" y="1443"/>
                    <a:pt x="1834" y="1443"/>
                    <a:pt x="1834" y="1443"/>
                  </a:cubicBezTo>
                  <a:cubicBezTo>
                    <a:pt x="1827" y="1412"/>
                    <a:pt x="1827" y="1412"/>
                    <a:pt x="1827" y="1412"/>
                  </a:cubicBezTo>
                  <a:cubicBezTo>
                    <a:pt x="1827" y="1385"/>
                    <a:pt x="1827" y="1385"/>
                    <a:pt x="1827" y="1385"/>
                  </a:cubicBezTo>
                  <a:cubicBezTo>
                    <a:pt x="1844" y="1371"/>
                    <a:pt x="1844" y="1371"/>
                    <a:pt x="1844" y="1371"/>
                  </a:cubicBezTo>
                  <a:cubicBezTo>
                    <a:pt x="1844" y="1364"/>
                    <a:pt x="1844" y="1364"/>
                    <a:pt x="1844" y="1364"/>
                  </a:cubicBezTo>
                  <a:cubicBezTo>
                    <a:pt x="1847" y="1344"/>
                    <a:pt x="1847" y="1344"/>
                    <a:pt x="1847" y="1344"/>
                  </a:cubicBezTo>
                  <a:cubicBezTo>
                    <a:pt x="1851" y="1327"/>
                    <a:pt x="1851" y="1327"/>
                    <a:pt x="1851" y="1327"/>
                  </a:cubicBezTo>
                  <a:cubicBezTo>
                    <a:pt x="1857" y="1296"/>
                    <a:pt x="1857" y="1296"/>
                    <a:pt x="1857" y="1296"/>
                  </a:cubicBezTo>
                  <a:cubicBezTo>
                    <a:pt x="1871" y="1262"/>
                    <a:pt x="1871" y="1262"/>
                    <a:pt x="1871" y="1262"/>
                  </a:cubicBezTo>
                  <a:cubicBezTo>
                    <a:pt x="1899" y="1214"/>
                    <a:pt x="1899" y="1214"/>
                    <a:pt x="1899" y="1214"/>
                  </a:cubicBezTo>
                  <a:cubicBezTo>
                    <a:pt x="1933" y="1173"/>
                    <a:pt x="1933" y="1173"/>
                    <a:pt x="1933" y="1173"/>
                  </a:cubicBezTo>
                  <a:cubicBezTo>
                    <a:pt x="1964" y="1139"/>
                    <a:pt x="1964" y="1139"/>
                    <a:pt x="1964" y="1139"/>
                  </a:cubicBezTo>
                  <a:cubicBezTo>
                    <a:pt x="2008" y="1118"/>
                    <a:pt x="2008" y="1118"/>
                    <a:pt x="2008" y="1118"/>
                  </a:cubicBezTo>
                  <a:cubicBezTo>
                    <a:pt x="2022" y="1101"/>
                    <a:pt x="2022" y="1101"/>
                    <a:pt x="2022" y="1101"/>
                  </a:cubicBezTo>
                  <a:cubicBezTo>
                    <a:pt x="2046" y="1090"/>
                    <a:pt x="2046" y="1090"/>
                    <a:pt x="2046" y="1090"/>
                  </a:cubicBezTo>
                  <a:cubicBezTo>
                    <a:pt x="2035" y="1074"/>
                    <a:pt x="2035" y="1074"/>
                    <a:pt x="2035" y="1074"/>
                  </a:cubicBezTo>
                  <a:cubicBezTo>
                    <a:pt x="2008" y="1044"/>
                    <a:pt x="2008" y="1044"/>
                    <a:pt x="2008" y="1044"/>
                  </a:cubicBezTo>
                  <a:cubicBezTo>
                    <a:pt x="1961" y="1020"/>
                    <a:pt x="1961" y="1020"/>
                    <a:pt x="1961" y="1020"/>
                  </a:cubicBezTo>
                  <a:cubicBezTo>
                    <a:pt x="1941" y="1017"/>
                    <a:pt x="1941" y="1017"/>
                    <a:pt x="1941" y="1017"/>
                  </a:cubicBezTo>
                  <a:cubicBezTo>
                    <a:pt x="1924" y="1034"/>
                    <a:pt x="1924" y="1034"/>
                    <a:pt x="1924" y="1034"/>
                  </a:cubicBezTo>
                  <a:cubicBezTo>
                    <a:pt x="1897" y="1017"/>
                    <a:pt x="1897" y="1017"/>
                    <a:pt x="1897" y="1017"/>
                  </a:cubicBezTo>
                  <a:cubicBezTo>
                    <a:pt x="1876" y="1006"/>
                    <a:pt x="1876" y="1006"/>
                    <a:pt x="1876" y="1006"/>
                  </a:cubicBezTo>
                  <a:cubicBezTo>
                    <a:pt x="1873" y="1030"/>
                    <a:pt x="1873" y="1030"/>
                    <a:pt x="1873" y="1030"/>
                  </a:cubicBezTo>
                  <a:cubicBezTo>
                    <a:pt x="1859" y="1051"/>
                    <a:pt x="1859" y="1051"/>
                    <a:pt x="1859" y="1051"/>
                  </a:cubicBezTo>
                  <a:cubicBezTo>
                    <a:pt x="1836" y="1044"/>
                    <a:pt x="1836" y="1044"/>
                    <a:pt x="1836" y="1044"/>
                  </a:cubicBezTo>
                  <a:cubicBezTo>
                    <a:pt x="1805" y="1030"/>
                    <a:pt x="1805" y="1030"/>
                    <a:pt x="1805" y="1030"/>
                  </a:cubicBezTo>
                  <a:cubicBezTo>
                    <a:pt x="1798" y="1003"/>
                    <a:pt x="1798" y="1003"/>
                    <a:pt x="1798" y="1003"/>
                  </a:cubicBezTo>
                  <a:cubicBezTo>
                    <a:pt x="1815" y="983"/>
                    <a:pt x="1815" y="983"/>
                    <a:pt x="1815" y="983"/>
                  </a:cubicBezTo>
                  <a:cubicBezTo>
                    <a:pt x="1798" y="956"/>
                    <a:pt x="1798" y="956"/>
                    <a:pt x="1798" y="956"/>
                  </a:cubicBezTo>
                  <a:cubicBezTo>
                    <a:pt x="1785" y="898"/>
                    <a:pt x="1785" y="898"/>
                    <a:pt x="1785" y="898"/>
                  </a:cubicBezTo>
                  <a:cubicBezTo>
                    <a:pt x="1798" y="864"/>
                    <a:pt x="1798" y="864"/>
                    <a:pt x="1798" y="864"/>
                  </a:cubicBezTo>
                  <a:cubicBezTo>
                    <a:pt x="1836" y="844"/>
                    <a:pt x="1836" y="844"/>
                    <a:pt x="1836" y="844"/>
                  </a:cubicBezTo>
                  <a:cubicBezTo>
                    <a:pt x="1869" y="851"/>
                    <a:pt x="1869" y="851"/>
                    <a:pt x="1869" y="851"/>
                  </a:cubicBezTo>
                  <a:cubicBezTo>
                    <a:pt x="1886" y="841"/>
                    <a:pt x="1886" y="841"/>
                    <a:pt x="1886" y="841"/>
                  </a:cubicBezTo>
                  <a:cubicBezTo>
                    <a:pt x="1900" y="824"/>
                    <a:pt x="1900" y="824"/>
                    <a:pt x="1900" y="824"/>
                  </a:cubicBezTo>
                  <a:cubicBezTo>
                    <a:pt x="1930" y="807"/>
                    <a:pt x="1930" y="807"/>
                    <a:pt x="1930" y="807"/>
                  </a:cubicBezTo>
                  <a:cubicBezTo>
                    <a:pt x="1927" y="790"/>
                    <a:pt x="1927" y="790"/>
                    <a:pt x="1927" y="790"/>
                  </a:cubicBezTo>
                  <a:cubicBezTo>
                    <a:pt x="1910" y="776"/>
                    <a:pt x="1910" y="776"/>
                    <a:pt x="1910" y="776"/>
                  </a:cubicBezTo>
                  <a:cubicBezTo>
                    <a:pt x="1893" y="763"/>
                    <a:pt x="1893" y="763"/>
                    <a:pt x="1893" y="763"/>
                  </a:cubicBezTo>
                  <a:cubicBezTo>
                    <a:pt x="1873" y="753"/>
                    <a:pt x="1873" y="753"/>
                    <a:pt x="1873" y="753"/>
                  </a:cubicBezTo>
                  <a:cubicBezTo>
                    <a:pt x="1880" y="732"/>
                    <a:pt x="1880" y="732"/>
                    <a:pt x="1880" y="732"/>
                  </a:cubicBezTo>
                  <a:cubicBezTo>
                    <a:pt x="1893" y="709"/>
                    <a:pt x="1893" y="709"/>
                    <a:pt x="1893" y="709"/>
                  </a:cubicBezTo>
                  <a:cubicBezTo>
                    <a:pt x="1883" y="695"/>
                    <a:pt x="1883" y="695"/>
                    <a:pt x="1883" y="695"/>
                  </a:cubicBezTo>
                  <a:cubicBezTo>
                    <a:pt x="1856" y="692"/>
                    <a:pt x="1856" y="692"/>
                    <a:pt x="1856" y="692"/>
                  </a:cubicBezTo>
                  <a:cubicBezTo>
                    <a:pt x="1825" y="695"/>
                    <a:pt x="1825" y="695"/>
                    <a:pt x="1825" y="695"/>
                  </a:cubicBezTo>
                  <a:cubicBezTo>
                    <a:pt x="1788" y="685"/>
                    <a:pt x="1788" y="685"/>
                    <a:pt x="1788" y="685"/>
                  </a:cubicBezTo>
                  <a:cubicBezTo>
                    <a:pt x="1761" y="654"/>
                    <a:pt x="1761" y="654"/>
                    <a:pt x="1761" y="654"/>
                  </a:cubicBezTo>
                  <a:cubicBezTo>
                    <a:pt x="1737" y="624"/>
                    <a:pt x="1737" y="624"/>
                    <a:pt x="1737" y="624"/>
                  </a:cubicBezTo>
                  <a:cubicBezTo>
                    <a:pt x="1717" y="614"/>
                    <a:pt x="1717" y="614"/>
                    <a:pt x="1717" y="614"/>
                  </a:cubicBezTo>
                  <a:cubicBezTo>
                    <a:pt x="1702" y="609"/>
                    <a:pt x="1702" y="609"/>
                    <a:pt x="1702" y="609"/>
                  </a:cubicBezTo>
                  <a:cubicBezTo>
                    <a:pt x="1707" y="626"/>
                    <a:pt x="1707" y="626"/>
                    <a:pt x="1707" y="626"/>
                  </a:cubicBezTo>
                  <a:cubicBezTo>
                    <a:pt x="1710" y="646"/>
                    <a:pt x="1710" y="646"/>
                    <a:pt x="1710" y="646"/>
                  </a:cubicBezTo>
                  <a:cubicBezTo>
                    <a:pt x="1714" y="711"/>
                    <a:pt x="1714" y="711"/>
                    <a:pt x="1714" y="711"/>
                  </a:cubicBezTo>
                  <a:cubicBezTo>
                    <a:pt x="1731" y="732"/>
                    <a:pt x="1731" y="732"/>
                    <a:pt x="1731" y="732"/>
                  </a:cubicBezTo>
                  <a:cubicBezTo>
                    <a:pt x="1738" y="749"/>
                    <a:pt x="1738" y="749"/>
                    <a:pt x="1738" y="749"/>
                  </a:cubicBezTo>
                  <a:cubicBezTo>
                    <a:pt x="1728" y="759"/>
                    <a:pt x="1728" y="759"/>
                    <a:pt x="1728" y="759"/>
                  </a:cubicBezTo>
                  <a:cubicBezTo>
                    <a:pt x="1717" y="773"/>
                    <a:pt x="1717" y="773"/>
                    <a:pt x="1717" y="773"/>
                  </a:cubicBezTo>
                  <a:cubicBezTo>
                    <a:pt x="1738" y="790"/>
                    <a:pt x="1738" y="790"/>
                    <a:pt x="1738" y="790"/>
                  </a:cubicBezTo>
                  <a:cubicBezTo>
                    <a:pt x="1738" y="807"/>
                    <a:pt x="1738" y="807"/>
                    <a:pt x="1738" y="807"/>
                  </a:cubicBezTo>
                  <a:cubicBezTo>
                    <a:pt x="1710" y="817"/>
                    <a:pt x="1710" y="817"/>
                    <a:pt x="1710" y="817"/>
                  </a:cubicBezTo>
                  <a:cubicBezTo>
                    <a:pt x="1690" y="831"/>
                    <a:pt x="1690" y="831"/>
                    <a:pt x="1690" y="831"/>
                  </a:cubicBezTo>
                  <a:cubicBezTo>
                    <a:pt x="1676" y="841"/>
                    <a:pt x="1676" y="841"/>
                    <a:pt x="1676" y="841"/>
                  </a:cubicBezTo>
                  <a:cubicBezTo>
                    <a:pt x="1669" y="841"/>
                    <a:pt x="1669" y="841"/>
                    <a:pt x="1669" y="841"/>
                  </a:cubicBezTo>
                  <a:cubicBezTo>
                    <a:pt x="1676" y="872"/>
                    <a:pt x="1676" y="872"/>
                    <a:pt x="1676" y="872"/>
                  </a:cubicBezTo>
                  <a:cubicBezTo>
                    <a:pt x="1690" y="879"/>
                    <a:pt x="1690" y="879"/>
                    <a:pt x="1690" y="879"/>
                  </a:cubicBezTo>
                  <a:cubicBezTo>
                    <a:pt x="1697" y="889"/>
                    <a:pt x="1697" y="889"/>
                    <a:pt x="1697" y="889"/>
                  </a:cubicBezTo>
                  <a:cubicBezTo>
                    <a:pt x="1704" y="903"/>
                    <a:pt x="1704" y="903"/>
                    <a:pt x="1704" y="903"/>
                  </a:cubicBezTo>
                  <a:cubicBezTo>
                    <a:pt x="1697" y="920"/>
                    <a:pt x="1697" y="920"/>
                    <a:pt x="1697" y="920"/>
                  </a:cubicBezTo>
                  <a:cubicBezTo>
                    <a:pt x="1683" y="933"/>
                    <a:pt x="1683" y="933"/>
                    <a:pt x="1683" y="933"/>
                  </a:cubicBezTo>
                  <a:cubicBezTo>
                    <a:pt x="1669" y="920"/>
                    <a:pt x="1669" y="920"/>
                    <a:pt x="1669" y="920"/>
                  </a:cubicBezTo>
                  <a:cubicBezTo>
                    <a:pt x="1659" y="909"/>
                    <a:pt x="1659" y="909"/>
                    <a:pt x="1659" y="909"/>
                  </a:cubicBezTo>
                  <a:cubicBezTo>
                    <a:pt x="1663" y="896"/>
                    <a:pt x="1663" y="896"/>
                    <a:pt x="1663" y="896"/>
                  </a:cubicBezTo>
                  <a:cubicBezTo>
                    <a:pt x="1642" y="882"/>
                    <a:pt x="1642" y="882"/>
                    <a:pt x="1642" y="882"/>
                  </a:cubicBezTo>
                  <a:cubicBezTo>
                    <a:pt x="1628" y="879"/>
                    <a:pt x="1628" y="879"/>
                    <a:pt x="1628" y="879"/>
                  </a:cubicBezTo>
                  <a:cubicBezTo>
                    <a:pt x="1601" y="879"/>
                    <a:pt x="1601" y="879"/>
                    <a:pt x="1601" y="879"/>
                  </a:cubicBezTo>
                  <a:cubicBezTo>
                    <a:pt x="1587" y="865"/>
                    <a:pt x="1587" y="865"/>
                    <a:pt x="1587" y="865"/>
                  </a:cubicBezTo>
                  <a:cubicBezTo>
                    <a:pt x="1601" y="851"/>
                    <a:pt x="1601" y="851"/>
                    <a:pt x="1601" y="851"/>
                  </a:cubicBezTo>
                  <a:cubicBezTo>
                    <a:pt x="1608" y="848"/>
                    <a:pt x="1608" y="848"/>
                    <a:pt x="1608" y="848"/>
                  </a:cubicBezTo>
                  <a:cubicBezTo>
                    <a:pt x="1622" y="858"/>
                    <a:pt x="1622" y="858"/>
                    <a:pt x="1622" y="858"/>
                  </a:cubicBezTo>
                  <a:cubicBezTo>
                    <a:pt x="1639" y="855"/>
                    <a:pt x="1639" y="855"/>
                    <a:pt x="1639" y="855"/>
                  </a:cubicBezTo>
                  <a:cubicBezTo>
                    <a:pt x="1659" y="851"/>
                    <a:pt x="1659" y="851"/>
                    <a:pt x="1659" y="851"/>
                  </a:cubicBezTo>
                  <a:cubicBezTo>
                    <a:pt x="1649" y="838"/>
                    <a:pt x="1649" y="838"/>
                    <a:pt x="1649" y="838"/>
                  </a:cubicBezTo>
                  <a:cubicBezTo>
                    <a:pt x="1639" y="824"/>
                    <a:pt x="1639" y="824"/>
                    <a:pt x="1639" y="824"/>
                  </a:cubicBezTo>
                  <a:cubicBezTo>
                    <a:pt x="1611" y="814"/>
                    <a:pt x="1611" y="814"/>
                    <a:pt x="1611" y="814"/>
                  </a:cubicBezTo>
                  <a:cubicBezTo>
                    <a:pt x="1598" y="803"/>
                    <a:pt x="1598" y="803"/>
                    <a:pt x="1598" y="803"/>
                  </a:cubicBezTo>
                  <a:cubicBezTo>
                    <a:pt x="1587" y="783"/>
                    <a:pt x="1587" y="783"/>
                    <a:pt x="1587" y="783"/>
                  </a:cubicBezTo>
                  <a:cubicBezTo>
                    <a:pt x="1570" y="786"/>
                    <a:pt x="1570" y="786"/>
                    <a:pt x="1570" y="786"/>
                  </a:cubicBezTo>
                  <a:cubicBezTo>
                    <a:pt x="1557" y="807"/>
                    <a:pt x="1557" y="807"/>
                    <a:pt x="1557" y="807"/>
                  </a:cubicBezTo>
                  <a:cubicBezTo>
                    <a:pt x="1553" y="838"/>
                    <a:pt x="1553" y="838"/>
                    <a:pt x="1553" y="838"/>
                  </a:cubicBezTo>
                  <a:cubicBezTo>
                    <a:pt x="1536" y="855"/>
                    <a:pt x="1536" y="855"/>
                    <a:pt x="1536" y="855"/>
                  </a:cubicBezTo>
                  <a:cubicBezTo>
                    <a:pt x="1522" y="862"/>
                    <a:pt x="1522" y="862"/>
                    <a:pt x="1522" y="862"/>
                  </a:cubicBezTo>
                  <a:cubicBezTo>
                    <a:pt x="1512" y="879"/>
                    <a:pt x="1512" y="879"/>
                    <a:pt x="1512" y="879"/>
                  </a:cubicBezTo>
                  <a:cubicBezTo>
                    <a:pt x="1492" y="909"/>
                    <a:pt x="1492" y="909"/>
                    <a:pt x="1492" y="909"/>
                  </a:cubicBezTo>
                  <a:cubicBezTo>
                    <a:pt x="1475" y="909"/>
                    <a:pt x="1475" y="909"/>
                    <a:pt x="1475" y="909"/>
                  </a:cubicBezTo>
                  <a:cubicBezTo>
                    <a:pt x="1481" y="886"/>
                    <a:pt x="1481" y="886"/>
                    <a:pt x="1481" y="886"/>
                  </a:cubicBezTo>
                  <a:cubicBezTo>
                    <a:pt x="1502" y="858"/>
                    <a:pt x="1502" y="858"/>
                    <a:pt x="1502" y="858"/>
                  </a:cubicBezTo>
                  <a:cubicBezTo>
                    <a:pt x="1512" y="821"/>
                    <a:pt x="1512" y="821"/>
                    <a:pt x="1512" y="821"/>
                  </a:cubicBezTo>
                  <a:cubicBezTo>
                    <a:pt x="1533" y="797"/>
                    <a:pt x="1533" y="797"/>
                    <a:pt x="1533" y="797"/>
                  </a:cubicBezTo>
                  <a:cubicBezTo>
                    <a:pt x="1546" y="769"/>
                    <a:pt x="1546" y="769"/>
                    <a:pt x="1546" y="769"/>
                  </a:cubicBezTo>
                  <a:cubicBezTo>
                    <a:pt x="1550" y="749"/>
                    <a:pt x="1550" y="749"/>
                    <a:pt x="1550" y="749"/>
                  </a:cubicBezTo>
                  <a:cubicBezTo>
                    <a:pt x="1557" y="735"/>
                    <a:pt x="1557" y="735"/>
                    <a:pt x="1557" y="735"/>
                  </a:cubicBezTo>
                  <a:cubicBezTo>
                    <a:pt x="1541" y="725"/>
                    <a:pt x="1541" y="725"/>
                    <a:pt x="1541" y="725"/>
                  </a:cubicBezTo>
                  <a:cubicBezTo>
                    <a:pt x="1507" y="709"/>
                    <a:pt x="1507" y="709"/>
                    <a:pt x="1507" y="709"/>
                  </a:cubicBezTo>
                  <a:cubicBezTo>
                    <a:pt x="1487" y="695"/>
                    <a:pt x="1487" y="695"/>
                    <a:pt x="1487" y="695"/>
                  </a:cubicBezTo>
                  <a:cubicBezTo>
                    <a:pt x="1480" y="702"/>
                    <a:pt x="1480" y="702"/>
                    <a:pt x="1480" y="702"/>
                  </a:cubicBezTo>
                  <a:cubicBezTo>
                    <a:pt x="1473" y="715"/>
                    <a:pt x="1473" y="715"/>
                    <a:pt x="1473" y="715"/>
                  </a:cubicBezTo>
                  <a:cubicBezTo>
                    <a:pt x="1426" y="722"/>
                    <a:pt x="1426" y="722"/>
                    <a:pt x="1426" y="722"/>
                  </a:cubicBezTo>
                  <a:cubicBezTo>
                    <a:pt x="1399" y="714"/>
                    <a:pt x="1399" y="714"/>
                    <a:pt x="1399" y="714"/>
                  </a:cubicBezTo>
                  <a:cubicBezTo>
                    <a:pt x="1399" y="715"/>
                    <a:pt x="1399" y="715"/>
                    <a:pt x="1399" y="715"/>
                  </a:cubicBezTo>
                  <a:cubicBezTo>
                    <a:pt x="1386" y="749"/>
                    <a:pt x="1386" y="749"/>
                    <a:pt x="1386" y="749"/>
                  </a:cubicBezTo>
                  <a:cubicBezTo>
                    <a:pt x="1362" y="769"/>
                    <a:pt x="1362" y="769"/>
                    <a:pt x="1362" y="769"/>
                  </a:cubicBezTo>
                  <a:cubicBezTo>
                    <a:pt x="1344" y="807"/>
                    <a:pt x="1344" y="807"/>
                    <a:pt x="1344" y="807"/>
                  </a:cubicBezTo>
                  <a:cubicBezTo>
                    <a:pt x="1334" y="848"/>
                    <a:pt x="1334" y="848"/>
                    <a:pt x="1334" y="848"/>
                  </a:cubicBezTo>
                  <a:cubicBezTo>
                    <a:pt x="1321" y="886"/>
                    <a:pt x="1321" y="886"/>
                    <a:pt x="1321" y="886"/>
                  </a:cubicBezTo>
                  <a:cubicBezTo>
                    <a:pt x="1283" y="892"/>
                    <a:pt x="1283" y="892"/>
                    <a:pt x="1283" y="892"/>
                  </a:cubicBezTo>
                  <a:cubicBezTo>
                    <a:pt x="1266" y="879"/>
                    <a:pt x="1266" y="879"/>
                    <a:pt x="1266" y="879"/>
                  </a:cubicBezTo>
                  <a:cubicBezTo>
                    <a:pt x="1269" y="865"/>
                    <a:pt x="1269" y="865"/>
                    <a:pt x="1269" y="865"/>
                  </a:cubicBezTo>
                  <a:cubicBezTo>
                    <a:pt x="1286" y="851"/>
                    <a:pt x="1286" y="851"/>
                    <a:pt x="1286" y="851"/>
                  </a:cubicBezTo>
                  <a:cubicBezTo>
                    <a:pt x="1317" y="845"/>
                    <a:pt x="1317" y="845"/>
                    <a:pt x="1317" y="845"/>
                  </a:cubicBezTo>
                  <a:cubicBezTo>
                    <a:pt x="1317" y="824"/>
                    <a:pt x="1317" y="824"/>
                    <a:pt x="1317" y="824"/>
                  </a:cubicBezTo>
                  <a:cubicBezTo>
                    <a:pt x="1307" y="807"/>
                    <a:pt x="1307" y="807"/>
                    <a:pt x="1307" y="807"/>
                  </a:cubicBezTo>
                  <a:cubicBezTo>
                    <a:pt x="1297" y="800"/>
                    <a:pt x="1297" y="800"/>
                    <a:pt x="1297" y="800"/>
                  </a:cubicBezTo>
                  <a:cubicBezTo>
                    <a:pt x="1290" y="776"/>
                    <a:pt x="1290" y="776"/>
                    <a:pt x="1290" y="776"/>
                  </a:cubicBezTo>
                  <a:cubicBezTo>
                    <a:pt x="1293" y="752"/>
                    <a:pt x="1293" y="752"/>
                    <a:pt x="1293" y="752"/>
                  </a:cubicBezTo>
                  <a:cubicBezTo>
                    <a:pt x="1273" y="732"/>
                    <a:pt x="1273" y="732"/>
                    <a:pt x="1273" y="732"/>
                  </a:cubicBezTo>
                  <a:cubicBezTo>
                    <a:pt x="1256" y="715"/>
                    <a:pt x="1256" y="715"/>
                    <a:pt x="1256" y="715"/>
                  </a:cubicBezTo>
                  <a:cubicBezTo>
                    <a:pt x="1249" y="735"/>
                    <a:pt x="1249" y="735"/>
                    <a:pt x="1249" y="735"/>
                  </a:cubicBezTo>
                  <a:cubicBezTo>
                    <a:pt x="1215" y="735"/>
                    <a:pt x="1215" y="735"/>
                    <a:pt x="1215" y="735"/>
                  </a:cubicBezTo>
                  <a:cubicBezTo>
                    <a:pt x="1197" y="732"/>
                    <a:pt x="1197" y="732"/>
                    <a:pt x="1197" y="732"/>
                  </a:cubicBezTo>
                  <a:cubicBezTo>
                    <a:pt x="1177" y="725"/>
                    <a:pt x="1177" y="725"/>
                    <a:pt x="1177" y="725"/>
                  </a:cubicBezTo>
                  <a:cubicBezTo>
                    <a:pt x="1150" y="739"/>
                    <a:pt x="1150" y="739"/>
                    <a:pt x="1150" y="739"/>
                  </a:cubicBezTo>
                  <a:cubicBezTo>
                    <a:pt x="1126" y="732"/>
                    <a:pt x="1126" y="732"/>
                    <a:pt x="1126" y="732"/>
                  </a:cubicBezTo>
                  <a:cubicBezTo>
                    <a:pt x="1112" y="728"/>
                    <a:pt x="1112" y="728"/>
                    <a:pt x="1112" y="728"/>
                  </a:cubicBezTo>
                  <a:cubicBezTo>
                    <a:pt x="1098" y="715"/>
                    <a:pt x="1098" y="715"/>
                    <a:pt x="1098" y="715"/>
                  </a:cubicBezTo>
                  <a:cubicBezTo>
                    <a:pt x="1115" y="704"/>
                    <a:pt x="1115" y="704"/>
                    <a:pt x="1115" y="704"/>
                  </a:cubicBezTo>
                  <a:cubicBezTo>
                    <a:pt x="1143" y="697"/>
                    <a:pt x="1143" y="697"/>
                    <a:pt x="1143" y="697"/>
                  </a:cubicBezTo>
                  <a:cubicBezTo>
                    <a:pt x="1184" y="701"/>
                    <a:pt x="1184" y="701"/>
                    <a:pt x="1184" y="701"/>
                  </a:cubicBezTo>
                  <a:cubicBezTo>
                    <a:pt x="1225" y="697"/>
                    <a:pt x="1225" y="697"/>
                    <a:pt x="1225" y="697"/>
                  </a:cubicBezTo>
                  <a:cubicBezTo>
                    <a:pt x="1238" y="694"/>
                    <a:pt x="1238" y="694"/>
                    <a:pt x="1238" y="694"/>
                  </a:cubicBezTo>
                  <a:cubicBezTo>
                    <a:pt x="1262" y="691"/>
                    <a:pt x="1262" y="691"/>
                    <a:pt x="1262" y="691"/>
                  </a:cubicBezTo>
                  <a:cubicBezTo>
                    <a:pt x="1276" y="677"/>
                    <a:pt x="1276" y="677"/>
                    <a:pt x="1276" y="677"/>
                  </a:cubicBezTo>
                  <a:cubicBezTo>
                    <a:pt x="1262" y="670"/>
                    <a:pt x="1262" y="670"/>
                    <a:pt x="1262" y="670"/>
                  </a:cubicBezTo>
                  <a:cubicBezTo>
                    <a:pt x="1252" y="660"/>
                    <a:pt x="1252" y="660"/>
                    <a:pt x="1252" y="660"/>
                  </a:cubicBezTo>
                  <a:cubicBezTo>
                    <a:pt x="1235" y="650"/>
                    <a:pt x="1235" y="650"/>
                    <a:pt x="1235" y="650"/>
                  </a:cubicBezTo>
                  <a:cubicBezTo>
                    <a:pt x="1245" y="636"/>
                    <a:pt x="1245" y="636"/>
                    <a:pt x="1245" y="636"/>
                  </a:cubicBezTo>
                  <a:cubicBezTo>
                    <a:pt x="1252" y="626"/>
                    <a:pt x="1252" y="626"/>
                    <a:pt x="1252" y="626"/>
                  </a:cubicBezTo>
                  <a:cubicBezTo>
                    <a:pt x="1245" y="612"/>
                    <a:pt x="1245" y="612"/>
                    <a:pt x="1245" y="612"/>
                  </a:cubicBezTo>
                  <a:cubicBezTo>
                    <a:pt x="1235" y="612"/>
                    <a:pt x="1235" y="612"/>
                    <a:pt x="1235" y="612"/>
                  </a:cubicBezTo>
                  <a:cubicBezTo>
                    <a:pt x="1242" y="598"/>
                    <a:pt x="1242" y="598"/>
                    <a:pt x="1242" y="598"/>
                  </a:cubicBezTo>
                  <a:cubicBezTo>
                    <a:pt x="1238" y="581"/>
                    <a:pt x="1238" y="581"/>
                    <a:pt x="1238" y="581"/>
                  </a:cubicBezTo>
                  <a:cubicBezTo>
                    <a:pt x="1225" y="564"/>
                    <a:pt x="1225" y="564"/>
                    <a:pt x="1225" y="564"/>
                  </a:cubicBezTo>
                  <a:cubicBezTo>
                    <a:pt x="1218" y="550"/>
                    <a:pt x="1218" y="550"/>
                    <a:pt x="1218" y="550"/>
                  </a:cubicBezTo>
                  <a:cubicBezTo>
                    <a:pt x="1208" y="561"/>
                    <a:pt x="1208" y="561"/>
                    <a:pt x="1208" y="561"/>
                  </a:cubicBezTo>
                  <a:cubicBezTo>
                    <a:pt x="1184" y="578"/>
                    <a:pt x="1184" y="578"/>
                    <a:pt x="1184" y="578"/>
                  </a:cubicBezTo>
                  <a:cubicBezTo>
                    <a:pt x="1143" y="574"/>
                    <a:pt x="1143" y="574"/>
                    <a:pt x="1143" y="574"/>
                  </a:cubicBezTo>
                  <a:cubicBezTo>
                    <a:pt x="1132" y="605"/>
                    <a:pt x="1132" y="605"/>
                    <a:pt x="1132" y="605"/>
                  </a:cubicBezTo>
                  <a:cubicBezTo>
                    <a:pt x="1102" y="609"/>
                    <a:pt x="1102" y="609"/>
                    <a:pt x="1102" y="609"/>
                  </a:cubicBezTo>
                  <a:cubicBezTo>
                    <a:pt x="1074" y="602"/>
                    <a:pt x="1074" y="602"/>
                    <a:pt x="1074" y="602"/>
                  </a:cubicBezTo>
                  <a:cubicBezTo>
                    <a:pt x="1061" y="588"/>
                    <a:pt x="1061" y="588"/>
                    <a:pt x="1061" y="588"/>
                  </a:cubicBezTo>
                  <a:cubicBezTo>
                    <a:pt x="1071" y="571"/>
                    <a:pt x="1071" y="571"/>
                    <a:pt x="1071" y="571"/>
                  </a:cubicBezTo>
                  <a:cubicBezTo>
                    <a:pt x="1102" y="537"/>
                    <a:pt x="1102" y="537"/>
                    <a:pt x="1102" y="537"/>
                  </a:cubicBezTo>
                  <a:cubicBezTo>
                    <a:pt x="1115" y="523"/>
                    <a:pt x="1115" y="523"/>
                    <a:pt x="1115" y="523"/>
                  </a:cubicBezTo>
                  <a:cubicBezTo>
                    <a:pt x="1129" y="506"/>
                    <a:pt x="1129" y="506"/>
                    <a:pt x="1129" y="506"/>
                  </a:cubicBezTo>
                  <a:cubicBezTo>
                    <a:pt x="1150" y="499"/>
                    <a:pt x="1150" y="499"/>
                    <a:pt x="1150" y="499"/>
                  </a:cubicBezTo>
                  <a:cubicBezTo>
                    <a:pt x="1180" y="509"/>
                    <a:pt x="1180" y="509"/>
                    <a:pt x="1180" y="509"/>
                  </a:cubicBezTo>
                  <a:cubicBezTo>
                    <a:pt x="1194" y="520"/>
                    <a:pt x="1194" y="520"/>
                    <a:pt x="1194" y="520"/>
                  </a:cubicBezTo>
                  <a:cubicBezTo>
                    <a:pt x="1211" y="523"/>
                    <a:pt x="1211" y="523"/>
                    <a:pt x="1211" y="523"/>
                  </a:cubicBezTo>
                  <a:cubicBezTo>
                    <a:pt x="1225" y="506"/>
                    <a:pt x="1225" y="506"/>
                    <a:pt x="1225" y="506"/>
                  </a:cubicBezTo>
                  <a:cubicBezTo>
                    <a:pt x="1225" y="479"/>
                    <a:pt x="1225" y="479"/>
                    <a:pt x="1225" y="479"/>
                  </a:cubicBezTo>
                  <a:cubicBezTo>
                    <a:pt x="1221" y="438"/>
                    <a:pt x="1221" y="438"/>
                    <a:pt x="1221" y="438"/>
                  </a:cubicBezTo>
                  <a:cubicBezTo>
                    <a:pt x="1204" y="417"/>
                    <a:pt x="1204" y="417"/>
                    <a:pt x="1204" y="417"/>
                  </a:cubicBezTo>
                  <a:cubicBezTo>
                    <a:pt x="1187" y="376"/>
                    <a:pt x="1187" y="376"/>
                    <a:pt x="1187" y="376"/>
                  </a:cubicBezTo>
                  <a:cubicBezTo>
                    <a:pt x="1160" y="345"/>
                    <a:pt x="1160" y="345"/>
                    <a:pt x="1160" y="345"/>
                  </a:cubicBezTo>
                  <a:cubicBezTo>
                    <a:pt x="1136" y="318"/>
                    <a:pt x="1136" y="318"/>
                    <a:pt x="1136" y="318"/>
                  </a:cubicBezTo>
                  <a:cubicBezTo>
                    <a:pt x="1143" y="290"/>
                    <a:pt x="1143" y="290"/>
                    <a:pt x="1143" y="290"/>
                  </a:cubicBezTo>
                  <a:cubicBezTo>
                    <a:pt x="1160" y="270"/>
                    <a:pt x="1160" y="270"/>
                    <a:pt x="1160" y="270"/>
                  </a:cubicBezTo>
                  <a:cubicBezTo>
                    <a:pt x="1177" y="267"/>
                    <a:pt x="1177" y="267"/>
                    <a:pt x="1177" y="267"/>
                  </a:cubicBezTo>
                  <a:cubicBezTo>
                    <a:pt x="1197" y="270"/>
                    <a:pt x="1197" y="270"/>
                    <a:pt x="1197" y="270"/>
                  </a:cubicBezTo>
                  <a:cubicBezTo>
                    <a:pt x="1204" y="280"/>
                    <a:pt x="1204" y="280"/>
                    <a:pt x="1204" y="280"/>
                  </a:cubicBezTo>
                  <a:cubicBezTo>
                    <a:pt x="1218" y="290"/>
                    <a:pt x="1218" y="290"/>
                    <a:pt x="1218" y="290"/>
                  </a:cubicBezTo>
                  <a:cubicBezTo>
                    <a:pt x="1238" y="304"/>
                    <a:pt x="1238" y="304"/>
                    <a:pt x="1238" y="304"/>
                  </a:cubicBezTo>
                  <a:cubicBezTo>
                    <a:pt x="1256" y="290"/>
                    <a:pt x="1256" y="290"/>
                    <a:pt x="1256" y="290"/>
                  </a:cubicBezTo>
                  <a:cubicBezTo>
                    <a:pt x="1269" y="280"/>
                    <a:pt x="1269" y="280"/>
                    <a:pt x="1269" y="280"/>
                  </a:cubicBezTo>
                  <a:cubicBezTo>
                    <a:pt x="1262" y="256"/>
                    <a:pt x="1262" y="256"/>
                    <a:pt x="1262" y="256"/>
                  </a:cubicBezTo>
                  <a:cubicBezTo>
                    <a:pt x="1269" y="215"/>
                    <a:pt x="1269" y="215"/>
                    <a:pt x="1269" y="215"/>
                  </a:cubicBezTo>
                  <a:cubicBezTo>
                    <a:pt x="1276" y="198"/>
                    <a:pt x="1276" y="198"/>
                    <a:pt x="1276" y="198"/>
                  </a:cubicBezTo>
                  <a:cubicBezTo>
                    <a:pt x="1293" y="181"/>
                    <a:pt x="1293" y="181"/>
                    <a:pt x="1293" y="181"/>
                  </a:cubicBezTo>
                  <a:cubicBezTo>
                    <a:pt x="1314" y="181"/>
                    <a:pt x="1314" y="181"/>
                    <a:pt x="1314" y="181"/>
                  </a:cubicBezTo>
                  <a:cubicBezTo>
                    <a:pt x="1324" y="174"/>
                    <a:pt x="1324" y="174"/>
                    <a:pt x="1324" y="174"/>
                  </a:cubicBezTo>
                  <a:cubicBezTo>
                    <a:pt x="1327" y="161"/>
                    <a:pt x="1327" y="161"/>
                    <a:pt x="1327" y="161"/>
                  </a:cubicBezTo>
                  <a:cubicBezTo>
                    <a:pt x="1324" y="150"/>
                    <a:pt x="1324" y="150"/>
                    <a:pt x="1324" y="150"/>
                  </a:cubicBezTo>
                  <a:cubicBezTo>
                    <a:pt x="1317" y="126"/>
                    <a:pt x="1317" y="126"/>
                    <a:pt x="1317" y="126"/>
                  </a:cubicBezTo>
                  <a:cubicBezTo>
                    <a:pt x="1307" y="109"/>
                    <a:pt x="1307" y="109"/>
                    <a:pt x="1307" y="109"/>
                  </a:cubicBezTo>
                  <a:cubicBezTo>
                    <a:pt x="1290" y="126"/>
                    <a:pt x="1290" y="126"/>
                    <a:pt x="1290" y="126"/>
                  </a:cubicBezTo>
                  <a:cubicBezTo>
                    <a:pt x="1266" y="133"/>
                    <a:pt x="1266" y="133"/>
                    <a:pt x="1266" y="133"/>
                  </a:cubicBezTo>
                  <a:cubicBezTo>
                    <a:pt x="1232" y="164"/>
                    <a:pt x="1232" y="164"/>
                    <a:pt x="1232" y="164"/>
                  </a:cubicBezTo>
                  <a:cubicBezTo>
                    <a:pt x="1170" y="184"/>
                    <a:pt x="1170" y="184"/>
                    <a:pt x="1170" y="184"/>
                  </a:cubicBezTo>
                  <a:cubicBezTo>
                    <a:pt x="1146" y="195"/>
                    <a:pt x="1146" y="195"/>
                    <a:pt x="1146" y="195"/>
                  </a:cubicBezTo>
                  <a:cubicBezTo>
                    <a:pt x="1109" y="198"/>
                    <a:pt x="1109" y="198"/>
                    <a:pt x="1109" y="198"/>
                  </a:cubicBezTo>
                  <a:cubicBezTo>
                    <a:pt x="1085" y="178"/>
                    <a:pt x="1085" y="178"/>
                    <a:pt x="1085" y="178"/>
                  </a:cubicBezTo>
                  <a:cubicBezTo>
                    <a:pt x="1067" y="161"/>
                    <a:pt x="1067" y="161"/>
                    <a:pt x="1067" y="161"/>
                  </a:cubicBezTo>
                  <a:cubicBezTo>
                    <a:pt x="1057" y="137"/>
                    <a:pt x="1057" y="137"/>
                    <a:pt x="1057" y="137"/>
                  </a:cubicBezTo>
                  <a:cubicBezTo>
                    <a:pt x="1050" y="130"/>
                    <a:pt x="1050" y="130"/>
                    <a:pt x="1050" y="130"/>
                  </a:cubicBezTo>
                  <a:cubicBezTo>
                    <a:pt x="1023" y="140"/>
                    <a:pt x="1023" y="140"/>
                    <a:pt x="1023" y="140"/>
                  </a:cubicBezTo>
                  <a:cubicBezTo>
                    <a:pt x="992" y="161"/>
                    <a:pt x="992" y="161"/>
                    <a:pt x="992" y="161"/>
                  </a:cubicBezTo>
                  <a:cubicBezTo>
                    <a:pt x="982" y="157"/>
                    <a:pt x="982" y="157"/>
                    <a:pt x="982" y="157"/>
                  </a:cubicBezTo>
                  <a:cubicBezTo>
                    <a:pt x="951" y="157"/>
                    <a:pt x="951" y="157"/>
                    <a:pt x="951" y="157"/>
                  </a:cubicBezTo>
                  <a:cubicBezTo>
                    <a:pt x="900" y="133"/>
                    <a:pt x="900" y="133"/>
                    <a:pt x="900" y="133"/>
                  </a:cubicBezTo>
                  <a:cubicBezTo>
                    <a:pt x="869" y="123"/>
                    <a:pt x="869" y="123"/>
                    <a:pt x="869" y="123"/>
                  </a:cubicBezTo>
                  <a:cubicBezTo>
                    <a:pt x="818" y="119"/>
                    <a:pt x="818" y="119"/>
                    <a:pt x="818" y="119"/>
                  </a:cubicBezTo>
                  <a:cubicBezTo>
                    <a:pt x="763" y="106"/>
                    <a:pt x="763" y="106"/>
                    <a:pt x="763" y="106"/>
                  </a:cubicBezTo>
                  <a:cubicBezTo>
                    <a:pt x="736" y="92"/>
                    <a:pt x="736" y="92"/>
                    <a:pt x="736" y="92"/>
                  </a:cubicBezTo>
                  <a:cubicBezTo>
                    <a:pt x="715" y="75"/>
                    <a:pt x="715" y="75"/>
                    <a:pt x="715" y="75"/>
                  </a:cubicBezTo>
                  <a:cubicBezTo>
                    <a:pt x="678" y="61"/>
                    <a:pt x="678" y="61"/>
                    <a:pt x="678" y="61"/>
                  </a:cubicBezTo>
                  <a:cubicBezTo>
                    <a:pt x="660" y="48"/>
                    <a:pt x="660" y="48"/>
                    <a:pt x="660" y="48"/>
                  </a:cubicBezTo>
                  <a:cubicBezTo>
                    <a:pt x="640" y="24"/>
                    <a:pt x="640" y="24"/>
                    <a:pt x="640" y="24"/>
                  </a:cubicBezTo>
                  <a:cubicBezTo>
                    <a:pt x="637" y="7"/>
                    <a:pt x="637" y="7"/>
                    <a:pt x="637" y="7"/>
                  </a:cubicBezTo>
                  <a:lnTo>
                    <a:pt x="620" y="0"/>
                  </a:lnTo>
                  <a:close/>
                  <a:moveTo>
                    <a:pt x="0" y="2862"/>
                  </a:moveTo>
                  <a:cubicBezTo>
                    <a:pt x="11" y="2920"/>
                    <a:pt x="11" y="2920"/>
                    <a:pt x="11" y="2920"/>
                  </a:cubicBezTo>
                  <a:cubicBezTo>
                    <a:pt x="14" y="2941"/>
                    <a:pt x="14" y="2941"/>
                    <a:pt x="14" y="2941"/>
                  </a:cubicBezTo>
                  <a:cubicBezTo>
                    <a:pt x="38" y="2975"/>
                    <a:pt x="38" y="2975"/>
                    <a:pt x="38" y="2975"/>
                  </a:cubicBezTo>
                  <a:cubicBezTo>
                    <a:pt x="45" y="3006"/>
                    <a:pt x="45" y="3006"/>
                    <a:pt x="45" y="3006"/>
                  </a:cubicBezTo>
                  <a:cubicBezTo>
                    <a:pt x="65" y="3033"/>
                    <a:pt x="65" y="3033"/>
                    <a:pt x="65" y="3033"/>
                  </a:cubicBezTo>
                  <a:cubicBezTo>
                    <a:pt x="100" y="3057"/>
                    <a:pt x="100" y="3057"/>
                    <a:pt x="100" y="3057"/>
                  </a:cubicBezTo>
                  <a:cubicBezTo>
                    <a:pt x="195" y="3098"/>
                    <a:pt x="195" y="3098"/>
                    <a:pt x="195" y="3098"/>
                  </a:cubicBezTo>
                  <a:cubicBezTo>
                    <a:pt x="295" y="3139"/>
                    <a:pt x="295" y="3139"/>
                    <a:pt x="295" y="3139"/>
                  </a:cubicBezTo>
                  <a:cubicBezTo>
                    <a:pt x="332" y="3160"/>
                    <a:pt x="332" y="3160"/>
                    <a:pt x="332" y="3160"/>
                  </a:cubicBezTo>
                  <a:cubicBezTo>
                    <a:pt x="370" y="3177"/>
                    <a:pt x="370" y="3177"/>
                    <a:pt x="370" y="3177"/>
                  </a:cubicBezTo>
                  <a:cubicBezTo>
                    <a:pt x="428" y="3197"/>
                    <a:pt x="428" y="3197"/>
                    <a:pt x="428" y="3197"/>
                  </a:cubicBezTo>
                  <a:cubicBezTo>
                    <a:pt x="442" y="3221"/>
                    <a:pt x="442" y="3221"/>
                    <a:pt x="442" y="3221"/>
                  </a:cubicBezTo>
                  <a:cubicBezTo>
                    <a:pt x="472" y="3252"/>
                    <a:pt x="472" y="3252"/>
                    <a:pt x="472" y="3252"/>
                  </a:cubicBezTo>
                  <a:cubicBezTo>
                    <a:pt x="503" y="3297"/>
                    <a:pt x="503" y="3297"/>
                    <a:pt x="503" y="3297"/>
                  </a:cubicBezTo>
                  <a:cubicBezTo>
                    <a:pt x="541" y="3327"/>
                    <a:pt x="541" y="3327"/>
                    <a:pt x="541" y="3327"/>
                  </a:cubicBezTo>
                  <a:cubicBezTo>
                    <a:pt x="599" y="3368"/>
                    <a:pt x="599" y="3368"/>
                    <a:pt x="599" y="3368"/>
                  </a:cubicBezTo>
                  <a:cubicBezTo>
                    <a:pt x="654" y="3416"/>
                    <a:pt x="654" y="3416"/>
                    <a:pt x="654" y="3416"/>
                  </a:cubicBezTo>
                  <a:cubicBezTo>
                    <a:pt x="691" y="3447"/>
                    <a:pt x="691" y="3447"/>
                    <a:pt x="691" y="3447"/>
                  </a:cubicBezTo>
                  <a:cubicBezTo>
                    <a:pt x="729" y="3474"/>
                    <a:pt x="729" y="3474"/>
                    <a:pt x="729" y="3474"/>
                  </a:cubicBezTo>
                  <a:cubicBezTo>
                    <a:pt x="749" y="3481"/>
                    <a:pt x="749" y="3481"/>
                    <a:pt x="749" y="3481"/>
                  </a:cubicBezTo>
                  <a:cubicBezTo>
                    <a:pt x="780" y="3492"/>
                    <a:pt x="780" y="3492"/>
                    <a:pt x="780" y="3492"/>
                  </a:cubicBezTo>
                  <a:cubicBezTo>
                    <a:pt x="797" y="3488"/>
                    <a:pt x="797" y="3488"/>
                    <a:pt x="797" y="3488"/>
                  </a:cubicBezTo>
                  <a:cubicBezTo>
                    <a:pt x="801" y="3474"/>
                    <a:pt x="801" y="3474"/>
                    <a:pt x="801" y="3474"/>
                  </a:cubicBezTo>
                  <a:cubicBezTo>
                    <a:pt x="794" y="3471"/>
                    <a:pt x="794" y="3471"/>
                    <a:pt x="794" y="3471"/>
                  </a:cubicBezTo>
                  <a:cubicBezTo>
                    <a:pt x="777" y="3468"/>
                    <a:pt x="777" y="3468"/>
                    <a:pt x="777" y="3468"/>
                  </a:cubicBezTo>
                  <a:cubicBezTo>
                    <a:pt x="739" y="3447"/>
                    <a:pt x="739" y="3447"/>
                    <a:pt x="739" y="3447"/>
                  </a:cubicBezTo>
                  <a:cubicBezTo>
                    <a:pt x="726" y="3437"/>
                    <a:pt x="726" y="3437"/>
                    <a:pt x="726" y="3437"/>
                  </a:cubicBezTo>
                  <a:cubicBezTo>
                    <a:pt x="712" y="3427"/>
                    <a:pt x="712" y="3427"/>
                    <a:pt x="712" y="3427"/>
                  </a:cubicBezTo>
                  <a:cubicBezTo>
                    <a:pt x="729" y="3416"/>
                    <a:pt x="729" y="3416"/>
                    <a:pt x="729" y="3416"/>
                  </a:cubicBezTo>
                  <a:cubicBezTo>
                    <a:pt x="746" y="3392"/>
                    <a:pt x="746" y="3392"/>
                    <a:pt x="746" y="3392"/>
                  </a:cubicBezTo>
                  <a:cubicBezTo>
                    <a:pt x="767" y="3375"/>
                    <a:pt x="767" y="3375"/>
                    <a:pt x="767" y="3375"/>
                  </a:cubicBezTo>
                  <a:cubicBezTo>
                    <a:pt x="794" y="3372"/>
                    <a:pt x="794" y="3372"/>
                    <a:pt x="794" y="3372"/>
                  </a:cubicBezTo>
                  <a:cubicBezTo>
                    <a:pt x="828" y="3372"/>
                    <a:pt x="828" y="3372"/>
                    <a:pt x="828" y="3372"/>
                  </a:cubicBezTo>
                  <a:cubicBezTo>
                    <a:pt x="845" y="3351"/>
                    <a:pt x="845" y="3351"/>
                    <a:pt x="845" y="3351"/>
                  </a:cubicBezTo>
                  <a:cubicBezTo>
                    <a:pt x="883" y="3334"/>
                    <a:pt x="883" y="3334"/>
                    <a:pt x="883" y="3334"/>
                  </a:cubicBezTo>
                  <a:cubicBezTo>
                    <a:pt x="897" y="3321"/>
                    <a:pt x="897" y="3321"/>
                    <a:pt x="897" y="3321"/>
                  </a:cubicBezTo>
                  <a:cubicBezTo>
                    <a:pt x="903" y="3324"/>
                    <a:pt x="903" y="3324"/>
                    <a:pt x="903" y="3324"/>
                  </a:cubicBezTo>
                  <a:cubicBezTo>
                    <a:pt x="914" y="3334"/>
                    <a:pt x="914" y="3334"/>
                    <a:pt x="914" y="3334"/>
                  </a:cubicBezTo>
                  <a:cubicBezTo>
                    <a:pt x="944" y="3341"/>
                    <a:pt x="944" y="3341"/>
                    <a:pt x="944" y="3341"/>
                  </a:cubicBezTo>
                  <a:cubicBezTo>
                    <a:pt x="958" y="3341"/>
                    <a:pt x="958" y="3341"/>
                    <a:pt x="958" y="3341"/>
                  </a:cubicBezTo>
                  <a:cubicBezTo>
                    <a:pt x="968" y="3344"/>
                    <a:pt x="968" y="3344"/>
                    <a:pt x="968" y="3344"/>
                  </a:cubicBezTo>
                  <a:cubicBezTo>
                    <a:pt x="982" y="3351"/>
                    <a:pt x="982" y="3351"/>
                    <a:pt x="982" y="3351"/>
                  </a:cubicBezTo>
                  <a:cubicBezTo>
                    <a:pt x="992" y="3344"/>
                    <a:pt x="992" y="3344"/>
                    <a:pt x="992" y="3344"/>
                  </a:cubicBezTo>
                  <a:cubicBezTo>
                    <a:pt x="1003" y="3334"/>
                    <a:pt x="1003" y="3334"/>
                    <a:pt x="1003" y="3334"/>
                  </a:cubicBezTo>
                  <a:cubicBezTo>
                    <a:pt x="1030" y="3331"/>
                    <a:pt x="1030" y="3331"/>
                    <a:pt x="1030" y="3331"/>
                  </a:cubicBezTo>
                  <a:cubicBezTo>
                    <a:pt x="1047" y="3344"/>
                    <a:pt x="1047" y="3344"/>
                    <a:pt x="1047" y="3344"/>
                  </a:cubicBezTo>
                  <a:cubicBezTo>
                    <a:pt x="1050" y="3365"/>
                    <a:pt x="1050" y="3365"/>
                    <a:pt x="1050" y="3365"/>
                  </a:cubicBezTo>
                  <a:cubicBezTo>
                    <a:pt x="1071" y="3362"/>
                    <a:pt x="1071" y="3362"/>
                    <a:pt x="1071" y="3362"/>
                  </a:cubicBezTo>
                  <a:cubicBezTo>
                    <a:pt x="1071" y="3348"/>
                    <a:pt x="1071" y="3348"/>
                    <a:pt x="1071" y="3348"/>
                  </a:cubicBezTo>
                  <a:cubicBezTo>
                    <a:pt x="1088" y="3341"/>
                    <a:pt x="1088" y="3341"/>
                    <a:pt x="1088" y="3341"/>
                  </a:cubicBezTo>
                  <a:cubicBezTo>
                    <a:pt x="1095" y="3355"/>
                    <a:pt x="1095" y="3355"/>
                    <a:pt x="1095" y="3355"/>
                  </a:cubicBezTo>
                  <a:cubicBezTo>
                    <a:pt x="1132" y="3368"/>
                    <a:pt x="1132" y="3368"/>
                    <a:pt x="1132" y="3368"/>
                  </a:cubicBezTo>
                  <a:cubicBezTo>
                    <a:pt x="1163" y="3375"/>
                    <a:pt x="1163" y="3375"/>
                    <a:pt x="1163" y="3375"/>
                  </a:cubicBezTo>
                  <a:cubicBezTo>
                    <a:pt x="1174" y="3382"/>
                    <a:pt x="1174" y="3382"/>
                    <a:pt x="1174" y="3382"/>
                  </a:cubicBezTo>
                  <a:cubicBezTo>
                    <a:pt x="1191" y="3389"/>
                    <a:pt x="1191" y="3389"/>
                    <a:pt x="1191" y="3389"/>
                  </a:cubicBezTo>
                  <a:cubicBezTo>
                    <a:pt x="1215" y="3389"/>
                    <a:pt x="1215" y="3389"/>
                    <a:pt x="1215" y="3389"/>
                  </a:cubicBezTo>
                  <a:cubicBezTo>
                    <a:pt x="1228" y="3379"/>
                    <a:pt x="1228" y="3379"/>
                    <a:pt x="1228" y="3379"/>
                  </a:cubicBezTo>
                  <a:cubicBezTo>
                    <a:pt x="1249" y="3375"/>
                    <a:pt x="1249" y="3375"/>
                    <a:pt x="1249" y="3375"/>
                  </a:cubicBezTo>
                  <a:cubicBezTo>
                    <a:pt x="1252" y="3368"/>
                    <a:pt x="1252" y="3368"/>
                    <a:pt x="1252" y="3368"/>
                  </a:cubicBezTo>
                  <a:cubicBezTo>
                    <a:pt x="1242" y="3365"/>
                    <a:pt x="1242" y="3365"/>
                    <a:pt x="1242" y="3365"/>
                  </a:cubicBezTo>
                  <a:cubicBezTo>
                    <a:pt x="1225" y="3362"/>
                    <a:pt x="1225" y="3362"/>
                    <a:pt x="1225" y="3362"/>
                  </a:cubicBezTo>
                  <a:cubicBezTo>
                    <a:pt x="1215" y="3358"/>
                    <a:pt x="1215" y="3358"/>
                    <a:pt x="1215" y="3358"/>
                  </a:cubicBezTo>
                  <a:cubicBezTo>
                    <a:pt x="1211" y="3338"/>
                    <a:pt x="1211" y="3338"/>
                    <a:pt x="1211" y="3338"/>
                  </a:cubicBezTo>
                  <a:cubicBezTo>
                    <a:pt x="1235" y="3338"/>
                    <a:pt x="1235" y="3338"/>
                    <a:pt x="1235" y="3338"/>
                  </a:cubicBezTo>
                  <a:cubicBezTo>
                    <a:pt x="1245" y="3327"/>
                    <a:pt x="1245" y="3327"/>
                    <a:pt x="1245" y="3327"/>
                  </a:cubicBezTo>
                  <a:cubicBezTo>
                    <a:pt x="1252" y="3321"/>
                    <a:pt x="1252" y="3321"/>
                    <a:pt x="1252" y="3321"/>
                  </a:cubicBezTo>
                  <a:cubicBezTo>
                    <a:pt x="1245" y="3310"/>
                    <a:pt x="1245" y="3310"/>
                    <a:pt x="1245" y="3310"/>
                  </a:cubicBezTo>
                  <a:cubicBezTo>
                    <a:pt x="1245" y="3297"/>
                    <a:pt x="1245" y="3297"/>
                    <a:pt x="1245" y="3297"/>
                  </a:cubicBezTo>
                  <a:cubicBezTo>
                    <a:pt x="1259" y="3293"/>
                    <a:pt x="1259" y="3293"/>
                    <a:pt x="1259" y="3293"/>
                  </a:cubicBezTo>
                  <a:cubicBezTo>
                    <a:pt x="1266" y="3269"/>
                    <a:pt x="1266" y="3269"/>
                    <a:pt x="1266" y="3269"/>
                  </a:cubicBezTo>
                  <a:cubicBezTo>
                    <a:pt x="1259" y="3256"/>
                    <a:pt x="1259" y="3256"/>
                    <a:pt x="1259" y="3256"/>
                  </a:cubicBezTo>
                  <a:cubicBezTo>
                    <a:pt x="1245" y="3252"/>
                    <a:pt x="1245" y="3252"/>
                    <a:pt x="1245" y="3252"/>
                  </a:cubicBezTo>
                  <a:cubicBezTo>
                    <a:pt x="1235" y="3242"/>
                    <a:pt x="1235" y="3242"/>
                    <a:pt x="1235" y="3242"/>
                  </a:cubicBezTo>
                  <a:cubicBezTo>
                    <a:pt x="1228" y="3245"/>
                    <a:pt x="1228" y="3245"/>
                    <a:pt x="1228" y="3245"/>
                  </a:cubicBezTo>
                  <a:cubicBezTo>
                    <a:pt x="1218" y="3232"/>
                    <a:pt x="1218" y="3232"/>
                    <a:pt x="1218" y="3232"/>
                  </a:cubicBezTo>
                  <a:cubicBezTo>
                    <a:pt x="1208" y="3225"/>
                    <a:pt x="1208" y="3225"/>
                    <a:pt x="1208" y="3225"/>
                  </a:cubicBezTo>
                  <a:cubicBezTo>
                    <a:pt x="1208" y="3211"/>
                    <a:pt x="1208" y="3211"/>
                    <a:pt x="1208" y="3211"/>
                  </a:cubicBezTo>
                  <a:cubicBezTo>
                    <a:pt x="1218" y="3194"/>
                    <a:pt x="1218" y="3194"/>
                    <a:pt x="1218" y="3194"/>
                  </a:cubicBezTo>
                  <a:cubicBezTo>
                    <a:pt x="1218" y="3184"/>
                    <a:pt x="1218" y="3184"/>
                    <a:pt x="1218" y="3184"/>
                  </a:cubicBezTo>
                  <a:cubicBezTo>
                    <a:pt x="1208" y="3173"/>
                    <a:pt x="1208" y="3173"/>
                    <a:pt x="1208" y="3173"/>
                  </a:cubicBezTo>
                  <a:cubicBezTo>
                    <a:pt x="1211" y="3163"/>
                    <a:pt x="1211" y="3163"/>
                    <a:pt x="1211" y="3163"/>
                  </a:cubicBezTo>
                  <a:cubicBezTo>
                    <a:pt x="1228" y="3173"/>
                    <a:pt x="1228" y="3173"/>
                    <a:pt x="1228" y="3173"/>
                  </a:cubicBezTo>
                  <a:cubicBezTo>
                    <a:pt x="1242" y="3184"/>
                    <a:pt x="1242" y="3184"/>
                    <a:pt x="1242" y="3184"/>
                  </a:cubicBezTo>
                  <a:cubicBezTo>
                    <a:pt x="1276" y="3173"/>
                    <a:pt x="1276" y="3173"/>
                    <a:pt x="1276" y="3173"/>
                  </a:cubicBezTo>
                  <a:cubicBezTo>
                    <a:pt x="1269" y="3132"/>
                    <a:pt x="1269" y="3132"/>
                    <a:pt x="1269" y="3132"/>
                  </a:cubicBezTo>
                  <a:cubicBezTo>
                    <a:pt x="1280" y="3112"/>
                    <a:pt x="1280" y="3112"/>
                    <a:pt x="1280" y="3112"/>
                  </a:cubicBezTo>
                  <a:cubicBezTo>
                    <a:pt x="1269" y="3085"/>
                    <a:pt x="1269" y="3085"/>
                    <a:pt x="1269" y="3085"/>
                  </a:cubicBezTo>
                  <a:cubicBezTo>
                    <a:pt x="1252" y="3057"/>
                    <a:pt x="1252" y="3057"/>
                    <a:pt x="1252" y="3057"/>
                  </a:cubicBezTo>
                  <a:cubicBezTo>
                    <a:pt x="1221" y="3026"/>
                    <a:pt x="1221" y="3026"/>
                    <a:pt x="1221" y="3026"/>
                  </a:cubicBezTo>
                  <a:cubicBezTo>
                    <a:pt x="1204" y="2999"/>
                    <a:pt x="1204" y="2999"/>
                    <a:pt x="1204" y="2999"/>
                  </a:cubicBezTo>
                  <a:cubicBezTo>
                    <a:pt x="1180" y="2982"/>
                    <a:pt x="1180" y="2982"/>
                    <a:pt x="1180" y="2982"/>
                  </a:cubicBezTo>
                  <a:cubicBezTo>
                    <a:pt x="1170" y="2965"/>
                    <a:pt x="1170" y="2965"/>
                    <a:pt x="1170" y="2965"/>
                  </a:cubicBezTo>
                  <a:cubicBezTo>
                    <a:pt x="1177" y="2951"/>
                    <a:pt x="1177" y="2951"/>
                    <a:pt x="1177" y="2951"/>
                  </a:cubicBezTo>
                  <a:cubicBezTo>
                    <a:pt x="1191" y="2934"/>
                    <a:pt x="1191" y="2934"/>
                    <a:pt x="1191" y="2934"/>
                  </a:cubicBezTo>
                  <a:cubicBezTo>
                    <a:pt x="1177" y="2920"/>
                    <a:pt x="1177" y="2920"/>
                    <a:pt x="1177" y="2920"/>
                  </a:cubicBezTo>
                  <a:cubicBezTo>
                    <a:pt x="1156" y="2914"/>
                    <a:pt x="1156" y="2914"/>
                    <a:pt x="1156" y="2914"/>
                  </a:cubicBezTo>
                  <a:cubicBezTo>
                    <a:pt x="1136" y="2893"/>
                    <a:pt x="1136" y="2893"/>
                    <a:pt x="1136" y="2893"/>
                  </a:cubicBezTo>
                  <a:cubicBezTo>
                    <a:pt x="1129" y="2879"/>
                    <a:pt x="1129" y="2879"/>
                    <a:pt x="1129" y="2879"/>
                  </a:cubicBezTo>
                  <a:cubicBezTo>
                    <a:pt x="1126" y="2862"/>
                    <a:pt x="1126" y="2862"/>
                    <a:pt x="1126" y="2862"/>
                  </a:cubicBezTo>
                  <a:cubicBezTo>
                    <a:pt x="1122" y="2849"/>
                    <a:pt x="1122" y="2849"/>
                    <a:pt x="1122" y="2849"/>
                  </a:cubicBezTo>
                  <a:cubicBezTo>
                    <a:pt x="1109" y="2818"/>
                    <a:pt x="1109" y="2818"/>
                    <a:pt x="1109" y="2818"/>
                  </a:cubicBezTo>
                  <a:cubicBezTo>
                    <a:pt x="1091" y="2814"/>
                    <a:pt x="1091" y="2814"/>
                    <a:pt x="1091" y="2814"/>
                  </a:cubicBezTo>
                  <a:cubicBezTo>
                    <a:pt x="1064" y="2794"/>
                    <a:pt x="1064" y="2794"/>
                    <a:pt x="1064" y="2794"/>
                  </a:cubicBezTo>
                  <a:cubicBezTo>
                    <a:pt x="1050" y="2773"/>
                    <a:pt x="1050" y="2773"/>
                    <a:pt x="1050" y="2773"/>
                  </a:cubicBezTo>
                  <a:cubicBezTo>
                    <a:pt x="1020" y="2746"/>
                    <a:pt x="1020" y="2746"/>
                    <a:pt x="1020" y="2746"/>
                  </a:cubicBezTo>
                  <a:cubicBezTo>
                    <a:pt x="999" y="2739"/>
                    <a:pt x="999" y="2739"/>
                    <a:pt x="999" y="2739"/>
                  </a:cubicBezTo>
                  <a:cubicBezTo>
                    <a:pt x="985" y="2746"/>
                    <a:pt x="985" y="2746"/>
                    <a:pt x="985" y="2746"/>
                  </a:cubicBezTo>
                  <a:cubicBezTo>
                    <a:pt x="982" y="2760"/>
                    <a:pt x="982" y="2760"/>
                    <a:pt x="982" y="2760"/>
                  </a:cubicBezTo>
                  <a:cubicBezTo>
                    <a:pt x="992" y="2770"/>
                    <a:pt x="992" y="2770"/>
                    <a:pt x="992" y="2770"/>
                  </a:cubicBezTo>
                  <a:cubicBezTo>
                    <a:pt x="1003" y="2777"/>
                    <a:pt x="1003" y="2777"/>
                    <a:pt x="1003" y="2777"/>
                  </a:cubicBezTo>
                  <a:cubicBezTo>
                    <a:pt x="999" y="2790"/>
                    <a:pt x="999" y="2790"/>
                    <a:pt x="999" y="2790"/>
                  </a:cubicBezTo>
                  <a:cubicBezTo>
                    <a:pt x="989" y="2797"/>
                    <a:pt x="989" y="2797"/>
                    <a:pt x="989" y="2797"/>
                  </a:cubicBezTo>
                  <a:cubicBezTo>
                    <a:pt x="989" y="2814"/>
                    <a:pt x="989" y="2814"/>
                    <a:pt x="989" y="2814"/>
                  </a:cubicBezTo>
                  <a:cubicBezTo>
                    <a:pt x="996" y="2831"/>
                    <a:pt x="996" y="2831"/>
                    <a:pt x="996" y="2831"/>
                  </a:cubicBezTo>
                  <a:cubicBezTo>
                    <a:pt x="996" y="2855"/>
                    <a:pt x="996" y="2855"/>
                    <a:pt x="996" y="2855"/>
                  </a:cubicBezTo>
                  <a:cubicBezTo>
                    <a:pt x="989" y="2852"/>
                    <a:pt x="989" y="2852"/>
                    <a:pt x="989" y="2852"/>
                  </a:cubicBezTo>
                  <a:cubicBezTo>
                    <a:pt x="968" y="2859"/>
                    <a:pt x="968" y="2859"/>
                    <a:pt x="968" y="2859"/>
                  </a:cubicBezTo>
                  <a:cubicBezTo>
                    <a:pt x="938" y="2859"/>
                    <a:pt x="938" y="2859"/>
                    <a:pt x="938" y="2859"/>
                  </a:cubicBezTo>
                  <a:cubicBezTo>
                    <a:pt x="927" y="2855"/>
                    <a:pt x="927" y="2855"/>
                    <a:pt x="927" y="2855"/>
                  </a:cubicBezTo>
                  <a:cubicBezTo>
                    <a:pt x="917" y="2842"/>
                    <a:pt x="917" y="2842"/>
                    <a:pt x="917" y="2842"/>
                  </a:cubicBezTo>
                  <a:cubicBezTo>
                    <a:pt x="903" y="2842"/>
                    <a:pt x="903" y="2842"/>
                    <a:pt x="903" y="2842"/>
                  </a:cubicBezTo>
                  <a:cubicBezTo>
                    <a:pt x="879" y="2849"/>
                    <a:pt x="879" y="2849"/>
                    <a:pt x="879" y="2849"/>
                  </a:cubicBezTo>
                  <a:cubicBezTo>
                    <a:pt x="873" y="2866"/>
                    <a:pt x="873" y="2866"/>
                    <a:pt x="873" y="2866"/>
                  </a:cubicBezTo>
                  <a:cubicBezTo>
                    <a:pt x="862" y="2883"/>
                    <a:pt x="862" y="2883"/>
                    <a:pt x="862" y="2883"/>
                  </a:cubicBezTo>
                  <a:cubicBezTo>
                    <a:pt x="873" y="2890"/>
                    <a:pt x="873" y="2890"/>
                    <a:pt x="873" y="2890"/>
                  </a:cubicBezTo>
                  <a:cubicBezTo>
                    <a:pt x="897" y="2900"/>
                    <a:pt x="897" y="2900"/>
                    <a:pt x="897" y="2900"/>
                  </a:cubicBezTo>
                  <a:cubicBezTo>
                    <a:pt x="917" y="2920"/>
                    <a:pt x="917" y="2920"/>
                    <a:pt x="917" y="2920"/>
                  </a:cubicBezTo>
                  <a:cubicBezTo>
                    <a:pt x="934" y="2931"/>
                    <a:pt x="934" y="2931"/>
                    <a:pt x="934" y="2931"/>
                  </a:cubicBezTo>
                  <a:cubicBezTo>
                    <a:pt x="931" y="2948"/>
                    <a:pt x="931" y="2948"/>
                    <a:pt x="931" y="2948"/>
                  </a:cubicBezTo>
                  <a:cubicBezTo>
                    <a:pt x="920" y="2931"/>
                    <a:pt x="920" y="2931"/>
                    <a:pt x="920" y="2931"/>
                  </a:cubicBezTo>
                  <a:cubicBezTo>
                    <a:pt x="893" y="2924"/>
                    <a:pt x="893" y="2924"/>
                    <a:pt x="893" y="2924"/>
                  </a:cubicBezTo>
                  <a:cubicBezTo>
                    <a:pt x="876" y="2920"/>
                    <a:pt x="876" y="2920"/>
                    <a:pt x="876" y="2920"/>
                  </a:cubicBezTo>
                  <a:cubicBezTo>
                    <a:pt x="852" y="2907"/>
                    <a:pt x="852" y="2907"/>
                    <a:pt x="852" y="2907"/>
                  </a:cubicBezTo>
                  <a:cubicBezTo>
                    <a:pt x="804" y="2896"/>
                    <a:pt x="804" y="2896"/>
                    <a:pt x="804" y="2896"/>
                  </a:cubicBezTo>
                  <a:cubicBezTo>
                    <a:pt x="797" y="2886"/>
                    <a:pt x="797" y="2886"/>
                    <a:pt x="797" y="2886"/>
                  </a:cubicBezTo>
                  <a:cubicBezTo>
                    <a:pt x="784" y="2886"/>
                    <a:pt x="784" y="2886"/>
                    <a:pt x="784" y="2886"/>
                  </a:cubicBezTo>
                  <a:cubicBezTo>
                    <a:pt x="777" y="2896"/>
                    <a:pt x="777" y="2896"/>
                    <a:pt x="777" y="2896"/>
                  </a:cubicBezTo>
                  <a:cubicBezTo>
                    <a:pt x="763" y="2890"/>
                    <a:pt x="763" y="2890"/>
                    <a:pt x="763" y="2890"/>
                  </a:cubicBezTo>
                  <a:cubicBezTo>
                    <a:pt x="756" y="2876"/>
                    <a:pt x="756" y="2876"/>
                    <a:pt x="756" y="2876"/>
                  </a:cubicBezTo>
                  <a:cubicBezTo>
                    <a:pt x="732" y="2852"/>
                    <a:pt x="732" y="2852"/>
                    <a:pt x="732" y="2852"/>
                  </a:cubicBezTo>
                  <a:cubicBezTo>
                    <a:pt x="732" y="2838"/>
                    <a:pt x="732" y="2838"/>
                    <a:pt x="732" y="2838"/>
                  </a:cubicBezTo>
                  <a:cubicBezTo>
                    <a:pt x="715" y="2821"/>
                    <a:pt x="715" y="2821"/>
                    <a:pt x="715" y="2821"/>
                  </a:cubicBezTo>
                  <a:cubicBezTo>
                    <a:pt x="695" y="2821"/>
                    <a:pt x="695" y="2821"/>
                    <a:pt x="695" y="2821"/>
                  </a:cubicBezTo>
                  <a:cubicBezTo>
                    <a:pt x="678" y="2797"/>
                    <a:pt x="678" y="2797"/>
                    <a:pt x="678" y="2797"/>
                  </a:cubicBezTo>
                  <a:cubicBezTo>
                    <a:pt x="643" y="2787"/>
                    <a:pt x="643" y="2787"/>
                    <a:pt x="643" y="2787"/>
                  </a:cubicBezTo>
                  <a:cubicBezTo>
                    <a:pt x="619" y="2767"/>
                    <a:pt x="619" y="2767"/>
                    <a:pt x="619" y="2767"/>
                  </a:cubicBezTo>
                  <a:cubicBezTo>
                    <a:pt x="592" y="2732"/>
                    <a:pt x="592" y="2732"/>
                    <a:pt x="592" y="2732"/>
                  </a:cubicBezTo>
                  <a:cubicBezTo>
                    <a:pt x="589" y="2715"/>
                    <a:pt x="589" y="2715"/>
                    <a:pt x="589" y="2715"/>
                  </a:cubicBezTo>
                  <a:cubicBezTo>
                    <a:pt x="578" y="2688"/>
                    <a:pt x="578" y="2688"/>
                    <a:pt x="578" y="2688"/>
                  </a:cubicBezTo>
                  <a:cubicBezTo>
                    <a:pt x="565" y="2667"/>
                    <a:pt x="565" y="2667"/>
                    <a:pt x="565" y="2667"/>
                  </a:cubicBezTo>
                  <a:cubicBezTo>
                    <a:pt x="537" y="2661"/>
                    <a:pt x="537" y="2661"/>
                    <a:pt x="537" y="2661"/>
                  </a:cubicBezTo>
                  <a:cubicBezTo>
                    <a:pt x="527" y="2647"/>
                    <a:pt x="527" y="2647"/>
                    <a:pt x="527" y="2647"/>
                  </a:cubicBezTo>
                  <a:cubicBezTo>
                    <a:pt x="503" y="2613"/>
                    <a:pt x="503" y="2613"/>
                    <a:pt x="503" y="2613"/>
                  </a:cubicBezTo>
                  <a:cubicBezTo>
                    <a:pt x="496" y="2602"/>
                    <a:pt x="496" y="2602"/>
                    <a:pt x="496" y="2602"/>
                  </a:cubicBezTo>
                  <a:cubicBezTo>
                    <a:pt x="483" y="2592"/>
                    <a:pt x="483" y="2592"/>
                    <a:pt x="483" y="2592"/>
                  </a:cubicBezTo>
                  <a:cubicBezTo>
                    <a:pt x="462" y="2582"/>
                    <a:pt x="462" y="2582"/>
                    <a:pt x="462" y="2582"/>
                  </a:cubicBezTo>
                  <a:cubicBezTo>
                    <a:pt x="445" y="2575"/>
                    <a:pt x="445" y="2575"/>
                    <a:pt x="445" y="2575"/>
                  </a:cubicBezTo>
                  <a:cubicBezTo>
                    <a:pt x="390" y="2568"/>
                    <a:pt x="390" y="2568"/>
                    <a:pt x="390" y="2568"/>
                  </a:cubicBezTo>
                  <a:cubicBezTo>
                    <a:pt x="342" y="2554"/>
                    <a:pt x="342" y="2554"/>
                    <a:pt x="342" y="2554"/>
                  </a:cubicBezTo>
                  <a:cubicBezTo>
                    <a:pt x="329" y="2554"/>
                    <a:pt x="329" y="2554"/>
                    <a:pt x="329" y="2554"/>
                  </a:cubicBezTo>
                  <a:cubicBezTo>
                    <a:pt x="315" y="2561"/>
                    <a:pt x="315" y="2561"/>
                    <a:pt x="315" y="2561"/>
                  </a:cubicBezTo>
                  <a:cubicBezTo>
                    <a:pt x="301" y="2568"/>
                    <a:pt x="301" y="2568"/>
                    <a:pt x="301" y="2568"/>
                  </a:cubicBezTo>
                  <a:cubicBezTo>
                    <a:pt x="295" y="2575"/>
                    <a:pt x="295" y="2575"/>
                    <a:pt x="295" y="2575"/>
                  </a:cubicBezTo>
                  <a:cubicBezTo>
                    <a:pt x="284" y="2572"/>
                    <a:pt x="284" y="2572"/>
                    <a:pt x="284" y="2572"/>
                  </a:cubicBezTo>
                  <a:cubicBezTo>
                    <a:pt x="274" y="2585"/>
                    <a:pt x="274" y="2585"/>
                    <a:pt x="274" y="2585"/>
                  </a:cubicBezTo>
                  <a:cubicBezTo>
                    <a:pt x="257" y="2578"/>
                    <a:pt x="257" y="2578"/>
                    <a:pt x="257" y="2578"/>
                  </a:cubicBezTo>
                  <a:cubicBezTo>
                    <a:pt x="236" y="2589"/>
                    <a:pt x="236" y="2589"/>
                    <a:pt x="236" y="2589"/>
                  </a:cubicBezTo>
                  <a:cubicBezTo>
                    <a:pt x="236" y="2596"/>
                    <a:pt x="236" y="2596"/>
                    <a:pt x="236" y="2596"/>
                  </a:cubicBezTo>
                  <a:cubicBezTo>
                    <a:pt x="254" y="2613"/>
                    <a:pt x="254" y="2613"/>
                    <a:pt x="254" y="2613"/>
                  </a:cubicBezTo>
                  <a:cubicBezTo>
                    <a:pt x="260" y="2626"/>
                    <a:pt x="260" y="2626"/>
                    <a:pt x="260" y="2626"/>
                  </a:cubicBezTo>
                  <a:cubicBezTo>
                    <a:pt x="240" y="2630"/>
                    <a:pt x="240" y="2630"/>
                    <a:pt x="240" y="2630"/>
                  </a:cubicBezTo>
                  <a:cubicBezTo>
                    <a:pt x="226" y="2609"/>
                    <a:pt x="226" y="2609"/>
                    <a:pt x="226" y="2609"/>
                  </a:cubicBezTo>
                  <a:cubicBezTo>
                    <a:pt x="223" y="2602"/>
                    <a:pt x="223" y="2602"/>
                    <a:pt x="223" y="2602"/>
                  </a:cubicBezTo>
                  <a:cubicBezTo>
                    <a:pt x="209" y="2599"/>
                    <a:pt x="209" y="2599"/>
                    <a:pt x="209" y="2599"/>
                  </a:cubicBezTo>
                  <a:cubicBezTo>
                    <a:pt x="178" y="2602"/>
                    <a:pt x="178" y="2602"/>
                    <a:pt x="178" y="2602"/>
                  </a:cubicBezTo>
                  <a:cubicBezTo>
                    <a:pt x="171" y="2619"/>
                    <a:pt x="171" y="2619"/>
                    <a:pt x="171" y="2619"/>
                  </a:cubicBezTo>
                  <a:cubicBezTo>
                    <a:pt x="151" y="2633"/>
                    <a:pt x="151" y="2633"/>
                    <a:pt x="151" y="2633"/>
                  </a:cubicBezTo>
                  <a:cubicBezTo>
                    <a:pt x="151" y="2650"/>
                    <a:pt x="151" y="2650"/>
                    <a:pt x="151" y="2650"/>
                  </a:cubicBezTo>
                  <a:cubicBezTo>
                    <a:pt x="130" y="2667"/>
                    <a:pt x="130" y="2667"/>
                    <a:pt x="130" y="2667"/>
                  </a:cubicBezTo>
                  <a:cubicBezTo>
                    <a:pt x="103" y="2688"/>
                    <a:pt x="103" y="2688"/>
                    <a:pt x="103" y="2688"/>
                  </a:cubicBezTo>
                  <a:cubicBezTo>
                    <a:pt x="100" y="2708"/>
                    <a:pt x="100" y="2708"/>
                    <a:pt x="100" y="2708"/>
                  </a:cubicBezTo>
                  <a:cubicBezTo>
                    <a:pt x="103" y="2732"/>
                    <a:pt x="103" y="2732"/>
                    <a:pt x="103" y="2732"/>
                  </a:cubicBezTo>
                  <a:cubicBezTo>
                    <a:pt x="117" y="2753"/>
                    <a:pt x="117" y="2753"/>
                    <a:pt x="117" y="2753"/>
                  </a:cubicBezTo>
                  <a:cubicBezTo>
                    <a:pt x="120" y="2767"/>
                    <a:pt x="120" y="2767"/>
                    <a:pt x="120" y="2767"/>
                  </a:cubicBezTo>
                  <a:cubicBezTo>
                    <a:pt x="141" y="2770"/>
                    <a:pt x="141" y="2770"/>
                    <a:pt x="141" y="2770"/>
                  </a:cubicBezTo>
                  <a:cubicBezTo>
                    <a:pt x="151" y="2777"/>
                    <a:pt x="151" y="2777"/>
                    <a:pt x="151" y="2777"/>
                  </a:cubicBezTo>
                  <a:cubicBezTo>
                    <a:pt x="161" y="2790"/>
                    <a:pt x="161" y="2790"/>
                    <a:pt x="161" y="2790"/>
                  </a:cubicBezTo>
                  <a:cubicBezTo>
                    <a:pt x="161" y="2821"/>
                    <a:pt x="161" y="2821"/>
                    <a:pt x="161" y="2821"/>
                  </a:cubicBezTo>
                  <a:cubicBezTo>
                    <a:pt x="178" y="2828"/>
                    <a:pt x="178" y="2828"/>
                    <a:pt x="178" y="2828"/>
                  </a:cubicBezTo>
                  <a:cubicBezTo>
                    <a:pt x="185" y="2831"/>
                    <a:pt x="185" y="2831"/>
                    <a:pt x="185" y="2831"/>
                  </a:cubicBezTo>
                  <a:cubicBezTo>
                    <a:pt x="185" y="2855"/>
                    <a:pt x="185" y="2855"/>
                    <a:pt x="185" y="2855"/>
                  </a:cubicBezTo>
                  <a:cubicBezTo>
                    <a:pt x="206" y="2866"/>
                    <a:pt x="206" y="2866"/>
                    <a:pt x="206" y="2866"/>
                  </a:cubicBezTo>
                  <a:cubicBezTo>
                    <a:pt x="226" y="2859"/>
                    <a:pt x="226" y="2859"/>
                    <a:pt x="226" y="2859"/>
                  </a:cubicBezTo>
                  <a:cubicBezTo>
                    <a:pt x="236" y="2869"/>
                    <a:pt x="236" y="2869"/>
                    <a:pt x="236" y="2869"/>
                  </a:cubicBezTo>
                  <a:cubicBezTo>
                    <a:pt x="250" y="2879"/>
                    <a:pt x="250" y="2879"/>
                    <a:pt x="250" y="2879"/>
                  </a:cubicBezTo>
                  <a:cubicBezTo>
                    <a:pt x="236" y="2886"/>
                    <a:pt x="236" y="2886"/>
                    <a:pt x="236" y="2886"/>
                  </a:cubicBezTo>
                  <a:cubicBezTo>
                    <a:pt x="219" y="2890"/>
                    <a:pt x="219" y="2890"/>
                    <a:pt x="219" y="2890"/>
                  </a:cubicBezTo>
                  <a:cubicBezTo>
                    <a:pt x="213" y="2910"/>
                    <a:pt x="213" y="2910"/>
                    <a:pt x="213" y="2910"/>
                  </a:cubicBezTo>
                  <a:cubicBezTo>
                    <a:pt x="195" y="2907"/>
                    <a:pt x="195" y="2907"/>
                    <a:pt x="195" y="2907"/>
                  </a:cubicBezTo>
                  <a:cubicBezTo>
                    <a:pt x="182" y="2900"/>
                    <a:pt x="182" y="2900"/>
                    <a:pt x="182" y="2900"/>
                  </a:cubicBezTo>
                  <a:cubicBezTo>
                    <a:pt x="171" y="2896"/>
                    <a:pt x="171" y="2896"/>
                    <a:pt x="171" y="2896"/>
                  </a:cubicBezTo>
                  <a:cubicBezTo>
                    <a:pt x="161" y="2907"/>
                    <a:pt x="161" y="2907"/>
                    <a:pt x="161" y="2907"/>
                  </a:cubicBezTo>
                  <a:cubicBezTo>
                    <a:pt x="175" y="2907"/>
                    <a:pt x="175" y="2907"/>
                    <a:pt x="175" y="2907"/>
                  </a:cubicBezTo>
                  <a:cubicBezTo>
                    <a:pt x="182" y="2917"/>
                    <a:pt x="182" y="2917"/>
                    <a:pt x="182" y="2917"/>
                  </a:cubicBezTo>
                  <a:cubicBezTo>
                    <a:pt x="175" y="2927"/>
                    <a:pt x="175" y="2927"/>
                    <a:pt x="175" y="2927"/>
                  </a:cubicBezTo>
                  <a:cubicBezTo>
                    <a:pt x="175" y="2944"/>
                    <a:pt x="175" y="2944"/>
                    <a:pt x="175" y="2944"/>
                  </a:cubicBezTo>
                  <a:cubicBezTo>
                    <a:pt x="154" y="2941"/>
                    <a:pt x="154" y="2941"/>
                    <a:pt x="154" y="2941"/>
                  </a:cubicBezTo>
                  <a:cubicBezTo>
                    <a:pt x="137" y="2934"/>
                    <a:pt x="137" y="2934"/>
                    <a:pt x="137" y="2934"/>
                  </a:cubicBezTo>
                  <a:cubicBezTo>
                    <a:pt x="134" y="2924"/>
                    <a:pt x="134" y="2924"/>
                    <a:pt x="134" y="2924"/>
                  </a:cubicBezTo>
                  <a:cubicBezTo>
                    <a:pt x="130" y="2917"/>
                    <a:pt x="130" y="2917"/>
                    <a:pt x="130" y="2917"/>
                  </a:cubicBezTo>
                  <a:cubicBezTo>
                    <a:pt x="110" y="2907"/>
                    <a:pt x="110" y="2907"/>
                    <a:pt x="110" y="2907"/>
                  </a:cubicBezTo>
                  <a:cubicBezTo>
                    <a:pt x="86" y="2893"/>
                    <a:pt x="86" y="2893"/>
                    <a:pt x="86" y="2893"/>
                  </a:cubicBezTo>
                  <a:cubicBezTo>
                    <a:pt x="69" y="2886"/>
                    <a:pt x="69" y="2886"/>
                    <a:pt x="69" y="2886"/>
                  </a:cubicBezTo>
                  <a:cubicBezTo>
                    <a:pt x="59" y="2886"/>
                    <a:pt x="59" y="2886"/>
                    <a:pt x="59" y="2886"/>
                  </a:cubicBezTo>
                  <a:cubicBezTo>
                    <a:pt x="59" y="2903"/>
                    <a:pt x="59" y="2903"/>
                    <a:pt x="59" y="2903"/>
                  </a:cubicBezTo>
                  <a:cubicBezTo>
                    <a:pt x="76" y="2910"/>
                    <a:pt x="76" y="2910"/>
                    <a:pt x="76" y="2910"/>
                  </a:cubicBezTo>
                  <a:cubicBezTo>
                    <a:pt x="86" y="2920"/>
                    <a:pt x="86" y="2920"/>
                    <a:pt x="86" y="2920"/>
                  </a:cubicBezTo>
                  <a:cubicBezTo>
                    <a:pt x="69" y="2941"/>
                    <a:pt x="69" y="2941"/>
                    <a:pt x="69" y="2941"/>
                  </a:cubicBezTo>
                  <a:cubicBezTo>
                    <a:pt x="42" y="2934"/>
                    <a:pt x="42" y="2934"/>
                    <a:pt x="42" y="2934"/>
                  </a:cubicBezTo>
                  <a:cubicBezTo>
                    <a:pt x="31" y="2920"/>
                    <a:pt x="31" y="2920"/>
                    <a:pt x="31" y="2920"/>
                  </a:cubicBezTo>
                  <a:cubicBezTo>
                    <a:pt x="31" y="2907"/>
                    <a:pt x="31" y="2907"/>
                    <a:pt x="31" y="2907"/>
                  </a:cubicBezTo>
                  <a:cubicBezTo>
                    <a:pt x="28" y="2890"/>
                    <a:pt x="28" y="2890"/>
                    <a:pt x="28" y="2890"/>
                  </a:cubicBezTo>
                  <a:cubicBezTo>
                    <a:pt x="35" y="2876"/>
                    <a:pt x="35" y="2876"/>
                    <a:pt x="35" y="2876"/>
                  </a:cubicBezTo>
                  <a:cubicBezTo>
                    <a:pt x="52" y="2859"/>
                    <a:pt x="52" y="2859"/>
                    <a:pt x="52" y="2859"/>
                  </a:cubicBezTo>
                  <a:cubicBezTo>
                    <a:pt x="45" y="2831"/>
                    <a:pt x="45" y="2831"/>
                    <a:pt x="45" y="2831"/>
                  </a:cubicBezTo>
                  <a:cubicBezTo>
                    <a:pt x="28" y="2838"/>
                    <a:pt x="28" y="2838"/>
                    <a:pt x="28" y="2838"/>
                  </a:cubicBezTo>
                  <a:cubicBezTo>
                    <a:pt x="4" y="2842"/>
                    <a:pt x="4" y="2842"/>
                    <a:pt x="4" y="2842"/>
                  </a:cubicBezTo>
                  <a:lnTo>
                    <a:pt x="0" y="2862"/>
                  </a:lnTo>
                  <a:close/>
                  <a:moveTo>
                    <a:pt x="1160" y="2602"/>
                  </a:moveTo>
                  <a:cubicBezTo>
                    <a:pt x="1132" y="2613"/>
                    <a:pt x="1132" y="2613"/>
                    <a:pt x="1132" y="2613"/>
                  </a:cubicBezTo>
                  <a:cubicBezTo>
                    <a:pt x="1115" y="2626"/>
                    <a:pt x="1115" y="2626"/>
                    <a:pt x="1115" y="2626"/>
                  </a:cubicBezTo>
                  <a:cubicBezTo>
                    <a:pt x="1115" y="2633"/>
                    <a:pt x="1115" y="2633"/>
                    <a:pt x="1115" y="2633"/>
                  </a:cubicBezTo>
                  <a:cubicBezTo>
                    <a:pt x="1105" y="2637"/>
                    <a:pt x="1105" y="2637"/>
                    <a:pt x="1105" y="2637"/>
                  </a:cubicBezTo>
                  <a:cubicBezTo>
                    <a:pt x="1095" y="2647"/>
                    <a:pt x="1095" y="2647"/>
                    <a:pt x="1095" y="2647"/>
                  </a:cubicBezTo>
                  <a:cubicBezTo>
                    <a:pt x="1091" y="2650"/>
                    <a:pt x="1091" y="2650"/>
                    <a:pt x="1091" y="2650"/>
                  </a:cubicBezTo>
                  <a:cubicBezTo>
                    <a:pt x="1071" y="2667"/>
                    <a:pt x="1071" y="2667"/>
                    <a:pt x="1071" y="2667"/>
                  </a:cubicBezTo>
                  <a:cubicBezTo>
                    <a:pt x="1091" y="2674"/>
                    <a:pt x="1091" y="2674"/>
                    <a:pt x="1091" y="2674"/>
                  </a:cubicBezTo>
                  <a:cubicBezTo>
                    <a:pt x="1112" y="2678"/>
                    <a:pt x="1112" y="2678"/>
                    <a:pt x="1112" y="2678"/>
                  </a:cubicBezTo>
                  <a:cubicBezTo>
                    <a:pt x="1132" y="2678"/>
                    <a:pt x="1132" y="2678"/>
                    <a:pt x="1132" y="2678"/>
                  </a:cubicBezTo>
                  <a:cubicBezTo>
                    <a:pt x="1146" y="2695"/>
                    <a:pt x="1146" y="2695"/>
                    <a:pt x="1146" y="2695"/>
                  </a:cubicBezTo>
                  <a:cubicBezTo>
                    <a:pt x="1160" y="2708"/>
                    <a:pt x="1160" y="2708"/>
                    <a:pt x="1160" y="2708"/>
                  </a:cubicBezTo>
                  <a:cubicBezTo>
                    <a:pt x="1153" y="2719"/>
                    <a:pt x="1153" y="2719"/>
                    <a:pt x="1153" y="2719"/>
                  </a:cubicBezTo>
                  <a:cubicBezTo>
                    <a:pt x="1143" y="2725"/>
                    <a:pt x="1143" y="2725"/>
                    <a:pt x="1143" y="2725"/>
                  </a:cubicBezTo>
                  <a:cubicBezTo>
                    <a:pt x="1139" y="2729"/>
                    <a:pt x="1139" y="2729"/>
                    <a:pt x="1139" y="2729"/>
                  </a:cubicBezTo>
                  <a:cubicBezTo>
                    <a:pt x="1132" y="2739"/>
                    <a:pt x="1132" y="2739"/>
                    <a:pt x="1132" y="2739"/>
                  </a:cubicBezTo>
                  <a:cubicBezTo>
                    <a:pt x="1122" y="2753"/>
                    <a:pt x="1122" y="2753"/>
                    <a:pt x="1122" y="2753"/>
                  </a:cubicBezTo>
                  <a:cubicBezTo>
                    <a:pt x="1126" y="2780"/>
                    <a:pt x="1126" y="2780"/>
                    <a:pt x="1126" y="2780"/>
                  </a:cubicBezTo>
                  <a:cubicBezTo>
                    <a:pt x="1132" y="2780"/>
                    <a:pt x="1132" y="2780"/>
                    <a:pt x="1132" y="2780"/>
                  </a:cubicBezTo>
                  <a:cubicBezTo>
                    <a:pt x="1150" y="2784"/>
                    <a:pt x="1150" y="2784"/>
                    <a:pt x="1150" y="2784"/>
                  </a:cubicBezTo>
                  <a:cubicBezTo>
                    <a:pt x="1156" y="2808"/>
                    <a:pt x="1156" y="2808"/>
                    <a:pt x="1156" y="2808"/>
                  </a:cubicBezTo>
                  <a:cubicBezTo>
                    <a:pt x="1160" y="2814"/>
                    <a:pt x="1160" y="2814"/>
                    <a:pt x="1160" y="2814"/>
                  </a:cubicBezTo>
                  <a:cubicBezTo>
                    <a:pt x="1153" y="2828"/>
                    <a:pt x="1153" y="2828"/>
                    <a:pt x="1153" y="2828"/>
                  </a:cubicBezTo>
                  <a:cubicBezTo>
                    <a:pt x="1163" y="2845"/>
                    <a:pt x="1163" y="2845"/>
                    <a:pt x="1163" y="2845"/>
                  </a:cubicBezTo>
                  <a:cubicBezTo>
                    <a:pt x="1177" y="2859"/>
                    <a:pt x="1177" y="2859"/>
                    <a:pt x="1177" y="2859"/>
                  </a:cubicBezTo>
                  <a:cubicBezTo>
                    <a:pt x="1197" y="2869"/>
                    <a:pt x="1197" y="2869"/>
                    <a:pt x="1197" y="2869"/>
                  </a:cubicBezTo>
                  <a:cubicBezTo>
                    <a:pt x="1211" y="2893"/>
                    <a:pt x="1211" y="2893"/>
                    <a:pt x="1211" y="2893"/>
                  </a:cubicBezTo>
                  <a:cubicBezTo>
                    <a:pt x="1228" y="2927"/>
                    <a:pt x="1228" y="2927"/>
                    <a:pt x="1228" y="2927"/>
                  </a:cubicBezTo>
                  <a:cubicBezTo>
                    <a:pt x="1221" y="2944"/>
                    <a:pt x="1221" y="2944"/>
                    <a:pt x="1221" y="2944"/>
                  </a:cubicBezTo>
                  <a:cubicBezTo>
                    <a:pt x="1204" y="2951"/>
                    <a:pt x="1204" y="2951"/>
                    <a:pt x="1204" y="2951"/>
                  </a:cubicBezTo>
                  <a:cubicBezTo>
                    <a:pt x="1215" y="2961"/>
                    <a:pt x="1215" y="2961"/>
                    <a:pt x="1215" y="2961"/>
                  </a:cubicBezTo>
                  <a:cubicBezTo>
                    <a:pt x="1218" y="2965"/>
                    <a:pt x="1218" y="2965"/>
                    <a:pt x="1218" y="2965"/>
                  </a:cubicBezTo>
                  <a:cubicBezTo>
                    <a:pt x="1235" y="2985"/>
                    <a:pt x="1235" y="2985"/>
                    <a:pt x="1235" y="2985"/>
                  </a:cubicBezTo>
                  <a:cubicBezTo>
                    <a:pt x="1259" y="3020"/>
                    <a:pt x="1259" y="3020"/>
                    <a:pt x="1259" y="3020"/>
                  </a:cubicBezTo>
                  <a:cubicBezTo>
                    <a:pt x="1273" y="3044"/>
                    <a:pt x="1273" y="3044"/>
                    <a:pt x="1273" y="3044"/>
                  </a:cubicBezTo>
                  <a:cubicBezTo>
                    <a:pt x="1303" y="3061"/>
                    <a:pt x="1303" y="3061"/>
                    <a:pt x="1303" y="3061"/>
                  </a:cubicBezTo>
                  <a:cubicBezTo>
                    <a:pt x="1307" y="3078"/>
                    <a:pt x="1307" y="3078"/>
                    <a:pt x="1307" y="3078"/>
                  </a:cubicBezTo>
                  <a:cubicBezTo>
                    <a:pt x="1300" y="3095"/>
                    <a:pt x="1300" y="3095"/>
                    <a:pt x="1300" y="3095"/>
                  </a:cubicBezTo>
                  <a:cubicBezTo>
                    <a:pt x="1307" y="3105"/>
                    <a:pt x="1307" y="3105"/>
                    <a:pt x="1307" y="3105"/>
                  </a:cubicBezTo>
                  <a:cubicBezTo>
                    <a:pt x="1314" y="3136"/>
                    <a:pt x="1314" y="3136"/>
                    <a:pt x="1314" y="3136"/>
                  </a:cubicBezTo>
                  <a:cubicBezTo>
                    <a:pt x="1321" y="3146"/>
                    <a:pt x="1321" y="3146"/>
                    <a:pt x="1321" y="3146"/>
                  </a:cubicBezTo>
                  <a:cubicBezTo>
                    <a:pt x="1321" y="3177"/>
                    <a:pt x="1321" y="3177"/>
                    <a:pt x="1321" y="3177"/>
                  </a:cubicBezTo>
                  <a:cubicBezTo>
                    <a:pt x="1317" y="3204"/>
                    <a:pt x="1317" y="3204"/>
                    <a:pt x="1317" y="3204"/>
                  </a:cubicBezTo>
                  <a:cubicBezTo>
                    <a:pt x="1331" y="3204"/>
                    <a:pt x="1331" y="3204"/>
                    <a:pt x="1331" y="3204"/>
                  </a:cubicBezTo>
                  <a:cubicBezTo>
                    <a:pt x="1341" y="3201"/>
                    <a:pt x="1341" y="3201"/>
                    <a:pt x="1341" y="3201"/>
                  </a:cubicBezTo>
                  <a:cubicBezTo>
                    <a:pt x="1348" y="3215"/>
                    <a:pt x="1348" y="3215"/>
                    <a:pt x="1348" y="3215"/>
                  </a:cubicBezTo>
                  <a:cubicBezTo>
                    <a:pt x="1345" y="3232"/>
                    <a:pt x="1345" y="3232"/>
                    <a:pt x="1345" y="3232"/>
                  </a:cubicBezTo>
                  <a:cubicBezTo>
                    <a:pt x="1338" y="3242"/>
                    <a:pt x="1338" y="3242"/>
                    <a:pt x="1338" y="3242"/>
                  </a:cubicBezTo>
                  <a:cubicBezTo>
                    <a:pt x="1317" y="3269"/>
                    <a:pt x="1317" y="3269"/>
                    <a:pt x="1317" y="3269"/>
                  </a:cubicBezTo>
                  <a:cubicBezTo>
                    <a:pt x="1293" y="3290"/>
                    <a:pt x="1293" y="3290"/>
                    <a:pt x="1293" y="3290"/>
                  </a:cubicBezTo>
                  <a:cubicBezTo>
                    <a:pt x="1293" y="3331"/>
                    <a:pt x="1293" y="3331"/>
                    <a:pt x="1293" y="3331"/>
                  </a:cubicBezTo>
                  <a:cubicBezTo>
                    <a:pt x="1283" y="3355"/>
                    <a:pt x="1283" y="3355"/>
                    <a:pt x="1283" y="3355"/>
                  </a:cubicBezTo>
                  <a:cubicBezTo>
                    <a:pt x="1286" y="3379"/>
                    <a:pt x="1286" y="3379"/>
                    <a:pt x="1286" y="3379"/>
                  </a:cubicBezTo>
                  <a:cubicBezTo>
                    <a:pt x="1297" y="3406"/>
                    <a:pt x="1297" y="3406"/>
                    <a:pt x="1297" y="3406"/>
                  </a:cubicBezTo>
                  <a:cubicBezTo>
                    <a:pt x="1314" y="3437"/>
                    <a:pt x="1314" y="3437"/>
                    <a:pt x="1314" y="3437"/>
                  </a:cubicBezTo>
                  <a:cubicBezTo>
                    <a:pt x="1331" y="3468"/>
                    <a:pt x="1331" y="3468"/>
                    <a:pt x="1331" y="3468"/>
                  </a:cubicBezTo>
                  <a:cubicBezTo>
                    <a:pt x="1348" y="3488"/>
                    <a:pt x="1348" y="3488"/>
                    <a:pt x="1348" y="3488"/>
                  </a:cubicBezTo>
                  <a:cubicBezTo>
                    <a:pt x="1362" y="3505"/>
                    <a:pt x="1362" y="3505"/>
                    <a:pt x="1362" y="3505"/>
                  </a:cubicBezTo>
                  <a:cubicBezTo>
                    <a:pt x="1365" y="3519"/>
                    <a:pt x="1365" y="3519"/>
                    <a:pt x="1365" y="3519"/>
                  </a:cubicBezTo>
                  <a:cubicBezTo>
                    <a:pt x="1355" y="3529"/>
                    <a:pt x="1355" y="3529"/>
                    <a:pt x="1355" y="3529"/>
                  </a:cubicBezTo>
                  <a:cubicBezTo>
                    <a:pt x="1348" y="3550"/>
                    <a:pt x="1348" y="3550"/>
                    <a:pt x="1348" y="3550"/>
                  </a:cubicBezTo>
                  <a:cubicBezTo>
                    <a:pt x="1351" y="3560"/>
                    <a:pt x="1351" y="3560"/>
                    <a:pt x="1351" y="3560"/>
                  </a:cubicBezTo>
                  <a:cubicBezTo>
                    <a:pt x="1372" y="3580"/>
                    <a:pt x="1372" y="3580"/>
                    <a:pt x="1372" y="3580"/>
                  </a:cubicBezTo>
                  <a:cubicBezTo>
                    <a:pt x="1389" y="3594"/>
                    <a:pt x="1389" y="3594"/>
                    <a:pt x="1389" y="3594"/>
                  </a:cubicBezTo>
                  <a:cubicBezTo>
                    <a:pt x="1427" y="3601"/>
                    <a:pt x="1427" y="3601"/>
                    <a:pt x="1427" y="3601"/>
                  </a:cubicBezTo>
                  <a:cubicBezTo>
                    <a:pt x="1444" y="3594"/>
                    <a:pt x="1444" y="3594"/>
                    <a:pt x="1444" y="3594"/>
                  </a:cubicBezTo>
                  <a:cubicBezTo>
                    <a:pt x="1440" y="3584"/>
                    <a:pt x="1440" y="3584"/>
                    <a:pt x="1440" y="3584"/>
                  </a:cubicBezTo>
                  <a:cubicBezTo>
                    <a:pt x="1433" y="3560"/>
                    <a:pt x="1433" y="3560"/>
                    <a:pt x="1433" y="3560"/>
                  </a:cubicBezTo>
                  <a:cubicBezTo>
                    <a:pt x="1427" y="3529"/>
                    <a:pt x="1427" y="3529"/>
                    <a:pt x="1427" y="3529"/>
                  </a:cubicBezTo>
                  <a:cubicBezTo>
                    <a:pt x="1427" y="3495"/>
                    <a:pt x="1427" y="3495"/>
                    <a:pt x="1427" y="3495"/>
                  </a:cubicBezTo>
                  <a:cubicBezTo>
                    <a:pt x="1420" y="3451"/>
                    <a:pt x="1420" y="3451"/>
                    <a:pt x="1420" y="3451"/>
                  </a:cubicBezTo>
                  <a:cubicBezTo>
                    <a:pt x="1416" y="3392"/>
                    <a:pt x="1416" y="3392"/>
                    <a:pt x="1416" y="3392"/>
                  </a:cubicBezTo>
                  <a:cubicBezTo>
                    <a:pt x="1416" y="3348"/>
                    <a:pt x="1416" y="3348"/>
                    <a:pt x="1416" y="3348"/>
                  </a:cubicBezTo>
                  <a:cubicBezTo>
                    <a:pt x="1430" y="3300"/>
                    <a:pt x="1430" y="3300"/>
                    <a:pt x="1430" y="3300"/>
                  </a:cubicBezTo>
                  <a:cubicBezTo>
                    <a:pt x="1433" y="3273"/>
                    <a:pt x="1433" y="3273"/>
                    <a:pt x="1433" y="3273"/>
                  </a:cubicBezTo>
                  <a:cubicBezTo>
                    <a:pt x="1447" y="3252"/>
                    <a:pt x="1447" y="3252"/>
                    <a:pt x="1447" y="3252"/>
                  </a:cubicBezTo>
                  <a:cubicBezTo>
                    <a:pt x="1474" y="3225"/>
                    <a:pt x="1474" y="3225"/>
                    <a:pt x="1474" y="3225"/>
                  </a:cubicBezTo>
                  <a:cubicBezTo>
                    <a:pt x="1509" y="3204"/>
                    <a:pt x="1509" y="3204"/>
                    <a:pt x="1509" y="3204"/>
                  </a:cubicBezTo>
                  <a:cubicBezTo>
                    <a:pt x="1519" y="3173"/>
                    <a:pt x="1519" y="3173"/>
                    <a:pt x="1519" y="3173"/>
                  </a:cubicBezTo>
                  <a:cubicBezTo>
                    <a:pt x="1529" y="3122"/>
                    <a:pt x="1529" y="3122"/>
                    <a:pt x="1529" y="3122"/>
                  </a:cubicBezTo>
                  <a:cubicBezTo>
                    <a:pt x="1557" y="3102"/>
                    <a:pt x="1557" y="3102"/>
                    <a:pt x="1557" y="3102"/>
                  </a:cubicBezTo>
                  <a:cubicBezTo>
                    <a:pt x="1584" y="3071"/>
                    <a:pt x="1584" y="3071"/>
                    <a:pt x="1584" y="3071"/>
                  </a:cubicBezTo>
                  <a:cubicBezTo>
                    <a:pt x="1608" y="3047"/>
                    <a:pt x="1608" y="3047"/>
                    <a:pt x="1608" y="3047"/>
                  </a:cubicBezTo>
                  <a:cubicBezTo>
                    <a:pt x="1632" y="3026"/>
                    <a:pt x="1632" y="3026"/>
                    <a:pt x="1632" y="3026"/>
                  </a:cubicBezTo>
                  <a:cubicBezTo>
                    <a:pt x="1656" y="3020"/>
                    <a:pt x="1656" y="3020"/>
                    <a:pt x="1656" y="3020"/>
                  </a:cubicBezTo>
                  <a:cubicBezTo>
                    <a:pt x="1673" y="2989"/>
                    <a:pt x="1673" y="2989"/>
                    <a:pt x="1673" y="2989"/>
                  </a:cubicBezTo>
                  <a:cubicBezTo>
                    <a:pt x="1690" y="2968"/>
                    <a:pt x="1690" y="2968"/>
                    <a:pt x="1690" y="2968"/>
                  </a:cubicBezTo>
                  <a:cubicBezTo>
                    <a:pt x="1710" y="2958"/>
                    <a:pt x="1710" y="2958"/>
                    <a:pt x="1710" y="2958"/>
                  </a:cubicBezTo>
                  <a:cubicBezTo>
                    <a:pt x="1721" y="2951"/>
                    <a:pt x="1721" y="2951"/>
                    <a:pt x="1721" y="2951"/>
                  </a:cubicBezTo>
                  <a:cubicBezTo>
                    <a:pt x="1728" y="2941"/>
                    <a:pt x="1728" y="2941"/>
                    <a:pt x="1728" y="2941"/>
                  </a:cubicBezTo>
                  <a:cubicBezTo>
                    <a:pt x="1728" y="2924"/>
                    <a:pt x="1728" y="2924"/>
                    <a:pt x="1728" y="2924"/>
                  </a:cubicBezTo>
                  <a:cubicBezTo>
                    <a:pt x="1721" y="2903"/>
                    <a:pt x="1721" y="2903"/>
                    <a:pt x="1721" y="2903"/>
                  </a:cubicBezTo>
                  <a:cubicBezTo>
                    <a:pt x="1707" y="2890"/>
                    <a:pt x="1707" y="2890"/>
                    <a:pt x="1707" y="2890"/>
                  </a:cubicBezTo>
                  <a:cubicBezTo>
                    <a:pt x="1690" y="2869"/>
                    <a:pt x="1690" y="2869"/>
                    <a:pt x="1690" y="2869"/>
                  </a:cubicBezTo>
                  <a:cubicBezTo>
                    <a:pt x="1683" y="2859"/>
                    <a:pt x="1683" y="2859"/>
                    <a:pt x="1683" y="2859"/>
                  </a:cubicBezTo>
                  <a:cubicBezTo>
                    <a:pt x="1676" y="2852"/>
                    <a:pt x="1676" y="2852"/>
                    <a:pt x="1676" y="2852"/>
                  </a:cubicBezTo>
                  <a:cubicBezTo>
                    <a:pt x="1666" y="2835"/>
                    <a:pt x="1666" y="2835"/>
                    <a:pt x="1666" y="2835"/>
                  </a:cubicBezTo>
                  <a:cubicBezTo>
                    <a:pt x="1659" y="2821"/>
                    <a:pt x="1659" y="2821"/>
                    <a:pt x="1659" y="2821"/>
                  </a:cubicBezTo>
                  <a:cubicBezTo>
                    <a:pt x="1649" y="2814"/>
                    <a:pt x="1649" y="2814"/>
                    <a:pt x="1649" y="2814"/>
                  </a:cubicBezTo>
                  <a:cubicBezTo>
                    <a:pt x="1628" y="2801"/>
                    <a:pt x="1628" y="2801"/>
                    <a:pt x="1628" y="2801"/>
                  </a:cubicBezTo>
                  <a:cubicBezTo>
                    <a:pt x="1625" y="2790"/>
                    <a:pt x="1625" y="2790"/>
                    <a:pt x="1625" y="2790"/>
                  </a:cubicBezTo>
                  <a:cubicBezTo>
                    <a:pt x="1587" y="2797"/>
                    <a:pt x="1587" y="2797"/>
                    <a:pt x="1587" y="2797"/>
                  </a:cubicBezTo>
                  <a:cubicBezTo>
                    <a:pt x="1543" y="2787"/>
                    <a:pt x="1543" y="2787"/>
                    <a:pt x="1543" y="2787"/>
                  </a:cubicBezTo>
                  <a:cubicBezTo>
                    <a:pt x="1536" y="2784"/>
                    <a:pt x="1536" y="2784"/>
                    <a:pt x="1536" y="2784"/>
                  </a:cubicBezTo>
                  <a:cubicBezTo>
                    <a:pt x="1522" y="2780"/>
                    <a:pt x="1522" y="2780"/>
                    <a:pt x="1522" y="2780"/>
                  </a:cubicBezTo>
                  <a:cubicBezTo>
                    <a:pt x="1488" y="2777"/>
                    <a:pt x="1488" y="2777"/>
                    <a:pt x="1488" y="2777"/>
                  </a:cubicBezTo>
                  <a:cubicBezTo>
                    <a:pt x="1471" y="2760"/>
                    <a:pt x="1471" y="2760"/>
                    <a:pt x="1471" y="2760"/>
                  </a:cubicBezTo>
                  <a:cubicBezTo>
                    <a:pt x="1471" y="2736"/>
                    <a:pt x="1471" y="2736"/>
                    <a:pt x="1471" y="2736"/>
                  </a:cubicBezTo>
                  <a:cubicBezTo>
                    <a:pt x="1471" y="2712"/>
                    <a:pt x="1471" y="2712"/>
                    <a:pt x="1471" y="2712"/>
                  </a:cubicBezTo>
                  <a:cubicBezTo>
                    <a:pt x="1468" y="2691"/>
                    <a:pt x="1468" y="2691"/>
                    <a:pt x="1468" y="2691"/>
                  </a:cubicBezTo>
                  <a:cubicBezTo>
                    <a:pt x="1461" y="2678"/>
                    <a:pt x="1461" y="2678"/>
                    <a:pt x="1461" y="2678"/>
                  </a:cubicBezTo>
                  <a:cubicBezTo>
                    <a:pt x="1444" y="2671"/>
                    <a:pt x="1444" y="2671"/>
                    <a:pt x="1444" y="2671"/>
                  </a:cubicBezTo>
                  <a:cubicBezTo>
                    <a:pt x="1409" y="2671"/>
                    <a:pt x="1409" y="2671"/>
                    <a:pt x="1409" y="2671"/>
                  </a:cubicBezTo>
                  <a:cubicBezTo>
                    <a:pt x="1399" y="2667"/>
                    <a:pt x="1399" y="2667"/>
                    <a:pt x="1399" y="2667"/>
                  </a:cubicBezTo>
                  <a:cubicBezTo>
                    <a:pt x="1389" y="2678"/>
                    <a:pt x="1389" y="2678"/>
                    <a:pt x="1389" y="2678"/>
                  </a:cubicBezTo>
                  <a:cubicBezTo>
                    <a:pt x="1382" y="2695"/>
                    <a:pt x="1382" y="2695"/>
                    <a:pt x="1382" y="2695"/>
                  </a:cubicBezTo>
                  <a:cubicBezTo>
                    <a:pt x="1382" y="2715"/>
                    <a:pt x="1382" y="2715"/>
                    <a:pt x="1382" y="2715"/>
                  </a:cubicBezTo>
                  <a:cubicBezTo>
                    <a:pt x="1375" y="2725"/>
                    <a:pt x="1375" y="2725"/>
                    <a:pt x="1375" y="2725"/>
                  </a:cubicBezTo>
                  <a:cubicBezTo>
                    <a:pt x="1365" y="2712"/>
                    <a:pt x="1365" y="2712"/>
                    <a:pt x="1365" y="2712"/>
                  </a:cubicBezTo>
                  <a:cubicBezTo>
                    <a:pt x="1345" y="2695"/>
                    <a:pt x="1345" y="2695"/>
                    <a:pt x="1345" y="2695"/>
                  </a:cubicBezTo>
                  <a:cubicBezTo>
                    <a:pt x="1338" y="2681"/>
                    <a:pt x="1338" y="2681"/>
                    <a:pt x="1338" y="2681"/>
                  </a:cubicBezTo>
                  <a:cubicBezTo>
                    <a:pt x="1334" y="2678"/>
                    <a:pt x="1334" y="2678"/>
                    <a:pt x="1334" y="2678"/>
                  </a:cubicBezTo>
                  <a:cubicBezTo>
                    <a:pt x="1317" y="2664"/>
                    <a:pt x="1317" y="2664"/>
                    <a:pt x="1317" y="2664"/>
                  </a:cubicBezTo>
                  <a:cubicBezTo>
                    <a:pt x="1321" y="2647"/>
                    <a:pt x="1321" y="2647"/>
                    <a:pt x="1321" y="2647"/>
                  </a:cubicBezTo>
                  <a:cubicBezTo>
                    <a:pt x="1307" y="2626"/>
                    <a:pt x="1307" y="2626"/>
                    <a:pt x="1307" y="2626"/>
                  </a:cubicBezTo>
                  <a:cubicBezTo>
                    <a:pt x="1300" y="2623"/>
                    <a:pt x="1300" y="2623"/>
                    <a:pt x="1300" y="2623"/>
                  </a:cubicBezTo>
                  <a:cubicBezTo>
                    <a:pt x="1293" y="2613"/>
                    <a:pt x="1293" y="2613"/>
                    <a:pt x="1293" y="2613"/>
                  </a:cubicBezTo>
                  <a:cubicBezTo>
                    <a:pt x="1283" y="2609"/>
                    <a:pt x="1283" y="2609"/>
                    <a:pt x="1283" y="2609"/>
                  </a:cubicBezTo>
                  <a:cubicBezTo>
                    <a:pt x="1280" y="2602"/>
                    <a:pt x="1280" y="2602"/>
                    <a:pt x="1280" y="2602"/>
                  </a:cubicBezTo>
                  <a:cubicBezTo>
                    <a:pt x="1276" y="2596"/>
                    <a:pt x="1276" y="2596"/>
                    <a:pt x="1276" y="2596"/>
                  </a:cubicBezTo>
                  <a:cubicBezTo>
                    <a:pt x="1262" y="2585"/>
                    <a:pt x="1262" y="2585"/>
                    <a:pt x="1262" y="2585"/>
                  </a:cubicBezTo>
                  <a:cubicBezTo>
                    <a:pt x="1249" y="2585"/>
                    <a:pt x="1249" y="2585"/>
                    <a:pt x="1249" y="2585"/>
                  </a:cubicBezTo>
                  <a:cubicBezTo>
                    <a:pt x="1245" y="2592"/>
                    <a:pt x="1245" y="2592"/>
                    <a:pt x="1245" y="2592"/>
                  </a:cubicBezTo>
                  <a:cubicBezTo>
                    <a:pt x="1252" y="2602"/>
                    <a:pt x="1252" y="2602"/>
                    <a:pt x="1252" y="2602"/>
                  </a:cubicBezTo>
                  <a:cubicBezTo>
                    <a:pt x="1266" y="2609"/>
                    <a:pt x="1266" y="2609"/>
                    <a:pt x="1266" y="2609"/>
                  </a:cubicBezTo>
                  <a:cubicBezTo>
                    <a:pt x="1266" y="2619"/>
                    <a:pt x="1266" y="2619"/>
                    <a:pt x="1266" y="2619"/>
                  </a:cubicBezTo>
                  <a:cubicBezTo>
                    <a:pt x="1249" y="2626"/>
                    <a:pt x="1249" y="2626"/>
                    <a:pt x="1249" y="2626"/>
                  </a:cubicBezTo>
                  <a:cubicBezTo>
                    <a:pt x="1239" y="2630"/>
                    <a:pt x="1239" y="2630"/>
                    <a:pt x="1239" y="2630"/>
                  </a:cubicBezTo>
                  <a:cubicBezTo>
                    <a:pt x="1242" y="2640"/>
                    <a:pt x="1242" y="2640"/>
                    <a:pt x="1242" y="2640"/>
                  </a:cubicBezTo>
                  <a:cubicBezTo>
                    <a:pt x="1242" y="2647"/>
                    <a:pt x="1242" y="2647"/>
                    <a:pt x="1242" y="2647"/>
                  </a:cubicBezTo>
                  <a:cubicBezTo>
                    <a:pt x="1228" y="2657"/>
                    <a:pt x="1228" y="2657"/>
                    <a:pt x="1228" y="2657"/>
                  </a:cubicBezTo>
                  <a:cubicBezTo>
                    <a:pt x="1221" y="2664"/>
                    <a:pt x="1221" y="2664"/>
                    <a:pt x="1221" y="2664"/>
                  </a:cubicBezTo>
                  <a:cubicBezTo>
                    <a:pt x="1215" y="2643"/>
                    <a:pt x="1215" y="2643"/>
                    <a:pt x="1215" y="2643"/>
                  </a:cubicBezTo>
                  <a:cubicBezTo>
                    <a:pt x="1211" y="2626"/>
                    <a:pt x="1211" y="2626"/>
                    <a:pt x="1211" y="2626"/>
                  </a:cubicBezTo>
                  <a:cubicBezTo>
                    <a:pt x="1191" y="2613"/>
                    <a:pt x="1191" y="2613"/>
                    <a:pt x="1191" y="2613"/>
                  </a:cubicBezTo>
                  <a:cubicBezTo>
                    <a:pt x="1180" y="2599"/>
                    <a:pt x="1180" y="2599"/>
                    <a:pt x="1180" y="2599"/>
                  </a:cubicBezTo>
                  <a:lnTo>
                    <a:pt x="1160" y="2602"/>
                  </a:lnTo>
                  <a:close/>
                  <a:moveTo>
                    <a:pt x="1806" y="2804"/>
                  </a:moveTo>
                  <a:cubicBezTo>
                    <a:pt x="1847" y="2753"/>
                    <a:pt x="1847" y="2753"/>
                    <a:pt x="1847" y="2753"/>
                  </a:cubicBezTo>
                  <a:cubicBezTo>
                    <a:pt x="1878" y="2712"/>
                    <a:pt x="1878" y="2712"/>
                    <a:pt x="1878" y="2712"/>
                  </a:cubicBezTo>
                  <a:cubicBezTo>
                    <a:pt x="1926" y="2674"/>
                    <a:pt x="1926" y="2674"/>
                    <a:pt x="1926" y="2674"/>
                  </a:cubicBezTo>
                  <a:cubicBezTo>
                    <a:pt x="1977" y="2647"/>
                    <a:pt x="1977" y="2647"/>
                    <a:pt x="1977" y="2647"/>
                  </a:cubicBezTo>
                  <a:cubicBezTo>
                    <a:pt x="2015" y="2630"/>
                    <a:pt x="2015" y="2630"/>
                    <a:pt x="2015" y="2630"/>
                  </a:cubicBezTo>
                  <a:cubicBezTo>
                    <a:pt x="2059" y="2626"/>
                    <a:pt x="2059" y="2626"/>
                    <a:pt x="2059" y="2626"/>
                  </a:cubicBezTo>
                  <a:cubicBezTo>
                    <a:pt x="2090" y="2637"/>
                    <a:pt x="2090" y="2637"/>
                    <a:pt x="2090" y="2637"/>
                  </a:cubicBezTo>
                  <a:cubicBezTo>
                    <a:pt x="2131" y="2647"/>
                    <a:pt x="2131" y="2647"/>
                    <a:pt x="2131" y="2647"/>
                  </a:cubicBezTo>
                  <a:cubicBezTo>
                    <a:pt x="2172" y="2671"/>
                    <a:pt x="2172" y="2671"/>
                    <a:pt x="2172" y="2671"/>
                  </a:cubicBezTo>
                  <a:cubicBezTo>
                    <a:pt x="2213" y="2684"/>
                    <a:pt x="2213" y="2684"/>
                    <a:pt x="2213" y="2684"/>
                  </a:cubicBezTo>
                  <a:cubicBezTo>
                    <a:pt x="2230" y="2691"/>
                    <a:pt x="2230" y="2691"/>
                    <a:pt x="2230" y="2691"/>
                  </a:cubicBezTo>
                  <a:cubicBezTo>
                    <a:pt x="2264" y="2688"/>
                    <a:pt x="2264" y="2688"/>
                    <a:pt x="2264" y="2688"/>
                  </a:cubicBezTo>
                  <a:cubicBezTo>
                    <a:pt x="2282" y="2671"/>
                    <a:pt x="2282" y="2671"/>
                    <a:pt x="2282" y="2671"/>
                  </a:cubicBezTo>
                  <a:cubicBezTo>
                    <a:pt x="2292" y="2643"/>
                    <a:pt x="2292" y="2643"/>
                    <a:pt x="2292" y="2643"/>
                  </a:cubicBezTo>
                  <a:cubicBezTo>
                    <a:pt x="2288" y="2619"/>
                    <a:pt x="2288" y="2619"/>
                    <a:pt x="2288" y="2619"/>
                  </a:cubicBezTo>
                  <a:cubicBezTo>
                    <a:pt x="2268" y="2596"/>
                    <a:pt x="2268" y="2596"/>
                    <a:pt x="2268" y="2596"/>
                  </a:cubicBezTo>
                  <a:cubicBezTo>
                    <a:pt x="2258" y="2582"/>
                    <a:pt x="2258" y="2582"/>
                    <a:pt x="2258" y="2582"/>
                  </a:cubicBezTo>
                  <a:cubicBezTo>
                    <a:pt x="2254" y="2561"/>
                    <a:pt x="2254" y="2561"/>
                    <a:pt x="2254" y="2561"/>
                  </a:cubicBezTo>
                  <a:cubicBezTo>
                    <a:pt x="2247" y="2548"/>
                    <a:pt x="2247" y="2548"/>
                    <a:pt x="2247" y="2548"/>
                  </a:cubicBezTo>
                  <a:cubicBezTo>
                    <a:pt x="2230" y="2531"/>
                    <a:pt x="2230" y="2531"/>
                    <a:pt x="2230" y="2531"/>
                  </a:cubicBezTo>
                  <a:cubicBezTo>
                    <a:pt x="2213" y="2517"/>
                    <a:pt x="2213" y="2517"/>
                    <a:pt x="2213" y="2517"/>
                  </a:cubicBezTo>
                  <a:cubicBezTo>
                    <a:pt x="2179" y="2503"/>
                    <a:pt x="2179" y="2503"/>
                    <a:pt x="2179" y="2503"/>
                  </a:cubicBezTo>
                  <a:cubicBezTo>
                    <a:pt x="2162" y="2493"/>
                    <a:pt x="2162" y="2493"/>
                    <a:pt x="2162" y="2493"/>
                  </a:cubicBezTo>
                  <a:cubicBezTo>
                    <a:pt x="2162" y="2493"/>
                    <a:pt x="2128" y="2486"/>
                    <a:pt x="2114" y="2486"/>
                  </a:cubicBezTo>
                  <a:cubicBezTo>
                    <a:pt x="2100" y="2486"/>
                    <a:pt x="2056" y="2483"/>
                    <a:pt x="2056" y="2483"/>
                  </a:cubicBezTo>
                  <a:cubicBezTo>
                    <a:pt x="1987" y="2479"/>
                    <a:pt x="1987" y="2479"/>
                    <a:pt x="1987" y="2479"/>
                  </a:cubicBezTo>
                  <a:cubicBezTo>
                    <a:pt x="1967" y="2472"/>
                    <a:pt x="1967" y="2472"/>
                    <a:pt x="1967" y="2472"/>
                  </a:cubicBezTo>
                  <a:cubicBezTo>
                    <a:pt x="1933" y="2462"/>
                    <a:pt x="1933" y="2462"/>
                    <a:pt x="1933" y="2462"/>
                  </a:cubicBezTo>
                  <a:cubicBezTo>
                    <a:pt x="1916" y="2442"/>
                    <a:pt x="1916" y="2442"/>
                    <a:pt x="1916" y="2442"/>
                  </a:cubicBezTo>
                  <a:cubicBezTo>
                    <a:pt x="1905" y="2431"/>
                    <a:pt x="1905" y="2431"/>
                    <a:pt x="1905" y="2431"/>
                  </a:cubicBezTo>
                  <a:cubicBezTo>
                    <a:pt x="1902" y="2414"/>
                    <a:pt x="1902" y="2414"/>
                    <a:pt x="1902" y="2414"/>
                  </a:cubicBezTo>
                  <a:cubicBezTo>
                    <a:pt x="1899" y="2397"/>
                    <a:pt x="1899" y="2397"/>
                    <a:pt x="1899" y="2397"/>
                  </a:cubicBezTo>
                  <a:cubicBezTo>
                    <a:pt x="1885" y="2383"/>
                    <a:pt x="1885" y="2383"/>
                    <a:pt x="1885" y="2383"/>
                  </a:cubicBezTo>
                  <a:cubicBezTo>
                    <a:pt x="1875" y="2394"/>
                    <a:pt x="1875" y="2394"/>
                    <a:pt x="1875" y="2394"/>
                  </a:cubicBezTo>
                  <a:cubicBezTo>
                    <a:pt x="1864" y="2401"/>
                    <a:pt x="1864" y="2401"/>
                    <a:pt x="1864" y="2401"/>
                  </a:cubicBezTo>
                  <a:cubicBezTo>
                    <a:pt x="1861" y="2407"/>
                    <a:pt x="1861" y="2407"/>
                    <a:pt x="1861" y="2407"/>
                  </a:cubicBezTo>
                  <a:cubicBezTo>
                    <a:pt x="1851" y="2411"/>
                    <a:pt x="1851" y="2411"/>
                    <a:pt x="1851" y="2411"/>
                  </a:cubicBezTo>
                  <a:cubicBezTo>
                    <a:pt x="1840" y="2425"/>
                    <a:pt x="1840" y="2425"/>
                    <a:pt x="1840" y="2425"/>
                  </a:cubicBezTo>
                  <a:cubicBezTo>
                    <a:pt x="1837" y="2438"/>
                    <a:pt x="1837" y="2438"/>
                    <a:pt x="1837" y="2438"/>
                  </a:cubicBezTo>
                  <a:cubicBezTo>
                    <a:pt x="1854" y="2448"/>
                    <a:pt x="1854" y="2448"/>
                    <a:pt x="1854" y="2448"/>
                  </a:cubicBezTo>
                  <a:cubicBezTo>
                    <a:pt x="1871" y="2438"/>
                    <a:pt x="1871" y="2438"/>
                    <a:pt x="1871" y="2438"/>
                  </a:cubicBezTo>
                  <a:cubicBezTo>
                    <a:pt x="1888" y="2455"/>
                    <a:pt x="1888" y="2455"/>
                    <a:pt x="1888" y="2455"/>
                  </a:cubicBezTo>
                  <a:cubicBezTo>
                    <a:pt x="1899" y="2479"/>
                    <a:pt x="1899" y="2479"/>
                    <a:pt x="1899" y="2479"/>
                  </a:cubicBezTo>
                  <a:cubicBezTo>
                    <a:pt x="1916" y="2490"/>
                    <a:pt x="1916" y="2490"/>
                    <a:pt x="1916" y="2490"/>
                  </a:cubicBezTo>
                  <a:cubicBezTo>
                    <a:pt x="1922" y="2496"/>
                    <a:pt x="1922" y="2496"/>
                    <a:pt x="1922" y="2496"/>
                  </a:cubicBezTo>
                  <a:cubicBezTo>
                    <a:pt x="1916" y="2507"/>
                    <a:pt x="1916" y="2507"/>
                    <a:pt x="1916" y="2507"/>
                  </a:cubicBezTo>
                  <a:cubicBezTo>
                    <a:pt x="1902" y="2510"/>
                    <a:pt x="1902" y="2510"/>
                    <a:pt x="1902" y="2510"/>
                  </a:cubicBezTo>
                  <a:cubicBezTo>
                    <a:pt x="1895" y="2513"/>
                    <a:pt x="1895" y="2513"/>
                    <a:pt x="1895" y="2513"/>
                  </a:cubicBezTo>
                  <a:cubicBezTo>
                    <a:pt x="1888" y="2534"/>
                    <a:pt x="1888" y="2534"/>
                    <a:pt x="1888" y="2534"/>
                  </a:cubicBezTo>
                  <a:cubicBezTo>
                    <a:pt x="1892" y="2548"/>
                    <a:pt x="1892" y="2548"/>
                    <a:pt x="1892" y="2548"/>
                  </a:cubicBezTo>
                  <a:cubicBezTo>
                    <a:pt x="1899" y="2565"/>
                    <a:pt x="1899" y="2565"/>
                    <a:pt x="1899" y="2565"/>
                  </a:cubicBezTo>
                  <a:cubicBezTo>
                    <a:pt x="1916" y="2568"/>
                    <a:pt x="1916" y="2568"/>
                    <a:pt x="1916" y="2568"/>
                  </a:cubicBezTo>
                  <a:cubicBezTo>
                    <a:pt x="1940" y="2568"/>
                    <a:pt x="1940" y="2568"/>
                    <a:pt x="1940" y="2568"/>
                  </a:cubicBezTo>
                  <a:cubicBezTo>
                    <a:pt x="1957" y="2572"/>
                    <a:pt x="1957" y="2572"/>
                    <a:pt x="1957" y="2572"/>
                  </a:cubicBezTo>
                  <a:cubicBezTo>
                    <a:pt x="1981" y="2568"/>
                    <a:pt x="1981" y="2568"/>
                    <a:pt x="1981" y="2568"/>
                  </a:cubicBezTo>
                  <a:cubicBezTo>
                    <a:pt x="1987" y="2558"/>
                    <a:pt x="1987" y="2558"/>
                    <a:pt x="1987" y="2558"/>
                  </a:cubicBezTo>
                  <a:cubicBezTo>
                    <a:pt x="2001" y="2565"/>
                    <a:pt x="2001" y="2565"/>
                    <a:pt x="2001" y="2565"/>
                  </a:cubicBezTo>
                  <a:cubicBezTo>
                    <a:pt x="2008" y="2572"/>
                    <a:pt x="2008" y="2572"/>
                    <a:pt x="2008" y="2572"/>
                  </a:cubicBezTo>
                  <a:cubicBezTo>
                    <a:pt x="2008" y="2582"/>
                    <a:pt x="2008" y="2582"/>
                    <a:pt x="2008" y="2582"/>
                  </a:cubicBezTo>
                  <a:cubicBezTo>
                    <a:pt x="2001" y="2589"/>
                    <a:pt x="2001" y="2589"/>
                    <a:pt x="2001" y="2589"/>
                  </a:cubicBezTo>
                  <a:cubicBezTo>
                    <a:pt x="1967" y="2589"/>
                    <a:pt x="1967" y="2589"/>
                    <a:pt x="1967" y="2589"/>
                  </a:cubicBezTo>
                  <a:cubicBezTo>
                    <a:pt x="1957" y="2596"/>
                    <a:pt x="1957" y="2596"/>
                    <a:pt x="1957" y="2596"/>
                  </a:cubicBezTo>
                  <a:cubicBezTo>
                    <a:pt x="1943" y="2592"/>
                    <a:pt x="1943" y="2592"/>
                    <a:pt x="1943" y="2592"/>
                  </a:cubicBezTo>
                  <a:cubicBezTo>
                    <a:pt x="1929" y="2606"/>
                    <a:pt x="1929" y="2606"/>
                    <a:pt x="1929" y="2606"/>
                  </a:cubicBezTo>
                  <a:cubicBezTo>
                    <a:pt x="1926" y="2616"/>
                    <a:pt x="1926" y="2616"/>
                    <a:pt x="1926" y="2616"/>
                  </a:cubicBezTo>
                  <a:cubicBezTo>
                    <a:pt x="1922" y="2626"/>
                    <a:pt x="1922" y="2626"/>
                    <a:pt x="1922" y="2626"/>
                  </a:cubicBezTo>
                  <a:cubicBezTo>
                    <a:pt x="1922" y="2637"/>
                    <a:pt x="1922" y="2637"/>
                    <a:pt x="1922" y="2637"/>
                  </a:cubicBezTo>
                  <a:cubicBezTo>
                    <a:pt x="1916" y="2633"/>
                    <a:pt x="1916" y="2633"/>
                    <a:pt x="1916" y="2633"/>
                  </a:cubicBezTo>
                  <a:cubicBezTo>
                    <a:pt x="1902" y="2630"/>
                    <a:pt x="1902" y="2630"/>
                    <a:pt x="1902" y="2630"/>
                  </a:cubicBezTo>
                  <a:cubicBezTo>
                    <a:pt x="1892" y="2626"/>
                    <a:pt x="1892" y="2626"/>
                    <a:pt x="1892" y="2626"/>
                  </a:cubicBezTo>
                  <a:cubicBezTo>
                    <a:pt x="1895" y="2613"/>
                    <a:pt x="1895" y="2613"/>
                    <a:pt x="1895" y="2613"/>
                  </a:cubicBezTo>
                  <a:cubicBezTo>
                    <a:pt x="1895" y="2599"/>
                    <a:pt x="1895" y="2599"/>
                    <a:pt x="1895" y="2599"/>
                  </a:cubicBezTo>
                  <a:cubicBezTo>
                    <a:pt x="1888" y="2589"/>
                    <a:pt x="1888" y="2589"/>
                    <a:pt x="1888" y="2589"/>
                  </a:cubicBezTo>
                  <a:cubicBezTo>
                    <a:pt x="1888" y="2589"/>
                    <a:pt x="1888" y="2589"/>
                    <a:pt x="1888" y="2589"/>
                  </a:cubicBezTo>
                  <a:cubicBezTo>
                    <a:pt x="1875" y="2582"/>
                    <a:pt x="1875" y="2582"/>
                    <a:pt x="1875" y="2582"/>
                  </a:cubicBezTo>
                  <a:cubicBezTo>
                    <a:pt x="1854" y="2582"/>
                    <a:pt x="1854" y="2582"/>
                    <a:pt x="1854" y="2582"/>
                  </a:cubicBezTo>
                  <a:cubicBezTo>
                    <a:pt x="1851" y="2592"/>
                    <a:pt x="1851" y="2592"/>
                    <a:pt x="1851" y="2592"/>
                  </a:cubicBezTo>
                  <a:cubicBezTo>
                    <a:pt x="1847" y="2602"/>
                    <a:pt x="1847" y="2602"/>
                    <a:pt x="1847" y="2602"/>
                  </a:cubicBezTo>
                  <a:cubicBezTo>
                    <a:pt x="1834" y="2609"/>
                    <a:pt x="1834" y="2609"/>
                    <a:pt x="1834" y="2609"/>
                  </a:cubicBezTo>
                  <a:cubicBezTo>
                    <a:pt x="1810" y="2596"/>
                    <a:pt x="1810" y="2596"/>
                    <a:pt x="1810" y="2596"/>
                  </a:cubicBezTo>
                  <a:cubicBezTo>
                    <a:pt x="1782" y="2582"/>
                    <a:pt x="1782" y="2582"/>
                    <a:pt x="1782" y="2582"/>
                  </a:cubicBezTo>
                  <a:cubicBezTo>
                    <a:pt x="1775" y="2575"/>
                    <a:pt x="1775" y="2575"/>
                    <a:pt x="1775" y="2575"/>
                  </a:cubicBezTo>
                  <a:cubicBezTo>
                    <a:pt x="1765" y="2575"/>
                    <a:pt x="1765" y="2575"/>
                    <a:pt x="1765" y="2575"/>
                  </a:cubicBezTo>
                  <a:cubicBezTo>
                    <a:pt x="1751" y="2578"/>
                    <a:pt x="1751" y="2578"/>
                    <a:pt x="1751" y="2578"/>
                  </a:cubicBezTo>
                  <a:cubicBezTo>
                    <a:pt x="1748" y="2592"/>
                    <a:pt x="1748" y="2592"/>
                    <a:pt x="1748" y="2592"/>
                  </a:cubicBezTo>
                  <a:cubicBezTo>
                    <a:pt x="1748" y="2609"/>
                    <a:pt x="1748" y="2609"/>
                    <a:pt x="1748" y="2609"/>
                  </a:cubicBezTo>
                  <a:cubicBezTo>
                    <a:pt x="1731" y="2609"/>
                    <a:pt x="1731" y="2609"/>
                    <a:pt x="1731" y="2609"/>
                  </a:cubicBezTo>
                  <a:cubicBezTo>
                    <a:pt x="1717" y="2602"/>
                    <a:pt x="1717" y="2602"/>
                    <a:pt x="1717" y="2602"/>
                  </a:cubicBezTo>
                  <a:cubicBezTo>
                    <a:pt x="1707" y="2606"/>
                    <a:pt x="1707" y="2606"/>
                    <a:pt x="1707" y="2606"/>
                  </a:cubicBezTo>
                  <a:cubicBezTo>
                    <a:pt x="1700" y="2616"/>
                    <a:pt x="1700" y="2616"/>
                    <a:pt x="1700" y="2616"/>
                  </a:cubicBezTo>
                  <a:cubicBezTo>
                    <a:pt x="1683" y="2626"/>
                    <a:pt x="1683" y="2626"/>
                    <a:pt x="1683" y="2626"/>
                  </a:cubicBezTo>
                  <a:cubicBezTo>
                    <a:pt x="1673" y="2647"/>
                    <a:pt x="1673" y="2647"/>
                    <a:pt x="1673" y="2647"/>
                  </a:cubicBezTo>
                  <a:cubicBezTo>
                    <a:pt x="1676" y="2661"/>
                    <a:pt x="1676" y="2661"/>
                    <a:pt x="1676" y="2661"/>
                  </a:cubicBezTo>
                  <a:cubicBezTo>
                    <a:pt x="1697" y="2661"/>
                    <a:pt x="1697" y="2661"/>
                    <a:pt x="1697" y="2661"/>
                  </a:cubicBezTo>
                  <a:cubicBezTo>
                    <a:pt x="1707" y="2671"/>
                    <a:pt x="1707" y="2671"/>
                    <a:pt x="1707" y="2671"/>
                  </a:cubicBezTo>
                  <a:cubicBezTo>
                    <a:pt x="1704" y="2678"/>
                    <a:pt x="1704" y="2678"/>
                    <a:pt x="1704" y="2678"/>
                  </a:cubicBezTo>
                  <a:cubicBezTo>
                    <a:pt x="1690" y="2678"/>
                    <a:pt x="1690" y="2678"/>
                    <a:pt x="1690" y="2678"/>
                  </a:cubicBezTo>
                  <a:cubicBezTo>
                    <a:pt x="1673" y="2691"/>
                    <a:pt x="1673" y="2691"/>
                    <a:pt x="1673" y="2691"/>
                  </a:cubicBezTo>
                  <a:cubicBezTo>
                    <a:pt x="1663" y="2702"/>
                    <a:pt x="1663" y="2702"/>
                    <a:pt x="1663" y="2702"/>
                  </a:cubicBezTo>
                  <a:cubicBezTo>
                    <a:pt x="1663" y="2715"/>
                    <a:pt x="1663" y="2715"/>
                    <a:pt x="1663" y="2715"/>
                  </a:cubicBezTo>
                  <a:cubicBezTo>
                    <a:pt x="1652" y="2719"/>
                    <a:pt x="1652" y="2719"/>
                    <a:pt x="1652" y="2719"/>
                  </a:cubicBezTo>
                  <a:cubicBezTo>
                    <a:pt x="1649" y="2739"/>
                    <a:pt x="1649" y="2739"/>
                    <a:pt x="1649" y="2739"/>
                  </a:cubicBezTo>
                  <a:cubicBezTo>
                    <a:pt x="1645" y="2756"/>
                    <a:pt x="1645" y="2756"/>
                    <a:pt x="1645" y="2756"/>
                  </a:cubicBezTo>
                  <a:cubicBezTo>
                    <a:pt x="1652" y="2770"/>
                    <a:pt x="1652" y="2770"/>
                    <a:pt x="1652" y="2770"/>
                  </a:cubicBezTo>
                  <a:cubicBezTo>
                    <a:pt x="1680" y="2770"/>
                    <a:pt x="1680" y="2770"/>
                    <a:pt x="1680" y="2770"/>
                  </a:cubicBezTo>
                  <a:cubicBezTo>
                    <a:pt x="1690" y="2767"/>
                    <a:pt x="1690" y="2767"/>
                    <a:pt x="1690" y="2767"/>
                  </a:cubicBezTo>
                  <a:cubicBezTo>
                    <a:pt x="1700" y="2767"/>
                    <a:pt x="1700" y="2767"/>
                    <a:pt x="1700" y="2767"/>
                  </a:cubicBezTo>
                  <a:cubicBezTo>
                    <a:pt x="1707" y="2773"/>
                    <a:pt x="1707" y="2773"/>
                    <a:pt x="1707" y="2773"/>
                  </a:cubicBezTo>
                  <a:cubicBezTo>
                    <a:pt x="1700" y="2787"/>
                    <a:pt x="1700" y="2787"/>
                    <a:pt x="1700" y="2787"/>
                  </a:cubicBezTo>
                  <a:cubicBezTo>
                    <a:pt x="1693" y="2801"/>
                    <a:pt x="1693" y="2801"/>
                    <a:pt x="1693" y="2801"/>
                  </a:cubicBezTo>
                  <a:cubicBezTo>
                    <a:pt x="1690" y="2804"/>
                    <a:pt x="1690" y="2804"/>
                    <a:pt x="1690" y="2804"/>
                  </a:cubicBezTo>
                  <a:cubicBezTo>
                    <a:pt x="1704" y="2821"/>
                    <a:pt x="1704" y="2821"/>
                    <a:pt x="1704" y="2821"/>
                  </a:cubicBezTo>
                  <a:cubicBezTo>
                    <a:pt x="1721" y="2821"/>
                    <a:pt x="1721" y="2821"/>
                    <a:pt x="1721" y="2821"/>
                  </a:cubicBezTo>
                  <a:cubicBezTo>
                    <a:pt x="1755" y="2831"/>
                    <a:pt x="1755" y="2831"/>
                    <a:pt x="1755" y="2831"/>
                  </a:cubicBezTo>
                  <a:cubicBezTo>
                    <a:pt x="1782" y="2831"/>
                    <a:pt x="1782" y="2831"/>
                    <a:pt x="1782" y="2831"/>
                  </a:cubicBezTo>
                  <a:cubicBezTo>
                    <a:pt x="1796" y="2828"/>
                    <a:pt x="1796" y="2828"/>
                    <a:pt x="1796" y="2828"/>
                  </a:cubicBezTo>
                  <a:lnTo>
                    <a:pt x="1806" y="2804"/>
                  </a:lnTo>
                  <a:close/>
                  <a:moveTo>
                    <a:pt x="93" y="2814"/>
                  </a:moveTo>
                  <a:cubicBezTo>
                    <a:pt x="110" y="2825"/>
                    <a:pt x="110" y="2825"/>
                    <a:pt x="110" y="2825"/>
                  </a:cubicBezTo>
                  <a:cubicBezTo>
                    <a:pt x="120" y="2838"/>
                    <a:pt x="120" y="2838"/>
                    <a:pt x="120" y="2838"/>
                  </a:cubicBezTo>
                  <a:cubicBezTo>
                    <a:pt x="117" y="2852"/>
                    <a:pt x="117" y="2852"/>
                    <a:pt x="117" y="2852"/>
                  </a:cubicBezTo>
                  <a:cubicBezTo>
                    <a:pt x="117" y="2873"/>
                    <a:pt x="117" y="2873"/>
                    <a:pt x="117" y="2873"/>
                  </a:cubicBezTo>
                  <a:cubicBezTo>
                    <a:pt x="107" y="2873"/>
                    <a:pt x="107" y="2873"/>
                    <a:pt x="107" y="2873"/>
                  </a:cubicBezTo>
                  <a:cubicBezTo>
                    <a:pt x="96" y="2862"/>
                    <a:pt x="96" y="2862"/>
                    <a:pt x="96" y="2862"/>
                  </a:cubicBezTo>
                  <a:cubicBezTo>
                    <a:pt x="89" y="2845"/>
                    <a:pt x="89" y="2845"/>
                    <a:pt x="89" y="2845"/>
                  </a:cubicBezTo>
                  <a:cubicBezTo>
                    <a:pt x="86" y="2831"/>
                    <a:pt x="86" y="2831"/>
                    <a:pt x="86" y="2831"/>
                  </a:cubicBezTo>
                  <a:lnTo>
                    <a:pt x="93" y="2814"/>
                  </a:lnTo>
                  <a:close/>
                  <a:moveTo>
                    <a:pt x="520" y="2534"/>
                  </a:moveTo>
                  <a:cubicBezTo>
                    <a:pt x="541" y="2541"/>
                    <a:pt x="541" y="2541"/>
                    <a:pt x="541" y="2541"/>
                  </a:cubicBezTo>
                  <a:cubicBezTo>
                    <a:pt x="548" y="2558"/>
                    <a:pt x="548" y="2558"/>
                    <a:pt x="548" y="2558"/>
                  </a:cubicBezTo>
                  <a:cubicBezTo>
                    <a:pt x="544" y="2568"/>
                    <a:pt x="544" y="2568"/>
                    <a:pt x="544" y="2568"/>
                  </a:cubicBezTo>
                  <a:cubicBezTo>
                    <a:pt x="531" y="2575"/>
                    <a:pt x="531" y="2575"/>
                    <a:pt x="531" y="2575"/>
                  </a:cubicBezTo>
                  <a:cubicBezTo>
                    <a:pt x="513" y="2561"/>
                    <a:pt x="513" y="2561"/>
                    <a:pt x="513" y="2561"/>
                  </a:cubicBezTo>
                  <a:lnTo>
                    <a:pt x="520" y="2534"/>
                  </a:lnTo>
                  <a:close/>
                  <a:moveTo>
                    <a:pt x="602" y="2397"/>
                  </a:moveTo>
                  <a:cubicBezTo>
                    <a:pt x="582" y="2407"/>
                    <a:pt x="582" y="2407"/>
                    <a:pt x="582" y="2407"/>
                  </a:cubicBezTo>
                  <a:cubicBezTo>
                    <a:pt x="572" y="2418"/>
                    <a:pt x="572" y="2418"/>
                    <a:pt x="572" y="2418"/>
                  </a:cubicBezTo>
                  <a:cubicBezTo>
                    <a:pt x="589" y="2425"/>
                    <a:pt x="589" y="2425"/>
                    <a:pt x="589" y="2425"/>
                  </a:cubicBezTo>
                  <a:cubicBezTo>
                    <a:pt x="602" y="2418"/>
                    <a:pt x="602" y="2418"/>
                    <a:pt x="602" y="2418"/>
                  </a:cubicBezTo>
                  <a:cubicBezTo>
                    <a:pt x="619" y="2407"/>
                    <a:pt x="619" y="2407"/>
                    <a:pt x="619" y="2407"/>
                  </a:cubicBezTo>
                  <a:cubicBezTo>
                    <a:pt x="630" y="2394"/>
                    <a:pt x="630" y="2394"/>
                    <a:pt x="630" y="2394"/>
                  </a:cubicBezTo>
                  <a:cubicBezTo>
                    <a:pt x="633" y="2387"/>
                    <a:pt x="633" y="2387"/>
                    <a:pt x="633" y="2387"/>
                  </a:cubicBezTo>
                  <a:cubicBezTo>
                    <a:pt x="626" y="2377"/>
                    <a:pt x="626" y="2377"/>
                    <a:pt x="626" y="2377"/>
                  </a:cubicBezTo>
                  <a:cubicBezTo>
                    <a:pt x="616" y="2377"/>
                    <a:pt x="616" y="2377"/>
                    <a:pt x="616" y="2377"/>
                  </a:cubicBezTo>
                  <a:cubicBezTo>
                    <a:pt x="613" y="2380"/>
                    <a:pt x="613" y="2380"/>
                    <a:pt x="613" y="2380"/>
                  </a:cubicBezTo>
                  <a:lnTo>
                    <a:pt x="602" y="2397"/>
                  </a:lnTo>
                  <a:close/>
                  <a:moveTo>
                    <a:pt x="599" y="2554"/>
                  </a:moveTo>
                  <a:cubicBezTo>
                    <a:pt x="582" y="2572"/>
                    <a:pt x="582" y="2572"/>
                    <a:pt x="582" y="2572"/>
                  </a:cubicBezTo>
                  <a:cubicBezTo>
                    <a:pt x="592" y="2599"/>
                    <a:pt x="592" y="2599"/>
                    <a:pt x="592" y="2599"/>
                  </a:cubicBezTo>
                  <a:cubicBezTo>
                    <a:pt x="606" y="2606"/>
                    <a:pt x="606" y="2606"/>
                    <a:pt x="606" y="2606"/>
                  </a:cubicBezTo>
                  <a:cubicBezTo>
                    <a:pt x="613" y="2613"/>
                    <a:pt x="613" y="2613"/>
                    <a:pt x="613" y="2613"/>
                  </a:cubicBezTo>
                  <a:cubicBezTo>
                    <a:pt x="613" y="2630"/>
                    <a:pt x="613" y="2630"/>
                    <a:pt x="613" y="2630"/>
                  </a:cubicBezTo>
                  <a:cubicBezTo>
                    <a:pt x="626" y="2647"/>
                    <a:pt x="626" y="2647"/>
                    <a:pt x="626" y="2647"/>
                  </a:cubicBezTo>
                  <a:cubicBezTo>
                    <a:pt x="637" y="2667"/>
                    <a:pt x="637" y="2667"/>
                    <a:pt x="637" y="2667"/>
                  </a:cubicBezTo>
                  <a:cubicBezTo>
                    <a:pt x="650" y="2678"/>
                    <a:pt x="650" y="2678"/>
                    <a:pt x="650" y="2678"/>
                  </a:cubicBezTo>
                  <a:cubicBezTo>
                    <a:pt x="667" y="2657"/>
                    <a:pt x="667" y="2657"/>
                    <a:pt x="667" y="2657"/>
                  </a:cubicBezTo>
                  <a:cubicBezTo>
                    <a:pt x="681" y="2661"/>
                    <a:pt x="681" y="2661"/>
                    <a:pt x="681" y="2661"/>
                  </a:cubicBezTo>
                  <a:cubicBezTo>
                    <a:pt x="695" y="2640"/>
                    <a:pt x="695" y="2640"/>
                    <a:pt x="695" y="2640"/>
                  </a:cubicBezTo>
                  <a:cubicBezTo>
                    <a:pt x="698" y="2626"/>
                    <a:pt x="698" y="2626"/>
                    <a:pt x="698" y="2626"/>
                  </a:cubicBezTo>
                  <a:cubicBezTo>
                    <a:pt x="712" y="2619"/>
                    <a:pt x="712" y="2619"/>
                    <a:pt x="712" y="2619"/>
                  </a:cubicBezTo>
                  <a:cubicBezTo>
                    <a:pt x="729" y="2619"/>
                    <a:pt x="729" y="2619"/>
                    <a:pt x="729" y="2619"/>
                  </a:cubicBezTo>
                  <a:cubicBezTo>
                    <a:pt x="749" y="2619"/>
                    <a:pt x="749" y="2619"/>
                    <a:pt x="749" y="2619"/>
                  </a:cubicBezTo>
                  <a:cubicBezTo>
                    <a:pt x="760" y="2602"/>
                    <a:pt x="760" y="2602"/>
                    <a:pt x="760" y="2602"/>
                  </a:cubicBezTo>
                  <a:cubicBezTo>
                    <a:pt x="749" y="2596"/>
                    <a:pt x="749" y="2596"/>
                    <a:pt x="749" y="2596"/>
                  </a:cubicBezTo>
                  <a:cubicBezTo>
                    <a:pt x="746" y="2582"/>
                    <a:pt x="746" y="2582"/>
                    <a:pt x="746" y="2582"/>
                  </a:cubicBezTo>
                  <a:cubicBezTo>
                    <a:pt x="743" y="2572"/>
                    <a:pt x="743" y="2572"/>
                    <a:pt x="743" y="2572"/>
                  </a:cubicBezTo>
                  <a:cubicBezTo>
                    <a:pt x="715" y="2572"/>
                    <a:pt x="715" y="2572"/>
                    <a:pt x="715" y="2572"/>
                  </a:cubicBezTo>
                  <a:cubicBezTo>
                    <a:pt x="702" y="2575"/>
                    <a:pt x="702" y="2575"/>
                    <a:pt x="702" y="2575"/>
                  </a:cubicBezTo>
                  <a:cubicBezTo>
                    <a:pt x="681" y="2568"/>
                    <a:pt x="681" y="2568"/>
                    <a:pt x="681" y="2568"/>
                  </a:cubicBezTo>
                  <a:cubicBezTo>
                    <a:pt x="678" y="2561"/>
                    <a:pt x="678" y="2561"/>
                    <a:pt x="678" y="2561"/>
                  </a:cubicBezTo>
                  <a:cubicBezTo>
                    <a:pt x="667" y="2554"/>
                    <a:pt x="667" y="2554"/>
                    <a:pt x="667" y="2554"/>
                  </a:cubicBezTo>
                  <a:cubicBezTo>
                    <a:pt x="664" y="2565"/>
                    <a:pt x="664" y="2565"/>
                    <a:pt x="664" y="2565"/>
                  </a:cubicBezTo>
                  <a:cubicBezTo>
                    <a:pt x="664" y="2578"/>
                    <a:pt x="664" y="2578"/>
                    <a:pt x="664" y="2578"/>
                  </a:cubicBezTo>
                  <a:cubicBezTo>
                    <a:pt x="667" y="2589"/>
                    <a:pt x="667" y="2589"/>
                    <a:pt x="667" y="2589"/>
                  </a:cubicBezTo>
                  <a:cubicBezTo>
                    <a:pt x="667" y="2602"/>
                    <a:pt x="667" y="2602"/>
                    <a:pt x="667" y="2602"/>
                  </a:cubicBezTo>
                  <a:cubicBezTo>
                    <a:pt x="661" y="2606"/>
                    <a:pt x="661" y="2606"/>
                    <a:pt x="661" y="2606"/>
                  </a:cubicBezTo>
                  <a:cubicBezTo>
                    <a:pt x="647" y="2592"/>
                    <a:pt x="647" y="2592"/>
                    <a:pt x="647" y="2592"/>
                  </a:cubicBezTo>
                  <a:cubicBezTo>
                    <a:pt x="630" y="2592"/>
                    <a:pt x="630" y="2592"/>
                    <a:pt x="630" y="2592"/>
                  </a:cubicBezTo>
                  <a:lnTo>
                    <a:pt x="599" y="2554"/>
                  </a:lnTo>
                  <a:close/>
                  <a:moveTo>
                    <a:pt x="767" y="2698"/>
                  </a:moveTo>
                  <a:cubicBezTo>
                    <a:pt x="767" y="2698"/>
                    <a:pt x="767" y="2698"/>
                    <a:pt x="767" y="2698"/>
                  </a:cubicBezTo>
                  <a:moveTo>
                    <a:pt x="746" y="2743"/>
                  </a:moveTo>
                  <a:cubicBezTo>
                    <a:pt x="767" y="2729"/>
                    <a:pt x="767" y="2729"/>
                    <a:pt x="767" y="2729"/>
                  </a:cubicBezTo>
                  <a:cubicBezTo>
                    <a:pt x="763" y="2719"/>
                    <a:pt x="763" y="2719"/>
                    <a:pt x="763" y="2719"/>
                  </a:cubicBezTo>
                  <a:cubicBezTo>
                    <a:pt x="753" y="2708"/>
                    <a:pt x="753" y="2708"/>
                    <a:pt x="753" y="2708"/>
                  </a:cubicBezTo>
                  <a:cubicBezTo>
                    <a:pt x="756" y="2702"/>
                    <a:pt x="756" y="2702"/>
                    <a:pt x="756" y="2702"/>
                  </a:cubicBezTo>
                  <a:cubicBezTo>
                    <a:pt x="773" y="2702"/>
                    <a:pt x="773" y="2702"/>
                    <a:pt x="773" y="2702"/>
                  </a:cubicBezTo>
                  <a:cubicBezTo>
                    <a:pt x="780" y="2708"/>
                    <a:pt x="780" y="2708"/>
                    <a:pt x="780" y="2708"/>
                  </a:cubicBezTo>
                  <a:cubicBezTo>
                    <a:pt x="797" y="2712"/>
                    <a:pt x="797" y="2712"/>
                    <a:pt x="797" y="2712"/>
                  </a:cubicBezTo>
                  <a:cubicBezTo>
                    <a:pt x="794" y="2722"/>
                    <a:pt x="794" y="2722"/>
                    <a:pt x="794" y="2722"/>
                  </a:cubicBezTo>
                  <a:cubicBezTo>
                    <a:pt x="787" y="2729"/>
                    <a:pt x="787" y="2729"/>
                    <a:pt x="787" y="2729"/>
                  </a:cubicBezTo>
                  <a:cubicBezTo>
                    <a:pt x="784" y="2743"/>
                    <a:pt x="784" y="2743"/>
                    <a:pt x="784" y="2743"/>
                  </a:cubicBezTo>
                  <a:cubicBezTo>
                    <a:pt x="801" y="2739"/>
                    <a:pt x="801" y="2739"/>
                    <a:pt x="801" y="2739"/>
                  </a:cubicBezTo>
                  <a:cubicBezTo>
                    <a:pt x="808" y="2749"/>
                    <a:pt x="808" y="2749"/>
                    <a:pt x="808" y="2749"/>
                  </a:cubicBezTo>
                  <a:cubicBezTo>
                    <a:pt x="811" y="2753"/>
                    <a:pt x="811" y="2753"/>
                    <a:pt x="811" y="2753"/>
                  </a:cubicBezTo>
                  <a:cubicBezTo>
                    <a:pt x="811" y="2763"/>
                    <a:pt x="811" y="2763"/>
                    <a:pt x="811" y="2763"/>
                  </a:cubicBezTo>
                  <a:cubicBezTo>
                    <a:pt x="794" y="2773"/>
                    <a:pt x="794" y="2773"/>
                    <a:pt x="794" y="2773"/>
                  </a:cubicBezTo>
                  <a:cubicBezTo>
                    <a:pt x="787" y="2767"/>
                    <a:pt x="787" y="2767"/>
                    <a:pt x="787" y="2767"/>
                  </a:cubicBezTo>
                  <a:cubicBezTo>
                    <a:pt x="767" y="2763"/>
                    <a:pt x="767" y="2763"/>
                    <a:pt x="767" y="2763"/>
                  </a:cubicBezTo>
                  <a:cubicBezTo>
                    <a:pt x="746" y="2756"/>
                    <a:pt x="746" y="2756"/>
                    <a:pt x="746" y="2756"/>
                  </a:cubicBezTo>
                  <a:lnTo>
                    <a:pt x="746" y="2743"/>
                  </a:lnTo>
                  <a:close/>
                  <a:moveTo>
                    <a:pt x="828" y="2517"/>
                  </a:moveTo>
                  <a:cubicBezTo>
                    <a:pt x="855" y="2520"/>
                    <a:pt x="855" y="2520"/>
                    <a:pt x="855" y="2520"/>
                  </a:cubicBezTo>
                  <a:cubicBezTo>
                    <a:pt x="879" y="2534"/>
                    <a:pt x="879" y="2534"/>
                    <a:pt x="879" y="2534"/>
                  </a:cubicBezTo>
                  <a:cubicBezTo>
                    <a:pt x="883" y="2548"/>
                    <a:pt x="883" y="2548"/>
                    <a:pt x="883" y="2548"/>
                  </a:cubicBezTo>
                  <a:cubicBezTo>
                    <a:pt x="886" y="2561"/>
                    <a:pt x="886" y="2561"/>
                    <a:pt x="886" y="2561"/>
                  </a:cubicBezTo>
                  <a:cubicBezTo>
                    <a:pt x="879" y="2572"/>
                    <a:pt x="879" y="2572"/>
                    <a:pt x="879" y="2572"/>
                  </a:cubicBezTo>
                  <a:cubicBezTo>
                    <a:pt x="866" y="2585"/>
                    <a:pt x="866" y="2585"/>
                    <a:pt x="866" y="2585"/>
                  </a:cubicBezTo>
                  <a:cubicBezTo>
                    <a:pt x="859" y="2596"/>
                    <a:pt x="859" y="2596"/>
                    <a:pt x="859" y="2596"/>
                  </a:cubicBezTo>
                  <a:cubicBezTo>
                    <a:pt x="855" y="2606"/>
                    <a:pt x="855" y="2606"/>
                    <a:pt x="855" y="2606"/>
                  </a:cubicBezTo>
                  <a:cubicBezTo>
                    <a:pt x="845" y="2616"/>
                    <a:pt x="845" y="2616"/>
                    <a:pt x="845" y="2616"/>
                  </a:cubicBezTo>
                  <a:cubicBezTo>
                    <a:pt x="838" y="2602"/>
                    <a:pt x="838" y="2602"/>
                    <a:pt x="838" y="2602"/>
                  </a:cubicBezTo>
                  <a:cubicBezTo>
                    <a:pt x="838" y="2592"/>
                    <a:pt x="838" y="2592"/>
                    <a:pt x="838" y="2592"/>
                  </a:cubicBezTo>
                  <a:cubicBezTo>
                    <a:pt x="832" y="2575"/>
                    <a:pt x="832" y="2575"/>
                    <a:pt x="832" y="2575"/>
                  </a:cubicBezTo>
                  <a:cubicBezTo>
                    <a:pt x="828" y="2565"/>
                    <a:pt x="828" y="2565"/>
                    <a:pt x="828" y="2565"/>
                  </a:cubicBezTo>
                  <a:cubicBezTo>
                    <a:pt x="814" y="2554"/>
                    <a:pt x="814" y="2554"/>
                    <a:pt x="814" y="2554"/>
                  </a:cubicBezTo>
                  <a:cubicBezTo>
                    <a:pt x="808" y="2544"/>
                    <a:pt x="808" y="2544"/>
                    <a:pt x="808" y="2544"/>
                  </a:cubicBezTo>
                  <a:cubicBezTo>
                    <a:pt x="794" y="2541"/>
                    <a:pt x="794" y="2541"/>
                    <a:pt x="794" y="2541"/>
                  </a:cubicBezTo>
                  <a:cubicBezTo>
                    <a:pt x="787" y="2531"/>
                    <a:pt x="787" y="2531"/>
                    <a:pt x="787" y="2531"/>
                  </a:cubicBezTo>
                  <a:cubicBezTo>
                    <a:pt x="797" y="2527"/>
                    <a:pt x="797" y="2527"/>
                    <a:pt x="797" y="2527"/>
                  </a:cubicBezTo>
                  <a:cubicBezTo>
                    <a:pt x="808" y="2513"/>
                    <a:pt x="808" y="2513"/>
                    <a:pt x="808" y="2513"/>
                  </a:cubicBezTo>
                  <a:lnTo>
                    <a:pt x="828" y="2517"/>
                  </a:lnTo>
                  <a:close/>
                  <a:moveTo>
                    <a:pt x="1331" y="2548"/>
                  </a:moveTo>
                  <a:cubicBezTo>
                    <a:pt x="1351" y="2548"/>
                    <a:pt x="1351" y="2548"/>
                    <a:pt x="1351" y="2548"/>
                  </a:cubicBezTo>
                  <a:cubicBezTo>
                    <a:pt x="1355" y="2561"/>
                    <a:pt x="1355" y="2561"/>
                    <a:pt x="1355" y="2561"/>
                  </a:cubicBezTo>
                  <a:cubicBezTo>
                    <a:pt x="1355" y="2575"/>
                    <a:pt x="1355" y="2575"/>
                    <a:pt x="1355" y="2575"/>
                  </a:cubicBezTo>
                  <a:cubicBezTo>
                    <a:pt x="1348" y="2585"/>
                    <a:pt x="1348" y="2585"/>
                    <a:pt x="1348" y="2585"/>
                  </a:cubicBezTo>
                  <a:cubicBezTo>
                    <a:pt x="1338" y="2585"/>
                    <a:pt x="1338" y="2585"/>
                    <a:pt x="1338" y="2585"/>
                  </a:cubicBezTo>
                  <a:cubicBezTo>
                    <a:pt x="1324" y="2575"/>
                    <a:pt x="1324" y="2575"/>
                    <a:pt x="1324" y="2575"/>
                  </a:cubicBezTo>
                  <a:lnTo>
                    <a:pt x="1331" y="2548"/>
                  </a:lnTo>
                  <a:close/>
                  <a:moveTo>
                    <a:pt x="1485" y="2640"/>
                  </a:moveTo>
                  <a:cubicBezTo>
                    <a:pt x="1474" y="2623"/>
                    <a:pt x="1474" y="2623"/>
                    <a:pt x="1474" y="2623"/>
                  </a:cubicBezTo>
                  <a:cubicBezTo>
                    <a:pt x="1461" y="2623"/>
                    <a:pt x="1461" y="2623"/>
                    <a:pt x="1461" y="2623"/>
                  </a:cubicBezTo>
                  <a:cubicBezTo>
                    <a:pt x="1464" y="2640"/>
                    <a:pt x="1464" y="2640"/>
                    <a:pt x="1464" y="2640"/>
                  </a:cubicBezTo>
                  <a:cubicBezTo>
                    <a:pt x="1478" y="2654"/>
                    <a:pt x="1478" y="2654"/>
                    <a:pt x="1478" y="2654"/>
                  </a:cubicBezTo>
                  <a:cubicBezTo>
                    <a:pt x="1492" y="2674"/>
                    <a:pt x="1492" y="2674"/>
                    <a:pt x="1492" y="2674"/>
                  </a:cubicBezTo>
                  <a:cubicBezTo>
                    <a:pt x="1495" y="2688"/>
                    <a:pt x="1495" y="2688"/>
                    <a:pt x="1495" y="2688"/>
                  </a:cubicBezTo>
                  <a:cubicBezTo>
                    <a:pt x="1498" y="2705"/>
                    <a:pt x="1498" y="2705"/>
                    <a:pt x="1498" y="2705"/>
                  </a:cubicBezTo>
                  <a:cubicBezTo>
                    <a:pt x="1505" y="2719"/>
                    <a:pt x="1505" y="2719"/>
                    <a:pt x="1505" y="2719"/>
                  </a:cubicBezTo>
                  <a:cubicBezTo>
                    <a:pt x="1522" y="2725"/>
                    <a:pt x="1522" y="2725"/>
                    <a:pt x="1522" y="2725"/>
                  </a:cubicBezTo>
                  <a:cubicBezTo>
                    <a:pt x="1543" y="2732"/>
                    <a:pt x="1543" y="2732"/>
                    <a:pt x="1543" y="2732"/>
                  </a:cubicBezTo>
                  <a:cubicBezTo>
                    <a:pt x="1560" y="2746"/>
                    <a:pt x="1560" y="2746"/>
                    <a:pt x="1560" y="2746"/>
                  </a:cubicBezTo>
                  <a:cubicBezTo>
                    <a:pt x="1591" y="2756"/>
                    <a:pt x="1591" y="2756"/>
                    <a:pt x="1591" y="2756"/>
                  </a:cubicBezTo>
                  <a:cubicBezTo>
                    <a:pt x="1608" y="2746"/>
                    <a:pt x="1608" y="2746"/>
                    <a:pt x="1608" y="2746"/>
                  </a:cubicBezTo>
                  <a:cubicBezTo>
                    <a:pt x="1625" y="2719"/>
                    <a:pt x="1625" y="2719"/>
                    <a:pt x="1625" y="2719"/>
                  </a:cubicBezTo>
                  <a:cubicBezTo>
                    <a:pt x="1622" y="2705"/>
                    <a:pt x="1622" y="2705"/>
                    <a:pt x="1622" y="2705"/>
                  </a:cubicBezTo>
                  <a:cubicBezTo>
                    <a:pt x="1608" y="2695"/>
                    <a:pt x="1608" y="2695"/>
                    <a:pt x="1608" y="2695"/>
                  </a:cubicBezTo>
                  <a:cubicBezTo>
                    <a:pt x="1601" y="2681"/>
                    <a:pt x="1601" y="2681"/>
                    <a:pt x="1601" y="2681"/>
                  </a:cubicBezTo>
                  <a:cubicBezTo>
                    <a:pt x="1577" y="2674"/>
                    <a:pt x="1577" y="2674"/>
                    <a:pt x="1577" y="2674"/>
                  </a:cubicBezTo>
                  <a:cubicBezTo>
                    <a:pt x="1560" y="2671"/>
                    <a:pt x="1560" y="2671"/>
                    <a:pt x="1560" y="2671"/>
                  </a:cubicBezTo>
                  <a:cubicBezTo>
                    <a:pt x="1546" y="2674"/>
                    <a:pt x="1546" y="2674"/>
                    <a:pt x="1546" y="2674"/>
                  </a:cubicBezTo>
                  <a:cubicBezTo>
                    <a:pt x="1533" y="2674"/>
                    <a:pt x="1533" y="2674"/>
                    <a:pt x="1533" y="2674"/>
                  </a:cubicBezTo>
                  <a:cubicBezTo>
                    <a:pt x="1533" y="2684"/>
                    <a:pt x="1533" y="2684"/>
                    <a:pt x="1533" y="2684"/>
                  </a:cubicBezTo>
                  <a:cubicBezTo>
                    <a:pt x="1526" y="2688"/>
                    <a:pt x="1526" y="2688"/>
                    <a:pt x="1526" y="2688"/>
                  </a:cubicBezTo>
                  <a:cubicBezTo>
                    <a:pt x="1522" y="2688"/>
                    <a:pt x="1522" y="2688"/>
                    <a:pt x="1522" y="2688"/>
                  </a:cubicBezTo>
                  <a:cubicBezTo>
                    <a:pt x="1512" y="2684"/>
                    <a:pt x="1512" y="2684"/>
                    <a:pt x="1512" y="2684"/>
                  </a:cubicBezTo>
                  <a:cubicBezTo>
                    <a:pt x="1509" y="2674"/>
                    <a:pt x="1509" y="2674"/>
                    <a:pt x="1509" y="2674"/>
                  </a:cubicBezTo>
                  <a:cubicBezTo>
                    <a:pt x="1498" y="2661"/>
                    <a:pt x="1498" y="2661"/>
                    <a:pt x="1498" y="2661"/>
                  </a:cubicBezTo>
                  <a:lnTo>
                    <a:pt x="1485" y="2640"/>
                  </a:lnTo>
                  <a:close/>
                  <a:moveTo>
                    <a:pt x="1827" y="2390"/>
                  </a:moveTo>
                  <a:cubicBezTo>
                    <a:pt x="1810" y="2394"/>
                    <a:pt x="1810" y="2394"/>
                    <a:pt x="1810" y="2394"/>
                  </a:cubicBezTo>
                  <a:cubicBezTo>
                    <a:pt x="1796" y="2401"/>
                    <a:pt x="1796" y="2401"/>
                    <a:pt x="1796" y="2401"/>
                  </a:cubicBezTo>
                  <a:cubicBezTo>
                    <a:pt x="1796" y="2411"/>
                    <a:pt x="1796" y="2411"/>
                    <a:pt x="1796" y="2411"/>
                  </a:cubicBezTo>
                  <a:cubicBezTo>
                    <a:pt x="1789" y="2414"/>
                    <a:pt x="1789" y="2414"/>
                    <a:pt x="1789" y="2414"/>
                  </a:cubicBezTo>
                  <a:cubicBezTo>
                    <a:pt x="1772" y="2414"/>
                    <a:pt x="1772" y="2414"/>
                    <a:pt x="1772" y="2414"/>
                  </a:cubicBezTo>
                  <a:cubicBezTo>
                    <a:pt x="1765" y="2425"/>
                    <a:pt x="1765" y="2425"/>
                    <a:pt x="1765" y="2425"/>
                  </a:cubicBezTo>
                  <a:cubicBezTo>
                    <a:pt x="1786" y="2431"/>
                    <a:pt x="1786" y="2431"/>
                    <a:pt x="1786" y="2431"/>
                  </a:cubicBezTo>
                  <a:cubicBezTo>
                    <a:pt x="1789" y="2442"/>
                    <a:pt x="1789" y="2442"/>
                    <a:pt x="1789" y="2442"/>
                  </a:cubicBezTo>
                  <a:cubicBezTo>
                    <a:pt x="1803" y="2445"/>
                    <a:pt x="1803" y="2445"/>
                    <a:pt x="1803" y="2445"/>
                  </a:cubicBezTo>
                  <a:cubicBezTo>
                    <a:pt x="1810" y="2448"/>
                    <a:pt x="1810" y="2448"/>
                    <a:pt x="1810" y="2448"/>
                  </a:cubicBezTo>
                  <a:cubicBezTo>
                    <a:pt x="1816" y="2445"/>
                    <a:pt x="1816" y="2445"/>
                    <a:pt x="1816" y="2445"/>
                  </a:cubicBezTo>
                  <a:cubicBezTo>
                    <a:pt x="1820" y="2435"/>
                    <a:pt x="1820" y="2435"/>
                    <a:pt x="1820" y="2435"/>
                  </a:cubicBezTo>
                  <a:cubicBezTo>
                    <a:pt x="1820" y="2421"/>
                    <a:pt x="1820" y="2421"/>
                    <a:pt x="1820" y="2421"/>
                  </a:cubicBezTo>
                  <a:cubicBezTo>
                    <a:pt x="1827" y="2414"/>
                    <a:pt x="1827" y="2414"/>
                    <a:pt x="1827" y="2414"/>
                  </a:cubicBezTo>
                  <a:cubicBezTo>
                    <a:pt x="1834" y="2404"/>
                    <a:pt x="1834" y="2404"/>
                    <a:pt x="1834" y="2404"/>
                  </a:cubicBezTo>
                  <a:lnTo>
                    <a:pt x="1827" y="2390"/>
                  </a:lnTo>
                  <a:close/>
                  <a:moveTo>
                    <a:pt x="1628" y="2626"/>
                  </a:moveTo>
                  <a:cubicBezTo>
                    <a:pt x="1615" y="2640"/>
                    <a:pt x="1615" y="2640"/>
                    <a:pt x="1615" y="2640"/>
                  </a:cubicBezTo>
                  <a:cubicBezTo>
                    <a:pt x="1608" y="2643"/>
                    <a:pt x="1608" y="2643"/>
                    <a:pt x="1608" y="2643"/>
                  </a:cubicBezTo>
                  <a:cubicBezTo>
                    <a:pt x="1601" y="2647"/>
                    <a:pt x="1601" y="2647"/>
                    <a:pt x="1601" y="2647"/>
                  </a:cubicBezTo>
                  <a:cubicBezTo>
                    <a:pt x="1611" y="2650"/>
                    <a:pt x="1611" y="2650"/>
                    <a:pt x="1611" y="2650"/>
                  </a:cubicBezTo>
                  <a:cubicBezTo>
                    <a:pt x="1628" y="2650"/>
                    <a:pt x="1628" y="2650"/>
                    <a:pt x="1628" y="2650"/>
                  </a:cubicBezTo>
                  <a:cubicBezTo>
                    <a:pt x="1635" y="2640"/>
                    <a:pt x="1635" y="2640"/>
                    <a:pt x="1635" y="2640"/>
                  </a:cubicBezTo>
                  <a:lnTo>
                    <a:pt x="1628" y="2626"/>
                  </a:lnTo>
                  <a:close/>
                  <a:moveTo>
                    <a:pt x="1663" y="2578"/>
                  </a:moveTo>
                  <a:cubicBezTo>
                    <a:pt x="1656" y="2599"/>
                    <a:pt x="1656" y="2599"/>
                    <a:pt x="1656" y="2599"/>
                  </a:cubicBezTo>
                  <a:cubicBezTo>
                    <a:pt x="1663" y="2609"/>
                    <a:pt x="1663" y="2609"/>
                    <a:pt x="1663" y="2609"/>
                  </a:cubicBezTo>
                  <a:cubicBezTo>
                    <a:pt x="1676" y="2596"/>
                    <a:pt x="1676" y="2596"/>
                    <a:pt x="1676" y="2596"/>
                  </a:cubicBezTo>
                  <a:cubicBezTo>
                    <a:pt x="1687" y="2589"/>
                    <a:pt x="1687" y="2589"/>
                    <a:pt x="1687" y="2589"/>
                  </a:cubicBezTo>
                  <a:cubicBezTo>
                    <a:pt x="1687" y="2578"/>
                    <a:pt x="1687" y="2578"/>
                    <a:pt x="1687" y="2578"/>
                  </a:cubicBezTo>
                  <a:lnTo>
                    <a:pt x="1663" y="2578"/>
                  </a:lnTo>
                  <a:close/>
                  <a:moveTo>
                    <a:pt x="1106" y="2018"/>
                  </a:moveTo>
                  <a:cubicBezTo>
                    <a:pt x="1096" y="2035"/>
                    <a:pt x="1096" y="2035"/>
                    <a:pt x="1096" y="2035"/>
                  </a:cubicBezTo>
                  <a:cubicBezTo>
                    <a:pt x="1089" y="2042"/>
                    <a:pt x="1089" y="2042"/>
                    <a:pt x="1089" y="2042"/>
                  </a:cubicBezTo>
                  <a:cubicBezTo>
                    <a:pt x="1084" y="2052"/>
                    <a:pt x="1084" y="2052"/>
                    <a:pt x="1084" y="2052"/>
                  </a:cubicBezTo>
                  <a:cubicBezTo>
                    <a:pt x="1086" y="2062"/>
                    <a:pt x="1086" y="2062"/>
                    <a:pt x="1086" y="2062"/>
                  </a:cubicBezTo>
                  <a:cubicBezTo>
                    <a:pt x="1091" y="2069"/>
                    <a:pt x="1091" y="2069"/>
                    <a:pt x="1091" y="2069"/>
                  </a:cubicBezTo>
                  <a:cubicBezTo>
                    <a:pt x="1108" y="2071"/>
                    <a:pt x="1108" y="2071"/>
                    <a:pt x="1108" y="2071"/>
                  </a:cubicBezTo>
                  <a:cubicBezTo>
                    <a:pt x="1115" y="2067"/>
                    <a:pt x="1115" y="2067"/>
                    <a:pt x="1115" y="2067"/>
                  </a:cubicBezTo>
                  <a:cubicBezTo>
                    <a:pt x="1123" y="2057"/>
                    <a:pt x="1123" y="2057"/>
                    <a:pt x="1123" y="2057"/>
                  </a:cubicBezTo>
                  <a:cubicBezTo>
                    <a:pt x="1120" y="2050"/>
                    <a:pt x="1120" y="2050"/>
                    <a:pt x="1120" y="2050"/>
                  </a:cubicBezTo>
                  <a:cubicBezTo>
                    <a:pt x="1128" y="2042"/>
                    <a:pt x="1128" y="2042"/>
                    <a:pt x="1128" y="2042"/>
                  </a:cubicBezTo>
                  <a:cubicBezTo>
                    <a:pt x="1128" y="2033"/>
                    <a:pt x="1128" y="2033"/>
                    <a:pt x="1128" y="2033"/>
                  </a:cubicBezTo>
                  <a:cubicBezTo>
                    <a:pt x="1123" y="2028"/>
                    <a:pt x="1123" y="2028"/>
                    <a:pt x="1123" y="2028"/>
                  </a:cubicBezTo>
                  <a:cubicBezTo>
                    <a:pt x="1118" y="2028"/>
                    <a:pt x="1118" y="2028"/>
                    <a:pt x="1118" y="2028"/>
                  </a:cubicBezTo>
                  <a:lnTo>
                    <a:pt x="1106" y="2018"/>
                  </a:lnTo>
                  <a:close/>
                  <a:moveTo>
                    <a:pt x="1057" y="2088"/>
                  </a:moveTo>
                  <a:cubicBezTo>
                    <a:pt x="1057" y="2088"/>
                    <a:pt x="1057" y="2088"/>
                    <a:pt x="1057" y="2088"/>
                  </a:cubicBezTo>
                  <a:moveTo>
                    <a:pt x="1048" y="2113"/>
                  </a:moveTo>
                  <a:cubicBezTo>
                    <a:pt x="1040" y="2098"/>
                    <a:pt x="1040" y="2098"/>
                    <a:pt x="1040" y="2098"/>
                  </a:cubicBezTo>
                  <a:cubicBezTo>
                    <a:pt x="1048" y="2086"/>
                    <a:pt x="1048" y="2086"/>
                    <a:pt x="1048" y="2086"/>
                  </a:cubicBezTo>
                  <a:cubicBezTo>
                    <a:pt x="1055" y="2088"/>
                    <a:pt x="1055" y="2088"/>
                    <a:pt x="1055" y="2088"/>
                  </a:cubicBezTo>
                  <a:cubicBezTo>
                    <a:pt x="1065" y="2096"/>
                    <a:pt x="1065" y="2096"/>
                    <a:pt x="1065" y="2096"/>
                  </a:cubicBezTo>
                  <a:cubicBezTo>
                    <a:pt x="1065" y="2108"/>
                    <a:pt x="1065" y="2108"/>
                    <a:pt x="1065" y="2108"/>
                  </a:cubicBezTo>
                  <a:cubicBezTo>
                    <a:pt x="1067" y="2120"/>
                    <a:pt x="1067" y="2120"/>
                    <a:pt x="1067" y="2120"/>
                  </a:cubicBezTo>
                  <a:cubicBezTo>
                    <a:pt x="1082" y="2130"/>
                    <a:pt x="1082" y="2130"/>
                    <a:pt x="1082" y="2130"/>
                  </a:cubicBezTo>
                  <a:cubicBezTo>
                    <a:pt x="1089" y="2144"/>
                    <a:pt x="1089" y="2144"/>
                    <a:pt x="1089" y="2144"/>
                  </a:cubicBezTo>
                  <a:cubicBezTo>
                    <a:pt x="1082" y="2151"/>
                    <a:pt x="1082" y="2151"/>
                    <a:pt x="1082" y="2151"/>
                  </a:cubicBezTo>
                  <a:cubicBezTo>
                    <a:pt x="1065" y="2132"/>
                    <a:pt x="1065" y="2132"/>
                    <a:pt x="1065" y="2132"/>
                  </a:cubicBezTo>
                  <a:cubicBezTo>
                    <a:pt x="1060" y="2127"/>
                    <a:pt x="1060" y="2127"/>
                    <a:pt x="1060" y="2127"/>
                  </a:cubicBezTo>
                  <a:lnTo>
                    <a:pt x="1048" y="2113"/>
                  </a:lnTo>
                  <a:close/>
                  <a:moveTo>
                    <a:pt x="382" y="1851"/>
                  </a:moveTo>
                  <a:cubicBezTo>
                    <a:pt x="375" y="1863"/>
                    <a:pt x="375" y="1863"/>
                    <a:pt x="375" y="1863"/>
                  </a:cubicBezTo>
                  <a:cubicBezTo>
                    <a:pt x="373" y="1893"/>
                    <a:pt x="373" y="1893"/>
                    <a:pt x="373" y="1893"/>
                  </a:cubicBezTo>
                  <a:cubicBezTo>
                    <a:pt x="371" y="1926"/>
                    <a:pt x="371" y="1926"/>
                    <a:pt x="371" y="1926"/>
                  </a:cubicBezTo>
                  <a:cubicBezTo>
                    <a:pt x="368" y="1958"/>
                    <a:pt x="368" y="1958"/>
                    <a:pt x="368" y="1958"/>
                  </a:cubicBezTo>
                  <a:cubicBezTo>
                    <a:pt x="373" y="1975"/>
                    <a:pt x="373" y="1975"/>
                    <a:pt x="373" y="1975"/>
                  </a:cubicBezTo>
                  <a:cubicBezTo>
                    <a:pt x="380" y="1984"/>
                    <a:pt x="380" y="1984"/>
                    <a:pt x="380" y="1984"/>
                  </a:cubicBezTo>
                  <a:cubicBezTo>
                    <a:pt x="392" y="1996"/>
                    <a:pt x="392" y="1996"/>
                    <a:pt x="392" y="1996"/>
                  </a:cubicBezTo>
                  <a:cubicBezTo>
                    <a:pt x="402" y="2001"/>
                    <a:pt x="402" y="2001"/>
                    <a:pt x="402" y="2001"/>
                  </a:cubicBezTo>
                  <a:cubicBezTo>
                    <a:pt x="409" y="2016"/>
                    <a:pt x="409" y="2016"/>
                    <a:pt x="409" y="2016"/>
                  </a:cubicBezTo>
                  <a:cubicBezTo>
                    <a:pt x="429" y="2011"/>
                    <a:pt x="429" y="2011"/>
                    <a:pt x="429" y="2011"/>
                  </a:cubicBezTo>
                  <a:cubicBezTo>
                    <a:pt x="429" y="2006"/>
                    <a:pt x="429" y="2006"/>
                    <a:pt x="429" y="2006"/>
                  </a:cubicBezTo>
                  <a:cubicBezTo>
                    <a:pt x="421" y="1999"/>
                    <a:pt x="421" y="1999"/>
                    <a:pt x="421" y="1999"/>
                  </a:cubicBezTo>
                  <a:cubicBezTo>
                    <a:pt x="414" y="1992"/>
                    <a:pt x="414" y="1992"/>
                    <a:pt x="414" y="1992"/>
                  </a:cubicBezTo>
                  <a:cubicBezTo>
                    <a:pt x="407" y="1980"/>
                    <a:pt x="407" y="1980"/>
                    <a:pt x="407" y="1980"/>
                  </a:cubicBezTo>
                  <a:cubicBezTo>
                    <a:pt x="407" y="1982"/>
                    <a:pt x="407" y="1982"/>
                    <a:pt x="407" y="1982"/>
                  </a:cubicBezTo>
                  <a:cubicBezTo>
                    <a:pt x="407" y="1953"/>
                    <a:pt x="407" y="1953"/>
                    <a:pt x="407" y="1953"/>
                  </a:cubicBezTo>
                  <a:cubicBezTo>
                    <a:pt x="404" y="1934"/>
                    <a:pt x="404" y="1934"/>
                    <a:pt x="404" y="1934"/>
                  </a:cubicBezTo>
                  <a:cubicBezTo>
                    <a:pt x="397" y="1917"/>
                    <a:pt x="397" y="1917"/>
                    <a:pt x="397" y="1917"/>
                  </a:cubicBezTo>
                  <a:cubicBezTo>
                    <a:pt x="390" y="1905"/>
                    <a:pt x="390" y="1905"/>
                    <a:pt x="390" y="1905"/>
                  </a:cubicBezTo>
                  <a:cubicBezTo>
                    <a:pt x="388" y="1890"/>
                    <a:pt x="388" y="1890"/>
                    <a:pt x="388" y="1890"/>
                  </a:cubicBezTo>
                  <a:cubicBezTo>
                    <a:pt x="390" y="1883"/>
                    <a:pt x="390" y="1883"/>
                    <a:pt x="390" y="1883"/>
                  </a:cubicBezTo>
                  <a:cubicBezTo>
                    <a:pt x="397" y="1878"/>
                    <a:pt x="397" y="1878"/>
                    <a:pt x="397" y="1878"/>
                  </a:cubicBezTo>
                  <a:cubicBezTo>
                    <a:pt x="400" y="1873"/>
                    <a:pt x="400" y="1873"/>
                    <a:pt x="400" y="1873"/>
                  </a:cubicBezTo>
                  <a:cubicBezTo>
                    <a:pt x="397" y="1866"/>
                    <a:pt x="397" y="1866"/>
                    <a:pt x="397" y="1866"/>
                  </a:cubicBezTo>
                  <a:cubicBezTo>
                    <a:pt x="395" y="1863"/>
                    <a:pt x="395" y="1863"/>
                    <a:pt x="395" y="1863"/>
                  </a:cubicBezTo>
                  <a:cubicBezTo>
                    <a:pt x="388" y="1854"/>
                    <a:pt x="388" y="1854"/>
                    <a:pt x="388" y="1854"/>
                  </a:cubicBezTo>
                  <a:lnTo>
                    <a:pt x="382" y="1851"/>
                  </a:lnTo>
                  <a:close/>
                  <a:moveTo>
                    <a:pt x="349" y="2042"/>
                  </a:moveTo>
                  <a:cubicBezTo>
                    <a:pt x="327" y="2052"/>
                    <a:pt x="327" y="2052"/>
                    <a:pt x="327" y="2052"/>
                  </a:cubicBezTo>
                  <a:cubicBezTo>
                    <a:pt x="315" y="2071"/>
                    <a:pt x="315" y="2071"/>
                    <a:pt x="315" y="2071"/>
                  </a:cubicBezTo>
                  <a:cubicBezTo>
                    <a:pt x="313" y="2086"/>
                    <a:pt x="313" y="2086"/>
                    <a:pt x="313" y="2086"/>
                  </a:cubicBezTo>
                  <a:cubicBezTo>
                    <a:pt x="320" y="2093"/>
                    <a:pt x="320" y="2093"/>
                    <a:pt x="320" y="2093"/>
                  </a:cubicBezTo>
                  <a:cubicBezTo>
                    <a:pt x="325" y="2103"/>
                    <a:pt x="325" y="2103"/>
                    <a:pt x="325" y="2103"/>
                  </a:cubicBezTo>
                  <a:cubicBezTo>
                    <a:pt x="337" y="2110"/>
                    <a:pt x="337" y="2110"/>
                    <a:pt x="337" y="2110"/>
                  </a:cubicBezTo>
                  <a:cubicBezTo>
                    <a:pt x="349" y="2100"/>
                    <a:pt x="349" y="2100"/>
                    <a:pt x="349" y="2100"/>
                  </a:cubicBezTo>
                  <a:cubicBezTo>
                    <a:pt x="346" y="2088"/>
                    <a:pt x="346" y="2088"/>
                    <a:pt x="346" y="2088"/>
                  </a:cubicBezTo>
                  <a:cubicBezTo>
                    <a:pt x="354" y="2079"/>
                    <a:pt x="354" y="2079"/>
                    <a:pt x="354" y="2079"/>
                  </a:cubicBezTo>
                  <a:cubicBezTo>
                    <a:pt x="361" y="2067"/>
                    <a:pt x="361" y="2067"/>
                    <a:pt x="361" y="2067"/>
                  </a:cubicBezTo>
                  <a:cubicBezTo>
                    <a:pt x="366" y="2059"/>
                    <a:pt x="366" y="2059"/>
                    <a:pt x="366" y="2059"/>
                  </a:cubicBezTo>
                  <a:cubicBezTo>
                    <a:pt x="371" y="2047"/>
                    <a:pt x="371" y="2047"/>
                    <a:pt x="371" y="2047"/>
                  </a:cubicBezTo>
                  <a:cubicBezTo>
                    <a:pt x="371" y="2042"/>
                    <a:pt x="371" y="2042"/>
                    <a:pt x="371" y="2042"/>
                  </a:cubicBezTo>
                  <a:cubicBezTo>
                    <a:pt x="363" y="2038"/>
                    <a:pt x="363" y="2038"/>
                    <a:pt x="363" y="2038"/>
                  </a:cubicBezTo>
                  <a:lnTo>
                    <a:pt x="349" y="2042"/>
                  </a:lnTo>
                  <a:close/>
                  <a:moveTo>
                    <a:pt x="100" y="1619"/>
                  </a:moveTo>
                  <a:cubicBezTo>
                    <a:pt x="122" y="1619"/>
                    <a:pt x="122" y="1619"/>
                    <a:pt x="122" y="1619"/>
                  </a:cubicBezTo>
                  <a:cubicBezTo>
                    <a:pt x="136" y="1622"/>
                    <a:pt x="136" y="1622"/>
                    <a:pt x="136" y="1622"/>
                  </a:cubicBezTo>
                  <a:cubicBezTo>
                    <a:pt x="141" y="1627"/>
                    <a:pt x="141" y="1627"/>
                    <a:pt x="141" y="1627"/>
                  </a:cubicBezTo>
                  <a:cubicBezTo>
                    <a:pt x="141" y="1631"/>
                    <a:pt x="141" y="1631"/>
                    <a:pt x="141" y="1631"/>
                  </a:cubicBezTo>
                  <a:cubicBezTo>
                    <a:pt x="136" y="1636"/>
                    <a:pt x="136" y="1636"/>
                    <a:pt x="136" y="1636"/>
                  </a:cubicBezTo>
                  <a:cubicBezTo>
                    <a:pt x="124" y="1641"/>
                    <a:pt x="124" y="1641"/>
                    <a:pt x="124" y="1641"/>
                  </a:cubicBezTo>
                  <a:cubicBezTo>
                    <a:pt x="105" y="1639"/>
                    <a:pt x="105" y="1639"/>
                    <a:pt x="105" y="1639"/>
                  </a:cubicBezTo>
                  <a:cubicBezTo>
                    <a:pt x="90" y="1651"/>
                    <a:pt x="90" y="1651"/>
                    <a:pt x="90" y="1651"/>
                  </a:cubicBezTo>
                  <a:cubicBezTo>
                    <a:pt x="80" y="1643"/>
                    <a:pt x="80" y="1643"/>
                    <a:pt x="80" y="1643"/>
                  </a:cubicBezTo>
                  <a:cubicBezTo>
                    <a:pt x="64" y="1643"/>
                    <a:pt x="64" y="1643"/>
                    <a:pt x="64" y="1643"/>
                  </a:cubicBezTo>
                  <a:cubicBezTo>
                    <a:pt x="66" y="1631"/>
                    <a:pt x="66" y="1631"/>
                    <a:pt x="66" y="1631"/>
                  </a:cubicBezTo>
                  <a:cubicBezTo>
                    <a:pt x="76" y="1627"/>
                    <a:pt x="76" y="1627"/>
                    <a:pt x="76" y="1627"/>
                  </a:cubicBezTo>
                  <a:cubicBezTo>
                    <a:pt x="85" y="1624"/>
                    <a:pt x="85" y="1624"/>
                    <a:pt x="85" y="1624"/>
                  </a:cubicBezTo>
                  <a:lnTo>
                    <a:pt x="100" y="1619"/>
                  </a:lnTo>
                  <a:close/>
                  <a:moveTo>
                    <a:pt x="281" y="1269"/>
                  </a:moveTo>
                  <a:cubicBezTo>
                    <a:pt x="293" y="1278"/>
                    <a:pt x="293" y="1278"/>
                    <a:pt x="293" y="1278"/>
                  </a:cubicBezTo>
                  <a:cubicBezTo>
                    <a:pt x="298" y="1288"/>
                    <a:pt x="298" y="1288"/>
                    <a:pt x="298" y="1288"/>
                  </a:cubicBezTo>
                  <a:cubicBezTo>
                    <a:pt x="313" y="1290"/>
                    <a:pt x="313" y="1290"/>
                    <a:pt x="313" y="1290"/>
                  </a:cubicBezTo>
                  <a:cubicBezTo>
                    <a:pt x="313" y="1298"/>
                    <a:pt x="313" y="1298"/>
                    <a:pt x="313" y="1298"/>
                  </a:cubicBezTo>
                  <a:cubicBezTo>
                    <a:pt x="300" y="1302"/>
                    <a:pt x="300" y="1302"/>
                    <a:pt x="300" y="1302"/>
                  </a:cubicBezTo>
                  <a:cubicBezTo>
                    <a:pt x="271" y="1300"/>
                    <a:pt x="271" y="1300"/>
                    <a:pt x="271" y="1300"/>
                  </a:cubicBezTo>
                  <a:cubicBezTo>
                    <a:pt x="264" y="1302"/>
                    <a:pt x="264" y="1302"/>
                    <a:pt x="264" y="1302"/>
                  </a:cubicBezTo>
                  <a:cubicBezTo>
                    <a:pt x="252" y="1300"/>
                    <a:pt x="252" y="1300"/>
                    <a:pt x="252" y="1300"/>
                  </a:cubicBezTo>
                  <a:cubicBezTo>
                    <a:pt x="252" y="1290"/>
                    <a:pt x="252" y="1290"/>
                    <a:pt x="252" y="1290"/>
                  </a:cubicBezTo>
                  <a:cubicBezTo>
                    <a:pt x="259" y="1288"/>
                    <a:pt x="259" y="1288"/>
                    <a:pt x="259" y="1288"/>
                  </a:cubicBezTo>
                  <a:cubicBezTo>
                    <a:pt x="262" y="1281"/>
                    <a:pt x="262" y="1281"/>
                    <a:pt x="262" y="1281"/>
                  </a:cubicBezTo>
                  <a:cubicBezTo>
                    <a:pt x="267" y="1278"/>
                    <a:pt x="267" y="1278"/>
                    <a:pt x="267" y="1278"/>
                  </a:cubicBezTo>
                  <a:cubicBezTo>
                    <a:pt x="267" y="1271"/>
                    <a:pt x="267" y="1271"/>
                    <a:pt x="267" y="1271"/>
                  </a:cubicBezTo>
                  <a:lnTo>
                    <a:pt x="281" y="1269"/>
                  </a:lnTo>
                  <a:close/>
                  <a:moveTo>
                    <a:pt x="344" y="213"/>
                  </a:moveTo>
                  <a:cubicBezTo>
                    <a:pt x="366" y="212"/>
                    <a:pt x="366" y="212"/>
                    <a:pt x="366" y="212"/>
                  </a:cubicBezTo>
                  <a:cubicBezTo>
                    <a:pt x="388" y="229"/>
                    <a:pt x="388" y="229"/>
                    <a:pt x="388" y="229"/>
                  </a:cubicBezTo>
                  <a:cubicBezTo>
                    <a:pt x="400" y="251"/>
                    <a:pt x="400" y="251"/>
                    <a:pt x="400" y="251"/>
                  </a:cubicBezTo>
                  <a:cubicBezTo>
                    <a:pt x="421" y="275"/>
                    <a:pt x="421" y="275"/>
                    <a:pt x="421" y="275"/>
                  </a:cubicBezTo>
                  <a:cubicBezTo>
                    <a:pt x="450" y="301"/>
                    <a:pt x="450" y="301"/>
                    <a:pt x="450" y="301"/>
                  </a:cubicBezTo>
                  <a:cubicBezTo>
                    <a:pt x="470" y="313"/>
                    <a:pt x="470" y="313"/>
                    <a:pt x="470" y="313"/>
                  </a:cubicBezTo>
                  <a:cubicBezTo>
                    <a:pt x="477" y="323"/>
                    <a:pt x="477" y="323"/>
                    <a:pt x="477" y="323"/>
                  </a:cubicBezTo>
                  <a:cubicBezTo>
                    <a:pt x="487" y="328"/>
                    <a:pt x="487" y="328"/>
                    <a:pt x="487" y="328"/>
                  </a:cubicBezTo>
                  <a:cubicBezTo>
                    <a:pt x="494" y="338"/>
                    <a:pt x="494" y="338"/>
                    <a:pt x="494" y="338"/>
                  </a:cubicBezTo>
                  <a:cubicBezTo>
                    <a:pt x="511" y="345"/>
                    <a:pt x="511" y="345"/>
                    <a:pt x="511" y="345"/>
                  </a:cubicBezTo>
                  <a:cubicBezTo>
                    <a:pt x="518" y="350"/>
                    <a:pt x="518" y="350"/>
                    <a:pt x="518" y="350"/>
                  </a:cubicBezTo>
                  <a:cubicBezTo>
                    <a:pt x="521" y="362"/>
                    <a:pt x="521" y="362"/>
                    <a:pt x="521" y="362"/>
                  </a:cubicBezTo>
                  <a:cubicBezTo>
                    <a:pt x="511" y="359"/>
                    <a:pt x="511" y="359"/>
                    <a:pt x="511" y="359"/>
                  </a:cubicBezTo>
                  <a:cubicBezTo>
                    <a:pt x="496" y="357"/>
                    <a:pt x="496" y="357"/>
                    <a:pt x="496" y="357"/>
                  </a:cubicBezTo>
                  <a:cubicBezTo>
                    <a:pt x="472" y="350"/>
                    <a:pt x="472" y="350"/>
                    <a:pt x="472" y="350"/>
                  </a:cubicBezTo>
                  <a:cubicBezTo>
                    <a:pt x="460" y="342"/>
                    <a:pt x="460" y="342"/>
                    <a:pt x="460" y="342"/>
                  </a:cubicBezTo>
                  <a:cubicBezTo>
                    <a:pt x="419" y="318"/>
                    <a:pt x="419" y="318"/>
                    <a:pt x="419" y="318"/>
                  </a:cubicBezTo>
                  <a:cubicBezTo>
                    <a:pt x="409" y="301"/>
                    <a:pt x="409" y="301"/>
                    <a:pt x="409" y="301"/>
                  </a:cubicBezTo>
                  <a:cubicBezTo>
                    <a:pt x="388" y="272"/>
                    <a:pt x="388" y="272"/>
                    <a:pt x="388" y="272"/>
                  </a:cubicBezTo>
                  <a:cubicBezTo>
                    <a:pt x="380" y="265"/>
                    <a:pt x="380" y="265"/>
                    <a:pt x="380" y="265"/>
                  </a:cubicBezTo>
                  <a:cubicBezTo>
                    <a:pt x="366" y="260"/>
                    <a:pt x="366" y="260"/>
                    <a:pt x="366" y="260"/>
                  </a:cubicBezTo>
                  <a:cubicBezTo>
                    <a:pt x="356" y="251"/>
                    <a:pt x="356" y="251"/>
                    <a:pt x="356" y="251"/>
                  </a:cubicBezTo>
                  <a:cubicBezTo>
                    <a:pt x="344" y="236"/>
                    <a:pt x="344" y="236"/>
                    <a:pt x="344" y="236"/>
                  </a:cubicBezTo>
                  <a:cubicBezTo>
                    <a:pt x="337" y="229"/>
                    <a:pt x="337" y="229"/>
                    <a:pt x="337" y="229"/>
                  </a:cubicBezTo>
                  <a:lnTo>
                    <a:pt x="344" y="213"/>
                  </a:lnTo>
                  <a:close/>
                  <a:moveTo>
                    <a:pt x="596" y="555"/>
                  </a:moveTo>
                  <a:cubicBezTo>
                    <a:pt x="596" y="538"/>
                    <a:pt x="596" y="538"/>
                    <a:pt x="596" y="538"/>
                  </a:cubicBezTo>
                  <a:cubicBezTo>
                    <a:pt x="608" y="538"/>
                    <a:pt x="608" y="538"/>
                    <a:pt x="608" y="538"/>
                  </a:cubicBezTo>
                  <a:cubicBezTo>
                    <a:pt x="610" y="548"/>
                    <a:pt x="610" y="548"/>
                    <a:pt x="610" y="548"/>
                  </a:cubicBezTo>
                  <a:cubicBezTo>
                    <a:pt x="612" y="565"/>
                    <a:pt x="612" y="565"/>
                    <a:pt x="612" y="565"/>
                  </a:cubicBezTo>
                  <a:cubicBezTo>
                    <a:pt x="627" y="572"/>
                    <a:pt x="627" y="572"/>
                    <a:pt x="627" y="572"/>
                  </a:cubicBezTo>
                  <a:cubicBezTo>
                    <a:pt x="622" y="584"/>
                    <a:pt x="622" y="584"/>
                    <a:pt x="622" y="584"/>
                  </a:cubicBezTo>
                  <a:cubicBezTo>
                    <a:pt x="612" y="591"/>
                    <a:pt x="612" y="591"/>
                    <a:pt x="612" y="591"/>
                  </a:cubicBezTo>
                  <a:cubicBezTo>
                    <a:pt x="608" y="582"/>
                    <a:pt x="608" y="582"/>
                    <a:pt x="608" y="582"/>
                  </a:cubicBezTo>
                  <a:cubicBezTo>
                    <a:pt x="600" y="572"/>
                    <a:pt x="600" y="572"/>
                    <a:pt x="600" y="572"/>
                  </a:cubicBezTo>
                  <a:lnTo>
                    <a:pt x="596" y="555"/>
                  </a:lnTo>
                  <a:close/>
                  <a:moveTo>
                    <a:pt x="1297" y="584"/>
                  </a:moveTo>
                  <a:cubicBezTo>
                    <a:pt x="1311" y="570"/>
                    <a:pt x="1311" y="570"/>
                    <a:pt x="1311" y="570"/>
                  </a:cubicBezTo>
                  <a:cubicBezTo>
                    <a:pt x="1323" y="577"/>
                    <a:pt x="1323" y="577"/>
                    <a:pt x="1323" y="577"/>
                  </a:cubicBezTo>
                  <a:cubicBezTo>
                    <a:pt x="1333" y="589"/>
                    <a:pt x="1333" y="589"/>
                    <a:pt x="1333" y="589"/>
                  </a:cubicBezTo>
                  <a:cubicBezTo>
                    <a:pt x="1345" y="589"/>
                    <a:pt x="1345" y="589"/>
                    <a:pt x="1345" y="589"/>
                  </a:cubicBezTo>
                  <a:cubicBezTo>
                    <a:pt x="1350" y="577"/>
                    <a:pt x="1350" y="577"/>
                    <a:pt x="1350" y="577"/>
                  </a:cubicBezTo>
                  <a:cubicBezTo>
                    <a:pt x="1350" y="565"/>
                    <a:pt x="1350" y="565"/>
                    <a:pt x="1350" y="565"/>
                  </a:cubicBezTo>
                  <a:cubicBezTo>
                    <a:pt x="1345" y="555"/>
                    <a:pt x="1345" y="555"/>
                    <a:pt x="1345" y="555"/>
                  </a:cubicBezTo>
                  <a:cubicBezTo>
                    <a:pt x="1340" y="541"/>
                    <a:pt x="1340" y="541"/>
                    <a:pt x="1340" y="541"/>
                  </a:cubicBezTo>
                  <a:cubicBezTo>
                    <a:pt x="1355" y="536"/>
                    <a:pt x="1355" y="536"/>
                    <a:pt x="1355" y="536"/>
                  </a:cubicBezTo>
                  <a:cubicBezTo>
                    <a:pt x="1360" y="548"/>
                    <a:pt x="1360" y="548"/>
                    <a:pt x="1360" y="548"/>
                  </a:cubicBezTo>
                  <a:cubicBezTo>
                    <a:pt x="1367" y="560"/>
                    <a:pt x="1367" y="560"/>
                    <a:pt x="1367" y="560"/>
                  </a:cubicBezTo>
                  <a:cubicBezTo>
                    <a:pt x="1372" y="577"/>
                    <a:pt x="1372" y="577"/>
                    <a:pt x="1372" y="577"/>
                  </a:cubicBezTo>
                  <a:cubicBezTo>
                    <a:pt x="1374" y="606"/>
                    <a:pt x="1374" y="606"/>
                    <a:pt x="1374" y="606"/>
                  </a:cubicBezTo>
                  <a:cubicBezTo>
                    <a:pt x="1372" y="616"/>
                    <a:pt x="1372" y="616"/>
                    <a:pt x="1372" y="616"/>
                  </a:cubicBezTo>
                  <a:cubicBezTo>
                    <a:pt x="1362" y="637"/>
                    <a:pt x="1362" y="637"/>
                    <a:pt x="1362" y="637"/>
                  </a:cubicBezTo>
                  <a:cubicBezTo>
                    <a:pt x="1360" y="654"/>
                    <a:pt x="1360" y="654"/>
                    <a:pt x="1360" y="654"/>
                  </a:cubicBezTo>
                  <a:cubicBezTo>
                    <a:pt x="1350" y="659"/>
                    <a:pt x="1350" y="659"/>
                    <a:pt x="1350" y="659"/>
                  </a:cubicBezTo>
                  <a:cubicBezTo>
                    <a:pt x="1323" y="662"/>
                    <a:pt x="1323" y="662"/>
                    <a:pt x="1323" y="662"/>
                  </a:cubicBezTo>
                  <a:cubicBezTo>
                    <a:pt x="1299" y="650"/>
                    <a:pt x="1299" y="650"/>
                    <a:pt x="1299" y="650"/>
                  </a:cubicBezTo>
                  <a:cubicBezTo>
                    <a:pt x="1292" y="630"/>
                    <a:pt x="1292" y="630"/>
                    <a:pt x="1292" y="630"/>
                  </a:cubicBezTo>
                  <a:cubicBezTo>
                    <a:pt x="1290" y="625"/>
                    <a:pt x="1290" y="625"/>
                    <a:pt x="1290" y="625"/>
                  </a:cubicBezTo>
                  <a:cubicBezTo>
                    <a:pt x="1285" y="611"/>
                    <a:pt x="1285" y="611"/>
                    <a:pt x="1285" y="611"/>
                  </a:cubicBezTo>
                  <a:cubicBezTo>
                    <a:pt x="1282" y="606"/>
                    <a:pt x="1282" y="606"/>
                    <a:pt x="1282" y="606"/>
                  </a:cubicBezTo>
                  <a:cubicBezTo>
                    <a:pt x="1277" y="604"/>
                    <a:pt x="1277" y="604"/>
                    <a:pt x="1277" y="604"/>
                  </a:cubicBezTo>
                  <a:cubicBezTo>
                    <a:pt x="1280" y="594"/>
                    <a:pt x="1280" y="594"/>
                    <a:pt x="1280" y="594"/>
                  </a:cubicBezTo>
                  <a:lnTo>
                    <a:pt x="1297" y="584"/>
                  </a:lnTo>
                  <a:close/>
                </a:path>
              </a:pathLst>
            </a:custGeom>
            <a:solidFill>
              <a:srgbClr val="CDCDCD"/>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1" name="Freeform 99">
              <a:extLst>
                <a:ext uri="{FF2B5EF4-FFF2-40B4-BE49-F238E27FC236}">
                  <a16:creationId xmlns:a16="http://schemas.microsoft.com/office/drawing/2014/main" id="{D24AC7A7-C7B7-46A8-A5BF-F1339AA5CADE}"/>
                </a:ext>
              </a:extLst>
            </p:cNvPr>
            <p:cNvSpPr>
              <a:spLocks noEditPoints="1"/>
            </p:cNvSpPr>
            <p:nvPr/>
          </p:nvSpPr>
          <p:spPr bwMode="auto">
            <a:xfrm>
              <a:off x="1395" y="1935"/>
              <a:ext cx="1791" cy="1441"/>
            </a:xfrm>
            <a:custGeom>
              <a:avLst/>
              <a:gdLst>
                <a:gd name="T0" fmla="*/ 251 w 3947"/>
                <a:gd name="T1" fmla="*/ 942 h 3174"/>
                <a:gd name="T2" fmla="*/ 496 w 3947"/>
                <a:gd name="T3" fmla="*/ 1128 h 3174"/>
                <a:gd name="T4" fmla="*/ 747 w 3947"/>
                <a:gd name="T5" fmla="*/ 1595 h 3174"/>
                <a:gd name="T6" fmla="*/ 672 w 3947"/>
                <a:gd name="T7" fmla="*/ 2379 h 3174"/>
                <a:gd name="T8" fmla="*/ 1190 w 3947"/>
                <a:gd name="T9" fmla="*/ 2621 h 3174"/>
                <a:gd name="T10" fmla="*/ 1664 w 3947"/>
                <a:gd name="T11" fmla="*/ 2787 h 3174"/>
                <a:gd name="T12" fmla="*/ 2084 w 3947"/>
                <a:gd name="T13" fmla="*/ 2577 h 3174"/>
                <a:gd name="T14" fmla="*/ 2205 w 3947"/>
                <a:gd name="T15" fmla="*/ 2790 h 3174"/>
                <a:gd name="T16" fmla="*/ 2075 w 3947"/>
                <a:gd name="T17" fmla="*/ 2371 h 3174"/>
                <a:gd name="T18" fmla="*/ 1954 w 3947"/>
                <a:gd name="T19" fmla="*/ 2147 h 3174"/>
                <a:gd name="T20" fmla="*/ 2070 w 3947"/>
                <a:gd name="T21" fmla="*/ 1931 h 3174"/>
                <a:gd name="T22" fmla="*/ 2326 w 3947"/>
                <a:gd name="T23" fmla="*/ 1709 h 3174"/>
                <a:gd name="T24" fmla="*/ 2179 w 3947"/>
                <a:gd name="T25" fmla="*/ 1312 h 3174"/>
                <a:gd name="T26" fmla="*/ 2119 w 3947"/>
                <a:gd name="T27" fmla="*/ 1113 h 3174"/>
                <a:gd name="T28" fmla="*/ 2338 w 3947"/>
                <a:gd name="T29" fmla="*/ 843 h 3174"/>
                <a:gd name="T30" fmla="*/ 2167 w 3947"/>
                <a:gd name="T31" fmla="*/ 541 h 3174"/>
                <a:gd name="T32" fmla="*/ 1945 w 3947"/>
                <a:gd name="T33" fmla="*/ 196 h 3174"/>
                <a:gd name="T34" fmla="*/ 1466 w 3947"/>
                <a:gd name="T35" fmla="*/ 220 h 3174"/>
                <a:gd name="T36" fmla="*/ 1126 w 3947"/>
                <a:gd name="T37" fmla="*/ 184 h 3174"/>
                <a:gd name="T38" fmla="*/ 741 w 3947"/>
                <a:gd name="T39" fmla="*/ 179 h 3174"/>
                <a:gd name="T40" fmla="*/ 417 w 3947"/>
                <a:gd name="T41" fmla="*/ 268 h 3174"/>
                <a:gd name="T42" fmla="*/ 2396 w 3947"/>
                <a:gd name="T43" fmla="*/ 1393 h 3174"/>
                <a:gd name="T44" fmla="*/ 2454 w 3947"/>
                <a:gd name="T45" fmla="*/ 1756 h 3174"/>
                <a:gd name="T46" fmla="*/ 2577 w 3947"/>
                <a:gd name="T47" fmla="*/ 2077 h 3174"/>
                <a:gd name="T48" fmla="*/ 2762 w 3947"/>
                <a:gd name="T49" fmla="*/ 1978 h 3174"/>
                <a:gd name="T50" fmla="*/ 2779 w 3947"/>
                <a:gd name="T51" fmla="*/ 2214 h 3174"/>
                <a:gd name="T52" fmla="*/ 3025 w 3947"/>
                <a:gd name="T53" fmla="*/ 2313 h 3174"/>
                <a:gd name="T54" fmla="*/ 3531 w 3947"/>
                <a:gd name="T55" fmla="*/ 2344 h 3174"/>
                <a:gd name="T56" fmla="*/ 3709 w 3947"/>
                <a:gd name="T57" fmla="*/ 1780 h 3174"/>
                <a:gd name="T58" fmla="*/ 3620 w 3947"/>
                <a:gd name="T59" fmla="*/ 1407 h 3174"/>
                <a:gd name="T60" fmla="*/ 3548 w 3947"/>
                <a:gd name="T61" fmla="*/ 1010 h 3174"/>
                <a:gd name="T62" fmla="*/ 3528 w 3947"/>
                <a:gd name="T63" fmla="*/ 1250 h 3174"/>
                <a:gd name="T64" fmla="*/ 3350 w 3947"/>
                <a:gd name="T65" fmla="*/ 1171 h 3174"/>
                <a:gd name="T66" fmla="*/ 3114 w 3947"/>
                <a:gd name="T67" fmla="*/ 1037 h 3174"/>
                <a:gd name="T68" fmla="*/ 2386 w 3947"/>
                <a:gd name="T69" fmla="*/ 1055 h 3174"/>
                <a:gd name="T70" fmla="*/ 3903 w 3947"/>
                <a:gd name="T71" fmla="*/ 2304 h 3174"/>
                <a:gd name="T72" fmla="*/ 3676 w 3947"/>
                <a:gd name="T73" fmla="*/ 2541 h 3174"/>
                <a:gd name="T74" fmla="*/ 3533 w 3947"/>
                <a:gd name="T75" fmla="*/ 2799 h 3174"/>
                <a:gd name="T76" fmla="*/ 3494 w 3947"/>
                <a:gd name="T77" fmla="*/ 3092 h 3174"/>
                <a:gd name="T78" fmla="*/ 3405 w 3947"/>
                <a:gd name="T79" fmla="*/ 2734 h 3174"/>
                <a:gd name="T80" fmla="*/ 3284 w 3947"/>
                <a:gd name="T81" fmla="*/ 2652 h 3174"/>
                <a:gd name="T82" fmla="*/ 3185 w 3947"/>
                <a:gd name="T83" fmla="*/ 2877 h 3174"/>
                <a:gd name="T84" fmla="*/ 3209 w 3947"/>
                <a:gd name="T85" fmla="*/ 2751 h 3174"/>
                <a:gd name="T86" fmla="*/ 3018 w 3947"/>
                <a:gd name="T87" fmla="*/ 2659 h 3174"/>
                <a:gd name="T88" fmla="*/ 3301 w 3947"/>
                <a:gd name="T89" fmla="*/ 2466 h 3174"/>
                <a:gd name="T90" fmla="*/ 3458 w 3947"/>
                <a:gd name="T91" fmla="*/ 2519 h 3174"/>
                <a:gd name="T92" fmla="*/ 3610 w 3947"/>
                <a:gd name="T93" fmla="*/ 2396 h 3174"/>
                <a:gd name="T94" fmla="*/ 3240 w 3947"/>
                <a:gd name="T95" fmla="*/ 2553 h 3174"/>
                <a:gd name="T96" fmla="*/ 3057 w 3947"/>
                <a:gd name="T97" fmla="*/ 2417 h 3174"/>
                <a:gd name="T98" fmla="*/ 2829 w 3947"/>
                <a:gd name="T99" fmla="*/ 2338 h 3174"/>
                <a:gd name="T100" fmla="*/ 3741 w 3947"/>
                <a:gd name="T101" fmla="*/ 1218 h 3174"/>
                <a:gd name="T102" fmla="*/ 2948 w 3947"/>
                <a:gd name="T103" fmla="*/ 904 h 3174"/>
                <a:gd name="T104" fmla="*/ 2377 w 3947"/>
                <a:gd name="T105" fmla="*/ 1668 h 3174"/>
                <a:gd name="T106" fmla="*/ 2614 w 3947"/>
                <a:gd name="T107" fmla="*/ 2570 h 3174"/>
                <a:gd name="T108" fmla="*/ 2522 w 3947"/>
                <a:gd name="T109" fmla="*/ 2751 h 3174"/>
                <a:gd name="T110" fmla="*/ 2237 w 3947"/>
                <a:gd name="T111" fmla="*/ 2492 h 3174"/>
                <a:gd name="T112" fmla="*/ 2285 w 3947"/>
                <a:gd name="T113" fmla="*/ 2449 h 3174"/>
                <a:gd name="T114" fmla="*/ 2092 w 3947"/>
                <a:gd name="T115" fmla="*/ 2248 h 3174"/>
                <a:gd name="T116" fmla="*/ 350 w 3947"/>
                <a:gd name="T117" fmla="*/ 1096 h 3174"/>
                <a:gd name="T118" fmla="*/ 496 w 3947"/>
                <a:gd name="T119" fmla="*/ 1309 h 3174"/>
                <a:gd name="T120" fmla="*/ 664 w 3947"/>
                <a:gd name="T121" fmla="*/ 1544 h 3174"/>
                <a:gd name="T122" fmla="*/ 578 w 3947"/>
                <a:gd name="T123" fmla="*/ 1970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47" h="3174">
                  <a:moveTo>
                    <a:pt x="204" y="211"/>
                  </a:moveTo>
                  <a:cubicBezTo>
                    <a:pt x="205" y="231"/>
                    <a:pt x="205" y="231"/>
                    <a:pt x="205" y="231"/>
                  </a:cubicBezTo>
                  <a:cubicBezTo>
                    <a:pt x="198" y="306"/>
                    <a:pt x="198" y="306"/>
                    <a:pt x="198" y="306"/>
                  </a:cubicBezTo>
                  <a:cubicBezTo>
                    <a:pt x="193" y="357"/>
                    <a:pt x="193" y="357"/>
                    <a:pt x="193" y="357"/>
                  </a:cubicBezTo>
                  <a:cubicBezTo>
                    <a:pt x="176" y="408"/>
                    <a:pt x="176" y="408"/>
                    <a:pt x="176" y="408"/>
                  </a:cubicBezTo>
                  <a:cubicBezTo>
                    <a:pt x="160" y="459"/>
                    <a:pt x="160" y="459"/>
                    <a:pt x="160" y="459"/>
                  </a:cubicBezTo>
                  <a:cubicBezTo>
                    <a:pt x="145" y="485"/>
                    <a:pt x="145" y="485"/>
                    <a:pt x="145" y="485"/>
                  </a:cubicBezTo>
                  <a:cubicBezTo>
                    <a:pt x="111" y="584"/>
                    <a:pt x="111" y="584"/>
                    <a:pt x="111" y="584"/>
                  </a:cubicBezTo>
                  <a:cubicBezTo>
                    <a:pt x="94" y="613"/>
                    <a:pt x="94" y="613"/>
                    <a:pt x="94" y="613"/>
                  </a:cubicBezTo>
                  <a:cubicBezTo>
                    <a:pt x="65" y="693"/>
                    <a:pt x="65" y="693"/>
                    <a:pt x="65" y="693"/>
                  </a:cubicBezTo>
                  <a:cubicBezTo>
                    <a:pt x="17" y="792"/>
                    <a:pt x="17" y="792"/>
                    <a:pt x="17" y="792"/>
                  </a:cubicBezTo>
                  <a:cubicBezTo>
                    <a:pt x="0" y="817"/>
                    <a:pt x="0" y="817"/>
                    <a:pt x="0" y="817"/>
                  </a:cubicBezTo>
                  <a:cubicBezTo>
                    <a:pt x="0" y="831"/>
                    <a:pt x="0" y="831"/>
                    <a:pt x="0" y="831"/>
                  </a:cubicBezTo>
                  <a:cubicBezTo>
                    <a:pt x="24" y="846"/>
                    <a:pt x="24" y="846"/>
                    <a:pt x="24" y="846"/>
                  </a:cubicBezTo>
                  <a:cubicBezTo>
                    <a:pt x="48" y="855"/>
                    <a:pt x="48" y="855"/>
                    <a:pt x="48" y="855"/>
                  </a:cubicBezTo>
                  <a:cubicBezTo>
                    <a:pt x="75" y="872"/>
                    <a:pt x="75" y="872"/>
                    <a:pt x="75" y="872"/>
                  </a:cubicBezTo>
                  <a:cubicBezTo>
                    <a:pt x="97" y="887"/>
                    <a:pt x="97" y="887"/>
                    <a:pt x="97" y="887"/>
                  </a:cubicBezTo>
                  <a:cubicBezTo>
                    <a:pt x="131" y="908"/>
                    <a:pt x="131" y="908"/>
                    <a:pt x="131" y="908"/>
                  </a:cubicBezTo>
                  <a:cubicBezTo>
                    <a:pt x="155" y="928"/>
                    <a:pt x="155" y="928"/>
                    <a:pt x="155" y="928"/>
                  </a:cubicBezTo>
                  <a:cubicBezTo>
                    <a:pt x="176" y="950"/>
                    <a:pt x="176" y="950"/>
                    <a:pt x="176" y="950"/>
                  </a:cubicBezTo>
                  <a:cubicBezTo>
                    <a:pt x="247" y="1017"/>
                    <a:pt x="247" y="1017"/>
                    <a:pt x="247" y="1017"/>
                  </a:cubicBezTo>
                  <a:cubicBezTo>
                    <a:pt x="283" y="1046"/>
                    <a:pt x="283" y="1046"/>
                    <a:pt x="283" y="1046"/>
                  </a:cubicBezTo>
                  <a:cubicBezTo>
                    <a:pt x="293" y="1068"/>
                    <a:pt x="293" y="1068"/>
                    <a:pt x="293" y="1068"/>
                  </a:cubicBezTo>
                  <a:cubicBezTo>
                    <a:pt x="312" y="1058"/>
                    <a:pt x="312" y="1058"/>
                    <a:pt x="312" y="1058"/>
                  </a:cubicBezTo>
                  <a:cubicBezTo>
                    <a:pt x="319" y="1041"/>
                    <a:pt x="319" y="1041"/>
                    <a:pt x="319" y="1041"/>
                  </a:cubicBezTo>
                  <a:cubicBezTo>
                    <a:pt x="326" y="1029"/>
                    <a:pt x="326" y="1029"/>
                    <a:pt x="326" y="1029"/>
                  </a:cubicBezTo>
                  <a:cubicBezTo>
                    <a:pt x="307" y="1010"/>
                    <a:pt x="307" y="1010"/>
                    <a:pt x="307" y="1010"/>
                  </a:cubicBezTo>
                  <a:cubicBezTo>
                    <a:pt x="288" y="986"/>
                    <a:pt x="288" y="986"/>
                    <a:pt x="288" y="986"/>
                  </a:cubicBezTo>
                  <a:cubicBezTo>
                    <a:pt x="268" y="957"/>
                    <a:pt x="268" y="957"/>
                    <a:pt x="268" y="957"/>
                  </a:cubicBezTo>
                  <a:cubicBezTo>
                    <a:pt x="251" y="942"/>
                    <a:pt x="251" y="942"/>
                    <a:pt x="251" y="942"/>
                  </a:cubicBezTo>
                  <a:cubicBezTo>
                    <a:pt x="247" y="930"/>
                    <a:pt x="247" y="930"/>
                    <a:pt x="247" y="930"/>
                  </a:cubicBezTo>
                  <a:cubicBezTo>
                    <a:pt x="259" y="925"/>
                    <a:pt x="259" y="925"/>
                    <a:pt x="259" y="925"/>
                  </a:cubicBezTo>
                  <a:cubicBezTo>
                    <a:pt x="261" y="911"/>
                    <a:pt x="261" y="911"/>
                    <a:pt x="261" y="911"/>
                  </a:cubicBezTo>
                  <a:cubicBezTo>
                    <a:pt x="235" y="884"/>
                    <a:pt x="235" y="884"/>
                    <a:pt x="235" y="884"/>
                  </a:cubicBezTo>
                  <a:cubicBezTo>
                    <a:pt x="227" y="855"/>
                    <a:pt x="227" y="855"/>
                    <a:pt x="227" y="855"/>
                  </a:cubicBezTo>
                  <a:cubicBezTo>
                    <a:pt x="232" y="836"/>
                    <a:pt x="232" y="836"/>
                    <a:pt x="232" y="836"/>
                  </a:cubicBezTo>
                  <a:cubicBezTo>
                    <a:pt x="242" y="812"/>
                    <a:pt x="242" y="812"/>
                    <a:pt x="242" y="812"/>
                  </a:cubicBezTo>
                  <a:cubicBezTo>
                    <a:pt x="256" y="797"/>
                    <a:pt x="256" y="797"/>
                    <a:pt x="256" y="797"/>
                  </a:cubicBezTo>
                  <a:cubicBezTo>
                    <a:pt x="273" y="778"/>
                    <a:pt x="273" y="778"/>
                    <a:pt x="273" y="778"/>
                  </a:cubicBezTo>
                  <a:cubicBezTo>
                    <a:pt x="290" y="761"/>
                    <a:pt x="290" y="761"/>
                    <a:pt x="290" y="761"/>
                  </a:cubicBezTo>
                  <a:cubicBezTo>
                    <a:pt x="307" y="761"/>
                    <a:pt x="307" y="761"/>
                    <a:pt x="307" y="761"/>
                  </a:cubicBezTo>
                  <a:cubicBezTo>
                    <a:pt x="331" y="768"/>
                    <a:pt x="331" y="768"/>
                    <a:pt x="331" y="768"/>
                  </a:cubicBezTo>
                  <a:cubicBezTo>
                    <a:pt x="343" y="783"/>
                    <a:pt x="343" y="783"/>
                    <a:pt x="343" y="783"/>
                  </a:cubicBezTo>
                  <a:cubicBezTo>
                    <a:pt x="348" y="802"/>
                    <a:pt x="348" y="802"/>
                    <a:pt x="348" y="802"/>
                  </a:cubicBezTo>
                  <a:cubicBezTo>
                    <a:pt x="341" y="814"/>
                    <a:pt x="341" y="814"/>
                    <a:pt x="341" y="814"/>
                  </a:cubicBezTo>
                  <a:cubicBezTo>
                    <a:pt x="326" y="819"/>
                    <a:pt x="326" y="819"/>
                    <a:pt x="326" y="819"/>
                  </a:cubicBezTo>
                  <a:cubicBezTo>
                    <a:pt x="319" y="824"/>
                    <a:pt x="319" y="824"/>
                    <a:pt x="319" y="824"/>
                  </a:cubicBezTo>
                  <a:cubicBezTo>
                    <a:pt x="302" y="833"/>
                    <a:pt x="302" y="833"/>
                    <a:pt x="302" y="833"/>
                  </a:cubicBezTo>
                  <a:cubicBezTo>
                    <a:pt x="309" y="848"/>
                    <a:pt x="309" y="848"/>
                    <a:pt x="309" y="848"/>
                  </a:cubicBezTo>
                  <a:cubicBezTo>
                    <a:pt x="329" y="865"/>
                    <a:pt x="329" y="865"/>
                    <a:pt x="329" y="865"/>
                  </a:cubicBezTo>
                  <a:cubicBezTo>
                    <a:pt x="343" y="884"/>
                    <a:pt x="343" y="884"/>
                    <a:pt x="343" y="884"/>
                  </a:cubicBezTo>
                  <a:cubicBezTo>
                    <a:pt x="353" y="896"/>
                    <a:pt x="353" y="896"/>
                    <a:pt x="353" y="896"/>
                  </a:cubicBezTo>
                  <a:cubicBezTo>
                    <a:pt x="360" y="913"/>
                    <a:pt x="360" y="913"/>
                    <a:pt x="360" y="913"/>
                  </a:cubicBezTo>
                  <a:cubicBezTo>
                    <a:pt x="382" y="942"/>
                    <a:pt x="382" y="942"/>
                    <a:pt x="382" y="942"/>
                  </a:cubicBezTo>
                  <a:cubicBezTo>
                    <a:pt x="406" y="974"/>
                    <a:pt x="406" y="974"/>
                    <a:pt x="406" y="974"/>
                  </a:cubicBezTo>
                  <a:cubicBezTo>
                    <a:pt x="421" y="991"/>
                    <a:pt x="421" y="991"/>
                    <a:pt x="421" y="991"/>
                  </a:cubicBezTo>
                  <a:cubicBezTo>
                    <a:pt x="433" y="1017"/>
                    <a:pt x="433" y="1017"/>
                    <a:pt x="433" y="1017"/>
                  </a:cubicBezTo>
                  <a:cubicBezTo>
                    <a:pt x="455" y="1058"/>
                    <a:pt x="455" y="1058"/>
                    <a:pt x="455" y="1058"/>
                  </a:cubicBezTo>
                  <a:cubicBezTo>
                    <a:pt x="472" y="1078"/>
                    <a:pt x="472" y="1078"/>
                    <a:pt x="472" y="1078"/>
                  </a:cubicBezTo>
                  <a:cubicBezTo>
                    <a:pt x="496" y="1128"/>
                    <a:pt x="496" y="1128"/>
                    <a:pt x="496" y="1128"/>
                  </a:cubicBezTo>
                  <a:cubicBezTo>
                    <a:pt x="510" y="1133"/>
                    <a:pt x="510" y="1133"/>
                    <a:pt x="510" y="1133"/>
                  </a:cubicBezTo>
                  <a:cubicBezTo>
                    <a:pt x="520" y="1133"/>
                    <a:pt x="520" y="1133"/>
                    <a:pt x="520" y="1133"/>
                  </a:cubicBezTo>
                  <a:cubicBezTo>
                    <a:pt x="520" y="1124"/>
                    <a:pt x="520" y="1124"/>
                    <a:pt x="520" y="1124"/>
                  </a:cubicBezTo>
                  <a:cubicBezTo>
                    <a:pt x="525" y="1119"/>
                    <a:pt x="525" y="1119"/>
                    <a:pt x="525" y="1119"/>
                  </a:cubicBezTo>
                  <a:cubicBezTo>
                    <a:pt x="537" y="1119"/>
                    <a:pt x="537" y="1119"/>
                    <a:pt x="537" y="1119"/>
                  </a:cubicBezTo>
                  <a:cubicBezTo>
                    <a:pt x="549" y="1128"/>
                    <a:pt x="549" y="1128"/>
                    <a:pt x="549" y="1128"/>
                  </a:cubicBezTo>
                  <a:cubicBezTo>
                    <a:pt x="554" y="1133"/>
                    <a:pt x="554" y="1133"/>
                    <a:pt x="554" y="1133"/>
                  </a:cubicBezTo>
                  <a:cubicBezTo>
                    <a:pt x="571" y="1143"/>
                    <a:pt x="571" y="1143"/>
                    <a:pt x="571" y="1143"/>
                  </a:cubicBezTo>
                  <a:cubicBezTo>
                    <a:pt x="580" y="1155"/>
                    <a:pt x="580" y="1155"/>
                    <a:pt x="580" y="1155"/>
                  </a:cubicBezTo>
                  <a:cubicBezTo>
                    <a:pt x="595" y="1153"/>
                    <a:pt x="595" y="1153"/>
                    <a:pt x="595" y="1153"/>
                  </a:cubicBezTo>
                  <a:cubicBezTo>
                    <a:pt x="609" y="1145"/>
                    <a:pt x="609" y="1145"/>
                    <a:pt x="609" y="1145"/>
                  </a:cubicBezTo>
                  <a:cubicBezTo>
                    <a:pt x="614" y="1136"/>
                    <a:pt x="614" y="1136"/>
                    <a:pt x="614" y="1136"/>
                  </a:cubicBezTo>
                  <a:cubicBezTo>
                    <a:pt x="621" y="1133"/>
                    <a:pt x="621" y="1133"/>
                    <a:pt x="621" y="1133"/>
                  </a:cubicBezTo>
                  <a:cubicBezTo>
                    <a:pt x="634" y="1136"/>
                    <a:pt x="634" y="1136"/>
                    <a:pt x="634" y="1136"/>
                  </a:cubicBezTo>
                  <a:cubicBezTo>
                    <a:pt x="643" y="1148"/>
                    <a:pt x="643" y="1148"/>
                    <a:pt x="643" y="1148"/>
                  </a:cubicBezTo>
                  <a:cubicBezTo>
                    <a:pt x="650" y="1153"/>
                    <a:pt x="650" y="1153"/>
                    <a:pt x="650" y="1153"/>
                  </a:cubicBezTo>
                  <a:cubicBezTo>
                    <a:pt x="672" y="1170"/>
                    <a:pt x="672" y="1170"/>
                    <a:pt x="672" y="1170"/>
                  </a:cubicBezTo>
                  <a:cubicBezTo>
                    <a:pt x="692" y="1184"/>
                    <a:pt x="692" y="1184"/>
                    <a:pt x="692" y="1184"/>
                  </a:cubicBezTo>
                  <a:cubicBezTo>
                    <a:pt x="709" y="1199"/>
                    <a:pt x="709" y="1199"/>
                    <a:pt x="709" y="1199"/>
                  </a:cubicBezTo>
                  <a:cubicBezTo>
                    <a:pt x="728" y="1228"/>
                    <a:pt x="728" y="1228"/>
                    <a:pt x="728" y="1228"/>
                  </a:cubicBezTo>
                  <a:cubicBezTo>
                    <a:pt x="740" y="1247"/>
                    <a:pt x="740" y="1247"/>
                    <a:pt x="740" y="1247"/>
                  </a:cubicBezTo>
                  <a:cubicBezTo>
                    <a:pt x="742" y="1295"/>
                    <a:pt x="742" y="1295"/>
                    <a:pt x="742" y="1295"/>
                  </a:cubicBezTo>
                  <a:cubicBezTo>
                    <a:pt x="754" y="1319"/>
                    <a:pt x="754" y="1319"/>
                    <a:pt x="754" y="1319"/>
                  </a:cubicBezTo>
                  <a:cubicBezTo>
                    <a:pt x="759" y="1380"/>
                    <a:pt x="759" y="1380"/>
                    <a:pt x="759" y="1380"/>
                  </a:cubicBezTo>
                  <a:cubicBezTo>
                    <a:pt x="771" y="1416"/>
                    <a:pt x="771" y="1416"/>
                    <a:pt x="771" y="1416"/>
                  </a:cubicBezTo>
                  <a:cubicBezTo>
                    <a:pt x="774" y="1460"/>
                    <a:pt x="774" y="1460"/>
                    <a:pt x="774" y="1460"/>
                  </a:cubicBezTo>
                  <a:cubicBezTo>
                    <a:pt x="762" y="1508"/>
                    <a:pt x="762" y="1508"/>
                    <a:pt x="762" y="1508"/>
                  </a:cubicBezTo>
                  <a:cubicBezTo>
                    <a:pt x="750" y="1528"/>
                    <a:pt x="750" y="1528"/>
                    <a:pt x="750" y="1528"/>
                  </a:cubicBezTo>
                  <a:cubicBezTo>
                    <a:pt x="747" y="1561"/>
                    <a:pt x="747" y="1561"/>
                    <a:pt x="747" y="1561"/>
                  </a:cubicBezTo>
                  <a:cubicBezTo>
                    <a:pt x="747" y="1595"/>
                    <a:pt x="747" y="1595"/>
                    <a:pt x="747" y="1595"/>
                  </a:cubicBezTo>
                  <a:cubicBezTo>
                    <a:pt x="747" y="1624"/>
                    <a:pt x="747" y="1624"/>
                    <a:pt x="747" y="1624"/>
                  </a:cubicBezTo>
                  <a:cubicBezTo>
                    <a:pt x="740" y="1663"/>
                    <a:pt x="740" y="1663"/>
                    <a:pt x="740" y="1663"/>
                  </a:cubicBezTo>
                  <a:cubicBezTo>
                    <a:pt x="742" y="1714"/>
                    <a:pt x="742" y="1714"/>
                    <a:pt x="742" y="1714"/>
                  </a:cubicBezTo>
                  <a:cubicBezTo>
                    <a:pt x="742" y="1735"/>
                    <a:pt x="742" y="1735"/>
                    <a:pt x="742" y="1735"/>
                  </a:cubicBezTo>
                  <a:cubicBezTo>
                    <a:pt x="754" y="1781"/>
                    <a:pt x="754" y="1781"/>
                    <a:pt x="754" y="1781"/>
                  </a:cubicBezTo>
                  <a:cubicBezTo>
                    <a:pt x="757" y="1798"/>
                    <a:pt x="757" y="1798"/>
                    <a:pt x="757" y="1798"/>
                  </a:cubicBezTo>
                  <a:cubicBezTo>
                    <a:pt x="754" y="1825"/>
                    <a:pt x="754" y="1825"/>
                    <a:pt x="754" y="1825"/>
                  </a:cubicBezTo>
                  <a:cubicBezTo>
                    <a:pt x="757" y="1854"/>
                    <a:pt x="757" y="1854"/>
                    <a:pt x="757" y="1854"/>
                  </a:cubicBezTo>
                  <a:cubicBezTo>
                    <a:pt x="752" y="1876"/>
                    <a:pt x="752" y="1876"/>
                    <a:pt x="752" y="1876"/>
                  </a:cubicBezTo>
                  <a:cubicBezTo>
                    <a:pt x="745" y="1900"/>
                    <a:pt x="745" y="1900"/>
                    <a:pt x="745" y="1900"/>
                  </a:cubicBezTo>
                  <a:cubicBezTo>
                    <a:pt x="747" y="1919"/>
                    <a:pt x="747" y="1919"/>
                    <a:pt x="747" y="1919"/>
                  </a:cubicBezTo>
                  <a:cubicBezTo>
                    <a:pt x="754" y="1926"/>
                    <a:pt x="754" y="1926"/>
                    <a:pt x="754" y="1926"/>
                  </a:cubicBezTo>
                  <a:cubicBezTo>
                    <a:pt x="754" y="1939"/>
                    <a:pt x="754" y="1939"/>
                    <a:pt x="754" y="1939"/>
                  </a:cubicBezTo>
                  <a:cubicBezTo>
                    <a:pt x="738" y="1951"/>
                    <a:pt x="738" y="1951"/>
                    <a:pt x="738" y="1951"/>
                  </a:cubicBezTo>
                  <a:cubicBezTo>
                    <a:pt x="728" y="1963"/>
                    <a:pt x="728" y="1963"/>
                    <a:pt x="728" y="1963"/>
                  </a:cubicBezTo>
                  <a:cubicBezTo>
                    <a:pt x="713" y="1999"/>
                    <a:pt x="713" y="1999"/>
                    <a:pt x="713" y="1999"/>
                  </a:cubicBezTo>
                  <a:cubicBezTo>
                    <a:pt x="709" y="2018"/>
                    <a:pt x="709" y="2018"/>
                    <a:pt x="709" y="2018"/>
                  </a:cubicBezTo>
                  <a:cubicBezTo>
                    <a:pt x="701" y="2045"/>
                    <a:pt x="701" y="2045"/>
                    <a:pt x="701" y="2045"/>
                  </a:cubicBezTo>
                  <a:cubicBezTo>
                    <a:pt x="684" y="2074"/>
                    <a:pt x="684" y="2074"/>
                    <a:pt x="684" y="2074"/>
                  </a:cubicBezTo>
                  <a:cubicBezTo>
                    <a:pt x="677" y="2120"/>
                    <a:pt x="677" y="2120"/>
                    <a:pt x="677" y="2120"/>
                  </a:cubicBezTo>
                  <a:cubicBezTo>
                    <a:pt x="667" y="2156"/>
                    <a:pt x="667" y="2156"/>
                    <a:pt x="667" y="2156"/>
                  </a:cubicBezTo>
                  <a:cubicBezTo>
                    <a:pt x="662" y="2183"/>
                    <a:pt x="662" y="2183"/>
                    <a:pt x="662" y="2183"/>
                  </a:cubicBezTo>
                  <a:cubicBezTo>
                    <a:pt x="662" y="2214"/>
                    <a:pt x="662" y="2214"/>
                    <a:pt x="662" y="2214"/>
                  </a:cubicBezTo>
                  <a:cubicBezTo>
                    <a:pt x="672" y="2234"/>
                    <a:pt x="672" y="2234"/>
                    <a:pt x="672" y="2234"/>
                  </a:cubicBezTo>
                  <a:cubicBezTo>
                    <a:pt x="679" y="2260"/>
                    <a:pt x="679" y="2260"/>
                    <a:pt x="679" y="2260"/>
                  </a:cubicBezTo>
                  <a:cubicBezTo>
                    <a:pt x="687" y="2294"/>
                    <a:pt x="687" y="2294"/>
                    <a:pt x="687" y="2294"/>
                  </a:cubicBezTo>
                  <a:cubicBezTo>
                    <a:pt x="689" y="2309"/>
                    <a:pt x="689" y="2309"/>
                    <a:pt x="689" y="2309"/>
                  </a:cubicBezTo>
                  <a:cubicBezTo>
                    <a:pt x="689" y="2333"/>
                    <a:pt x="689" y="2333"/>
                    <a:pt x="689" y="2333"/>
                  </a:cubicBezTo>
                  <a:cubicBezTo>
                    <a:pt x="684" y="2345"/>
                    <a:pt x="684" y="2345"/>
                    <a:pt x="684" y="2345"/>
                  </a:cubicBezTo>
                  <a:cubicBezTo>
                    <a:pt x="672" y="2379"/>
                    <a:pt x="672" y="2379"/>
                    <a:pt x="672" y="2379"/>
                  </a:cubicBezTo>
                  <a:cubicBezTo>
                    <a:pt x="672" y="2396"/>
                    <a:pt x="672" y="2396"/>
                    <a:pt x="672" y="2396"/>
                  </a:cubicBezTo>
                  <a:cubicBezTo>
                    <a:pt x="658" y="2422"/>
                    <a:pt x="658" y="2422"/>
                    <a:pt x="658" y="2422"/>
                  </a:cubicBezTo>
                  <a:cubicBezTo>
                    <a:pt x="650" y="2442"/>
                    <a:pt x="650" y="2442"/>
                    <a:pt x="650" y="2442"/>
                  </a:cubicBezTo>
                  <a:cubicBezTo>
                    <a:pt x="638" y="2459"/>
                    <a:pt x="638" y="2459"/>
                    <a:pt x="638" y="2459"/>
                  </a:cubicBezTo>
                  <a:cubicBezTo>
                    <a:pt x="626" y="2483"/>
                    <a:pt x="626" y="2483"/>
                    <a:pt x="626" y="2483"/>
                  </a:cubicBezTo>
                  <a:cubicBezTo>
                    <a:pt x="638" y="2483"/>
                    <a:pt x="638" y="2483"/>
                    <a:pt x="638" y="2483"/>
                  </a:cubicBezTo>
                  <a:cubicBezTo>
                    <a:pt x="660" y="2483"/>
                    <a:pt x="660" y="2483"/>
                    <a:pt x="660" y="2483"/>
                  </a:cubicBezTo>
                  <a:cubicBezTo>
                    <a:pt x="692" y="2497"/>
                    <a:pt x="692" y="2497"/>
                    <a:pt x="692" y="2497"/>
                  </a:cubicBezTo>
                  <a:cubicBezTo>
                    <a:pt x="704" y="2502"/>
                    <a:pt x="704" y="2502"/>
                    <a:pt x="704" y="2502"/>
                  </a:cubicBezTo>
                  <a:cubicBezTo>
                    <a:pt x="735" y="2517"/>
                    <a:pt x="735" y="2517"/>
                    <a:pt x="735" y="2517"/>
                  </a:cubicBezTo>
                  <a:cubicBezTo>
                    <a:pt x="754" y="2531"/>
                    <a:pt x="754" y="2531"/>
                    <a:pt x="754" y="2531"/>
                  </a:cubicBezTo>
                  <a:cubicBezTo>
                    <a:pt x="793" y="2546"/>
                    <a:pt x="793" y="2546"/>
                    <a:pt x="793" y="2546"/>
                  </a:cubicBezTo>
                  <a:cubicBezTo>
                    <a:pt x="825" y="2541"/>
                    <a:pt x="825" y="2541"/>
                    <a:pt x="825" y="2541"/>
                  </a:cubicBezTo>
                  <a:cubicBezTo>
                    <a:pt x="851" y="2529"/>
                    <a:pt x="851" y="2529"/>
                    <a:pt x="851" y="2529"/>
                  </a:cubicBezTo>
                  <a:cubicBezTo>
                    <a:pt x="856" y="2519"/>
                    <a:pt x="856" y="2519"/>
                    <a:pt x="856" y="2519"/>
                  </a:cubicBezTo>
                  <a:cubicBezTo>
                    <a:pt x="873" y="2512"/>
                    <a:pt x="873" y="2512"/>
                    <a:pt x="873" y="2512"/>
                  </a:cubicBezTo>
                  <a:cubicBezTo>
                    <a:pt x="897" y="2521"/>
                    <a:pt x="897" y="2521"/>
                    <a:pt x="897" y="2521"/>
                  </a:cubicBezTo>
                  <a:cubicBezTo>
                    <a:pt x="914" y="2536"/>
                    <a:pt x="914" y="2536"/>
                    <a:pt x="914" y="2536"/>
                  </a:cubicBezTo>
                  <a:cubicBezTo>
                    <a:pt x="924" y="2543"/>
                    <a:pt x="924" y="2543"/>
                    <a:pt x="924" y="2543"/>
                  </a:cubicBezTo>
                  <a:cubicBezTo>
                    <a:pt x="938" y="2546"/>
                    <a:pt x="938" y="2546"/>
                    <a:pt x="938" y="2546"/>
                  </a:cubicBezTo>
                  <a:cubicBezTo>
                    <a:pt x="962" y="2548"/>
                    <a:pt x="962" y="2548"/>
                    <a:pt x="962" y="2548"/>
                  </a:cubicBezTo>
                  <a:cubicBezTo>
                    <a:pt x="972" y="2553"/>
                    <a:pt x="972" y="2553"/>
                    <a:pt x="972" y="2553"/>
                  </a:cubicBezTo>
                  <a:cubicBezTo>
                    <a:pt x="989" y="2541"/>
                    <a:pt x="989" y="2541"/>
                    <a:pt x="989" y="2541"/>
                  </a:cubicBezTo>
                  <a:cubicBezTo>
                    <a:pt x="1003" y="2536"/>
                    <a:pt x="1003" y="2536"/>
                    <a:pt x="1003" y="2536"/>
                  </a:cubicBezTo>
                  <a:cubicBezTo>
                    <a:pt x="1037" y="2541"/>
                    <a:pt x="1037" y="2541"/>
                    <a:pt x="1037" y="2541"/>
                  </a:cubicBezTo>
                  <a:cubicBezTo>
                    <a:pt x="1076" y="2550"/>
                    <a:pt x="1076" y="2550"/>
                    <a:pt x="1076" y="2550"/>
                  </a:cubicBezTo>
                  <a:cubicBezTo>
                    <a:pt x="1098" y="2560"/>
                    <a:pt x="1098" y="2560"/>
                    <a:pt x="1098" y="2560"/>
                  </a:cubicBezTo>
                  <a:cubicBezTo>
                    <a:pt x="1115" y="2565"/>
                    <a:pt x="1115" y="2565"/>
                    <a:pt x="1115" y="2565"/>
                  </a:cubicBezTo>
                  <a:cubicBezTo>
                    <a:pt x="1158" y="2592"/>
                    <a:pt x="1158" y="2592"/>
                    <a:pt x="1158" y="2592"/>
                  </a:cubicBezTo>
                  <a:cubicBezTo>
                    <a:pt x="1190" y="2621"/>
                    <a:pt x="1190" y="2621"/>
                    <a:pt x="1190" y="2621"/>
                  </a:cubicBezTo>
                  <a:cubicBezTo>
                    <a:pt x="1202" y="2633"/>
                    <a:pt x="1202" y="2633"/>
                    <a:pt x="1202" y="2633"/>
                  </a:cubicBezTo>
                  <a:cubicBezTo>
                    <a:pt x="1231" y="2637"/>
                    <a:pt x="1231" y="2637"/>
                    <a:pt x="1231" y="2637"/>
                  </a:cubicBezTo>
                  <a:cubicBezTo>
                    <a:pt x="1250" y="2640"/>
                    <a:pt x="1250" y="2640"/>
                    <a:pt x="1250" y="2640"/>
                  </a:cubicBezTo>
                  <a:cubicBezTo>
                    <a:pt x="1296" y="2633"/>
                    <a:pt x="1296" y="2633"/>
                    <a:pt x="1296" y="2633"/>
                  </a:cubicBezTo>
                  <a:cubicBezTo>
                    <a:pt x="1311" y="2637"/>
                    <a:pt x="1311" y="2637"/>
                    <a:pt x="1311" y="2637"/>
                  </a:cubicBezTo>
                  <a:cubicBezTo>
                    <a:pt x="1340" y="2645"/>
                    <a:pt x="1340" y="2645"/>
                    <a:pt x="1340" y="2645"/>
                  </a:cubicBezTo>
                  <a:cubicBezTo>
                    <a:pt x="1364" y="2652"/>
                    <a:pt x="1364" y="2652"/>
                    <a:pt x="1364" y="2652"/>
                  </a:cubicBezTo>
                  <a:cubicBezTo>
                    <a:pt x="1395" y="2669"/>
                    <a:pt x="1395" y="2669"/>
                    <a:pt x="1395" y="2669"/>
                  </a:cubicBezTo>
                  <a:cubicBezTo>
                    <a:pt x="1432" y="2693"/>
                    <a:pt x="1432" y="2693"/>
                    <a:pt x="1432" y="2693"/>
                  </a:cubicBezTo>
                  <a:cubicBezTo>
                    <a:pt x="1470" y="2708"/>
                    <a:pt x="1470" y="2708"/>
                    <a:pt x="1470" y="2708"/>
                  </a:cubicBezTo>
                  <a:cubicBezTo>
                    <a:pt x="1480" y="2715"/>
                    <a:pt x="1480" y="2715"/>
                    <a:pt x="1480" y="2715"/>
                  </a:cubicBezTo>
                  <a:cubicBezTo>
                    <a:pt x="1482" y="2727"/>
                    <a:pt x="1482" y="2727"/>
                    <a:pt x="1482" y="2727"/>
                  </a:cubicBezTo>
                  <a:cubicBezTo>
                    <a:pt x="1473" y="2732"/>
                    <a:pt x="1473" y="2732"/>
                    <a:pt x="1473" y="2732"/>
                  </a:cubicBezTo>
                  <a:cubicBezTo>
                    <a:pt x="1468" y="2739"/>
                    <a:pt x="1468" y="2739"/>
                    <a:pt x="1468" y="2739"/>
                  </a:cubicBezTo>
                  <a:cubicBezTo>
                    <a:pt x="1473" y="2766"/>
                    <a:pt x="1473" y="2766"/>
                    <a:pt x="1473" y="2766"/>
                  </a:cubicBezTo>
                  <a:cubicBezTo>
                    <a:pt x="1477" y="2783"/>
                    <a:pt x="1477" y="2783"/>
                    <a:pt x="1477" y="2783"/>
                  </a:cubicBezTo>
                  <a:cubicBezTo>
                    <a:pt x="1487" y="2804"/>
                    <a:pt x="1487" y="2804"/>
                    <a:pt x="1487" y="2804"/>
                  </a:cubicBezTo>
                  <a:cubicBezTo>
                    <a:pt x="1521" y="2826"/>
                    <a:pt x="1521" y="2826"/>
                    <a:pt x="1521" y="2826"/>
                  </a:cubicBezTo>
                  <a:cubicBezTo>
                    <a:pt x="1538" y="2831"/>
                    <a:pt x="1538" y="2831"/>
                    <a:pt x="1538" y="2831"/>
                  </a:cubicBezTo>
                  <a:cubicBezTo>
                    <a:pt x="1548" y="2821"/>
                    <a:pt x="1548" y="2821"/>
                    <a:pt x="1548" y="2821"/>
                  </a:cubicBezTo>
                  <a:cubicBezTo>
                    <a:pt x="1545" y="2814"/>
                    <a:pt x="1545" y="2814"/>
                    <a:pt x="1545" y="2814"/>
                  </a:cubicBezTo>
                  <a:cubicBezTo>
                    <a:pt x="1560" y="2821"/>
                    <a:pt x="1560" y="2821"/>
                    <a:pt x="1560" y="2821"/>
                  </a:cubicBezTo>
                  <a:cubicBezTo>
                    <a:pt x="1569" y="2829"/>
                    <a:pt x="1569" y="2829"/>
                    <a:pt x="1569" y="2829"/>
                  </a:cubicBezTo>
                  <a:cubicBezTo>
                    <a:pt x="1589" y="2833"/>
                    <a:pt x="1589" y="2833"/>
                    <a:pt x="1589" y="2833"/>
                  </a:cubicBezTo>
                  <a:cubicBezTo>
                    <a:pt x="1594" y="2841"/>
                    <a:pt x="1594" y="2841"/>
                    <a:pt x="1594" y="2841"/>
                  </a:cubicBezTo>
                  <a:cubicBezTo>
                    <a:pt x="1610" y="2848"/>
                    <a:pt x="1610" y="2848"/>
                    <a:pt x="1610" y="2848"/>
                  </a:cubicBezTo>
                  <a:cubicBezTo>
                    <a:pt x="1635" y="2833"/>
                    <a:pt x="1635" y="2833"/>
                    <a:pt x="1635" y="2833"/>
                  </a:cubicBezTo>
                  <a:cubicBezTo>
                    <a:pt x="1647" y="2816"/>
                    <a:pt x="1647" y="2816"/>
                    <a:pt x="1647" y="2816"/>
                  </a:cubicBezTo>
                  <a:cubicBezTo>
                    <a:pt x="1664" y="2797"/>
                    <a:pt x="1664" y="2797"/>
                    <a:pt x="1664" y="2797"/>
                  </a:cubicBezTo>
                  <a:cubicBezTo>
                    <a:pt x="1664" y="2787"/>
                    <a:pt x="1664" y="2787"/>
                    <a:pt x="1664" y="2787"/>
                  </a:cubicBezTo>
                  <a:cubicBezTo>
                    <a:pt x="1671" y="2766"/>
                    <a:pt x="1671" y="2766"/>
                    <a:pt x="1671" y="2766"/>
                  </a:cubicBezTo>
                  <a:cubicBezTo>
                    <a:pt x="1683" y="2756"/>
                    <a:pt x="1683" y="2756"/>
                    <a:pt x="1683" y="2756"/>
                  </a:cubicBezTo>
                  <a:cubicBezTo>
                    <a:pt x="1690" y="2751"/>
                    <a:pt x="1690" y="2751"/>
                    <a:pt x="1690" y="2751"/>
                  </a:cubicBezTo>
                  <a:cubicBezTo>
                    <a:pt x="1702" y="2753"/>
                    <a:pt x="1702" y="2753"/>
                    <a:pt x="1702" y="2753"/>
                  </a:cubicBezTo>
                  <a:cubicBezTo>
                    <a:pt x="1712" y="2756"/>
                    <a:pt x="1712" y="2756"/>
                    <a:pt x="1712" y="2756"/>
                  </a:cubicBezTo>
                  <a:cubicBezTo>
                    <a:pt x="1722" y="2758"/>
                    <a:pt x="1722" y="2758"/>
                    <a:pt x="1722" y="2758"/>
                  </a:cubicBezTo>
                  <a:cubicBezTo>
                    <a:pt x="1731" y="2773"/>
                    <a:pt x="1731" y="2773"/>
                    <a:pt x="1731" y="2773"/>
                  </a:cubicBezTo>
                  <a:cubicBezTo>
                    <a:pt x="1739" y="2773"/>
                    <a:pt x="1739" y="2773"/>
                    <a:pt x="1739" y="2773"/>
                  </a:cubicBezTo>
                  <a:cubicBezTo>
                    <a:pt x="1775" y="2775"/>
                    <a:pt x="1775" y="2775"/>
                    <a:pt x="1775" y="2775"/>
                  </a:cubicBezTo>
                  <a:cubicBezTo>
                    <a:pt x="1789" y="2766"/>
                    <a:pt x="1789" y="2766"/>
                    <a:pt x="1789" y="2766"/>
                  </a:cubicBezTo>
                  <a:cubicBezTo>
                    <a:pt x="1821" y="2756"/>
                    <a:pt x="1821" y="2756"/>
                    <a:pt x="1821" y="2756"/>
                  </a:cubicBezTo>
                  <a:cubicBezTo>
                    <a:pt x="1833" y="2737"/>
                    <a:pt x="1833" y="2737"/>
                    <a:pt x="1833" y="2737"/>
                  </a:cubicBezTo>
                  <a:cubicBezTo>
                    <a:pt x="1857" y="2705"/>
                    <a:pt x="1857" y="2705"/>
                    <a:pt x="1857" y="2705"/>
                  </a:cubicBezTo>
                  <a:cubicBezTo>
                    <a:pt x="1877" y="2683"/>
                    <a:pt x="1877" y="2683"/>
                    <a:pt x="1877" y="2683"/>
                  </a:cubicBezTo>
                  <a:cubicBezTo>
                    <a:pt x="1877" y="2688"/>
                    <a:pt x="1877" y="2688"/>
                    <a:pt x="1877" y="2688"/>
                  </a:cubicBezTo>
                  <a:cubicBezTo>
                    <a:pt x="1910" y="2683"/>
                    <a:pt x="1910" y="2683"/>
                    <a:pt x="1910" y="2683"/>
                  </a:cubicBezTo>
                  <a:cubicBezTo>
                    <a:pt x="1932" y="2686"/>
                    <a:pt x="1932" y="2686"/>
                    <a:pt x="1932" y="2686"/>
                  </a:cubicBezTo>
                  <a:cubicBezTo>
                    <a:pt x="1951" y="2676"/>
                    <a:pt x="1951" y="2676"/>
                    <a:pt x="1951" y="2676"/>
                  </a:cubicBezTo>
                  <a:cubicBezTo>
                    <a:pt x="1959" y="2654"/>
                    <a:pt x="1959" y="2654"/>
                    <a:pt x="1959" y="2654"/>
                  </a:cubicBezTo>
                  <a:cubicBezTo>
                    <a:pt x="1961" y="2637"/>
                    <a:pt x="1961" y="2637"/>
                    <a:pt x="1961" y="2637"/>
                  </a:cubicBezTo>
                  <a:cubicBezTo>
                    <a:pt x="1959" y="2616"/>
                    <a:pt x="1959" y="2616"/>
                    <a:pt x="1959" y="2616"/>
                  </a:cubicBezTo>
                  <a:cubicBezTo>
                    <a:pt x="1980" y="2604"/>
                    <a:pt x="1980" y="2604"/>
                    <a:pt x="1980" y="2604"/>
                  </a:cubicBezTo>
                  <a:cubicBezTo>
                    <a:pt x="1988" y="2592"/>
                    <a:pt x="1988" y="2592"/>
                    <a:pt x="1988" y="2592"/>
                  </a:cubicBezTo>
                  <a:cubicBezTo>
                    <a:pt x="1997" y="2575"/>
                    <a:pt x="1997" y="2575"/>
                    <a:pt x="1997" y="2575"/>
                  </a:cubicBezTo>
                  <a:cubicBezTo>
                    <a:pt x="2022" y="2555"/>
                    <a:pt x="2022" y="2555"/>
                    <a:pt x="2022" y="2555"/>
                  </a:cubicBezTo>
                  <a:cubicBezTo>
                    <a:pt x="2034" y="2550"/>
                    <a:pt x="2034" y="2550"/>
                    <a:pt x="2034" y="2550"/>
                  </a:cubicBezTo>
                  <a:cubicBezTo>
                    <a:pt x="2043" y="2548"/>
                    <a:pt x="2043" y="2548"/>
                    <a:pt x="2043" y="2548"/>
                  </a:cubicBezTo>
                  <a:cubicBezTo>
                    <a:pt x="2051" y="2555"/>
                    <a:pt x="2051" y="2555"/>
                    <a:pt x="2051" y="2555"/>
                  </a:cubicBezTo>
                  <a:cubicBezTo>
                    <a:pt x="2072" y="2572"/>
                    <a:pt x="2072" y="2572"/>
                    <a:pt x="2072" y="2572"/>
                  </a:cubicBezTo>
                  <a:cubicBezTo>
                    <a:pt x="2084" y="2577"/>
                    <a:pt x="2084" y="2577"/>
                    <a:pt x="2084" y="2577"/>
                  </a:cubicBezTo>
                  <a:cubicBezTo>
                    <a:pt x="2101" y="2584"/>
                    <a:pt x="2101" y="2584"/>
                    <a:pt x="2101" y="2584"/>
                  </a:cubicBezTo>
                  <a:cubicBezTo>
                    <a:pt x="2101" y="2601"/>
                    <a:pt x="2101" y="2601"/>
                    <a:pt x="2101" y="2601"/>
                  </a:cubicBezTo>
                  <a:cubicBezTo>
                    <a:pt x="2092" y="2613"/>
                    <a:pt x="2092" y="2613"/>
                    <a:pt x="2092" y="2613"/>
                  </a:cubicBezTo>
                  <a:cubicBezTo>
                    <a:pt x="2075" y="2613"/>
                    <a:pt x="2075" y="2613"/>
                    <a:pt x="2075" y="2613"/>
                  </a:cubicBezTo>
                  <a:cubicBezTo>
                    <a:pt x="2065" y="2604"/>
                    <a:pt x="2065" y="2604"/>
                    <a:pt x="2065" y="2604"/>
                  </a:cubicBezTo>
                  <a:cubicBezTo>
                    <a:pt x="2046" y="2596"/>
                    <a:pt x="2046" y="2596"/>
                    <a:pt x="2046" y="2596"/>
                  </a:cubicBezTo>
                  <a:cubicBezTo>
                    <a:pt x="2029" y="2594"/>
                    <a:pt x="2029" y="2594"/>
                    <a:pt x="2029" y="2594"/>
                  </a:cubicBezTo>
                  <a:cubicBezTo>
                    <a:pt x="2017" y="2594"/>
                    <a:pt x="2017" y="2594"/>
                    <a:pt x="2017" y="2594"/>
                  </a:cubicBezTo>
                  <a:cubicBezTo>
                    <a:pt x="2002" y="2606"/>
                    <a:pt x="2002" y="2606"/>
                    <a:pt x="2002" y="2606"/>
                  </a:cubicBezTo>
                  <a:cubicBezTo>
                    <a:pt x="1993" y="2621"/>
                    <a:pt x="1993" y="2621"/>
                    <a:pt x="1993" y="2621"/>
                  </a:cubicBezTo>
                  <a:cubicBezTo>
                    <a:pt x="1997" y="2630"/>
                    <a:pt x="1997" y="2630"/>
                    <a:pt x="1997" y="2630"/>
                  </a:cubicBezTo>
                  <a:cubicBezTo>
                    <a:pt x="2019" y="2640"/>
                    <a:pt x="2019" y="2640"/>
                    <a:pt x="2019" y="2640"/>
                  </a:cubicBezTo>
                  <a:cubicBezTo>
                    <a:pt x="2029" y="2645"/>
                    <a:pt x="2029" y="2645"/>
                    <a:pt x="2029" y="2645"/>
                  </a:cubicBezTo>
                  <a:cubicBezTo>
                    <a:pt x="2051" y="2657"/>
                    <a:pt x="2051" y="2657"/>
                    <a:pt x="2051" y="2657"/>
                  </a:cubicBezTo>
                  <a:cubicBezTo>
                    <a:pt x="2060" y="2676"/>
                    <a:pt x="2060" y="2676"/>
                    <a:pt x="2060" y="2676"/>
                  </a:cubicBezTo>
                  <a:cubicBezTo>
                    <a:pt x="2070" y="2688"/>
                    <a:pt x="2070" y="2688"/>
                    <a:pt x="2070" y="2688"/>
                  </a:cubicBezTo>
                  <a:cubicBezTo>
                    <a:pt x="2063" y="2696"/>
                    <a:pt x="2063" y="2696"/>
                    <a:pt x="2063" y="2696"/>
                  </a:cubicBezTo>
                  <a:cubicBezTo>
                    <a:pt x="2041" y="2703"/>
                    <a:pt x="2041" y="2703"/>
                    <a:pt x="2041" y="2703"/>
                  </a:cubicBezTo>
                  <a:cubicBezTo>
                    <a:pt x="2036" y="2710"/>
                    <a:pt x="2036" y="2710"/>
                    <a:pt x="2036" y="2710"/>
                  </a:cubicBezTo>
                  <a:cubicBezTo>
                    <a:pt x="2041" y="2720"/>
                    <a:pt x="2041" y="2720"/>
                    <a:pt x="2041" y="2720"/>
                  </a:cubicBezTo>
                  <a:cubicBezTo>
                    <a:pt x="2048" y="2737"/>
                    <a:pt x="2048" y="2737"/>
                    <a:pt x="2048" y="2737"/>
                  </a:cubicBezTo>
                  <a:cubicBezTo>
                    <a:pt x="2063" y="2744"/>
                    <a:pt x="2063" y="2744"/>
                    <a:pt x="2063" y="2744"/>
                  </a:cubicBezTo>
                  <a:cubicBezTo>
                    <a:pt x="2075" y="2739"/>
                    <a:pt x="2075" y="2739"/>
                    <a:pt x="2075" y="2739"/>
                  </a:cubicBezTo>
                  <a:cubicBezTo>
                    <a:pt x="2101" y="2739"/>
                    <a:pt x="2101" y="2739"/>
                    <a:pt x="2101" y="2739"/>
                  </a:cubicBezTo>
                  <a:cubicBezTo>
                    <a:pt x="2111" y="2741"/>
                    <a:pt x="2111" y="2741"/>
                    <a:pt x="2111" y="2741"/>
                  </a:cubicBezTo>
                  <a:cubicBezTo>
                    <a:pt x="2126" y="2756"/>
                    <a:pt x="2126" y="2756"/>
                    <a:pt x="2126" y="2756"/>
                  </a:cubicBezTo>
                  <a:cubicBezTo>
                    <a:pt x="2128" y="2770"/>
                    <a:pt x="2128" y="2770"/>
                    <a:pt x="2128" y="2770"/>
                  </a:cubicBezTo>
                  <a:cubicBezTo>
                    <a:pt x="2150" y="2792"/>
                    <a:pt x="2150" y="2792"/>
                    <a:pt x="2150" y="2792"/>
                  </a:cubicBezTo>
                  <a:cubicBezTo>
                    <a:pt x="2150" y="2792"/>
                    <a:pt x="2169" y="2812"/>
                    <a:pt x="2186" y="2800"/>
                  </a:cubicBezTo>
                  <a:cubicBezTo>
                    <a:pt x="2203" y="2787"/>
                    <a:pt x="2205" y="2790"/>
                    <a:pt x="2205" y="2790"/>
                  </a:cubicBezTo>
                  <a:cubicBezTo>
                    <a:pt x="2215" y="2766"/>
                    <a:pt x="2215" y="2766"/>
                    <a:pt x="2215" y="2766"/>
                  </a:cubicBezTo>
                  <a:cubicBezTo>
                    <a:pt x="2215" y="2751"/>
                    <a:pt x="2215" y="2751"/>
                    <a:pt x="2215" y="2751"/>
                  </a:cubicBezTo>
                  <a:cubicBezTo>
                    <a:pt x="2205" y="2725"/>
                    <a:pt x="2205" y="2725"/>
                    <a:pt x="2205" y="2725"/>
                  </a:cubicBezTo>
                  <a:cubicBezTo>
                    <a:pt x="2191" y="2715"/>
                    <a:pt x="2191" y="2715"/>
                    <a:pt x="2191" y="2715"/>
                  </a:cubicBezTo>
                  <a:cubicBezTo>
                    <a:pt x="2188" y="2698"/>
                    <a:pt x="2188" y="2698"/>
                    <a:pt x="2188" y="2698"/>
                  </a:cubicBezTo>
                  <a:cubicBezTo>
                    <a:pt x="2186" y="2681"/>
                    <a:pt x="2186" y="2681"/>
                    <a:pt x="2186" y="2681"/>
                  </a:cubicBezTo>
                  <a:cubicBezTo>
                    <a:pt x="2159" y="2681"/>
                    <a:pt x="2159" y="2681"/>
                    <a:pt x="2159" y="2681"/>
                  </a:cubicBezTo>
                  <a:cubicBezTo>
                    <a:pt x="2143" y="2659"/>
                    <a:pt x="2143" y="2659"/>
                    <a:pt x="2143" y="2659"/>
                  </a:cubicBezTo>
                  <a:cubicBezTo>
                    <a:pt x="2145" y="2645"/>
                    <a:pt x="2145" y="2645"/>
                    <a:pt x="2145" y="2645"/>
                  </a:cubicBezTo>
                  <a:cubicBezTo>
                    <a:pt x="2155" y="2628"/>
                    <a:pt x="2155" y="2628"/>
                    <a:pt x="2155" y="2628"/>
                  </a:cubicBezTo>
                  <a:cubicBezTo>
                    <a:pt x="2167" y="2628"/>
                    <a:pt x="2167" y="2628"/>
                    <a:pt x="2167" y="2628"/>
                  </a:cubicBezTo>
                  <a:cubicBezTo>
                    <a:pt x="2176" y="2633"/>
                    <a:pt x="2176" y="2633"/>
                    <a:pt x="2176" y="2633"/>
                  </a:cubicBezTo>
                  <a:cubicBezTo>
                    <a:pt x="2186" y="2642"/>
                    <a:pt x="2186" y="2642"/>
                    <a:pt x="2186" y="2642"/>
                  </a:cubicBezTo>
                  <a:cubicBezTo>
                    <a:pt x="2213" y="2654"/>
                    <a:pt x="2213" y="2654"/>
                    <a:pt x="2213" y="2654"/>
                  </a:cubicBezTo>
                  <a:cubicBezTo>
                    <a:pt x="2232" y="2654"/>
                    <a:pt x="2232" y="2654"/>
                    <a:pt x="2232" y="2654"/>
                  </a:cubicBezTo>
                  <a:cubicBezTo>
                    <a:pt x="2239" y="2645"/>
                    <a:pt x="2239" y="2645"/>
                    <a:pt x="2239" y="2645"/>
                  </a:cubicBezTo>
                  <a:cubicBezTo>
                    <a:pt x="2234" y="2621"/>
                    <a:pt x="2234" y="2621"/>
                    <a:pt x="2234" y="2621"/>
                  </a:cubicBezTo>
                  <a:cubicBezTo>
                    <a:pt x="2205" y="2582"/>
                    <a:pt x="2205" y="2582"/>
                    <a:pt x="2205" y="2582"/>
                  </a:cubicBezTo>
                  <a:cubicBezTo>
                    <a:pt x="2205" y="2565"/>
                    <a:pt x="2205" y="2565"/>
                    <a:pt x="2205" y="2565"/>
                  </a:cubicBezTo>
                  <a:cubicBezTo>
                    <a:pt x="2210" y="2550"/>
                    <a:pt x="2210" y="2550"/>
                    <a:pt x="2210" y="2550"/>
                  </a:cubicBezTo>
                  <a:cubicBezTo>
                    <a:pt x="2203" y="2533"/>
                    <a:pt x="2203" y="2533"/>
                    <a:pt x="2203" y="2533"/>
                  </a:cubicBezTo>
                  <a:cubicBezTo>
                    <a:pt x="2198" y="2514"/>
                    <a:pt x="2198" y="2514"/>
                    <a:pt x="2198" y="2514"/>
                  </a:cubicBezTo>
                  <a:cubicBezTo>
                    <a:pt x="2203" y="2463"/>
                    <a:pt x="2203" y="2463"/>
                    <a:pt x="2203" y="2463"/>
                  </a:cubicBezTo>
                  <a:cubicBezTo>
                    <a:pt x="2203" y="2442"/>
                    <a:pt x="2203" y="2442"/>
                    <a:pt x="2203" y="2442"/>
                  </a:cubicBezTo>
                  <a:cubicBezTo>
                    <a:pt x="2198" y="2427"/>
                    <a:pt x="2198" y="2427"/>
                    <a:pt x="2198" y="2427"/>
                  </a:cubicBezTo>
                  <a:cubicBezTo>
                    <a:pt x="2164" y="2417"/>
                    <a:pt x="2164" y="2417"/>
                    <a:pt x="2164" y="2417"/>
                  </a:cubicBezTo>
                  <a:cubicBezTo>
                    <a:pt x="2143" y="2417"/>
                    <a:pt x="2143" y="2417"/>
                    <a:pt x="2143" y="2417"/>
                  </a:cubicBezTo>
                  <a:cubicBezTo>
                    <a:pt x="2126" y="2408"/>
                    <a:pt x="2126" y="2408"/>
                    <a:pt x="2126" y="2408"/>
                  </a:cubicBezTo>
                  <a:cubicBezTo>
                    <a:pt x="2099" y="2386"/>
                    <a:pt x="2099" y="2386"/>
                    <a:pt x="2099" y="2386"/>
                  </a:cubicBezTo>
                  <a:cubicBezTo>
                    <a:pt x="2075" y="2371"/>
                    <a:pt x="2075" y="2371"/>
                    <a:pt x="2075" y="2371"/>
                  </a:cubicBezTo>
                  <a:cubicBezTo>
                    <a:pt x="2067" y="2359"/>
                    <a:pt x="2067" y="2359"/>
                    <a:pt x="2067" y="2359"/>
                  </a:cubicBezTo>
                  <a:cubicBezTo>
                    <a:pt x="2051" y="2347"/>
                    <a:pt x="2051" y="2347"/>
                    <a:pt x="2051" y="2347"/>
                  </a:cubicBezTo>
                  <a:cubicBezTo>
                    <a:pt x="2046" y="2323"/>
                    <a:pt x="2046" y="2323"/>
                    <a:pt x="2046" y="2323"/>
                  </a:cubicBezTo>
                  <a:cubicBezTo>
                    <a:pt x="2036" y="2301"/>
                    <a:pt x="2036" y="2301"/>
                    <a:pt x="2036" y="2301"/>
                  </a:cubicBezTo>
                  <a:cubicBezTo>
                    <a:pt x="2024" y="2282"/>
                    <a:pt x="2024" y="2282"/>
                    <a:pt x="2024" y="2282"/>
                  </a:cubicBezTo>
                  <a:cubicBezTo>
                    <a:pt x="1997" y="2265"/>
                    <a:pt x="1997" y="2265"/>
                    <a:pt x="1997" y="2265"/>
                  </a:cubicBezTo>
                  <a:cubicBezTo>
                    <a:pt x="1988" y="2267"/>
                    <a:pt x="1988" y="2267"/>
                    <a:pt x="1988" y="2267"/>
                  </a:cubicBezTo>
                  <a:cubicBezTo>
                    <a:pt x="1978" y="2287"/>
                    <a:pt x="1978" y="2287"/>
                    <a:pt x="1978" y="2287"/>
                  </a:cubicBezTo>
                  <a:cubicBezTo>
                    <a:pt x="1968" y="2292"/>
                    <a:pt x="1968" y="2292"/>
                    <a:pt x="1968" y="2292"/>
                  </a:cubicBezTo>
                  <a:cubicBezTo>
                    <a:pt x="1947" y="2301"/>
                    <a:pt x="1947" y="2301"/>
                    <a:pt x="1947" y="2301"/>
                  </a:cubicBezTo>
                  <a:cubicBezTo>
                    <a:pt x="1925" y="2309"/>
                    <a:pt x="1925" y="2309"/>
                    <a:pt x="1925" y="2309"/>
                  </a:cubicBezTo>
                  <a:cubicBezTo>
                    <a:pt x="1893" y="2321"/>
                    <a:pt x="1893" y="2321"/>
                    <a:pt x="1893" y="2321"/>
                  </a:cubicBezTo>
                  <a:cubicBezTo>
                    <a:pt x="1884" y="2335"/>
                    <a:pt x="1884" y="2335"/>
                    <a:pt x="1884" y="2335"/>
                  </a:cubicBezTo>
                  <a:cubicBezTo>
                    <a:pt x="1855" y="2333"/>
                    <a:pt x="1855" y="2333"/>
                    <a:pt x="1855" y="2333"/>
                  </a:cubicBezTo>
                  <a:cubicBezTo>
                    <a:pt x="1833" y="2323"/>
                    <a:pt x="1833" y="2323"/>
                    <a:pt x="1833" y="2323"/>
                  </a:cubicBezTo>
                  <a:cubicBezTo>
                    <a:pt x="1797" y="2313"/>
                    <a:pt x="1797" y="2313"/>
                    <a:pt x="1797" y="2313"/>
                  </a:cubicBezTo>
                  <a:cubicBezTo>
                    <a:pt x="1770" y="2301"/>
                    <a:pt x="1770" y="2301"/>
                    <a:pt x="1770" y="2301"/>
                  </a:cubicBezTo>
                  <a:cubicBezTo>
                    <a:pt x="1775" y="2275"/>
                    <a:pt x="1775" y="2275"/>
                    <a:pt x="1775" y="2275"/>
                  </a:cubicBezTo>
                  <a:cubicBezTo>
                    <a:pt x="1787" y="2265"/>
                    <a:pt x="1787" y="2265"/>
                    <a:pt x="1787" y="2265"/>
                  </a:cubicBezTo>
                  <a:cubicBezTo>
                    <a:pt x="1814" y="2275"/>
                    <a:pt x="1814" y="2275"/>
                    <a:pt x="1814" y="2275"/>
                  </a:cubicBezTo>
                  <a:cubicBezTo>
                    <a:pt x="1823" y="2260"/>
                    <a:pt x="1823" y="2260"/>
                    <a:pt x="1823" y="2260"/>
                  </a:cubicBezTo>
                  <a:cubicBezTo>
                    <a:pt x="1843" y="2248"/>
                    <a:pt x="1843" y="2248"/>
                    <a:pt x="1843" y="2248"/>
                  </a:cubicBezTo>
                  <a:cubicBezTo>
                    <a:pt x="1864" y="2251"/>
                    <a:pt x="1864" y="2251"/>
                    <a:pt x="1864" y="2251"/>
                  </a:cubicBezTo>
                  <a:cubicBezTo>
                    <a:pt x="1889" y="2255"/>
                    <a:pt x="1889" y="2255"/>
                    <a:pt x="1889" y="2255"/>
                  </a:cubicBezTo>
                  <a:cubicBezTo>
                    <a:pt x="1913" y="2234"/>
                    <a:pt x="1913" y="2234"/>
                    <a:pt x="1913" y="2234"/>
                  </a:cubicBezTo>
                  <a:cubicBezTo>
                    <a:pt x="1937" y="2209"/>
                    <a:pt x="1937" y="2209"/>
                    <a:pt x="1937" y="2209"/>
                  </a:cubicBezTo>
                  <a:cubicBezTo>
                    <a:pt x="1961" y="2200"/>
                    <a:pt x="1961" y="2200"/>
                    <a:pt x="1961" y="2200"/>
                  </a:cubicBezTo>
                  <a:cubicBezTo>
                    <a:pt x="1968" y="2171"/>
                    <a:pt x="1968" y="2171"/>
                    <a:pt x="1968" y="2171"/>
                  </a:cubicBezTo>
                  <a:cubicBezTo>
                    <a:pt x="1966" y="2156"/>
                    <a:pt x="1966" y="2156"/>
                    <a:pt x="1966" y="2156"/>
                  </a:cubicBezTo>
                  <a:cubicBezTo>
                    <a:pt x="1954" y="2147"/>
                    <a:pt x="1954" y="2147"/>
                    <a:pt x="1954" y="2147"/>
                  </a:cubicBezTo>
                  <a:cubicBezTo>
                    <a:pt x="1944" y="2134"/>
                    <a:pt x="1944" y="2134"/>
                    <a:pt x="1944" y="2134"/>
                  </a:cubicBezTo>
                  <a:cubicBezTo>
                    <a:pt x="1930" y="2122"/>
                    <a:pt x="1930" y="2122"/>
                    <a:pt x="1930" y="2122"/>
                  </a:cubicBezTo>
                  <a:cubicBezTo>
                    <a:pt x="1918" y="2096"/>
                    <a:pt x="1918" y="2096"/>
                    <a:pt x="1918" y="2096"/>
                  </a:cubicBezTo>
                  <a:cubicBezTo>
                    <a:pt x="1896" y="2086"/>
                    <a:pt x="1896" y="2086"/>
                    <a:pt x="1896" y="2086"/>
                  </a:cubicBezTo>
                  <a:cubicBezTo>
                    <a:pt x="1872" y="2081"/>
                    <a:pt x="1872" y="2081"/>
                    <a:pt x="1872" y="2081"/>
                  </a:cubicBezTo>
                  <a:cubicBezTo>
                    <a:pt x="1855" y="2079"/>
                    <a:pt x="1855" y="2079"/>
                    <a:pt x="1855" y="2079"/>
                  </a:cubicBezTo>
                  <a:cubicBezTo>
                    <a:pt x="1860" y="2057"/>
                    <a:pt x="1860" y="2057"/>
                    <a:pt x="1860" y="2057"/>
                  </a:cubicBezTo>
                  <a:cubicBezTo>
                    <a:pt x="1869" y="2050"/>
                    <a:pt x="1869" y="2050"/>
                    <a:pt x="1869" y="2050"/>
                  </a:cubicBezTo>
                  <a:cubicBezTo>
                    <a:pt x="1884" y="2059"/>
                    <a:pt x="1884" y="2059"/>
                    <a:pt x="1884" y="2059"/>
                  </a:cubicBezTo>
                  <a:cubicBezTo>
                    <a:pt x="1903" y="2055"/>
                    <a:pt x="1903" y="2055"/>
                    <a:pt x="1903" y="2055"/>
                  </a:cubicBezTo>
                  <a:cubicBezTo>
                    <a:pt x="1915" y="2067"/>
                    <a:pt x="1915" y="2067"/>
                    <a:pt x="1915" y="2067"/>
                  </a:cubicBezTo>
                  <a:cubicBezTo>
                    <a:pt x="1925" y="2069"/>
                    <a:pt x="1925" y="2069"/>
                    <a:pt x="1925" y="2069"/>
                  </a:cubicBezTo>
                  <a:cubicBezTo>
                    <a:pt x="1927" y="2055"/>
                    <a:pt x="1927" y="2055"/>
                    <a:pt x="1927" y="2055"/>
                  </a:cubicBezTo>
                  <a:cubicBezTo>
                    <a:pt x="1918" y="2043"/>
                    <a:pt x="1918" y="2043"/>
                    <a:pt x="1918" y="2043"/>
                  </a:cubicBezTo>
                  <a:cubicBezTo>
                    <a:pt x="1920" y="2040"/>
                    <a:pt x="1920" y="2040"/>
                    <a:pt x="1920" y="2040"/>
                  </a:cubicBezTo>
                  <a:cubicBezTo>
                    <a:pt x="1898" y="2014"/>
                    <a:pt x="1898" y="2014"/>
                    <a:pt x="1898" y="2014"/>
                  </a:cubicBezTo>
                  <a:cubicBezTo>
                    <a:pt x="1901" y="1999"/>
                    <a:pt x="1901" y="1999"/>
                    <a:pt x="1901" y="1999"/>
                  </a:cubicBezTo>
                  <a:cubicBezTo>
                    <a:pt x="1903" y="1989"/>
                    <a:pt x="1903" y="1989"/>
                    <a:pt x="1903" y="1989"/>
                  </a:cubicBezTo>
                  <a:cubicBezTo>
                    <a:pt x="1910" y="1982"/>
                    <a:pt x="1910" y="1982"/>
                    <a:pt x="1910" y="1982"/>
                  </a:cubicBezTo>
                  <a:cubicBezTo>
                    <a:pt x="1930" y="1977"/>
                    <a:pt x="1930" y="1977"/>
                    <a:pt x="1930" y="1977"/>
                  </a:cubicBezTo>
                  <a:cubicBezTo>
                    <a:pt x="1949" y="1980"/>
                    <a:pt x="1949" y="1980"/>
                    <a:pt x="1949" y="1980"/>
                  </a:cubicBezTo>
                  <a:cubicBezTo>
                    <a:pt x="1954" y="1975"/>
                    <a:pt x="1954" y="1975"/>
                    <a:pt x="1954" y="1975"/>
                  </a:cubicBezTo>
                  <a:cubicBezTo>
                    <a:pt x="1954" y="1960"/>
                    <a:pt x="1954" y="1960"/>
                    <a:pt x="1954" y="1960"/>
                  </a:cubicBezTo>
                  <a:cubicBezTo>
                    <a:pt x="1980" y="1948"/>
                    <a:pt x="1980" y="1948"/>
                    <a:pt x="1980" y="1948"/>
                  </a:cubicBezTo>
                  <a:cubicBezTo>
                    <a:pt x="2014" y="1924"/>
                    <a:pt x="2014" y="1924"/>
                    <a:pt x="2014" y="1924"/>
                  </a:cubicBezTo>
                  <a:cubicBezTo>
                    <a:pt x="2026" y="1912"/>
                    <a:pt x="2026" y="1912"/>
                    <a:pt x="2026" y="1912"/>
                  </a:cubicBezTo>
                  <a:cubicBezTo>
                    <a:pt x="2058" y="1910"/>
                    <a:pt x="2058" y="1910"/>
                    <a:pt x="2058" y="1910"/>
                  </a:cubicBezTo>
                  <a:cubicBezTo>
                    <a:pt x="2075" y="1914"/>
                    <a:pt x="2075" y="1914"/>
                    <a:pt x="2075" y="1914"/>
                  </a:cubicBezTo>
                  <a:cubicBezTo>
                    <a:pt x="2075" y="1924"/>
                    <a:pt x="2075" y="1924"/>
                    <a:pt x="2075" y="1924"/>
                  </a:cubicBezTo>
                  <a:cubicBezTo>
                    <a:pt x="2070" y="1931"/>
                    <a:pt x="2070" y="1931"/>
                    <a:pt x="2070" y="1931"/>
                  </a:cubicBezTo>
                  <a:cubicBezTo>
                    <a:pt x="2065" y="1941"/>
                    <a:pt x="2065" y="1941"/>
                    <a:pt x="2065" y="1941"/>
                  </a:cubicBezTo>
                  <a:cubicBezTo>
                    <a:pt x="2072" y="1955"/>
                    <a:pt x="2072" y="1955"/>
                    <a:pt x="2072" y="1955"/>
                  </a:cubicBezTo>
                  <a:cubicBezTo>
                    <a:pt x="2082" y="1963"/>
                    <a:pt x="2082" y="1963"/>
                    <a:pt x="2082" y="1963"/>
                  </a:cubicBezTo>
                  <a:cubicBezTo>
                    <a:pt x="2109" y="1970"/>
                    <a:pt x="2109" y="1970"/>
                    <a:pt x="2109" y="1970"/>
                  </a:cubicBezTo>
                  <a:cubicBezTo>
                    <a:pt x="2123" y="1955"/>
                    <a:pt x="2123" y="1955"/>
                    <a:pt x="2123" y="1955"/>
                  </a:cubicBezTo>
                  <a:cubicBezTo>
                    <a:pt x="2150" y="1934"/>
                    <a:pt x="2150" y="1934"/>
                    <a:pt x="2150" y="1934"/>
                  </a:cubicBezTo>
                  <a:cubicBezTo>
                    <a:pt x="2174" y="1924"/>
                    <a:pt x="2174" y="1924"/>
                    <a:pt x="2174" y="1924"/>
                  </a:cubicBezTo>
                  <a:cubicBezTo>
                    <a:pt x="2186" y="1910"/>
                    <a:pt x="2186" y="1910"/>
                    <a:pt x="2186" y="1910"/>
                  </a:cubicBezTo>
                  <a:cubicBezTo>
                    <a:pt x="2191" y="1888"/>
                    <a:pt x="2191" y="1888"/>
                    <a:pt x="2191" y="1888"/>
                  </a:cubicBezTo>
                  <a:cubicBezTo>
                    <a:pt x="2191" y="1873"/>
                    <a:pt x="2191" y="1873"/>
                    <a:pt x="2191" y="1873"/>
                  </a:cubicBezTo>
                  <a:cubicBezTo>
                    <a:pt x="2171" y="1866"/>
                    <a:pt x="2171" y="1866"/>
                    <a:pt x="2171" y="1866"/>
                  </a:cubicBezTo>
                  <a:cubicBezTo>
                    <a:pt x="2147" y="1876"/>
                    <a:pt x="2147" y="1876"/>
                    <a:pt x="2147" y="1876"/>
                  </a:cubicBezTo>
                  <a:cubicBezTo>
                    <a:pt x="2133" y="1873"/>
                    <a:pt x="2133" y="1873"/>
                    <a:pt x="2133" y="1873"/>
                  </a:cubicBezTo>
                  <a:cubicBezTo>
                    <a:pt x="2128" y="1866"/>
                    <a:pt x="2128" y="1866"/>
                    <a:pt x="2128" y="1866"/>
                  </a:cubicBezTo>
                  <a:cubicBezTo>
                    <a:pt x="2138" y="1849"/>
                    <a:pt x="2138" y="1849"/>
                    <a:pt x="2138" y="1849"/>
                  </a:cubicBezTo>
                  <a:cubicBezTo>
                    <a:pt x="2152" y="1839"/>
                    <a:pt x="2152" y="1839"/>
                    <a:pt x="2152" y="1839"/>
                  </a:cubicBezTo>
                  <a:cubicBezTo>
                    <a:pt x="2188" y="1839"/>
                    <a:pt x="2188" y="1839"/>
                    <a:pt x="2188" y="1839"/>
                  </a:cubicBezTo>
                  <a:cubicBezTo>
                    <a:pt x="2196" y="1830"/>
                    <a:pt x="2196" y="1830"/>
                    <a:pt x="2196" y="1830"/>
                  </a:cubicBezTo>
                  <a:cubicBezTo>
                    <a:pt x="2222" y="1820"/>
                    <a:pt x="2222" y="1820"/>
                    <a:pt x="2222" y="1820"/>
                  </a:cubicBezTo>
                  <a:cubicBezTo>
                    <a:pt x="2232" y="1825"/>
                    <a:pt x="2232" y="1825"/>
                    <a:pt x="2232" y="1825"/>
                  </a:cubicBezTo>
                  <a:cubicBezTo>
                    <a:pt x="2251" y="1822"/>
                    <a:pt x="2251" y="1822"/>
                    <a:pt x="2251" y="1822"/>
                  </a:cubicBezTo>
                  <a:cubicBezTo>
                    <a:pt x="2273" y="1813"/>
                    <a:pt x="2273" y="1813"/>
                    <a:pt x="2273" y="1813"/>
                  </a:cubicBezTo>
                  <a:cubicBezTo>
                    <a:pt x="2290" y="1808"/>
                    <a:pt x="2290" y="1808"/>
                    <a:pt x="2290" y="1808"/>
                  </a:cubicBezTo>
                  <a:cubicBezTo>
                    <a:pt x="2314" y="1803"/>
                    <a:pt x="2314" y="1803"/>
                    <a:pt x="2314" y="1803"/>
                  </a:cubicBezTo>
                  <a:cubicBezTo>
                    <a:pt x="2338" y="1781"/>
                    <a:pt x="2338" y="1781"/>
                    <a:pt x="2338" y="1781"/>
                  </a:cubicBezTo>
                  <a:cubicBezTo>
                    <a:pt x="2348" y="1764"/>
                    <a:pt x="2348" y="1764"/>
                    <a:pt x="2348" y="1764"/>
                  </a:cubicBezTo>
                  <a:cubicBezTo>
                    <a:pt x="2360" y="1750"/>
                    <a:pt x="2360" y="1750"/>
                    <a:pt x="2360" y="1750"/>
                  </a:cubicBezTo>
                  <a:cubicBezTo>
                    <a:pt x="2360" y="1733"/>
                    <a:pt x="2360" y="1733"/>
                    <a:pt x="2360" y="1733"/>
                  </a:cubicBezTo>
                  <a:cubicBezTo>
                    <a:pt x="2346" y="1716"/>
                    <a:pt x="2346" y="1716"/>
                    <a:pt x="2346" y="1716"/>
                  </a:cubicBezTo>
                  <a:cubicBezTo>
                    <a:pt x="2326" y="1709"/>
                    <a:pt x="2326" y="1709"/>
                    <a:pt x="2326" y="1709"/>
                  </a:cubicBezTo>
                  <a:cubicBezTo>
                    <a:pt x="2312" y="1704"/>
                    <a:pt x="2312" y="1704"/>
                    <a:pt x="2312" y="1704"/>
                  </a:cubicBezTo>
                  <a:cubicBezTo>
                    <a:pt x="2256" y="1702"/>
                    <a:pt x="2256" y="1702"/>
                    <a:pt x="2256" y="1702"/>
                  </a:cubicBezTo>
                  <a:cubicBezTo>
                    <a:pt x="2220" y="1697"/>
                    <a:pt x="2220" y="1697"/>
                    <a:pt x="2220" y="1697"/>
                  </a:cubicBezTo>
                  <a:cubicBezTo>
                    <a:pt x="2181" y="1694"/>
                    <a:pt x="2181" y="1694"/>
                    <a:pt x="2181" y="1694"/>
                  </a:cubicBezTo>
                  <a:cubicBezTo>
                    <a:pt x="2155" y="1692"/>
                    <a:pt x="2155" y="1692"/>
                    <a:pt x="2155" y="1692"/>
                  </a:cubicBezTo>
                  <a:cubicBezTo>
                    <a:pt x="2135" y="1685"/>
                    <a:pt x="2135" y="1685"/>
                    <a:pt x="2135" y="1685"/>
                  </a:cubicBezTo>
                  <a:cubicBezTo>
                    <a:pt x="2130" y="1675"/>
                    <a:pt x="2130" y="1675"/>
                    <a:pt x="2130" y="1675"/>
                  </a:cubicBezTo>
                  <a:cubicBezTo>
                    <a:pt x="2123" y="1646"/>
                    <a:pt x="2123" y="1646"/>
                    <a:pt x="2123" y="1646"/>
                  </a:cubicBezTo>
                  <a:cubicBezTo>
                    <a:pt x="2130" y="1619"/>
                    <a:pt x="2130" y="1619"/>
                    <a:pt x="2130" y="1619"/>
                  </a:cubicBezTo>
                  <a:cubicBezTo>
                    <a:pt x="2147" y="1595"/>
                    <a:pt x="2147" y="1595"/>
                    <a:pt x="2147" y="1595"/>
                  </a:cubicBezTo>
                  <a:cubicBezTo>
                    <a:pt x="2150" y="1571"/>
                    <a:pt x="2150" y="1571"/>
                    <a:pt x="2150" y="1571"/>
                  </a:cubicBezTo>
                  <a:cubicBezTo>
                    <a:pt x="2145" y="1556"/>
                    <a:pt x="2145" y="1556"/>
                    <a:pt x="2145" y="1556"/>
                  </a:cubicBezTo>
                  <a:cubicBezTo>
                    <a:pt x="2133" y="1532"/>
                    <a:pt x="2133" y="1532"/>
                    <a:pt x="2133" y="1532"/>
                  </a:cubicBezTo>
                  <a:cubicBezTo>
                    <a:pt x="2118" y="1518"/>
                    <a:pt x="2118" y="1518"/>
                    <a:pt x="2118" y="1518"/>
                  </a:cubicBezTo>
                  <a:cubicBezTo>
                    <a:pt x="2104" y="1506"/>
                    <a:pt x="2104" y="1506"/>
                    <a:pt x="2104" y="1506"/>
                  </a:cubicBezTo>
                  <a:cubicBezTo>
                    <a:pt x="2094" y="1503"/>
                    <a:pt x="2094" y="1503"/>
                    <a:pt x="2094" y="1503"/>
                  </a:cubicBezTo>
                  <a:cubicBezTo>
                    <a:pt x="2094" y="1489"/>
                    <a:pt x="2094" y="1489"/>
                    <a:pt x="2094" y="1489"/>
                  </a:cubicBezTo>
                  <a:cubicBezTo>
                    <a:pt x="2114" y="1479"/>
                    <a:pt x="2114" y="1479"/>
                    <a:pt x="2114" y="1479"/>
                  </a:cubicBezTo>
                  <a:cubicBezTo>
                    <a:pt x="2123" y="1460"/>
                    <a:pt x="2123" y="1460"/>
                    <a:pt x="2123" y="1460"/>
                  </a:cubicBezTo>
                  <a:cubicBezTo>
                    <a:pt x="2123" y="1438"/>
                    <a:pt x="2123" y="1438"/>
                    <a:pt x="2123" y="1438"/>
                  </a:cubicBezTo>
                  <a:cubicBezTo>
                    <a:pt x="2116" y="1409"/>
                    <a:pt x="2116" y="1409"/>
                    <a:pt x="2116" y="1409"/>
                  </a:cubicBezTo>
                  <a:cubicBezTo>
                    <a:pt x="2097" y="1395"/>
                    <a:pt x="2097" y="1395"/>
                    <a:pt x="2097" y="1395"/>
                  </a:cubicBezTo>
                  <a:cubicBezTo>
                    <a:pt x="2084" y="1375"/>
                    <a:pt x="2084" y="1375"/>
                    <a:pt x="2084" y="1375"/>
                  </a:cubicBezTo>
                  <a:cubicBezTo>
                    <a:pt x="2089" y="1348"/>
                    <a:pt x="2089" y="1348"/>
                    <a:pt x="2089" y="1348"/>
                  </a:cubicBezTo>
                  <a:cubicBezTo>
                    <a:pt x="2099" y="1339"/>
                    <a:pt x="2099" y="1339"/>
                    <a:pt x="2099" y="1339"/>
                  </a:cubicBezTo>
                  <a:cubicBezTo>
                    <a:pt x="2109" y="1329"/>
                    <a:pt x="2109" y="1329"/>
                    <a:pt x="2109" y="1329"/>
                  </a:cubicBezTo>
                  <a:cubicBezTo>
                    <a:pt x="2128" y="1332"/>
                    <a:pt x="2128" y="1332"/>
                    <a:pt x="2128" y="1332"/>
                  </a:cubicBezTo>
                  <a:cubicBezTo>
                    <a:pt x="2152" y="1332"/>
                    <a:pt x="2152" y="1332"/>
                    <a:pt x="2152" y="1332"/>
                  </a:cubicBezTo>
                  <a:cubicBezTo>
                    <a:pt x="2169" y="1319"/>
                    <a:pt x="2169" y="1319"/>
                    <a:pt x="2169" y="1319"/>
                  </a:cubicBezTo>
                  <a:cubicBezTo>
                    <a:pt x="2179" y="1312"/>
                    <a:pt x="2179" y="1312"/>
                    <a:pt x="2179" y="1312"/>
                  </a:cubicBezTo>
                  <a:cubicBezTo>
                    <a:pt x="2208" y="1291"/>
                    <a:pt x="2208" y="1291"/>
                    <a:pt x="2208" y="1291"/>
                  </a:cubicBezTo>
                  <a:cubicBezTo>
                    <a:pt x="2230" y="1283"/>
                    <a:pt x="2230" y="1283"/>
                    <a:pt x="2230" y="1283"/>
                  </a:cubicBezTo>
                  <a:cubicBezTo>
                    <a:pt x="2230" y="1269"/>
                    <a:pt x="2230" y="1269"/>
                    <a:pt x="2230" y="1269"/>
                  </a:cubicBezTo>
                  <a:cubicBezTo>
                    <a:pt x="2220" y="1247"/>
                    <a:pt x="2220" y="1247"/>
                    <a:pt x="2220" y="1247"/>
                  </a:cubicBezTo>
                  <a:cubicBezTo>
                    <a:pt x="2205" y="1228"/>
                    <a:pt x="2205" y="1228"/>
                    <a:pt x="2205" y="1228"/>
                  </a:cubicBezTo>
                  <a:cubicBezTo>
                    <a:pt x="2177" y="1198"/>
                    <a:pt x="2177" y="1198"/>
                    <a:pt x="2177" y="1198"/>
                  </a:cubicBezTo>
                  <a:cubicBezTo>
                    <a:pt x="2160" y="1174"/>
                    <a:pt x="2160" y="1174"/>
                    <a:pt x="2160" y="1174"/>
                  </a:cubicBezTo>
                  <a:cubicBezTo>
                    <a:pt x="2139" y="1161"/>
                    <a:pt x="2139" y="1161"/>
                    <a:pt x="2139" y="1161"/>
                  </a:cubicBezTo>
                  <a:cubicBezTo>
                    <a:pt x="2126" y="1161"/>
                    <a:pt x="2126" y="1161"/>
                    <a:pt x="2126" y="1161"/>
                  </a:cubicBezTo>
                  <a:cubicBezTo>
                    <a:pt x="2115" y="1167"/>
                    <a:pt x="2115" y="1167"/>
                    <a:pt x="2115" y="1167"/>
                  </a:cubicBezTo>
                  <a:cubicBezTo>
                    <a:pt x="2105" y="1185"/>
                    <a:pt x="2105" y="1185"/>
                    <a:pt x="2105" y="1185"/>
                  </a:cubicBezTo>
                  <a:cubicBezTo>
                    <a:pt x="2088" y="1188"/>
                    <a:pt x="2088" y="1188"/>
                    <a:pt x="2088" y="1188"/>
                  </a:cubicBezTo>
                  <a:cubicBezTo>
                    <a:pt x="2067" y="1178"/>
                    <a:pt x="2067" y="1178"/>
                    <a:pt x="2067" y="1178"/>
                  </a:cubicBezTo>
                  <a:cubicBezTo>
                    <a:pt x="2050" y="1181"/>
                    <a:pt x="2050" y="1181"/>
                    <a:pt x="2050" y="1181"/>
                  </a:cubicBezTo>
                  <a:cubicBezTo>
                    <a:pt x="1999" y="1185"/>
                    <a:pt x="1999" y="1185"/>
                    <a:pt x="1999" y="1185"/>
                  </a:cubicBezTo>
                  <a:cubicBezTo>
                    <a:pt x="1965" y="1185"/>
                    <a:pt x="1965" y="1185"/>
                    <a:pt x="1965" y="1185"/>
                  </a:cubicBezTo>
                  <a:cubicBezTo>
                    <a:pt x="1965" y="1167"/>
                    <a:pt x="1965" y="1167"/>
                    <a:pt x="1965" y="1167"/>
                  </a:cubicBezTo>
                  <a:cubicBezTo>
                    <a:pt x="1965" y="1154"/>
                    <a:pt x="1965" y="1154"/>
                    <a:pt x="1965" y="1154"/>
                  </a:cubicBezTo>
                  <a:cubicBezTo>
                    <a:pt x="1979" y="1150"/>
                    <a:pt x="1979" y="1150"/>
                    <a:pt x="1979" y="1150"/>
                  </a:cubicBezTo>
                  <a:cubicBezTo>
                    <a:pt x="2026" y="1150"/>
                    <a:pt x="2026" y="1150"/>
                    <a:pt x="2026" y="1150"/>
                  </a:cubicBezTo>
                  <a:cubicBezTo>
                    <a:pt x="2057" y="1147"/>
                    <a:pt x="2057" y="1147"/>
                    <a:pt x="2057" y="1147"/>
                  </a:cubicBezTo>
                  <a:cubicBezTo>
                    <a:pt x="2078" y="1140"/>
                    <a:pt x="2078" y="1140"/>
                    <a:pt x="2078" y="1140"/>
                  </a:cubicBezTo>
                  <a:cubicBezTo>
                    <a:pt x="2091" y="1130"/>
                    <a:pt x="2091" y="1130"/>
                    <a:pt x="2091" y="1130"/>
                  </a:cubicBezTo>
                  <a:cubicBezTo>
                    <a:pt x="2085" y="1123"/>
                    <a:pt x="2085" y="1123"/>
                    <a:pt x="2085" y="1123"/>
                  </a:cubicBezTo>
                  <a:cubicBezTo>
                    <a:pt x="2071" y="1113"/>
                    <a:pt x="2071" y="1113"/>
                    <a:pt x="2071" y="1113"/>
                  </a:cubicBezTo>
                  <a:cubicBezTo>
                    <a:pt x="2057" y="1096"/>
                    <a:pt x="2057" y="1096"/>
                    <a:pt x="2057" y="1096"/>
                  </a:cubicBezTo>
                  <a:cubicBezTo>
                    <a:pt x="2071" y="1085"/>
                    <a:pt x="2071" y="1085"/>
                    <a:pt x="2071" y="1085"/>
                  </a:cubicBezTo>
                  <a:cubicBezTo>
                    <a:pt x="2095" y="1089"/>
                    <a:pt x="2095" y="1089"/>
                    <a:pt x="2095" y="1089"/>
                  </a:cubicBezTo>
                  <a:cubicBezTo>
                    <a:pt x="2109" y="1103"/>
                    <a:pt x="2109" y="1103"/>
                    <a:pt x="2109" y="1103"/>
                  </a:cubicBezTo>
                  <a:cubicBezTo>
                    <a:pt x="2119" y="1113"/>
                    <a:pt x="2119" y="1113"/>
                    <a:pt x="2119" y="1113"/>
                  </a:cubicBezTo>
                  <a:cubicBezTo>
                    <a:pt x="2122" y="1123"/>
                    <a:pt x="2122" y="1123"/>
                    <a:pt x="2122" y="1123"/>
                  </a:cubicBezTo>
                  <a:cubicBezTo>
                    <a:pt x="2150" y="1137"/>
                    <a:pt x="2150" y="1137"/>
                    <a:pt x="2150" y="1137"/>
                  </a:cubicBezTo>
                  <a:cubicBezTo>
                    <a:pt x="2167" y="1137"/>
                    <a:pt x="2167" y="1137"/>
                    <a:pt x="2167" y="1137"/>
                  </a:cubicBezTo>
                  <a:cubicBezTo>
                    <a:pt x="2184" y="1123"/>
                    <a:pt x="2184" y="1123"/>
                    <a:pt x="2184" y="1123"/>
                  </a:cubicBezTo>
                  <a:cubicBezTo>
                    <a:pt x="2191" y="1109"/>
                    <a:pt x="2191" y="1109"/>
                    <a:pt x="2191" y="1109"/>
                  </a:cubicBezTo>
                  <a:cubicBezTo>
                    <a:pt x="2201" y="1099"/>
                    <a:pt x="2201" y="1099"/>
                    <a:pt x="2201" y="1099"/>
                  </a:cubicBezTo>
                  <a:cubicBezTo>
                    <a:pt x="2228" y="1103"/>
                    <a:pt x="2228" y="1103"/>
                    <a:pt x="2228" y="1103"/>
                  </a:cubicBezTo>
                  <a:cubicBezTo>
                    <a:pt x="2245" y="1106"/>
                    <a:pt x="2245" y="1106"/>
                    <a:pt x="2245" y="1106"/>
                  </a:cubicBezTo>
                  <a:cubicBezTo>
                    <a:pt x="2276" y="1123"/>
                    <a:pt x="2276" y="1123"/>
                    <a:pt x="2276" y="1123"/>
                  </a:cubicBezTo>
                  <a:cubicBezTo>
                    <a:pt x="2310" y="1120"/>
                    <a:pt x="2310" y="1120"/>
                    <a:pt x="2310" y="1120"/>
                  </a:cubicBezTo>
                  <a:cubicBezTo>
                    <a:pt x="2314" y="1103"/>
                    <a:pt x="2314" y="1103"/>
                    <a:pt x="2314" y="1103"/>
                  </a:cubicBezTo>
                  <a:cubicBezTo>
                    <a:pt x="2314" y="1092"/>
                    <a:pt x="2314" y="1092"/>
                    <a:pt x="2314" y="1092"/>
                  </a:cubicBezTo>
                  <a:cubicBezTo>
                    <a:pt x="2300" y="1072"/>
                    <a:pt x="2300" y="1072"/>
                    <a:pt x="2300" y="1072"/>
                  </a:cubicBezTo>
                  <a:cubicBezTo>
                    <a:pt x="2300" y="1048"/>
                    <a:pt x="2300" y="1048"/>
                    <a:pt x="2300" y="1048"/>
                  </a:cubicBezTo>
                  <a:cubicBezTo>
                    <a:pt x="2317" y="1037"/>
                    <a:pt x="2317" y="1037"/>
                    <a:pt x="2317" y="1037"/>
                  </a:cubicBezTo>
                  <a:cubicBezTo>
                    <a:pt x="2341" y="1031"/>
                    <a:pt x="2341" y="1031"/>
                    <a:pt x="2341" y="1031"/>
                  </a:cubicBezTo>
                  <a:cubicBezTo>
                    <a:pt x="2351" y="1031"/>
                    <a:pt x="2351" y="1031"/>
                    <a:pt x="2351" y="1031"/>
                  </a:cubicBezTo>
                  <a:cubicBezTo>
                    <a:pt x="2348" y="1010"/>
                    <a:pt x="2348" y="1010"/>
                    <a:pt x="2348" y="1010"/>
                  </a:cubicBezTo>
                  <a:cubicBezTo>
                    <a:pt x="2368" y="1000"/>
                    <a:pt x="2368" y="1000"/>
                    <a:pt x="2368" y="1000"/>
                  </a:cubicBezTo>
                  <a:cubicBezTo>
                    <a:pt x="2386" y="979"/>
                    <a:pt x="2386" y="979"/>
                    <a:pt x="2386" y="979"/>
                  </a:cubicBezTo>
                  <a:cubicBezTo>
                    <a:pt x="2399" y="949"/>
                    <a:pt x="2399" y="949"/>
                    <a:pt x="2399" y="949"/>
                  </a:cubicBezTo>
                  <a:cubicBezTo>
                    <a:pt x="2440" y="921"/>
                    <a:pt x="2440" y="921"/>
                    <a:pt x="2440" y="921"/>
                  </a:cubicBezTo>
                  <a:cubicBezTo>
                    <a:pt x="2478" y="901"/>
                    <a:pt x="2478" y="901"/>
                    <a:pt x="2478" y="901"/>
                  </a:cubicBezTo>
                  <a:cubicBezTo>
                    <a:pt x="2505" y="890"/>
                    <a:pt x="2505" y="890"/>
                    <a:pt x="2505" y="890"/>
                  </a:cubicBezTo>
                  <a:cubicBezTo>
                    <a:pt x="2502" y="877"/>
                    <a:pt x="2502" y="877"/>
                    <a:pt x="2502" y="877"/>
                  </a:cubicBezTo>
                  <a:cubicBezTo>
                    <a:pt x="2481" y="870"/>
                    <a:pt x="2481" y="870"/>
                    <a:pt x="2481" y="870"/>
                  </a:cubicBezTo>
                  <a:cubicBezTo>
                    <a:pt x="2433" y="873"/>
                    <a:pt x="2433" y="873"/>
                    <a:pt x="2433" y="873"/>
                  </a:cubicBezTo>
                  <a:cubicBezTo>
                    <a:pt x="2368" y="873"/>
                    <a:pt x="2368" y="873"/>
                    <a:pt x="2368" y="873"/>
                  </a:cubicBezTo>
                  <a:cubicBezTo>
                    <a:pt x="2345" y="863"/>
                    <a:pt x="2345" y="863"/>
                    <a:pt x="2345" y="863"/>
                  </a:cubicBezTo>
                  <a:cubicBezTo>
                    <a:pt x="2338" y="843"/>
                    <a:pt x="2338" y="843"/>
                    <a:pt x="2338" y="843"/>
                  </a:cubicBezTo>
                  <a:cubicBezTo>
                    <a:pt x="2338" y="819"/>
                    <a:pt x="2338" y="819"/>
                    <a:pt x="2338" y="819"/>
                  </a:cubicBezTo>
                  <a:cubicBezTo>
                    <a:pt x="2334" y="802"/>
                    <a:pt x="2334" y="802"/>
                    <a:pt x="2334" y="802"/>
                  </a:cubicBezTo>
                  <a:cubicBezTo>
                    <a:pt x="2307" y="771"/>
                    <a:pt x="2307" y="771"/>
                    <a:pt x="2307" y="771"/>
                  </a:cubicBezTo>
                  <a:cubicBezTo>
                    <a:pt x="2283" y="760"/>
                    <a:pt x="2283" y="760"/>
                    <a:pt x="2283" y="760"/>
                  </a:cubicBezTo>
                  <a:cubicBezTo>
                    <a:pt x="2269" y="750"/>
                    <a:pt x="2269" y="750"/>
                    <a:pt x="2269" y="750"/>
                  </a:cubicBezTo>
                  <a:cubicBezTo>
                    <a:pt x="2262" y="726"/>
                    <a:pt x="2262" y="726"/>
                    <a:pt x="2262" y="726"/>
                  </a:cubicBezTo>
                  <a:cubicBezTo>
                    <a:pt x="2259" y="709"/>
                    <a:pt x="2259" y="709"/>
                    <a:pt x="2259" y="709"/>
                  </a:cubicBezTo>
                  <a:cubicBezTo>
                    <a:pt x="2235" y="696"/>
                    <a:pt x="2235" y="696"/>
                    <a:pt x="2235" y="696"/>
                  </a:cubicBezTo>
                  <a:cubicBezTo>
                    <a:pt x="2198" y="692"/>
                    <a:pt x="2198" y="692"/>
                    <a:pt x="2198" y="692"/>
                  </a:cubicBezTo>
                  <a:cubicBezTo>
                    <a:pt x="2167" y="689"/>
                    <a:pt x="2167" y="689"/>
                    <a:pt x="2167" y="689"/>
                  </a:cubicBezTo>
                  <a:cubicBezTo>
                    <a:pt x="2105" y="685"/>
                    <a:pt x="2105" y="685"/>
                    <a:pt x="2105" y="685"/>
                  </a:cubicBezTo>
                  <a:cubicBezTo>
                    <a:pt x="2081" y="685"/>
                    <a:pt x="2081" y="685"/>
                    <a:pt x="2081" y="685"/>
                  </a:cubicBezTo>
                  <a:cubicBezTo>
                    <a:pt x="2074" y="672"/>
                    <a:pt x="2074" y="672"/>
                    <a:pt x="2074" y="672"/>
                  </a:cubicBezTo>
                  <a:cubicBezTo>
                    <a:pt x="2098" y="661"/>
                    <a:pt x="2098" y="661"/>
                    <a:pt x="2098" y="661"/>
                  </a:cubicBezTo>
                  <a:cubicBezTo>
                    <a:pt x="2139" y="654"/>
                    <a:pt x="2139" y="654"/>
                    <a:pt x="2139" y="654"/>
                  </a:cubicBezTo>
                  <a:cubicBezTo>
                    <a:pt x="2177" y="648"/>
                    <a:pt x="2177" y="648"/>
                    <a:pt x="2177" y="648"/>
                  </a:cubicBezTo>
                  <a:cubicBezTo>
                    <a:pt x="2228" y="648"/>
                    <a:pt x="2228" y="648"/>
                    <a:pt x="2228" y="648"/>
                  </a:cubicBezTo>
                  <a:cubicBezTo>
                    <a:pt x="2249" y="654"/>
                    <a:pt x="2249" y="654"/>
                    <a:pt x="2249" y="654"/>
                  </a:cubicBezTo>
                  <a:cubicBezTo>
                    <a:pt x="2254" y="655"/>
                    <a:pt x="2254" y="655"/>
                    <a:pt x="2254" y="655"/>
                  </a:cubicBezTo>
                  <a:cubicBezTo>
                    <a:pt x="2256" y="641"/>
                    <a:pt x="2256" y="641"/>
                    <a:pt x="2256" y="641"/>
                  </a:cubicBezTo>
                  <a:cubicBezTo>
                    <a:pt x="2258" y="625"/>
                    <a:pt x="2258" y="625"/>
                    <a:pt x="2258" y="625"/>
                  </a:cubicBezTo>
                  <a:cubicBezTo>
                    <a:pt x="2268" y="613"/>
                    <a:pt x="2268" y="613"/>
                    <a:pt x="2268" y="613"/>
                  </a:cubicBezTo>
                  <a:cubicBezTo>
                    <a:pt x="2270" y="591"/>
                    <a:pt x="2270" y="591"/>
                    <a:pt x="2270" y="591"/>
                  </a:cubicBezTo>
                  <a:cubicBezTo>
                    <a:pt x="2268" y="572"/>
                    <a:pt x="2268" y="572"/>
                    <a:pt x="2268" y="572"/>
                  </a:cubicBezTo>
                  <a:cubicBezTo>
                    <a:pt x="2263" y="562"/>
                    <a:pt x="2263" y="562"/>
                    <a:pt x="2263" y="562"/>
                  </a:cubicBezTo>
                  <a:cubicBezTo>
                    <a:pt x="2244" y="546"/>
                    <a:pt x="2244" y="546"/>
                    <a:pt x="2244" y="546"/>
                  </a:cubicBezTo>
                  <a:cubicBezTo>
                    <a:pt x="2225" y="534"/>
                    <a:pt x="2225" y="534"/>
                    <a:pt x="2225" y="534"/>
                  </a:cubicBezTo>
                  <a:cubicBezTo>
                    <a:pt x="2198" y="531"/>
                    <a:pt x="2198" y="531"/>
                    <a:pt x="2198" y="531"/>
                  </a:cubicBezTo>
                  <a:cubicBezTo>
                    <a:pt x="2187" y="529"/>
                    <a:pt x="2187" y="529"/>
                    <a:pt x="2187" y="529"/>
                  </a:cubicBezTo>
                  <a:cubicBezTo>
                    <a:pt x="2167" y="541"/>
                    <a:pt x="2167" y="541"/>
                    <a:pt x="2167" y="541"/>
                  </a:cubicBezTo>
                  <a:cubicBezTo>
                    <a:pt x="2158" y="538"/>
                    <a:pt x="2158" y="538"/>
                    <a:pt x="2158" y="538"/>
                  </a:cubicBezTo>
                  <a:cubicBezTo>
                    <a:pt x="2143" y="536"/>
                    <a:pt x="2143" y="536"/>
                    <a:pt x="2143" y="536"/>
                  </a:cubicBezTo>
                  <a:cubicBezTo>
                    <a:pt x="2136" y="512"/>
                    <a:pt x="2136" y="512"/>
                    <a:pt x="2136" y="512"/>
                  </a:cubicBezTo>
                  <a:cubicBezTo>
                    <a:pt x="2148" y="498"/>
                    <a:pt x="2148" y="498"/>
                    <a:pt x="2148" y="498"/>
                  </a:cubicBezTo>
                  <a:cubicBezTo>
                    <a:pt x="2163" y="483"/>
                    <a:pt x="2163" y="483"/>
                    <a:pt x="2163" y="483"/>
                  </a:cubicBezTo>
                  <a:cubicBezTo>
                    <a:pt x="2172" y="472"/>
                    <a:pt x="2172" y="472"/>
                    <a:pt x="2172" y="472"/>
                  </a:cubicBezTo>
                  <a:cubicBezTo>
                    <a:pt x="2179" y="462"/>
                    <a:pt x="2179" y="462"/>
                    <a:pt x="2179" y="462"/>
                  </a:cubicBezTo>
                  <a:cubicBezTo>
                    <a:pt x="2182" y="445"/>
                    <a:pt x="2182" y="445"/>
                    <a:pt x="2182" y="445"/>
                  </a:cubicBezTo>
                  <a:cubicBezTo>
                    <a:pt x="2172" y="433"/>
                    <a:pt x="2172" y="433"/>
                    <a:pt x="2172" y="433"/>
                  </a:cubicBezTo>
                  <a:cubicBezTo>
                    <a:pt x="2158" y="428"/>
                    <a:pt x="2158" y="428"/>
                    <a:pt x="2158" y="428"/>
                  </a:cubicBezTo>
                  <a:cubicBezTo>
                    <a:pt x="2139" y="426"/>
                    <a:pt x="2139" y="426"/>
                    <a:pt x="2139" y="426"/>
                  </a:cubicBezTo>
                  <a:cubicBezTo>
                    <a:pt x="2127" y="433"/>
                    <a:pt x="2127" y="433"/>
                    <a:pt x="2127" y="433"/>
                  </a:cubicBezTo>
                  <a:cubicBezTo>
                    <a:pt x="2105" y="448"/>
                    <a:pt x="2105" y="448"/>
                    <a:pt x="2105" y="448"/>
                  </a:cubicBezTo>
                  <a:cubicBezTo>
                    <a:pt x="2076" y="452"/>
                    <a:pt x="2076" y="452"/>
                    <a:pt x="2076" y="452"/>
                  </a:cubicBezTo>
                  <a:cubicBezTo>
                    <a:pt x="2055" y="436"/>
                    <a:pt x="2055" y="436"/>
                    <a:pt x="2055" y="436"/>
                  </a:cubicBezTo>
                  <a:cubicBezTo>
                    <a:pt x="2050" y="412"/>
                    <a:pt x="2050" y="412"/>
                    <a:pt x="2050" y="412"/>
                  </a:cubicBezTo>
                  <a:cubicBezTo>
                    <a:pt x="2041" y="376"/>
                    <a:pt x="2041" y="376"/>
                    <a:pt x="2041" y="376"/>
                  </a:cubicBezTo>
                  <a:cubicBezTo>
                    <a:pt x="2038" y="357"/>
                    <a:pt x="2038" y="357"/>
                    <a:pt x="2038" y="357"/>
                  </a:cubicBezTo>
                  <a:cubicBezTo>
                    <a:pt x="2024" y="340"/>
                    <a:pt x="2024" y="340"/>
                    <a:pt x="2024" y="340"/>
                  </a:cubicBezTo>
                  <a:cubicBezTo>
                    <a:pt x="2014" y="330"/>
                    <a:pt x="2014" y="330"/>
                    <a:pt x="2014" y="330"/>
                  </a:cubicBezTo>
                  <a:cubicBezTo>
                    <a:pt x="2002" y="328"/>
                    <a:pt x="2002" y="328"/>
                    <a:pt x="2002" y="328"/>
                  </a:cubicBezTo>
                  <a:cubicBezTo>
                    <a:pt x="1981" y="328"/>
                    <a:pt x="1981" y="328"/>
                    <a:pt x="1981" y="328"/>
                  </a:cubicBezTo>
                  <a:cubicBezTo>
                    <a:pt x="1961" y="318"/>
                    <a:pt x="1961" y="318"/>
                    <a:pt x="1961" y="318"/>
                  </a:cubicBezTo>
                  <a:cubicBezTo>
                    <a:pt x="1966" y="302"/>
                    <a:pt x="1966" y="302"/>
                    <a:pt x="1966" y="302"/>
                  </a:cubicBezTo>
                  <a:cubicBezTo>
                    <a:pt x="1985" y="292"/>
                    <a:pt x="1985" y="292"/>
                    <a:pt x="1985" y="292"/>
                  </a:cubicBezTo>
                  <a:cubicBezTo>
                    <a:pt x="1981" y="270"/>
                    <a:pt x="1981" y="270"/>
                    <a:pt x="1981" y="270"/>
                  </a:cubicBezTo>
                  <a:cubicBezTo>
                    <a:pt x="1985" y="254"/>
                    <a:pt x="1985" y="254"/>
                    <a:pt x="1985" y="254"/>
                  </a:cubicBezTo>
                  <a:cubicBezTo>
                    <a:pt x="1978" y="234"/>
                    <a:pt x="1978" y="234"/>
                    <a:pt x="1978" y="234"/>
                  </a:cubicBezTo>
                  <a:cubicBezTo>
                    <a:pt x="1961" y="218"/>
                    <a:pt x="1961" y="218"/>
                    <a:pt x="1961" y="218"/>
                  </a:cubicBezTo>
                  <a:cubicBezTo>
                    <a:pt x="1945" y="196"/>
                    <a:pt x="1945" y="196"/>
                    <a:pt x="1945" y="196"/>
                  </a:cubicBezTo>
                  <a:cubicBezTo>
                    <a:pt x="1923" y="165"/>
                    <a:pt x="1923" y="165"/>
                    <a:pt x="1923" y="165"/>
                  </a:cubicBezTo>
                  <a:cubicBezTo>
                    <a:pt x="1904" y="139"/>
                    <a:pt x="1904" y="139"/>
                    <a:pt x="1904" y="139"/>
                  </a:cubicBezTo>
                  <a:cubicBezTo>
                    <a:pt x="1902" y="124"/>
                    <a:pt x="1902" y="124"/>
                    <a:pt x="1902" y="124"/>
                  </a:cubicBezTo>
                  <a:cubicBezTo>
                    <a:pt x="1899" y="110"/>
                    <a:pt x="1899" y="110"/>
                    <a:pt x="1899" y="110"/>
                  </a:cubicBezTo>
                  <a:cubicBezTo>
                    <a:pt x="1897" y="103"/>
                    <a:pt x="1897" y="103"/>
                    <a:pt x="1897" y="103"/>
                  </a:cubicBezTo>
                  <a:cubicBezTo>
                    <a:pt x="1890" y="91"/>
                    <a:pt x="1890" y="91"/>
                    <a:pt x="1890" y="91"/>
                  </a:cubicBezTo>
                  <a:cubicBezTo>
                    <a:pt x="1871" y="79"/>
                    <a:pt x="1871" y="79"/>
                    <a:pt x="1871" y="79"/>
                  </a:cubicBezTo>
                  <a:cubicBezTo>
                    <a:pt x="1847" y="67"/>
                    <a:pt x="1847" y="67"/>
                    <a:pt x="1847" y="67"/>
                  </a:cubicBezTo>
                  <a:cubicBezTo>
                    <a:pt x="1837" y="74"/>
                    <a:pt x="1837" y="74"/>
                    <a:pt x="1837" y="74"/>
                  </a:cubicBezTo>
                  <a:cubicBezTo>
                    <a:pt x="1799" y="79"/>
                    <a:pt x="1799" y="79"/>
                    <a:pt x="1799" y="79"/>
                  </a:cubicBezTo>
                  <a:cubicBezTo>
                    <a:pt x="1787" y="67"/>
                    <a:pt x="1787" y="67"/>
                    <a:pt x="1787" y="67"/>
                  </a:cubicBezTo>
                  <a:cubicBezTo>
                    <a:pt x="1765" y="60"/>
                    <a:pt x="1765" y="60"/>
                    <a:pt x="1765" y="60"/>
                  </a:cubicBezTo>
                  <a:cubicBezTo>
                    <a:pt x="1736" y="53"/>
                    <a:pt x="1736" y="53"/>
                    <a:pt x="1736" y="53"/>
                  </a:cubicBezTo>
                  <a:cubicBezTo>
                    <a:pt x="1720" y="45"/>
                    <a:pt x="1720" y="45"/>
                    <a:pt x="1720" y="45"/>
                  </a:cubicBezTo>
                  <a:cubicBezTo>
                    <a:pt x="1715" y="31"/>
                    <a:pt x="1715" y="31"/>
                    <a:pt x="1715" y="31"/>
                  </a:cubicBezTo>
                  <a:cubicBezTo>
                    <a:pt x="1710" y="17"/>
                    <a:pt x="1710" y="17"/>
                    <a:pt x="1710" y="17"/>
                  </a:cubicBezTo>
                  <a:cubicBezTo>
                    <a:pt x="1689" y="0"/>
                    <a:pt x="1689" y="0"/>
                    <a:pt x="1689" y="0"/>
                  </a:cubicBezTo>
                  <a:cubicBezTo>
                    <a:pt x="1674" y="9"/>
                    <a:pt x="1674" y="9"/>
                    <a:pt x="1674" y="9"/>
                  </a:cubicBezTo>
                  <a:cubicBezTo>
                    <a:pt x="1657" y="24"/>
                    <a:pt x="1657" y="24"/>
                    <a:pt x="1657" y="24"/>
                  </a:cubicBezTo>
                  <a:cubicBezTo>
                    <a:pt x="1648" y="41"/>
                    <a:pt x="1648" y="41"/>
                    <a:pt x="1648" y="41"/>
                  </a:cubicBezTo>
                  <a:cubicBezTo>
                    <a:pt x="1636" y="55"/>
                    <a:pt x="1636" y="55"/>
                    <a:pt x="1636" y="55"/>
                  </a:cubicBezTo>
                  <a:cubicBezTo>
                    <a:pt x="1631" y="86"/>
                    <a:pt x="1631" y="86"/>
                    <a:pt x="1631" y="86"/>
                  </a:cubicBezTo>
                  <a:cubicBezTo>
                    <a:pt x="1612" y="110"/>
                    <a:pt x="1612" y="110"/>
                    <a:pt x="1612" y="110"/>
                  </a:cubicBezTo>
                  <a:cubicBezTo>
                    <a:pt x="1576" y="148"/>
                    <a:pt x="1576" y="148"/>
                    <a:pt x="1576" y="148"/>
                  </a:cubicBezTo>
                  <a:cubicBezTo>
                    <a:pt x="1545" y="184"/>
                    <a:pt x="1545" y="184"/>
                    <a:pt x="1545" y="184"/>
                  </a:cubicBezTo>
                  <a:cubicBezTo>
                    <a:pt x="1516" y="196"/>
                    <a:pt x="1516" y="196"/>
                    <a:pt x="1516" y="196"/>
                  </a:cubicBezTo>
                  <a:cubicBezTo>
                    <a:pt x="1509" y="191"/>
                    <a:pt x="1509" y="191"/>
                    <a:pt x="1509" y="191"/>
                  </a:cubicBezTo>
                  <a:cubicBezTo>
                    <a:pt x="1499" y="182"/>
                    <a:pt x="1499" y="182"/>
                    <a:pt x="1499" y="182"/>
                  </a:cubicBezTo>
                  <a:cubicBezTo>
                    <a:pt x="1473" y="196"/>
                    <a:pt x="1473" y="196"/>
                    <a:pt x="1473" y="196"/>
                  </a:cubicBezTo>
                  <a:cubicBezTo>
                    <a:pt x="1466" y="220"/>
                    <a:pt x="1466" y="220"/>
                    <a:pt x="1466" y="220"/>
                  </a:cubicBezTo>
                  <a:cubicBezTo>
                    <a:pt x="1452" y="237"/>
                    <a:pt x="1452" y="237"/>
                    <a:pt x="1452" y="237"/>
                  </a:cubicBezTo>
                  <a:cubicBezTo>
                    <a:pt x="1442" y="242"/>
                    <a:pt x="1442" y="242"/>
                    <a:pt x="1442" y="242"/>
                  </a:cubicBezTo>
                  <a:cubicBezTo>
                    <a:pt x="1423" y="246"/>
                    <a:pt x="1423" y="246"/>
                    <a:pt x="1423" y="246"/>
                  </a:cubicBezTo>
                  <a:cubicBezTo>
                    <a:pt x="1413" y="268"/>
                    <a:pt x="1413" y="268"/>
                    <a:pt x="1413" y="268"/>
                  </a:cubicBezTo>
                  <a:cubicBezTo>
                    <a:pt x="1401" y="266"/>
                    <a:pt x="1401" y="266"/>
                    <a:pt x="1401" y="266"/>
                  </a:cubicBezTo>
                  <a:cubicBezTo>
                    <a:pt x="1394" y="256"/>
                    <a:pt x="1394" y="256"/>
                    <a:pt x="1394" y="256"/>
                  </a:cubicBezTo>
                  <a:cubicBezTo>
                    <a:pt x="1380" y="266"/>
                    <a:pt x="1380" y="266"/>
                    <a:pt x="1380" y="266"/>
                  </a:cubicBezTo>
                  <a:cubicBezTo>
                    <a:pt x="1377" y="273"/>
                    <a:pt x="1377" y="273"/>
                    <a:pt x="1377" y="273"/>
                  </a:cubicBezTo>
                  <a:cubicBezTo>
                    <a:pt x="1370" y="287"/>
                    <a:pt x="1370" y="287"/>
                    <a:pt x="1370" y="287"/>
                  </a:cubicBezTo>
                  <a:cubicBezTo>
                    <a:pt x="1346" y="282"/>
                    <a:pt x="1346" y="282"/>
                    <a:pt x="1346" y="282"/>
                  </a:cubicBezTo>
                  <a:cubicBezTo>
                    <a:pt x="1339" y="263"/>
                    <a:pt x="1339" y="263"/>
                    <a:pt x="1339" y="263"/>
                  </a:cubicBezTo>
                  <a:cubicBezTo>
                    <a:pt x="1325" y="254"/>
                    <a:pt x="1325" y="254"/>
                    <a:pt x="1325" y="254"/>
                  </a:cubicBezTo>
                  <a:cubicBezTo>
                    <a:pt x="1315" y="258"/>
                    <a:pt x="1315" y="258"/>
                    <a:pt x="1315" y="258"/>
                  </a:cubicBezTo>
                  <a:cubicBezTo>
                    <a:pt x="1303" y="246"/>
                    <a:pt x="1303" y="246"/>
                    <a:pt x="1303" y="246"/>
                  </a:cubicBezTo>
                  <a:cubicBezTo>
                    <a:pt x="1291" y="239"/>
                    <a:pt x="1291" y="239"/>
                    <a:pt x="1291" y="239"/>
                  </a:cubicBezTo>
                  <a:cubicBezTo>
                    <a:pt x="1282" y="227"/>
                    <a:pt x="1282" y="227"/>
                    <a:pt x="1282" y="227"/>
                  </a:cubicBezTo>
                  <a:cubicBezTo>
                    <a:pt x="1294" y="201"/>
                    <a:pt x="1294" y="201"/>
                    <a:pt x="1294" y="201"/>
                  </a:cubicBezTo>
                  <a:cubicBezTo>
                    <a:pt x="1306" y="172"/>
                    <a:pt x="1306" y="172"/>
                    <a:pt x="1306" y="172"/>
                  </a:cubicBezTo>
                  <a:cubicBezTo>
                    <a:pt x="1306" y="160"/>
                    <a:pt x="1306" y="160"/>
                    <a:pt x="1306" y="160"/>
                  </a:cubicBezTo>
                  <a:cubicBezTo>
                    <a:pt x="1306" y="139"/>
                    <a:pt x="1306" y="139"/>
                    <a:pt x="1306" y="139"/>
                  </a:cubicBezTo>
                  <a:cubicBezTo>
                    <a:pt x="1294" y="129"/>
                    <a:pt x="1294" y="129"/>
                    <a:pt x="1294" y="129"/>
                  </a:cubicBezTo>
                  <a:cubicBezTo>
                    <a:pt x="1260" y="122"/>
                    <a:pt x="1260" y="122"/>
                    <a:pt x="1260" y="122"/>
                  </a:cubicBezTo>
                  <a:cubicBezTo>
                    <a:pt x="1222" y="112"/>
                    <a:pt x="1222" y="112"/>
                    <a:pt x="1222" y="112"/>
                  </a:cubicBezTo>
                  <a:cubicBezTo>
                    <a:pt x="1191" y="115"/>
                    <a:pt x="1191" y="115"/>
                    <a:pt x="1191" y="115"/>
                  </a:cubicBezTo>
                  <a:cubicBezTo>
                    <a:pt x="1171" y="112"/>
                    <a:pt x="1171" y="112"/>
                    <a:pt x="1171" y="112"/>
                  </a:cubicBezTo>
                  <a:cubicBezTo>
                    <a:pt x="1162" y="124"/>
                    <a:pt x="1162" y="124"/>
                    <a:pt x="1162" y="124"/>
                  </a:cubicBezTo>
                  <a:cubicBezTo>
                    <a:pt x="1160" y="136"/>
                    <a:pt x="1160" y="136"/>
                    <a:pt x="1160" y="136"/>
                  </a:cubicBezTo>
                  <a:cubicBezTo>
                    <a:pt x="1140" y="148"/>
                    <a:pt x="1140" y="148"/>
                    <a:pt x="1140" y="148"/>
                  </a:cubicBezTo>
                  <a:cubicBezTo>
                    <a:pt x="1128" y="156"/>
                    <a:pt x="1128" y="156"/>
                    <a:pt x="1128" y="156"/>
                  </a:cubicBezTo>
                  <a:cubicBezTo>
                    <a:pt x="1126" y="184"/>
                    <a:pt x="1126" y="184"/>
                    <a:pt x="1126" y="184"/>
                  </a:cubicBezTo>
                  <a:cubicBezTo>
                    <a:pt x="1119" y="196"/>
                    <a:pt x="1119" y="196"/>
                    <a:pt x="1119" y="196"/>
                  </a:cubicBezTo>
                  <a:cubicBezTo>
                    <a:pt x="1116" y="213"/>
                    <a:pt x="1116" y="213"/>
                    <a:pt x="1116" y="213"/>
                  </a:cubicBezTo>
                  <a:cubicBezTo>
                    <a:pt x="1102" y="222"/>
                    <a:pt x="1102" y="222"/>
                    <a:pt x="1102" y="222"/>
                  </a:cubicBezTo>
                  <a:cubicBezTo>
                    <a:pt x="1088" y="230"/>
                    <a:pt x="1088" y="230"/>
                    <a:pt x="1088" y="230"/>
                  </a:cubicBezTo>
                  <a:cubicBezTo>
                    <a:pt x="1069" y="244"/>
                    <a:pt x="1069" y="244"/>
                    <a:pt x="1069" y="244"/>
                  </a:cubicBezTo>
                  <a:cubicBezTo>
                    <a:pt x="1076" y="258"/>
                    <a:pt x="1076" y="258"/>
                    <a:pt x="1076" y="258"/>
                  </a:cubicBezTo>
                  <a:cubicBezTo>
                    <a:pt x="1095" y="266"/>
                    <a:pt x="1095" y="266"/>
                    <a:pt x="1095" y="266"/>
                  </a:cubicBezTo>
                  <a:cubicBezTo>
                    <a:pt x="1097" y="275"/>
                    <a:pt x="1097" y="275"/>
                    <a:pt x="1097" y="275"/>
                  </a:cubicBezTo>
                  <a:cubicBezTo>
                    <a:pt x="1102" y="282"/>
                    <a:pt x="1102" y="282"/>
                    <a:pt x="1102" y="282"/>
                  </a:cubicBezTo>
                  <a:cubicBezTo>
                    <a:pt x="1105" y="297"/>
                    <a:pt x="1105" y="297"/>
                    <a:pt x="1105" y="297"/>
                  </a:cubicBezTo>
                  <a:cubicBezTo>
                    <a:pt x="1088" y="299"/>
                    <a:pt x="1088" y="299"/>
                    <a:pt x="1088" y="299"/>
                  </a:cubicBezTo>
                  <a:cubicBezTo>
                    <a:pt x="1057" y="297"/>
                    <a:pt x="1057" y="297"/>
                    <a:pt x="1057" y="297"/>
                  </a:cubicBezTo>
                  <a:cubicBezTo>
                    <a:pt x="1040" y="302"/>
                    <a:pt x="1040" y="302"/>
                    <a:pt x="1040" y="302"/>
                  </a:cubicBezTo>
                  <a:cubicBezTo>
                    <a:pt x="1016" y="309"/>
                    <a:pt x="1016" y="309"/>
                    <a:pt x="1016" y="309"/>
                  </a:cubicBezTo>
                  <a:cubicBezTo>
                    <a:pt x="990" y="304"/>
                    <a:pt x="990" y="304"/>
                    <a:pt x="990" y="304"/>
                  </a:cubicBezTo>
                  <a:cubicBezTo>
                    <a:pt x="987" y="299"/>
                    <a:pt x="987" y="299"/>
                    <a:pt x="987" y="299"/>
                  </a:cubicBezTo>
                  <a:cubicBezTo>
                    <a:pt x="963" y="287"/>
                    <a:pt x="963" y="287"/>
                    <a:pt x="963" y="287"/>
                  </a:cubicBezTo>
                  <a:cubicBezTo>
                    <a:pt x="958" y="275"/>
                    <a:pt x="958" y="275"/>
                    <a:pt x="958" y="275"/>
                  </a:cubicBezTo>
                  <a:cubicBezTo>
                    <a:pt x="956" y="254"/>
                    <a:pt x="956" y="254"/>
                    <a:pt x="956" y="254"/>
                  </a:cubicBezTo>
                  <a:cubicBezTo>
                    <a:pt x="949" y="234"/>
                    <a:pt x="949" y="234"/>
                    <a:pt x="949" y="234"/>
                  </a:cubicBezTo>
                  <a:cubicBezTo>
                    <a:pt x="920" y="211"/>
                    <a:pt x="920" y="211"/>
                    <a:pt x="920" y="211"/>
                  </a:cubicBezTo>
                  <a:cubicBezTo>
                    <a:pt x="889" y="201"/>
                    <a:pt x="889" y="201"/>
                    <a:pt x="889" y="201"/>
                  </a:cubicBezTo>
                  <a:cubicBezTo>
                    <a:pt x="841" y="199"/>
                    <a:pt x="841" y="199"/>
                    <a:pt x="841" y="199"/>
                  </a:cubicBezTo>
                  <a:cubicBezTo>
                    <a:pt x="822" y="203"/>
                    <a:pt x="822" y="203"/>
                    <a:pt x="822" y="203"/>
                  </a:cubicBezTo>
                  <a:cubicBezTo>
                    <a:pt x="812" y="211"/>
                    <a:pt x="812" y="211"/>
                    <a:pt x="812" y="211"/>
                  </a:cubicBezTo>
                  <a:cubicBezTo>
                    <a:pt x="789" y="215"/>
                    <a:pt x="789" y="215"/>
                    <a:pt x="789" y="215"/>
                  </a:cubicBezTo>
                  <a:cubicBezTo>
                    <a:pt x="769" y="206"/>
                    <a:pt x="769" y="206"/>
                    <a:pt x="769" y="206"/>
                  </a:cubicBezTo>
                  <a:cubicBezTo>
                    <a:pt x="757" y="184"/>
                    <a:pt x="757" y="184"/>
                    <a:pt x="757" y="184"/>
                  </a:cubicBezTo>
                  <a:cubicBezTo>
                    <a:pt x="750" y="175"/>
                    <a:pt x="750" y="175"/>
                    <a:pt x="750" y="175"/>
                  </a:cubicBezTo>
                  <a:cubicBezTo>
                    <a:pt x="741" y="179"/>
                    <a:pt x="741" y="179"/>
                    <a:pt x="741" y="179"/>
                  </a:cubicBezTo>
                  <a:cubicBezTo>
                    <a:pt x="726" y="184"/>
                    <a:pt x="726" y="184"/>
                    <a:pt x="726" y="184"/>
                  </a:cubicBezTo>
                  <a:cubicBezTo>
                    <a:pt x="700" y="194"/>
                    <a:pt x="700" y="194"/>
                    <a:pt x="700" y="194"/>
                  </a:cubicBezTo>
                  <a:cubicBezTo>
                    <a:pt x="698" y="211"/>
                    <a:pt x="698" y="211"/>
                    <a:pt x="698" y="211"/>
                  </a:cubicBezTo>
                  <a:cubicBezTo>
                    <a:pt x="714" y="215"/>
                    <a:pt x="714" y="215"/>
                    <a:pt x="714" y="215"/>
                  </a:cubicBezTo>
                  <a:cubicBezTo>
                    <a:pt x="719" y="227"/>
                    <a:pt x="719" y="227"/>
                    <a:pt x="719" y="227"/>
                  </a:cubicBezTo>
                  <a:cubicBezTo>
                    <a:pt x="721" y="237"/>
                    <a:pt x="721" y="237"/>
                    <a:pt x="721" y="237"/>
                  </a:cubicBezTo>
                  <a:cubicBezTo>
                    <a:pt x="719" y="251"/>
                    <a:pt x="719" y="251"/>
                    <a:pt x="719" y="251"/>
                  </a:cubicBezTo>
                  <a:cubicBezTo>
                    <a:pt x="700" y="258"/>
                    <a:pt x="700" y="258"/>
                    <a:pt x="700" y="258"/>
                  </a:cubicBezTo>
                  <a:cubicBezTo>
                    <a:pt x="686" y="266"/>
                    <a:pt x="686" y="266"/>
                    <a:pt x="686" y="266"/>
                  </a:cubicBezTo>
                  <a:cubicBezTo>
                    <a:pt x="666" y="282"/>
                    <a:pt x="666" y="282"/>
                    <a:pt x="666" y="282"/>
                  </a:cubicBezTo>
                  <a:cubicBezTo>
                    <a:pt x="657" y="304"/>
                    <a:pt x="657" y="304"/>
                    <a:pt x="657" y="304"/>
                  </a:cubicBezTo>
                  <a:cubicBezTo>
                    <a:pt x="657" y="313"/>
                    <a:pt x="657" y="313"/>
                    <a:pt x="657" y="313"/>
                  </a:cubicBezTo>
                  <a:cubicBezTo>
                    <a:pt x="645" y="330"/>
                    <a:pt x="645" y="330"/>
                    <a:pt x="645" y="330"/>
                  </a:cubicBezTo>
                  <a:cubicBezTo>
                    <a:pt x="642" y="349"/>
                    <a:pt x="642" y="349"/>
                    <a:pt x="642" y="349"/>
                  </a:cubicBezTo>
                  <a:cubicBezTo>
                    <a:pt x="623" y="349"/>
                    <a:pt x="623" y="349"/>
                    <a:pt x="623" y="349"/>
                  </a:cubicBezTo>
                  <a:cubicBezTo>
                    <a:pt x="607" y="340"/>
                    <a:pt x="607" y="340"/>
                    <a:pt x="607" y="340"/>
                  </a:cubicBezTo>
                  <a:cubicBezTo>
                    <a:pt x="566" y="328"/>
                    <a:pt x="566" y="328"/>
                    <a:pt x="566" y="328"/>
                  </a:cubicBezTo>
                  <a:cubicBezTo>
                    <a:pt x="556" y="321"/>
                    <a:pt x="556" y="321"/>
                    <a:pt x="556" y="321"/>
                  </a:cubicBezTo>
                  <a:cubicBezTo>
                    <a:pt x="549" y="306"/>
                    <a:pt x="549" y="306"/>
                    <a:pt x="549" y="306"/>
                  </a:cubicBezTo>
                  <a:cubicBezTo>
                    <a:pt x="544" y="290"/>
                    <a:pt x="544" y="290"/>
                    <a:pt x="544" y="290"/>
                  </a:cubicBezTo>
                  <a:cubicBezTo>
                    <a:pt x="527" y="282"/>
                    <a:pt x="527" y="282"/>
                    <a:pt x="527" y="282"/>
                  </a:cubicBezTo>
                  <a:cubicBezTo>
                    <a:pt x="506" y="275"/>
                    <a:pt x="506" y="275"/>
                    <a:pt x="506" y="275"/>
                  </a:cubicBezTo>
                  <a:cubicBezTo>
                    <a:pt x="484" y="266"/>
                    <a:pt x="484" y="266"/>
                    <a:pt x="484" y="266"/>
                  </a:cubicBezTo>
                  <a:cubicBezTo>
                    <a:pt x="465" y="246"/>
                    <a:pt x="465" y="246"/>
                    <a:pt x="465" y="246"/>
                  </a:cubicBezTo>
                  <a:cubicBezTo>
                    <a:pt x="453" y="234"/>
                    <a:pt x="453" y="234"/>
                    <a:pt x="453" y="234"/>
                  </a:cubicBezTo>
                  <a:cubicBezTo>
                    <a:pt x="449" y="227"/>
                    <a:pt x="449" y="227"/>
                    <a:pt x="449" y="227"/>
                  </a:cubicBezTo>
                  <a:cubicBezTo>
                    <a:pt x="434" y="232"/>
                    <a:pt x="434" y="232"/>
                    <a:pt x="434" y="232"/>
                  </a:cubicBezTo>
                  <a:cubicBezTo>
                    <a:pt x="429" y="244"/>
                    <a:pt x="429" y="244"/>
                    <a:pt x="429" y="244"/>
                  </a:cubicBezTo>
                  <a:cubicBezTo>
                    <a:pt x="427" y="256"/>
                    <a:pt x="427" y="256"/>
                    <a:pt x="427" y="256"/>
                  </a:cubicBezTo>
                  <a:cubicBezTo>
                    <a:pt x="417" y="268"/>
                    <a:pt x="417" y="268"/>
                    <a:pt x="417" y="268"/>
                  </a:cubicBezTo>
                  <a:cubicBezTo>
                    <a:pt x="350" y="275"/>
                    <a:pt x="350" y="275"/>
                    <a:pt x="350" y="275"/>
                  </a:cubicBezTo>
                  <a:cubicBezTo>
                    <a:pt x="314" y="263"/>
                    <a:pt x="314" y="263"/>
                    <a:pt x="314" y="263"/>
                  </a:cubicBezTo>
                  <a:cubicBezTo>
                    <a:pt x="300" y="249"/>
                    <a:pt x="300" y="249"/>
                    <a:pt x="300" y="249"/>
                  </a:cubicBezTo>
                  <a:cubicBezTo>
                    <a:pt x="288" y="237"/>
                    <a:pt x="288" y="237"/>
                    <a:pt x="288" y="237"/>
                  </a:cubicBezTo>
                  <a:cubicBezTo>
                    <a:pt x="276" y="222"/>
                    <a:pt x="276" y="222"/>
                    <a:pt x="276" y="222"/>
                  </a:cubicBezTo>
                  <a:cubicBezTo>
                    <a:pt x="281" y="206"/>
                    <a:pt x="281" y="206"/>
                    <a:pt x="281" y="206"/>
                  </a:cubicBezTo>
                  <a:cubicBezTo>
                    <a:pt x="279" y="194"/>
                    <a:pt x="279" y="194"/>
                    <a:pt x="279" y="194"/>
                  </a:cubicBezTo>
                  <a:cubicBezTo>
                    <a:pt x="267" y="191"/>
                    <a:pt x="267" y="191"/>
                    <a:pt x="267" y="191"/>
                  </a:cubicBezTo>
                  <a:cubicBezTo>
                    <a:pt x="243" y="184"/>
                    <a:pt x="243" y="184"/>
                    <a:pt x="243" y="184"/>
                  </a:cubicBezTo>
                  <a:cubicBezTo>
                    <a:pt x="228" y="184"/>
                    <a:pt x="228" y="184"/>
                    <a:pt x="228" y="184"/>
                  </a:cubicBezTo>
                  <a:cubicBezTo>
                    <a:pt x="214" y="206"/>
                    <a:pt x="214" y="206"/>
                    <a:pt x="214" y="206"/>
                  </a:cubicBezTo>
                  <a:lnTo>
                    <a:pt x="204" y="211"/>
                  </a:lnTo>
                  <a:close/>
                  <a:moveTo>
                    <a:pt x="2256" y="1140"/>
                  </a:moveTo>
                  <a:cubicBezTo>
                    <a:pt x="2218" y="1147"/>
                    <a:pt x="2218" y="1147"/>
                    <a:pt x="2218" y="1147"/>
                  </a:cubicBezTo>
                  <a:cubicBezTo>
                    <a:pt x="2204" y="1167"/>
                    <a:pt x="2204" y="1167"/>
                    <a:pt x="2204" y="1167"/>
                  </a:cubicBezTo>
                  <a:cubicBezTo>
                    <a:pt x="2204" y="1185"/>
                    <a:pt x="2204" y="1185"/>
                    <a:pt x="2204" y="1185"/>
                  </a:cubicBezTo>
                  <a:cubicBezTo>
                    <a:pt x="2215" y="1208"/>
                    <a:pt x="2215" y="1208"/>
                    <a:pt x="2215" y="1208"/>
                  </a:cubicBezTo>
                  <a:cubicBezTo>
                    <a:pt x="2232" y="1236"/>
                    <a:pt x="2232" y="1236"/>
                    <a:pt x="2232" y="1236"/>
                  </a:cubicBezTo>
                  <a:cubicBezTo>
                    <a:pt x="2249" y="1243"/>
                    <a:pt x="2249" y="1243"/>
                    <a:pt x="2249" y="1243"/>
                  </a:cubicBezTo>
                  <a:cubicBezTo>
                    <a:pt x="2266" y="1250"/>
                    <a:pt x="2266" y="1250"/>
                    <a:pt x="2266" y="1250"/>
                  </a:cubicBezTo>
                  <a:cubicBezTo>
                    <a:pt x="2276" y="1284"/>
                    <a:pt x="2276" y="1284"/>
                    <a:pt x="2276" y="1284"/>
                  </a:cubicBezTo>
                  <a:cubicBezTo>
                    <a:pt x="2293" y="1308"/>
                    <a:pt x="2293" y="1308"/>
                    <a:pt x="2293" y="1308"/>
                  </a:cubicBezTo>
                  <a:cubicBezTo>
                    <a:pt x="2293" y="1328"/>
                    <a:pt x="2293" y="1328"/>
                    <a:pt x="2293" y="1328"/>
                  </a:cubicBezTo>
                  <a:cubicBezTo>
                    <a:pt x="2310" y="1342"/>
                    <a:pt x="2310" y="1342"/>
                    <a:pt x="2310" y="1342"/>
                  </a:cubicBezTo>
                  <a:cubicBezTo>
                    <a:pt x="2338" y="1349"/>
                    <a:pt x="2338" y="1349"/>
                    <a:pt x="2338" y="1349"/>
                  </a:cubicBezTo>
                  <a:cubicBezTo>
                    <a:pt x="2362" y="1356"/>
                    <a:pt x="2362" y="1356"/>
                    <a:pt x="2362" y="1356"/>
                  </a:cubicBezTo>
                  <a:cubicBezTo>
                    <a:pt x="2375" y="1362"/>
                    <a:pt x="2375" y="1362"/>
                    <a:pt x="2375" y="1362"/>
                  </a:cubicBezTo>
                  <a:cubicBezTo>
                    <a:pt x="2392" y="1366"/>
                    <a:pt x="2392" y="1366"/>
                    <a:pt x="2392" y="1366"/>
                  </a:cubicBezTo>
                  <a:cubicBezTo>
                    <a:pt x="2406" y="1379"/>
                    <a:pt x="2406" y="1379"/>
                    <a:pt x="2406" y="1379"/>
                  </a:cubicBezTo>
                  <a:cubicBezTo>
                    <a:pt x="2396" y="1393"/>
                    <a:pt x="2396" y="1393"/>
                    <a:pt x="2396" y="1393"/>
                  </a:cubicBezTo>
                  <a:cubicBezTo>
                    <a:pt x="2368" y="1390"/>
                    <a:pt x="2368" y="1390"/>
                    <a:pt x="2368" y="1390"/>
                  </a:cubicBezTo>
                  <a:cubicBezTo>
                    <a:pt x="2355" y="1400"/>
                    <a:pt x="2355" y="1400"/>
                    <a:pt x="2355" y="1400"/>
                  </a:cubicBezTo>
                  <a:cubicBezTo>
                    <a:pt x="2365" y="1403"/>
                    <a:pt x="2365" y="1403"/>
                    <a:pt x="2365" y="1403"/>
                  </a:cubicBezTo>
                  <a:cubicBezTo>
                    <a:pt x="2389" y="1417"/>
                    <a:pt x="2389" y="1417"/>
                    <a:pt x="2389" y="1417"/>
                  </a:cubicBezTo>
                  <a:cubicBezTo>
                    <a:pt x="2410" y="1444"/>
                    <a:pt x="2410" y="1444"/>
                    <a:pt x="2410" y="1444"/>
                  </a:cubicBezTo>
                  <a:cubicBezTo>
                    <a:pt x="2416" y="1462"/>
                    <a:pt x="2416" y="1462"/>
                    <a:pt x="2416" y="1462"/>
                  </a:cubicBezTo>
                  <a:cubicBezTo>
                    <a:pt x="2406" y="1482"/>
                    <a:pt x="2406" y="1482"/>
                    <a:pt x="2406" y="1482"/>
                  </a:cubicBezTo>
                  <a:cubicBezTo>
                    <a:pt x="2372" y="1479"/>
                    <a:pt x="2372" y="1479"/>
                    <a:pt x="2372" y="1479"/>
                  </a:cubicBezTo>
                  <a:cubicBezTo>
                    <a:pt x="2355" y="1485"/>
                    <a:pt x="2355" y="1485"/>
                    <a:pt x="2355" y="1485"/>
                  </a:cubicBezTo>
                  <a:cubicBezTo>
                    <a:pt x="2341" y="1503"/>
                    <a:pt x="2341" y="1503"/>
                    <a:pt x="2341" y="1503"/>
                  </a:cubicBezTo>
                  <a:cubicBezTo>
                    <a:pt x="2351" y="1520"/>
                    <a:pt x="2351" y="1520"/>
                    <a:pt x="2351" y="1520"/>
                  </a:cubicBezTo>
                  <a:cubicBezTo>
                    <a:pt x="2399" y="1544"/>
                    <a:pt x="2399" y="1544"/>
                    <a:pt x="2399" y="1544"/>
                  </a:cubicBezTo>
                  <a:cubicBezTo>
                    <a:pt x="2427" y="1550"/>
                    <a:pt x="2427" y="1550"/>
                    <a:pt x="2427" y="1550"/>
                  </a:cubicBezTo>
                  <a:cubicBezTo>
                    <a:pt x="2454" y="1554"/>
                    <a:pt x="2454" y="1554"/>
                    <a:pt x="2454" y="1554"/>
                  </a:cubicBezTo>
                  <a:cubicBezTo>
                    <a:pt x="2457" y="1540"/>
                    <a:pt x="2457" y="1540"/>
                    <a:pt x="2457" y="1540"/>
                  </a:cubicBezTo>
                  <a:cubicBezTo>
                    <a:pt x="2464" y="1533"/>
                    <a:pt x="2464" y="1533"/>
                    <a:pt x="2464" y="1533"/>
                  </a:cubicBezTo>
                  <a:cubicBezTo>
                    <a:pt x="2471" y="1540"/>
                    <a:pt x="2471" y="1540"/>
                    <a:pt x="2471" y="1540"/>
                  </a:cubicBezTo>
                  <a:cubicBezTo>
                    <a:pt x="2468" y="1561"/>
                    <a:pt x="2468" y="1561"/>
                    <a:pt x="2468" y="1561"/>
                  </a:cubicBezTo>
                  <a:cubicBezTo>
                    <a:pt x="2474" y="1578"/>
                    <a:pt x="2474" y="1578"/>
                    <a:pt x="2474" y="1578"/>
                  </a:cubicBezTo>
                  <a:cubicBezTo>
                    <a:pt x="2471" y="1585"/>
                    <a:pt x="2471" y="1585"/>
                    <a:pt x="2471" y="1585"/>
                  </a:cubicBezTo>
                  <a:cubicBezTo>
                    <a:pt x="2461" y="1595"/>
                    <a:pt x="2461" y="1595"/>
                    <a:pt x="2461" y="1595"/>
                  </a:cubicBezTo>
                  <a:cubicBezTo>
                    <a:pt x="2457" y="1615"/>
                    <a:pt x="2457" y="1615"/>
                    <a:pt x="2457" y="1615"/>
                  </a:cubicBezTo>
                  <a:cubicBezTo>
                    <a:pt x="2471" y="1622"/>
                    <a:pt x="2471" y="1622"/>
                    <a:pt x="2471" y="1622"/>
                  </a:cubicBezTo>
                  <a:cubicBezTo>
                    <a:pt x="2478" y="1646"/>
                    <a:pt x="2478" y="1646"/>
                    <a:pt x="2478" y="1646"/>
                  </a:cubicBezTo>
                  <a:cubicBezTo>
                    <a:pt x="2478" y="1677"/>
                    <a:pt x="2478" y="1677"/>
                    <a:pt x="2478" y="1677"/>
                  </a:cubicBezTo>
                  <a:cubicBezTo>
                    <a:pt x="2474" y="1698"/>
                    <a:pt x="2474" y="1698"/>
                    <a:pt x="2474" y="1698"/>
                  </a:cubicBezTo>
                  <a:cubicBezTo>
                    <a:pt x="2474" y="1715"/>
                    <a:pt x="2474" y="1715"/>
                    <a:pt x="2474" y="1715"/>
                  </a:cubicBezTo>
                  <a:cubicBezTo>
                    <a:pt x="2454" y="1718"/>
                    <a:pt x="2454" y="1718"/>
                    <a:pt x="2454" y="1718"/>
                  </a:cubicBezTo>
                  <a:cubicBezTo>
                    <a:pt x="2457" y="1739"/>
                    <a:pt x="2457" y="1739"/>
                    <a:pt x="2457" y="1739"/>
                  </a:cubicBezTo>
                  <a:cubicBezTo>
                    <a:pt x="2454" y="1756"/>
                    <a:pt x="2454" y="1756"/>
                    <a:pt x="2454" y="1756"/>
                  </a:cubicBezTo>
                  <a:cubicBezTo>
                    <a:pt x="2444" y="1766"/>
                    <a:pt x="2444" y="1766"/>
                    <a:pt x="2444" y="1766"/>
                  </a:cubicBezTo>
                  <a:cubicBezTo>
                    <a:pt x="2457" y="1780"/>
                    <a:pt x="2457" y="1780"/>
                    <a:pt x="2457" y="1780"/>
                  </a:cubicBezTo>
                  <a:cubicBezTo>
                    <a:pt x="2461" y="1790"/>
                    <a:pt x="2461" y="1790"/>
                    <a:pt x="2461" y="1790"/>
                  </a:cubicBezTo>
                  <a:cubicBezTo>
                    <a:pt x="2474" y="1793"/>
                    <a:pt x="2474" y="1793"/>
                    <a:pt x="2474" y="1793"/>
                  </a:cubicBezTo>
                  <a:cubicBezTo>
                    <a:pt x="2471" y="1800"/>
                    <a:pt x="2471" y="1800"/>
                    <a:pt x="2471" y="1800"/>
                  </a:cubicBezTo>
                  <a:cubicBezTo>
                    <a:pt x="2471" y="1800"/>
                    <a:pt x="2471" y="1800"/>
                    <a:pt x="2471" y="1800"/>
                  </a:cubicBezTo>
                  <a:cubicBezTo>
                    <a:pt x="2454" y="1817"/>
                    <a:pt x="2454" y="1817"/>
                    <a:pt x="2454" y="1817"/>
                  </a:cubicBezTo>
                  <a:cubicBezTo>
                    <a:pt x="2468" y="1824"/>
                    <a:pt x="2468" y="1824"/>
                    <a:pt x="2468" y="1824"/>
                  </a:cubicBezTo>
                  <a:cubicBezTo>
                    <a:pt x="2474" y="1834"/>
                    <a:pt x="2474" y="1834"/>
                    <a:pt x="2474" y="1834"/>
                  </a:cubicBezTo>
                  <a:cubicBezTo>
                    <a:pt x="2488" y="1855"/>
                    <a:pt x="2488" y="1855"/>
                    <a:pt x="2488" y="1855"/>
                  </a:cubicBezTo>
                  <a:cubicBezTo>
                    <a:pt x="2502" y="1865"/>
                    <a:pt x="2502" y="1865"/>
                    <a:pt x="2502" y="1865"/>
                  </a:cubicBezTo>
                  <a:cubicBezTo>
                    <a:pt x="2505" y="1882"/>
                    <a:pt x="2505" y="1882"/>
                    <a:pt x="2505" y="1882"/>
                  </a:cubicBezTo>
                  <a:cubicBezTo>
                    <a:pt x="2512" y="1896"/>
                    <a:pt x="2512" y="1896"/>
                    <a:pt x="2512" y="1896"/>
                  </a:cubicBezTo>
                  <a:cubicBezTo>
                    <a:pt x="2522" y="1892"/>
                    <a:pt x="2522" y="1892"/>
                    <a:pt x="2522" y="1892"/>
                  </a:cubicBezTo>
                  <a:cubicBezTo>
                    <a:pt x="2539" y="1903"/>
                    <a:pt x="2539" y="1903"/>
                    <a:pt x="2539" y="1903"/>
                  </a:cubicBezTo>
                  <a:cubicBezTo>
                    <a:pt x="2567" y="1899"/>
                    <a:pt x="2567" y="1899"/>
                    <a:pt x="2567" y="1899"/>
                  </a:cubicBezTo>
                  <a:cubicBezTo>
                    <a:pt x="2577" y="1899"/>
                    <a:pt x="2577" y="1899"/>
                    <a:pt x="2577" y="1899"/>
                  </a:cubicBezTo>
                  <a:cubicBezTo>
                    <a:pt x="2577" y="1903"/>
                    <a:pt x="2577" y="1903"/>
                    <a:pt x="2577" y="1903"/>
                  </a:cubicBezTo>
                  <a:cubicBezTo>
                    <a:pt x="2584" y="1910"/>
                    <a:pt x="2584" y="1910"/>
                    <a:pt x="2584" y="1910"/>
                  </a:cubicBezTo>
                  <a:cubicBezTo>
                    <a:pt x="2581" y="1923"/>
                    <a:pt x="2581" y="1923"/>
                    <a:pt x="2581" y="1923"/>
                  </a:cubicBezTo>
                  <a:cubicBezTo>
                    <a:pt x="2587" y="1951"/>
                    <a:pt x="2587" y="1951"/>
                    <a:pt x="2587" y="1951"/>
                  </a:cubicBezTo>
                  <a:cubicBezTo>
                    <a:pt x="2584" y="1978"/>
                    <a:pt x="2584" y="1978"/>
                    <a:pt x="2584" y="1978"/>
                  </a:cubicBezTo>
                  <a:cubicBezTo>
                    <a:pt x="2577" y="1988"/>
                    <a:pt x="2577" y="1988"/>
                    <a:pt x="2577" y="1988"/>
                  </a:cubicBezTo>
                  <a:cubicBezTo>
                    <a:pt x="2570" y="2009"/>
                    <a:pt x="2570" y="2009"/>
                    <a:pt x="2570" y="2009"/>
                  </a:cubicBezTo>
                  <a:cubicBezTo>
                    <a:pt x="2570" y="2022"/>
                    <a:pt x="2570" y="2022"/>
                    <a:pt x="2570" y="2022"/>
                  </a:cubicBezTo>
                  <a:cubicBezTo>
                    <a:pt x="2581" y="2033"/>
                    <a:pt x="2581" y="2033"/>
                    <a:pt x="2581" y="2033"/>
                  </a:cubicBezTo>
                  <a:cubicBezTo>
                    <a:pt x="2594" y="2043"/>
                    <a:pt x="2594" y="2043"/>
                    <a:pt x="2594" y="2043"/>
                  </a:cubicBezTo>
                  <a:cubicBezTo>
                    <a:pt x="2591" y="2067"/>
                    <a:pt x="2591" y="2067"/>
                    <a:pt x="2591" y="2067"/>
                  </a:cubicBezTo>
                  <a:cubicBezTo>
                    <a:pt x="2587" y="2081"/>
                    <a:pt x="2587" y="2081"/>
                    <a:pt x="2587" y="2081"/>
                  </a:cubicBezTo>
                  <a:cubicBezTo>
                    <a:pt x="2577" y="2077"/>
                    <a:pt x="2577" y="2077"/>
                    <a:pt x="2577" y="2077"/>
                  </a:cubicBezTo>
                  <a:cubicBezTo>
                    <a:pt x="2570" y="2094"/>
                    <a:pt x="2570" y="2094"/>
                    <a:pt x="2570" y="2094"/>
                  </a:cubicBezTo>
                  <a:cubicBezTo>
                    <a:pt x="2584" y="2101"/>
                    <a:pt x="2584" y="2101"/>
                    <a:pt x="2584" y="2101"/>
                  </a:cubicBezTo>
                  <a:cubicBezTo>
                    <a:pt x="2594" y="2111"/>
                    <a:pt x="2594" y="2111"/>
                    <a:pt x="2594" y="2111"/>
                  </a:cubicBezTo>
                  <a:cubicBezTo>
                    <a:pt x="2611" y="2111"/>
                    <a:pt x="2611" y="2111"/>
                    <a:pt x="2611" y="2111"/>
                  </a:cubicBezTo>
                  <a:cubicBezTo>
                    <a:pt x="2622" y="2125"/>
                    <a:pt x="2622" y="2125"/>
                    <a:pt x="2622" y="2125"/>
                  </a:cubicBezTo>
                  <a:cubicBezTo>
                    <a:pt x="2632" y="2135"/>
                    <a:pt x="2632" y="2135"/>
                    <a:pt x="2632" y="2135"/>
                  </a:cubicBezTo>
                  <a:cubicBezTo>
                    <a:pt x="2645" y="2128"/>
                    <a:pt x="2645" y="2128"/>
                    <a:pt x="2645" y="2128"/>
                  </a:cubicBezTo>
                  <a:cubicBezTo>
                    <a:pt x="2649" y="2115"/>
                    <a:pt x="2649" y="2115"/>
                    <a:pt x="2649" y="2115"/>
                  </a:cubicBezTo>
                  <a:cubicBezTo>
                    <a:pt x="2663" y="2104"/>
                    <a:pt x="2663" y="2104"/>
                    <a:pt x="2663" y="2104"/>
                  </a:cubicBezTo>
                  <a:cubicBezTo>
                    <a:pt x="2656" y="2081"/>
                    <a:pt x="2656" y="2081"/>
                    <a:pt x="2656" y="2081"/>
                  </a:cubicBezTo>
                  <a:cubicBezTo>
                    <a:pt x="2642" y="2063"/>
                    <a:pt x="2642" y="2063"/>
                    <a:pt x="2642" y="2063"/>
                  </a:cubicBezTo>
                  <a:cubicBezTo>
                    <a:pt x="2632" y="2057"/>
                    <a:pt x="2632" y="2057"/>
                    <a:pt x="2632" y="2057"/>
                  </a:cubicBezTo>
                  <a:cubicBezTo>
                    <a:pt x="2628" y="2043"/>
                    <a:pt x="2628" y="2043"/>
                    <a:pt x="2628" y="2043"/>
                  </a:cubicBezTo>
                  <a:cubicBezTo>
                    <a:pt x="2625" y="2029"/>
                    <a:pt x="2625" y="2029"/>
                    <a:pt x="2625" y="2029"/>
                  </a:cubicBezTo>
                  <a:cubicBezTo>
                    <a:pt x="2618" y="2019"/>
                    <a:pt x="2618" y="2019"/>
                    <a:pt x="2618" y="2019"/>
                  </a:cubicBezTo>
                  <a:cubicBezTo>
                    <a:pt x="2618" y="2002"/>
                    <a:pt x="2618" y="2002"/>
                    <a:pt x="2618" y="2002"/>
                  </a:cubicBezTo>
                  <a:cubicBezTo>
                    <a:pt x="2604" y="1995"/>
                    <a:pt x="2604" y="1995"/>
                    <a:pt x="2604" y="1995"/>
                  </a:cubicBezTo>
                  <a:cubicBezTo>
                    <a:pt x="2604" y="1971"/>
                    <a:pt x="2604" y="1971"/>
                    <a:pt x="2604" y="1971"/>
                  </a:cubicBezTo>
                  <a:cubicBezTo>
                    <a:pt x="2615" y="1964"/>
                    <a:pt x="2615" y="1964"/>
                    <a:pt x="2615" y="1964"/>
                  </a:cubicBezTo>
                  <a:cubicBezTo>
                    <a:pt x="2628" y="1954"/>
                    <a:pt x="2628" y="1954"/>
                    <a:pt x="2628" y="1954"/>
                  </a:cubicBezTo>
                  <a:cubicBezTo>
                    <a:pt x="2642" y="1957"/>
                    <a:pt x="2642" y="1957"/>
                    <a:pt x="2642" y="1957"/>
                  </a:cubicBezTo>
                  <a:cubicBezTo>
                    <a:pt x="2642" y="1988"/>
                    <a:pt x="2642" y="1988"/>
                    <a:pt x="2642" y="1988"/>
                  </a:cubicBezTo>
                  <a:cubicBezTo>
                    <a:pt x="2669" y="1992"/>
                    <a:pt x="2669" y="1992"/>
                    <a:pt x="2669" y="1992"/>
                  </a:cubicBezTo>
                  <a:cubicBezTo>
                    <a:pt x="2680" y="2002"/>
                    <a:pt x="2680" y="2002"/>
                    <a:pt x="2680" y="2002"/>
                  </a:cubicBezTo>
                  <a:cubicBezTo>
                    <a:pt x="2690" y="1998"/>
                    <a:pt x="2690" y="1998"/>
                    <a:pt x="2690" y="1998"/>
                  </a:cubicBezTo>
                  <a:cubicBezTo>
                    <a:pt x="2707" y="2009"/>
                    <a:pt x="2707" y="2009"/>
                    <a:pt x="2707" y="2009"/>
                  </a:cubicBezTo>
                  <a:cubicBezTo>
                    <a:pt x="2731" y="2005"/>
                    <a:pt x="2731" y="2005"/>
                    <a:pt x="2731" y="2005"/>
                  </a:cubicBezTo>
                  <a:cubicBezTo>
                    <a:pt x="2741" y="1992"/>
                    <a:pt x="2741" y="1992"/>
                    <a:pt x="2741" y="1992"/>
                  </a:cubicBezTo>
                  <a:cubicBezTo>
                    <a:pt x="2752" y="1978"/>
                    <a:pt x="2752" y="1978"/>
                    <a:pt x="2752" y="1978"/>
                  </a:cubicBezTo>
                  <a:cubicBezTo>
                    <a:pt x="2762" y="1978"/>
                    <a:pt x="2762" y="1978"/>
                    <a:pt x="2762" y="1978"/>
                  </a:cubicBezTo>
                  <a:cubicBezTo>
                    <a:pt x="2769" y="1995"/>
                    <a:pt x="2769" y="1995"/>
                    <a:pt x="2769" y="1995"/>
                  </a:cubicBezTo>
                  <a:cubicBezTo>
                    <a:pt x="2782" y="2012"/>
                    <a:pt x="2782" y="2012"/>
                    <a:pt x="2782" y="2012"/>
                  </a:cubicBezTo>
                  <a:cubicBezTo>
                    <a:pt x="2786" y="2022"/>
                    <a:pt x="2786" y="2022"/>
                    <a:pt x="2786" y="2022"/>
                  </a:cubicBezTo>
                  <a:cubicBezTo>
                    <a:pt x="2799" y="2026"/>
                    <a:pt x="2799" y="2026"/>
                    <a:pt x="2799" y="2026"/>
                  </a:cubicBezTo>
                  <a:cubicBezTo>
                    <a:pt x="2796" y="2040"/>
                    <a:pt x="2796" y="2040"/>
                    <a:pt x="2796" y="2040"/>
                  </a:cubicBezTo>
                  <a:cubicBezTo>
                    <a:pt x="2793" y="2050"/>
                    <a:pt x="2793" y="2050"/>
                    <a:pt x="2793" y="2050"/>
                  </a:cubicBezTo>
                  <a:cubicBezTo>
                    <a:pt x="2786" y="2063"/>
                    <a:pt x="2786" y="2063"/>
                    <a:pt x="2786" y="2063"/>
                  </a:cubicBezTo>
                  <a:cubicBezTo>
                    <a:pt x="2796" y="2067"/>
                    <a:pt x="2796" y="2067"/>
                    <a:pt x="2796" y="2067"/>
                  </a:cubicBezTo>
                  <a:cubicBezTo>
                    <a:pt x="2799" y="2077"/>
                    <a:pt x="2799" y="2077"/>
                    <a:pt x="2799" y="2077"/>
                  </a:cubicBezTo>
                  <a:cubicBezTo>
                    <a:pt x="2813" y="2087"/>
                    <a:pt x="2813" y="2087"/>
                    <a:pt x="2813" y="2087"/>
                  </a:cubicBezTo>
                  <a:cubicBezTo>
                    <a:pt x="2820" y="2111"/>
                    <a:pt x="2820" y="2111"/>
                    <a:pt x="2820" y="2111"/>
                  </a:cubicBezTo>
                  <a:cubicBezTo>
                    <a:pt x="2837" y="2118"/>
                    <a:pt x="2837" y="2118"/>
                    <a:pt x="2837" y="2118"/>
                  </a:cubicBezTo>
                  <a:cubicBezTo>
                    <a:pt x="2830" y="2139"/>
                    <a:pt x="2830" y="2139"/>
                    <a:pt x="2830" y="2139"/>
                  </a:cubicBezTo>
                  <a:cubicBezTo>
                    <a:pt x="2793" y="2142"/>
                    <a:pt x="2793" y="2142"/>
                    <a:pt x="2793" y="2142"/>
                  </a:cubicBezTo>
                  <a:cubicBezTo>
                    <a:pt x="2786" y="2135"/>
                    <a:pt x="2786" y="2135"/>
                    <a:pt x="2786" y="2135"/>
                  </a:cubicBezTo>
                  <a:cubicBezTo>
                    <a:pt x="2769" y="2135"/>
                    <a:pt x="2769" y="2135"/>
                    <a:pt x="2769" y="2135"/>
                  </a:cubicBezTo>
                  <a:cubicBezTo>
                    <a:pt x="2741" y="2146"/>
                    <a:pt x="2741" y="2146"/>
                    <a:pt x="2741" y="2146"/>
                  </a:cubicBezTo>
                  <a:cubicBezTo>
                    <a:pt x="2745" y="2156"/>
                    <a:pt x="2745" y="2156"/>
                    <a:pt x="2745" y="2156"/>
                  </a:cubicBezTo>
                  <a:cubicBezTo>
                    <a:pt x="2728" y="2163"/>
                    <a:pt x="2728" y="2163"/>
                    <a:pt x="2728" y="2163"/>
                  </a:cubicBezTo>
                  <a:cubicBezTo>
                    <a:pt x="2700" y="2183"/>
                    <a:pt x="2700" y="2183"/>
                    <a:pt x="2700" y="2183"/>
                  </a:cubicBezTo>
                  <a:cubicBezTo>
                    <a:pt x="2700" y="2193"/>
                    <a:pt x="2700" y="2193"/>
                    <a:pt x="2700" y="2193"/>
                  </a:cubicBezTo>
                  <a:cubicBezTo>
                    <a:pt x="2690" y="2217"/>
                    <a:pt x="2690" y="2217"/>
                    <a:pt x="2690" y="2217"/>
                  </a:cubicBezTo>
                  <a:cubicBezTo>
                    <a:pt x="2683" y="2228"/>
                    <a:pt x="2683" y="2228"/>
                    <a:pt x="2683" y="2228"/>
                  </a:cubicBezTo>
                  <a:cubicBezTo>
                    <a:pt x="2690" y="2245"/>
                    <a:pt x="2690" y="2245"/>
                    <a:pt x="2690" y="2245"/>
                  </a:cubicBezTo>
                  <a:cubicBezTo>
                    <a:pt x="2700" y="2248"/>
                    <a:pt x="2700" y="2248"/>
                    <a:pt x="2700" y="2248"/>
                  </a:cubicBezTo>
                  <a:cubicBezTo>
                    <a:pt x="2721" y="2245"/>
                    <a:pt x="2721" y="2245"/>
                    <a:pt x="2721" y="2245"/>
                  </a:cubicBezTo>
                  <a:cubicBezTo>
                    <a:pt x="2748" y="2238"/>
                    <a:pt x="2748" y="2238"/>
                    <a:pt x="2748" y="2238"/>
                  </a:cubicBezTo>
                  <a:cubicBezTo>
                    <a:pt x="2758" y="2224"/>
                    <a:pt x="2758" y="2224"/>
                    <a:pt x="2758" y="2224"/>
                  </a:cubicBezTo>
                  <a:cubicBezTo>
                    <a:pt x="2769" y="2207"/>
                    <a:pt x="2769" y="2207"/>
                    <a:pt x="2769" y="2207"/>
                  </a:cubicBezTo>
                  <a:cubicBezTo>
                    <a:pt x="2779" y="2214"/>
                    <a:pt x="2779" y="2214"/>
                    <a:pt x="2779" y="2214"/>
                  </a:cubicBezTo>
                  <a:cubicBezTo>
                    <a:pt x="2789" y="2231"/>
                    <a:pt x="2789" y="2231"/>
                    <a:pt x="2789" y="2231"/>
                  </a:cubicBezTo>
                  <a:cubicBezTo>
                    <a:pt x="2813" y="2245"/>
                    <a:pt x="2813" y="2245"/>
                    <a:pt x="2813" y="2245"/>
                  </a:cubicBezTo>
                  <a:cubicBezTo>
                    <a:pt x="2840" y="2255"/>
                    <a:pt x="2840" y="2255"/>
                    <a:pt x="2840" y="2255"/>
                  </a:cubicBezTo>
                  <a:cubicBezTo>
                    <a:pt x="2858" y="2262"/>
                    <a:pt x="2858" y="2262"/>
                    <a:pt x="2858" y="2262"/>
                  </a:cubicBezTo>
                  <a:cubicBezTo>
                    <a:pt x="2858" y="2272"/>
                    <a:pt x="2858" y="2272"/>
                    <a:pt x="2858" y="2272"/>
                  </a:cubicBezTo>
                  <a:cubicBezTo>
                    <a:pt x="2858" y="2293"/>
                    <a:pt x="2858" y="2293"/>
                    <a:pt x="2858" y="2293"/>
                  </a:cubicBezTo>
                  <a:cubicBezTo>
                    <a:pt x="2881" y="2296"/>
                    <a:pt x="2881" y="2296"/>
                    <a:pt x="2881" y="2296"/>
                  </a:cubicBezTo>
                  <a:cubicBezTo>
                    <a:pt x="2899" y="2282"/>
                    <a:pt x="2899" y="2282"/>
                    <a:pt x="2899" y="2282"/>
                  </a:cubicBezTo>
                  <a:cubicBezTo>
                    <a:pt x="2912" y="2279"/>
                    <a:pt x="2912" y="2279"/>
                    <a:pt x="2912" y="2279"/>
                  </a:cubicBezTo>
                  <a:cubicBezTo>
                    <a:pt x="2929" y="2296"/>
                    <a:pt x="2929" y="2296"/>
                    <a:pt x="2929" y="2296"/>
                  </a:cubicBezTo>
                  <a:cubicBezTo>
                    <a:pt x="2957" y="2320"/>
                    <a:pt x="2957" y="2320"/>
                    <a:pt x="2957" y="2320"/>
                  </a:cubicBezTo>
                  <a:cubicBezTo>
                    <a:pt x="2970" y="2327"/>
                    <a:pt x="2970" y="2327"/>
                    <a:pt x="2970" y="2327"/>
                  </a:cubicBezTo>
                  <a:cubicBezTo>
                    <a:pt x="2991" y="2327"/>
                    <a:pt x="2991" y="2327"/>
                    <a:pt x="2991" y="2327"/>
                  </a:cubicBezTo>
                  <a:cubicBezTo>
                    <a:pt x="2984" y="2320"/>
                    <a:pt x="2984" y="2320"/>
                    <a:pt x="2984" y="2320"/>
                  </a:cubicBezTo>
                  <a:cubicBezTo>
                    <a:pt x="2970" y="2313"/>
                    <a:pt x="2970" y="2313"/>
                    <a:pt x="2970" y="2313"/>
                  </a:cubicBezTo>
                  <a:cubicBezTo>
                    <a:pt x="2953" y="2296"/>
                    <a:pt x="2953" y="2296"/>
                    <a:pt x="2953" y="2296"/>
                  </a:cubicBezTo>
                  <a:cubicBezTo>
                    <a:pt x="2940" y="2279"/>
                    <a:pt x="2940" y="2279"/>
                    <a:pt x="2940" y="2279"/>
                  </a:cubicBezTo>
                  <a:cubicBezTo>
                    <a:pt x="2916" y="2272"/>
                    <a:pt x="2916" y="2272"/>
                    <a:pt x="2916" y="2272"/>
                  </a:cubicBezTo>
                  <a:cubicBezTo>
                    <a:pt x="2899" y="2265"/>
                    <a:pt x="2899" y="2265"/>
                    <a:pt x="2899" y="2265"/>
                  </a:cubicBezTo>
                  <a:cubicBezTo>
                    <a:pt x="2902" y="2252"/>
                    <a:pt x="2902" y="2252"/>
                    <a:pt x="2902" y="2252"/>
                  </a:cubicBezTo>
                  <a:cubicBezTo>
                    <a:pt x="2912" y="2248"/>
                    <a:pt x="2912" y="2248"/>
                    <a:pt x="2912" y="2248"/>
                  </a:cubicBezTo>
                  <a:cubicBezTo>
                    <a:pt x="2905" y="2241"/>
                    <a:pt x="2905" y="2241"/>
                    <a:pt x="2905" y="2241"/>
                  </a:cubicBezTo>
                  <a:cubicBezTo>
                    <a:pt x="2892" y="2234"/>
                    <a:pt x="2892" y="2234"/>
                    <a:pt x="2892" y="2234"/>
                  </a:cubicBezTo>
                  <a:cubicBezTo>
                    <a:pt x="2888" y="2224"/>
                    <a:pt x="2888" y="2224"/>
                    <a:pt x="2888" y="2224"/>
                  </a:cubicBezTo>
                  <a:cubicBezTo>
                    <a:pt x="2892" y="2214"/>
                    <a:pt x="2892" y="2214"/>
                    <a:pt x="2892" y="2214"/>
                  </a:cubicBezTo>
                  <a:cubicBezTo>
                    <a:pt x="2919" y="2214"/>
                    <a:pt x="2919" y="2214"/>
                    <a:pt x="2919" y="2214"/>
                  </a:cubicBezTo>
                  <a:cubicBezTo>
                    <a:pt x="2933" y="2217"/>
                    <a:pt x="2933" y="2217"/>
                    <a:pt x="2933" y="2217"/>
                  </a:cubicBezTo>
                  <a:cubicBezTo>
                    <a:pt x="2953" y="2234"/>
                    <a:pt x="2953" y="2234"/>
                    <a:pt x="2953" y="2234"/>
                  </a:cubicBezTo>
                  <a:cubicBezTo>
                    <a:pt x="2987" y="2275"/>
                    <a:pt x="2987" y="2275"/>
                    <a:pt x="2987" y="2275"/>
                  </a:cubicBezTo>
                  <a:cubicBezTo>
                    <a:pt x="3025" y="2313"/>
                    <a:pt x="3025" y="2313"/>
                    <a:pt x="3025" y="2313"/>
                  </a:cubicBezTo>
                  <a:cubicBezTo>
                    <a:pt x="3049" y="2320"/>
                    <a:pt x="3049" y="2320"/>
                    <a:pt x="3049" y="2320"/>
                  </a:cubicBezTo>
                  <a:cubicBezTo>
                    <a:pt x="3066" y="2323"/>
                    <a:pt x="3066" y="2323"/>
                    <a:pt x="3066" y="2323"/>
                  </a:cubicBezTo>
                  <a:cubicBezTo>
                    <a:pt x="3073" y="2327"/>
                    <a:pt x="3073" y="2327"/>
                    <a:pt x="3073" y="2327"/>
                  </a:cubicBezTo>
                  <a:cubicBezTo>
                    <a:pt x="3080" y="2334"/>
                    <a:pt x="3080" y="2334"/>
                    <a:pt x="3080" y="2334"/>
                  </a:cubicBezTo>
                  <a:cubicBezTo>
                    <a:pt x="3090" y="2337"/>
                    <a:pt x="3090" y="2337"/>
                    <a:pt x="3090" y="2337"/>
                  </a:cubicBezTo>
                  <a:cubicBezTo>
                    <a:pt x="3093" y="2337"/>
                    <a:pt x="3093" y="2337"/>
                    <a:pt x="3093" y="2337"/>
                  </a:cubicBezTo>
                  <a:cubicBezTo>
                    <a:pt x="3097" y="2323"/>
                    <a:pt x="3097" y="2323"/>
                    <a:pt x="3097" y="2323"/>
                  </a:cubicBezTo>
                  <a:cubicBezTo>
                    <a:pt x="3097" y="2317"/>
                    <a:pt x="3097" y="2317"/>
                    <a:pt x="3097" y="2317"/>
                  </a:cubicBezTo>
                  <a:cubicBezTo>
                    <a:pt x="3107" y="2313"/>
                    <a:pt x="3107" y="2313"/>
                    <a:pt x="3107" y="2313"/>
                  </a:cubicBezTo>
                  <a:cubicBezTo>
                    <a:pt x="3124" y="2317"/>
                    <a:pt x="3124" y="2317"/>
                    <a:pt x="3124" y="2317"/>
                  </a:cubicBezTo>
                  <a:cubicBezTo>
                    <a:pt x="3121" y="2327"/>
                    <a:pt x="3121" y="2327"/>
                    <a:pt x="3121" y="2327"/>
                  </a:cubicBezTo>
                  <a:cubicBezTo>
                    <a:pt x="3131" y="2337"/>
                    <a:pt x="3131" y="2337"/>
                    <a:pt x="3131" y="2337"/>
                  </a:cubicBezTo>
                  <a:cubicBezTo>
                    <a:pt x="3148" y="2358"/>
                    <a:pt x="3148" y="2358"/>
                    <a:pt x="3148" y="2358"/>
                  </a:cubicBezTo>
                  <a:cubicBezTo>
                    <a:pt x="3152" y="2361"/>
                    <a:pt x="3152" y="2361"/>
                    <a:pt x="3152" y="2361"/>
                  </a:cubicBezTo>
                  <a:cubicBezTo>
                    <a:pt x="3172" y="2364"/>
                    <a:pt x="3172" y="2364"/>
                    <a:pt x="3172" y="2364"/>
                  </a:cubicBezTo>
                  <a:cubicBezTo>
                    <a:pt x="3186" y="2361"/>
                    <a:pt x="3186" y="2361"/>
                    <a:pt x="3186" y="2361"/>
                  </a:cubicBezTo>
                  <a:cubicBezTo>
                    <a:pt x="3230" y="2358"/>
                    <a:pt x="3230" y="2358"/>
                    <a:pt x="3230" y="2358"/>
                  </a:cubicBezTo>
                  <a:cubicBezTo>
                    <a:pt x="3241" y="2364"/>
                    <a:pt x="3241" y="2364"/>
                    <a:pt x="3241" y="2364"/>
                  </a:cubicBezTo>
                  <a:cubicBezTo>
                    <a:pt x="3261" y="2382"/>
                    <a:pt x="3261" y="2382"/>
                    <a:pt x="3261" y="2382"/>
                  </a:cubicBezTo>
                  <a:cubicBezTo>
                    <a:pt x="3292" y="2399"/>
                    <a:pt x="3292" y="2399"/>
                    <a:pt x="3292" y="2399"/>
                  </a:cubicBezTo>
                  <a:cubicBezTo>
                    <a:pt x="3312" y="2405"/>
                    <a:pt x="3312" y="2405"/>
                    <a:pt x="3312" y="2405"/>
                  </a:cubicBezTo>
                  <a:cubicBezTo>
                    <a:pt x="3329" y="2399"/>
                    <a:pt x="3329" y="2399"/>
                    <a:pt x="3329" y="2399"/>
                  </a:cubicBezTo>
                  <a:cubicBezTo>
                    <a:pt x="3371" y="2385"/>
                    <a:pt x="3371" y="2385"/>
                    <a:pt x="3371" y="2385"/>
                  </a:cubicBezTo>
                  <a:cubicBezTo>
                    <a:pt x="3398" y="2371"/>
                    <a:pt x="3398" y="2371"/>
                    <a:pt x="3398" y="2371"/>
                  </a:cubicBezTo>
                  <a:cubicBezTo>
                    <a:pt x="3412" y="2347"/>
                    <a:pt x="3412" y="2347"/>
                    <a:pt x="3412" y="2347"/>
                  </a:cubicBezTo>
                  <a:cubicBezTo>
                    <a:pt x="3435" y="2337"/>
                    <a:pt x="3435" y="2337"/>
                    <a:pt x="3435" y="2337"/>
                  </a:cubicBezTo>
                  <a:cubicBezTo>
                    <a:pt x="3453" y="2327"/>
                    <a:pt x="3453" y="2327"/>
                    <a:pt x="3453" y="2327"/>
                  </a:cubicBezTo>
                  <a:cubicBezTo>
                    <a:pt x="3480" y="2327"/>
                    <a:pt x="3480" y="2327"/>
                    <a:pt x="3480" y="2327"/>
                  </a:cubicBezTo>
                  <a:cubicBezTo>
                    <a:pt x="3511" y="2344"/>
                    <a:pt x="3511" y="2344"/>
                    <a:pt x="3511" y="2344"/>
                  </a:cubicBezTo>
                  <a:cubicBezTo>
                    <a:pt x="3531" y="2344"/>
                    <a:pt x="3531" y="2344"/>
                    <a:pt x="3531" y="2344"/>
                  </a:cubicBezTo>
                  <a:cubicBezTo>
                    <a:pt x="3548" y="2327"/>
                    <a:pt x="3548" y="2327"/>
                    <a:pt x="3548" y="2327"/>
                  </a:cubicBezTo>
                  <a:cubicBezTo>
                    <a:pt x="3572" y="2330"/>
                    <a:pt x="3572" y="2330"/>
                    <a:pt x="3572" y="2330"/>
                  </a:cubicBezTo>
                  <a:cubicBezTo>
                    <a:pt x="3596" y="2337"/>
                    <a:pt x="3596" y="2337"/>
                    <a:pt x="3596" y="2337"/>
                  </a:cubicBezTo>
                  <a:cubicBezTo>
                    <a:pt x="3613" y="2337"/>
                    <a:pt x="3613" y="2337"/>
                    <a:pt x="3613" y="2337"/>
                  </a:cubicBezTo>
                  <a:cubicBezTo>
                    <a:pt x="3630" y="2327"/>
                    <a:pt x="3630" y="2327"/>
                    <a:pt x="3630" y="2327"/>
                  </a:cubicBezTo>
                  <a:cubicBezTo>
                    <a:pt x="3648" y="2303"/>
                    <a:pt x="3648" y="2303"/>
                    <a:pt x="3648" y="2303"/>
                  </a:cubicBezTo>
                  <a:cubicBezTo>
                    <a:pt x="3654" y="2265"/>
                    <a:pt x="3654" y="2265"/>
                    <a:pt x="3654" y="2265"/>
                  </a:cubicBezTo>
                  <a:cubicBezTo>
                    <a:pt x="3675" y="2238"/>
                    <a:pt x="3675" y="2238"/>
                    <a:pt x="3675" y="2238"/>
                  </a:cubicBezTo>
                  <a:cubicBezTo>
                    <a:pt x="3675" y="2217"/>
                    <a:pt x="3675" y="2217"/>
                    <a:pt x="3675" y="2217"/>
                  </a:cubicBezTo>
                  <a:cubicBezTo>
                    <a:pt x="3689" y="2187"/>
                    <a:pt x="3689" y="2187"/>
                    <a:pt x="3689" y="2187"/>
                  </a:cubicBezTo>
                  <a:cubicBezTo>
                    <a:pt x="3689" y="2159"/>
                    <a:pt x="3689" y="2159"/>
                    <a:pt x="3689" y="2159"/>
                  </a:cubicBezTo>
                  <a:cubicBezTo>
                    <a:pt x="3695" y="2128"/>
                    <a:pt x="3695" y="2128"/>
                    <a:pt x="3695" y="2128"/>
                  </a:cubicBezTo>
                  <a:cubicBezTo>
                    <a:pt x="3712" y="2104"/>
                    <a:pt x="3712" y="2104"/>
                    <a:pt x="3712" y="2104"/>
                  </a:cubicBezTo>
                  <a:cubicBezTo>
                    <a:pt x="3726" y="2098"/>
                    <a:pt x="3726" y="2098"/>
                    <a:pt x="3726" y="2098"/>
                  </a:cubicBezTo>
                  <a:cubicBezTo>
                    <a:pt x="3736" y="2060"/>
                    <a:pt x="3736" y="2060"/>
                    <a:pt x="3736" y="2060"/>
                  </a:cubicBezTo>
                  <a:cubicBezTo>
                    <a:pt x="3743" y="2040"/>
                    <a:pt x="3743" y="2040"/>
                    <a:pt x="3743" y="2040"/>
                  </a:cubicBezTo>
                  <a:cubicBezTo>
                    <a:pt x="3747" y="2022"/>
                    <a:pt x="3747" y="2022"/>
                    <a:pt x="3747" y="2022"/>
                  </a:cubicBezTo>
                  <a:cubicBezTo>
                    <a:pt x="3757" y="1985"/>
                    <a:pt x="3757" y="1985"/>
                    <a:pt x="3757" y="1985"/>
                  </a:cubicBezTo>
                  <a:cubicBezTo>
                    <a:pt x="3764" y="1947"/>
                    <a:pt x="3764" y="1947"/>
                    <a:pt x="3764" y="1947"/>
                  </a:cubicBezTo>
                  <a:cubicBezTo>
                    <a:pt x="3757" y="1927"/>
                    <a:pt x="3757" y="1927"/>
                    <a:pt x="3757" y="1927"/>
                  </a:cubicBezTo>
                  <a:cubicBezTo>
                    <a:pt x="3750" y="1913"/>
                    <a:pt x="3750" y="1913"/>
                    <a:pt x="3750" y="1913"/>
                  </a:cubicBezTo>
                  <a:cubicBezTo>
                    <a:pt x="3747" y="1899"/>
                    <a:pt x="3747" y="1899"/>
                    <a:pt x="3747" y="1899"/>
                  </a:cubicBezTo>
                  <a:cubicBezTo>
                    <a:pt x="3747" y="1879"/>
                    <a:pt x="3747" y="1879"/>
                    <a:pt x="3747" y="1879"/>
                  </a:cubicBezTo>
                  <a:cubicBezTo>
                    <a:pt x="3736" y="1862"/>
                    <a:pt x="3736" y="1862"/>
                    <a:pt x="3736" y="1862"/>
                  </a:cubicBezTo>
                  <a:cubicBezTo>
                    <a:pt x="3726" y="1824"/>
                    <a:pt x="3726" y="1824"/>
                    <a:pt x="3726" y="1824"/>
                  </a:cubicBezTo>
                  <a:cubicBezTo>
                    <a:pt x="3726" y="1807"/>
                    <a:pt x="3726" y="1807"/>
                    <a:pt x="3726" y="1807"/>
                  </a:cubicBezTo>
                  <a:cubicBezTo>
                    <a:pt x="3740" y="1804"/>
                    <a:pt x="3740" y="1804"/>
                    <a:pt x="3740" y="1804"/>
                  </a:cubicBezTo>
                  <a:cubicBezTo>
                    <a:pt x="3736" y="1793"/>
                    <a:pt x="3736" y="1793"/>
                    <a:pt x="3736" y="1793"/>
                  </a:cubicBezTo>
                  <a:cubicBezTo>
                    <a:pt x="3726" y="1786"/>
                    <a:pt x="3726" y="1786"/>
                    <a:pt x="3726" y="1786"/>
                  </a:cubicBezTo>
                  <a:cubicBezTo>
                    <a:pt x="3709" y="1780"/>
                    <a:pt x="3709" y="1780"/>
                    <a:pt x="3709" y="1780"/>
                  </a:cubicBezTo>
                  <a:cubicBezTo>
                    <a:pt x="3682" y="1766"/>
                    <a:pt x="3682" y="1766"/>
                    <a:pt x="3682" y="1766"/>
                  </a:cubicBezTo>
                  <a:cubicBezTo>
                    <a:pt x="3692" y="1769"/>
                    <a:pt x="3692" y="1769"/>
                    <a:pt x="3692" y="1769"/>
                  </a:cubicBezTo>
                  <a:cubicBezTo>
                    <a:pt x="3730" y="1763"/>
                    <a:pt x="3730" y="1763"/>
                    <a:pt x="3730" y="1763"/>
                  </a:cubicBezTo>
                  <a:cubicBezTo>
                    <a:pt x="3730" y="1752"/>
                    <a:pt x="3730" y="1752"/>
                    <a:pt x="3730" y="1752"/>
                  </a:cubicBezTo>
                  <a:cubicBezTo>
                    <a:pt x="3743" y="1739"/>
                    <a:pt x="3743" y="1739"/>
                    <a:pt x="3743" y="1739"/>
                  </a:cubicBezTo>
                  <a:cubicBezTo>
                    <a:pt x="3754" y="1752"/>
                    <a:pt x="3754" y="1752"/>
                    <a:pt x="3754" y="1752"/>
                  </a:cubicBezTo>
                  <a:cubicBezTo>
                    <a:pt x="3767" y="1766"/>
                    <a:pt x="3767" y="1766"/>
                    <a:pt x="3767" y="1766"/>
                  </a:cubicBezTo>
                  <a:cubicBezTo>
                    <a:pt x="3774" y="1783"/>
                    <a:pt x="3774" y="1783"/>
                    <a:pt x="3774" y="1783"/>
                  </a:cubicBezTo>
                  <a:cubicBezTo>
                    <a:pt x="3771" y="1797"/>
                    <a:pt x="3771" y="1797"/>
                    <a:pt x="3771" y="1797"/>
                  </a:cubicBezTo>
                  <a:cubicBezTo>
                    <a:pt x="3777" y="1810"/>
                    <a:pt x="3777" y="1810"/>
                    <a:pt x="3777" y="1810"/>
                  </a:cubicBezTo>
                  <a:cubicBezTo>
                    <a:pt x="3798" y="1817"/>
                    <a:pt x="3798" y="1817"/>
                    <a:pt x="3798" y="1817"/>
                  </a:cubicBezTo>
                  <a:cubicBezTo>
                    <a:pt x="3819" y="1800"/>
                    <a:pt x="3819" y="1800"/>
                    <a:pt x="3819" y="1800"/>
                  </a:cubicBezTo>
                  <a:cubicBezTo>
                    <a:pt x="3825" y="1780"/>
                    <a:pt x="3825" y="1780"/>
                    <a:pt x="3825" y="1780"/>
                  </a:cubicBezTo>
                  <a:cubicBezTo>
                    <a:pt x="3808" y="1759"/>
                    <a:pt x="3808" y="1759"/>
                    <a:pt x="3808" y="1759"/>
                  </a:cubicBezTo>
                  <a:cubicBezTo>
                    <a:pt x="3795" y="1749"/>
                    <a:pt x="3795" y="1749"/>
                    <a:pt x="3795" y="1749"/>
                  </a:cubicBezTo>
                  <a:cubicBezTo>
                    <a:pt x="3781" y="1739"/>
                    <a:pt x="3781" y="1739"/>
                    <a:pt x="3781" y="1739"/>
                  </a:cubicBezTo>
                  <a:cubicBezTo>
                    <a:pt x="3771" y="1725"/>
                    <a:pt x="3771" y="1725"/>
                    <a:pt x="3771" y="1725"/>
                  </a:cubicBezTo>
                  <a:cubicBezTo>
                    <a:pt x="3774" y="1691"/>
                    <a:pt x="3774" y="1691"/>
                    <a:pt x="3774" y="1691"/>
                  </a:cubicBezTo>
                  <a:cubicBezTo>
                    <a:pt x="3757" y="1653"/>
                    <a:pt x="3757" y="1653"/>
                    <a:pt x="3757" y="1653"/>
                  </a:cubicBezTo>
                  <a:cubicBezTo>
                    <a:pt x="3750" y="1633"/>
                    <a:pt x="3750" y="1633"/>
                    <a:pt x="3750" y="1633"/>
                  </a:cubicBezTo>
                  <a:cubicBezTo>
                    <a:pt x="3733" y="1605"/>
                    <a:pt x="3733" y="1605"/>
                    <a:pt x="3733" y="1605"/>
                  </a:cubicBezTo>
                  <a:cubicBezTo>
                    <a:pt x="3723" y="1592"/>
                    <a:pt x="3723" y="1592"/>
                    <a:pt x="3723" y="1592"/>
                  </a:cubicBezTo>
                  <a:cubicBezTo>
                    <a:pt x="3723" y="1564"/>
                    <a:pt x="3723" y="1564"/>
                    <a:pt x="3723" y="1564"/>
                  </a:cubicBezTo>
                  <a:cubicBezTo>
                    <a:pt x="3712" y="1547"/>
                    <a:pt x="3712" y="1547"/>
                    <a:pt x="3712" y="1547"/>
                  </a:cubicBezTo>
                  <a:cubicBezTo>
                    <a:pt x="3675" y="1499"/>
                    <a:pt x="3675" y="1499"/>
                    <a:pt x="3675" y="1499"/>
                  </a:cubicBezTo>
                  <a:cubicBezTo>
                    <a:pt x="3668" y="1479"/>
                    <a:pt x="3668" y="1479"/>
                    <a:pt x="3668" y="1479"/>
                  </a:cubicBezTo>
                  <a:cubicBezTo>
                    <a:pt x="3644" y="1448"/>
                    <a:pt x="3644" y="1448"/>
                    <a:pt x="3644" y="1448"/>
                  </a:cubicBezTo>
                  <a:cubicBezTo>
                    <a:pt x="3627" y="1434"/>
                    <a:pt x="3627" y="1434"/>
                    <a:pt x="3627" y="1434"/>
                  </a:cubicBezTo>
                  <a:cubicBezTo>
                    <a:pt x="3613" y="1414"/>
                    <a:pt x="3613" y="1414"/>
                    <a:pt x="3613" y="1414"/>
                  </a:cubicBezTo>
                  <a:cubicBezTo>
                    <a:pt x="3620" y="1407"/>
                    <a:pt x="3620" y="1407"/>
                    <a:pt x="3620" y="1407"/>
                  </a:cubicBezTo>
                  <a:cubicBezTo>
                    <a:pt x="3600" y="1397"/>
                    <a:pt x="3600" y="1397"/>
                    <a:pt x="3600" y="1397"/>
                  </a:cubicBezTo>
                  <a:cubicBezTo>
                    <a:pt x="3586" y="1386"/>
                    <a:pt x="3586" y="1386"/>
                    <a:pt x="3586" y="1386"/>
                  </a:cubicBezTo>
                  <a:cubicBezTo>
                    <a:pt x="3579" y="1373"/>
                    <a:pt x="3579" y="1373"/>
                    <a:pt x="3579" y="1373"/>
                  </a:cubicBezTo>
                  <a:cubicBezTo>
                    <a:pt x="3596" y="1356"/>
                    <a:pt x="3596" y="1356"/>
                    <a:pt x="3596" y="1356"/>
                  </a:cubicBezTo>
                  <a:cubicBezTo>
                    <a:pt x="3627" y="1342"/>
                    <a:pt x="3627" y="1342"/>
                    <a:pt x="3627" y="1342"/>
                  </a:cubicBezTo>
                  <a:cubicBezTo>
                    <a:pt x="3637" y="1338"/>
                    <a:pt x="3637" y="1338"/>
                    <a:pt x="3637" y="1338"/>
                  </a:cubicBezTo>
                  <a:cubicBezTo>
                    <a:pt x="3661" y="1325"/>
                    <a:pt x="3661" y="1325"/>
                    <a:pt x="3661" y="1325"/>
                  </a:cubicBezTo>
                  <a:cubicBezTo>
                    <a:pt x="3699" y="1325"/>
                    <a:pt x="3699" y="1325"/>
                    <a:pt x="3699" y="1325"/>
                  </a:cubicBezTo>
                  <a:cubicBezTo>
                    <a:pt x="3706" y="1308"/>
                    <a:pt x="3706" y="1308"/>
                    <a:pt x="3706" y="1308"/>
                  </a:cubicBezTo>
                  <a:cubicBezTo>
                    <a:pt x="3706" y="1287"/>
                    <a:pt x="3706" y="1287"/>
                    <a:pt x="3706" y="1287"/>
                  </a:cubicBezTo>
                  <a:cubicBezTo>
                    <a:pt x="3692" y="1270"/>
                    <a:pt x="3692" y="1270"/>
                    <a:pt x="3692" y="1270"/>
                  </a:cubicBezTo>
                  <a:cubicBezTo>
                    <a:pt x="3675" y="1256"/>
                    <a:pt x="3675" y="1256"/>
                    <a:pt x="3675" y="1256"/>
                  </a:cubicBezTo>
                  <a:cubicBezTo>
                    <a:pt x="3668" y="1236"/>
                    <a:pt x="3668" y="1236"/>
                    <a:pt x="3668" y="1236"/>
                  </a:cubicBezTo>
                  <a:cubicBezTo>
                    <a:pt x="3651" y="1222"/>
                    <a:pt x="3651" y="1222"/>
                    <a:pt x="3651" y="1222"/>
                  </a:cubicBezTo>
                  <a:cubicBezTo>
                    <a:pt x="3651" y="1195"/>
                    <a:pt x="3651" y="1195"/>
                    <a:pt x="3651" y="1195"/>
                  </a:cubicBezTo>
                  <a:cubicBezTo>
                    <a:pt x="3644" y="1171"/>
                    <a:pt x="3644" y="1171"/>
                    <a:pt x="3644" y="1171"/>
                  </a:cubicBezTo>
                  <a:cubicBezTo>
                    <a:pt x="3634" y="1126"/>
                    <a:pt x="3634" y="1126"/>
                    <a:pt x="3634" y="1126"/>
                  </a:cubicBezTo>
                  <a:cubicBezTo>
                    <a:pt x="3624" y="1102"/>
                    <a:pt x="3624" y="1102"/>
                    <a:pt x="3624" y="1102"/>
                  </a:cubicBezTo>
                  <a:cubicBezTo>
                    <a:pt x="3593" y="1058"/>
                    <a:pt x="3593" y="1058"/>
                    <a:pt x="3593" y="1058"/>
                  </a:cubicBezTo>
                  <a:cubicBezTo>
                    <a:pt x="3586" y="1037"/>
                    <a:pt x="3586" y="1037"/>
                    <a:pt x="3586" y="1037"/>
                  </a:cubicBezTo>
                  <a:cubicBezTo>
                    <a:pt x="3565" y="1003"/>
                    <a:pt x="3565" y="1003"/>
                    <a:pt x="3565" y="1003"/>
                  </a:cubicBezTo>
                  <a:cubicBezTo>
                    <a:pt x="3548" y="976"/>
                    <a:pt x="3548" y="976"/>
                    <a:pt x="3548" y="976"/>
                  </a:cubicBezTo>
                  <a:cubicBezTo>
                    <a:pt x="3542" y="962"/>
                    <a:pt x="3542" y="962"/>
                    <a:pt x="3542" y="962"/>
                  </a:cubicBezTo>
                  <a:cubicBezTo>
                    <a:pt x="3518" y="962"/>
                    <a:pt x="3518" y="962"/>
                    <a:pt x="3518" y="962"/>
                  </a:cubicBezTo>
                  <a:cubicBezTo>
                    <a:pt x="3504" y="959"/>
                    <a:pt x="3504" y="959"/>
                    <a:pt x="3504" y="959"/>
                  </a:cubicBezTo>
                  <a:cubicBezTo>
                    <a:pt x="3497" y="966"/>
                    <a:pt x="3497" y="966"/>
                    <a:pt x="3497" y="966"/>
                  </a:cubicBezTo>
                  <a:cubicBezTo>
                    <a:pt x="3494" y="976"/>
                    <a:pt x="3494" y="976"/>
                    <a:pt x="3494" y="976"/>
                  </a:cubicBezTo>
                  <a:cubicBezTo>
                    <a:pt x="3500" y="990"/>
                    <a:pt x="3500" y="990"/>
                    <a:pt x="3500" y="990"/>
                  </a:cubicBezTo>
                  <a:cubicBezTo>
                    <a:pt x="3524" y="1000"/>
                    <a:pt x="3524" y="1000"/>
                    <a:pt x="3524" y="1000"/>
                  </a:cubicBezTo>
                  <a:cubicBezTo>
                    <a:pt x="3548" y="1010"/>
                    <a:pt x="3548" y="1010"/>
                    <a:pt x="3548" y="1010"/>
                  </a:cubicBezTo>
                  <a:cubicBezTo>
                    <a:pt x="3548" y="1027"/>
                    <a:pt x="3548" y="1027"/>
                    <a:pt x="3548" y="1027"/>
                  </a:cubicBezTo>
                  <a:cubicBezTo>
                    <a:pt x="3552" y="1061"/>
                    <a:pt x="3552" y="1061"/>
                    <a:pt x="3552" y="1061"/>
                  </a:cubicBezTo>
                  <a:cubicBezTo>
                    <a:pt x="3552" y="1102"/>
                    <a:pt x="3552" y="1102"/>
                    <a:pt x="3552" y="1102"/>
                  </a:cubicBezTo>
                  <a:cubicBezTo>
                    <a:pt x="3538" y="1116"/>
                    <a:pt x="3538" y="1116"/>
                    <a:pt x="3538" y="1116"/>
                  </a:cubicBezTo>
                  <a:cubicBezTo>
                    <a:pt x="3524" y="1096"/>
                    <a:pt x="3524" y="1096"/>
                    <a:pt x="3524" y="1096"/>
                  </a:cubicBezTo>
                  <a:cubicBezTo>
                    <a:pt x="3521" y="1072"/>
                    <a:pt x="3521" y="1072"/>
                    <a:pt x="3521" y="1072"/>
                  </a:cubicBezTo>
                  <a:cubicBezTo>
                    <a:pt x="3528" y="1051"/>
                    <a:pt x="3528" y="1051"/>
                    <a:pt x="3528" y="1051"/>
                  </a:cubicBezTo>
                  <a:cubicBezTo>
                    <a:pt x="3518" y="1031"/>
                    <a:pt x="3518" y="1031"/>
                    <a:pt x="3518" y="1031"/>
                  </a:cubicBezTo>
                  <a:cubicBezTo>
                    <a:pt x="3507" y="1024"/>
                    <a:pt x="3507" y="1024"/>
                    <a:pt x="3507" y="1024"/>
                  </a:cubicBezTo>
                  <a:cubicBezTo>
                    <a:pt x="3497" y="1037"/>
                    <a:pt x="3497" y="1037"/>
                    <a:pt x="3497" y="1037"/>
                  </a:cubicBezTo>
                  <a:cubicBezTo>
                    <a:pt x="3490" y="1082"/>
                    <a:pt x="3490" y="1082"/>
                    <a:pt x="3490" y="1082"/>
                  </a:cubicBezTo>
                  <a:cubicBezTo>
                    <a:pt x="3497" y="1113"/>
                    <a:pt x="3497" y="1113"/>
                    <a:pt x="3497" y="1113"/>
                  </a:cubicBezTo>
                  <a:cubicBezTo>
                    <a:pt x="3514" y="1143"/>
                    <a:pt x="3514" y="1143"/>
                    <a:pt x="3514" y="1143"/>
                  </a:cubicBezTo>
                  <a:cubicBezTo>
                    <a:pt x="3535" y="1147"/>
                    <a:pt x="3535" y="1147"/>
                    <a:pt x="3535" y="1147"/>
                  </a:cubicBezTo>
                  <a:cubicBezTo>
                    <a:pt x="3542" y="1164"/>
                    <a:pt x="3542" y="1164"/>
                    <a:pt x="3542" y="1164"/>
                  </a:cubicBezTo>
                  <a:cubicBezTo>
                    <a:pt x="3542" y="1178"/>
                    <a:pt x="3542" y="1178"/>
                    <a:pt x="3542" y="1178"/>
                  </a:cubicBezTo>
                  <a:cubicBezTo>
                    <a:pt x="3548" y="1202"/>
                    <a:pt x="3548" y="1202"/>
                    <a:pt x="3548" y="1202"/>
                  </a:cubicBezTo>
                  <a:cubicBezTo>
                    <a:pt x="3545" y="1215"/>
                    <a:pt x="3545" y="1215"/>
                    <a:pt x="3545" y="1215"/>
                  </a:cubicBezTo>
                  <a:cubicBezTo>
                    <a:pt x="3528" y="1222"/>
                    <a:pt x="3528" y="1222"/>
                    <a:pt x="3528" y="1222"/>
                  </a:cubicBezTo>
                  <a:cubicBezTo>
                    <a:pt x="3518" y="1205"/>
                    <a:pt x="3518" y="1205"/>
                    <a:pt x="3518" y="1205"/>
                  </a:cubicBezTo>
                  <a:cubicBezTo>
                    <a:pt x="3514" y="1191"/>
                    <a:pt x="3514" y="1191"/>
                    <a:pt x="3514" y="1191"/>
                  </a:cubicBezTo>
                  <a:cubicBezTo>
                    <a:pt x="3507" y="1181"/>
                    <a:pt x="3507" y="1181"/>
                    <a:pt x="3507" y="1181"/>
                  </a:cubicBezTo>
                  <a:cubicBezTo>
                    <a:pt x="3497" y="1174"/>
                    <a:pt x="3497" y="1174"/>
                    <a:pt x="3497" y="1174"/>
                  </a:cubicBezTo>
                  <a:cubicBezTo>
                    <a:pt x="3480" y="1174"/>
                    <a:pt x="3480" y="1174"/>
                    <a:pt x="3480" y="1174"/>
                  </a:cubicBezTo>
                  <a:cubicBezTo>
                    <a:pt x="3470" y="1188"/>
                    <a:pt x="3470" y="1188"/>
                    <a:pt x="3470" y="1188"/>
                  </a:cubicBezTo>
                  <a:cubicBezTo>
                    <a:pt x="3470" y="1215"/>
                    <a:pt x="3470" y="1215"/>
                    <a:pt x="3470" y="1215"/>
                  </a:cubicBezTo>
                  <a:cubicBezTo>
                    <a:pt x="3490" y="1229"/>
                    <a:pt x="3490" y="1229"/>
                    <a:pt x="3490" y="1229"/>
                  </a:cubicBezTo>
                  <a:cubicBezTo>
                    <a:pt x="3500" y="1236"/>
                    <a:pt x="3500" y="1236"/>
                    <a:pt x="3500" y="1236"/>
                  </a:cubicBezTo>
                  <a:cubicBezTo>
                    <a:pt x="3511" y="1239"/>
                    <a:pt x="3511" y="1239"/>
                    <a:pt x="3511" y="1239"/>
                  </a:cubicBezTo>
                  <a:cubicBezTo>
                    <a:pt x="3528" y="1250"/>
                    <a:pt x="3528" y="1250"/>
                    <a:pt x="3528" y="1250"/>
                  </a:cubicBezTo>
                  <a:cubicBezTo>
                    <a:pt x="3528" y="1277"/>
                    <a:pt x="3528" y="1277"/>
                    <a:pt x="3528" y="1277"/>
                  </a:cubicBezTo>
                  <a:cubicBezTo>
                    <a:pt x="3535" y="1287"/>
                    <a:pt x="3535" y="1287"/>
                    <a:pt x="3535" y="1287"/>
                  </a:cubicBezTo>
                  <a:cubicBezTo>
                    <a:pt x="3518" y="1301"/>
                    <a:pt x="3518" y="1301"/>
                    <a:pt x="3518" y="1301"/>
                  </a:cubicBezTo>
                  <a:cubicBezTo>
                    <a:pt x="3487" y="1297"/>
                    <a:pt x="3487" y="1297"/>
                    <a:pt x="3487" y="1297"/>
                  </a:cubicBezTo>
                  <a:cubicBezTo>
                    <a:pt x="3480" y="1291"/>
                    <a:pt x="3480" y="1291"/>
                    <a:pt x="3480" y="1291"/>
                  </a:cubicBezTo>
                  <a:cubicBezTo>
                    <a:pt x="3470" y="1287"/>
                    <a:pt x="3470" y="1287"/>
                    <a:pt x="3470" y="1287"/>
                  </a:cubicBezTo>
                  <a:cubicBezTo>
                    <a:pt x="3459" y="1287"/>
                    <a:pt x="3459" y="1287"/>
                    <a:pt x="3459" y="1287"/>
                  </a:cubicBezTo>
                  <a:cubicBezTo>
                    <a:pt x="3456" y="1301"/>
                    <a:pt x="3456" y="1301"/>
                    <a:pt x="3456" y="1301"/>
                  </a:cubicBezTo>
                  <a:cubicBezTo>
                    <a:pt x="3435" y="1311"/>
                    <a:pt x="3435" y="1311"/>
                    <a:pt x="3435" y="1311"/>
                  </a:cubicBezTo>
                  <a:cubicBezTo>
                    <a:pt x="3429" y="1314"/>
                    <a:pt x="3429" y="1314"/>
                    <a:pt x="3429" y="1314"/>
                  </a:cubicBezTo>
                  <a:cubicBezTo>
                    <a:pt x="3398" y="1332"/>
                    <a:pt x="3398" y="1332"/>
                    <a:pt x="3398" y="1332"/>
                  </a:cubicBezTo>
                  <a:cubicBezTo>
                    <a:pt x="3377" y="1332"/>
                    <a:pt x="3377" y="1332"/>
                    <a:pt x="3377" y="1332"/>
                  </a:cubicBezTo>
                  <a:cubicBezTo>
                    <a:pt x="3367" y="1328"/>
                    <a:pt x="3367" y="1328"/>
                    <a:pt x="3367" y="1328"/>
                  </a:cubicBezTo>
                  <a:cubicBezTo>
                    <a:pt x="3360" y="1321"/>
                    <a:pt x="3360" y="1321"/>
                    <a:pt x="3360" y="1321"/>
                  </a:cubicBezTo>
                  <a:cubicBezTo>
                    <a:pt x="3350" y="1304"/>
                    <a:pt x="3350" y="1304"/>
                    <a:pt x="3350" y="1304"/>
                  </a:cubicBezTo>
                  <a:cubicBezTo>
                    <a:pt x="3343" y="1301"/>
                    <a:pt x="3343" y="1301"/>
                    <a:pt x="3343" y="1301"/>
                  </a:cubicBezTo>
                  <a:cubicBezTo>
                    <a:pt x="3323" y="1277"/>
                    <a:pt x="3323" y="1277"/>
                    <a:pt x="3323" y="1277"/>
                  </a:cubicBezTo>
                  <a:cubicBezTo>
                    <a:pt x="3326" y="1273"/>
                    <a:pt x="3326" y="1273"/>
                    <a:pt x="3326" y="1273"/>
                  </a:cubicBezTo>
                  <a:cubicBezTo>
                    <a:pt x="3336" y="1263"/>
                    <a:pt x="3336" y="1263"/>
                    <a:pt x="3336" y="1263"/>
                  </a:cubicBezTo>
                  <a:cubicBezTo>
                    <a:pt x="3347" y="1260"/>
                    <a:pt x="3347" y="1260"/>
                    <a:pt x="3347" y="1260"/>
                  </a:cubicBezTo>
                  <a:cubicBezTo>
                    <a:pt x="3364" y="1260"/>
                    <a:pt x="3364" y="1260"/>
                    <a:pt x="3364" y="1260"/>
                  </a:cubicBezTo>
                  <a:cubicBezTo>
                    <a:pt x="3374" y="1239"/>
                    <a:pt x="3374" y="1239"/>
                    <a:pt x="3374" y="1239"/>
                  </a:cubicBezTo>
                  <a:cubicBezTo>
                    <a:pt x="3367" y="1226"/>
                    <a:pt x="3367" y="1226"/>
                    <a:pt x="3367" y="1226"/>
                  </a:cubicBezTo>
                  <a:cubicBezTo>
                    <a:pt x="3357" y="1226"/>
                    <a:pt x="3357" y="1226"/>
                    <a:pt x="3357" y="1226"/>
                  </a:cubicBezTo>
                  <a:cubicBezTo>
                    <a:pt x="3347" y="1219"/>
                    <a:pt x="3347" y="1219"/>
                    <a:pt x="3347" y="1219"/>
                  </a:cubicBezTo>
                  <a:cubicBezTo>
                    <a:pt x="3340" y="1212"/>
                    <a:pt x="3340" y="1212"/>
                    <a:pt x="3340" y="1212"/>
                  </a:cubicBezTo>
                  <a:cubicBezTo>
                    <a:pt x="3329" y="1198"/>
                    <a:pt x="3329" y="1198"/>
                    <a:pt x="3329" y="1198"/>
                  </a:cubicBezTo>
                  <a:cubicBezTo>
                    <a:pt x="3323" y="1188"/>
                    <a:pt x="3323" y="1188"/>
                    <a:pt x="3323" y="1188"/>
                  </a:cubicBezTo>
                  <a:cubicBezTo>
                    <a:pt x="3340" y="1171"/>
                    <a:pt x="3340" y="1171"/>
                    <a:pt x="3340" y="1171"/>
                  </a:cubicBezTo>
                  <a:cubicBezTo>
                    <a:pt x="3350" y="1171"/>
                    <a:pt x="3350" y="1171"/>
                    <a:pt x="3350" y="1171"/>
                  </a:cubicBezTo>
                  <a:cubicBezTo>
                    <a:pt x="3343" y="1164"/>
                    <a:pt x="3343" y="1164"/>
                    <a:pt x="3343" y="1164"/>
                  </a:cubicBezTo>
                  <a:cubicBezTo>
                    <a:pt x="3347" y="1157"/>
                    <a:pt x="3347" y="1157"/>
                    <a:pt x="3347" y="1157"/>
                  </a:cubicBezTo>
                  <a:cubicBezTo>
                    <a:pt x="3353" y="1154"/>
                    <a:pt x="3353" y="1154"/>
                    <a:pt x="3353" y="1154"/>
                  </a:cubicBezTo>
                  <a:cubicBezTo>
                    <a:pt x="3360" y="1154"/>
                    <a:pt x="3360" y="1154"/>
                    <a:pt x="3360" y="1154"/>
                  </a:cubicBezTo>
                  <a:cubicBezTo>
                    <a:pt x="3364" y="1164"/>
                    <a:pt x="3364" y="1164"/>
                    <a:pt x="3364" y="1164"/>
                  </a:cubicBezTo>
                  <a:cubicBezTo>
                    <a:pt x="3388" y="1174"/>
                    <a:pt x="3388" y="1174"/>
                    <a:pt x="3388" y="1174"/>
                  </a:cubicBezTo>
                  <a:cubicBezTo>
                    <a:pt x="3405" y="1205"/>
                    <a:pt x="3405" y="1205"/>
                    <a:pt x="3405" y="1205"/>
                  </a:cubicBezTo>
                  <a:cubicBezTo>
                    <a:pt x="3429" y="1219"/>
                    <a:pt x="3429" y="1219"/>
                    <a:pt x="3429" y="1219"/>
                  </a:cubicBezTo>
                  <a:cubicBezTo>
                    <a:pt x="3442" y="1208"/>
                    <a:pt x="3442" y="1208"/>
                    <a:pt x="3442" y="1208"/>
                  </a:cubicBezTo>
                  <a:cubicBezTo>
                    <a:pt x="3446" y="1188"/>
                    <a:pt x="3446" y="1188"/>
                    <a:pt x="3446" y="1188"/>
                  </a:cubicBezTo>
                  <a:cubicBezTo>
                    <a:pt x="3429" y="1171"/>
                    <a:pt x="3429" y="1171"/>
                    <a:pt x="3429" y="1171"/>
                  </a:cubicBezTo>
                  <a:cubicBezTo>
                    <a:pt x="3388" y="1143"/>
                    <a:pt x="3388" y="1143"/>
                    <a:pt x="3388" y="1143"/>
                  </a:cubicBezTo>
                  <a:cubicBezTo>
                    <a:pt x="3367" y="1126"/>
                    <a:pt x="3367" y="1126"/>
                    <a:pt x="3367" y="1126"/>
                  </a:cubicBezTo>
                  <a:cubicBezTo>
                    <a:pt x="3312" y="1082"/>
                    <a:pt x="3312" y="1082"/>
                    <a:pt x="3312" y="1082"/>
                  </a:cubicBezTo>
                  <a:cubicBezTo>
                    <a:pt x="3292" y="1044"/>
                    <a:pt x="3292" y="1044"/>
                    <a:pt x="3292" y="1044"/>
                  </a:cubicBezTo>
                  <a:cubicBezTo>
                    <a:pt x="3251" y="1010"/>
                    <a:pt x="3251" y="1010"/>
                    <a:pt x="3251" y="1010"/>
                  </a:cubicBezTo>
                  <a:cubicBezTo>
                    <a:pt x="3210" y="983"/>
                    <a:pt x="3210" y="983"/>
                    <a:pt x="3210" y="983"/>
                  </a:cubicBezTo>
                  <a:cubicBezTo>
                    <a:pt x="3158" y="952"/>
                    <a:pt x="3158" y="952"/>
                    <a:pt x="3158" y="952"/>
                  </a:cubicBezTo>
                  <a:cubicBezTo>
                    <a:pt x="3141" y="938"/>
                    <a:pt x="3141" y="938"/>
                    <a:pt x="3141" y="938"/>
                  </a:cubicBezTo>
                  <a:cubicBezTo>
                    <a:pt x="3131" y="928"/>
                    <a:pt x="3131" y="928"/>
                    <a:pt x="3131" y="928"/>
                  </a:cubicBezTo>
                  <a:cubicBezTo>
                    <a:pt x="3104" y="925"/>
                    <a:pt x="3104" y="925"/>
                    <a:pt x="3104" y="925"/>
                  </a:cubicBezTo>
                  <a:cubicBezTo>
                    <a:pt x="3090" y="935"/>
                    <a:pt x="3090" y="935"/>
                    <a:pt x="3090" y="935"/>
                  </a:cubicBezTo>
                  <a:cubicBezTo>
                    <a:pt x="3083" y="945"/>
                    <a:pt x="3083" y="945"/>
                    <a:pt x="3083" y="945"/>
                  </a:cubicBezTo>
                  <a:cubicBezTo>
                    <a:pt x="3083" y="962"/>
                    <a:pt x="3083" y="962"/>
                    <a:pt x="3083" y="962"/>
                  </a:cubicBezTo>
                  <a:cubicBezTo>
                    <a:pt x="3100" y="966"/>
                    <a:pt x="3100" y="966"/>
                    <a:pt x="3100" y="966"/>
                  </a:cubicBezTo>
                  <a:cubicBezTo>
                    <a:pt x="3111" y="986"/>
                    <a:pt x="3111" y="986"/>
                    <a:pt x="3111" y="986"/>
                  </a:cubicBezTo>
                  <a:cubicBezTo>
                    <a:pt x="3114" y="996"/>
                    <a:pt x="3114" y="996"/>
                    <a:pt x="3114" y="996"/>
                  </a:cubicBezTo>
                  <a:cubicBezTo>
                    <a:pt x="3117" y="1010"/>
                    <a:pt x="3117" y="1010"/>
                    <a:pt x="3117" y="1010"/>
                  </a:cubicBezTo>
                  <a:cubicBezTo>
                    <a:pt x="3117" y="1020"/>
                    <a:pt x="3117" y="1020"/>
                    <a:pt x="3117" y="1020"/>
                  </a:cubicBezTo>
                  <a:cubicBezTo>
                    <a:pt x="3114" y="1037"/>
                    <a:pt x="3114" y="1037"/>
                    <a:pt x="3114" y="1037"/>
                  </a:cubicBezTo>
                  <a:cubicBezTo>
                    <a:pt x="3093" y="1034"/>
                    <a:pt x="3093" y="1034"/>
                    <a:pt x="3093" y="1034"/>
                  </a:cubicBezTo>
                  <a:cubicBezTo>
                    <a:pt x="3073" y="1017"/>
                    <a:pt x="3073" y="1017"/>
                    <a:pt x="3073" y="1017"/>
                  </a:cubicBezTo>
                  <a:cubicBezTo>
                    <a:pt x="3070" y="1003"/>
                    <a:pt x="3070" y="1003"/>
                    <a:pt x="3070" y="1003"/>
                  </a:cubicBezTo>
                  <a:cubicBezTo>
                    <a:pt x="3070" y="983"/>
                    <a:pt x="3070" y="983"/>
                    <a:pt x="3070" y="983"/>
                  </a:cubicBezTo>
                  <a:cubicBezTo>
                    <a:pt x="3070" y="969"/>
                    <a:pt x="3070" y="969"/>
                    <a:pt x="3070" y="969"/>
                  </a:cubicBezTo>
                  <a:cubicBezTo>
                    <a:pt x="3066" y="959"/>
                    <a:pt x="3066" y="959"/>
                    <a:pt x="3066" y="959"/>
                  </a:cubicBezTo>
                  <a:cubicBezTo>
                    <a:pt x="3046" y="949"/>
                    <a:pt x="3046" y="949"/>
                    <a:pt x="3046" y="949"/>
                  </a:cubicBezTo>
                  <a:cubicBezTo>
                    <a:pt x="3029" y="955"/>
                    <a:pt x="3029" y="955"/>
                    <a:pt x="3029" y="955"/>
                  </a:cubicBezTo>
                  <a:cubicBezTo>
                    <a:pt x="3018" y="969"/>
                    <a:pt x="3018" y="969"/>
                    <a:pt x="3018" y="969"/>
                  </a:cubicBezTo>
                  <a:cubicBezTo>
                    <a:pt x="2981" y="969"/>
                    <a:pt x="2981" y="969"/>
                    <a:pt x="2981" y="969"/>
                  </a:cubicBezTo>
                  <a:cubicBezTo>
                    <a:pt x="2964" y="972"/>
                    <a:pt x="2964" y="972"/>
                    <a:pt x="2964" y="972"/>
                  </a:cubicBezTo>
                  <a:cubicBezTo>
                    <a:pt x="2926" y="990"/>
                    <a:pt x="2926" y="990"/>
                    <a:pt x="2926" y="990"/>
                  </a:cubicBezTo>
                  <a:cubicBezTo>
                    <a:pt x="2885" y="1007"/>
                    <a:pt x="2885" y="1007"/>
                    <a:pt x="2885" y="1007"/>
                  </a:cubicBezTo>
                  <a:cubicBezTo>
                    <a:pt x="2827" y="1027"/>
                    <a:pt x="2827" y="1027"/>
                    <a:pt x="2827" y="1027"/>
                  </a:cubicBezTo>
                  <a:cubicBezTo>
                    <a:pt x="2769" y="1048"/>
                    <a:pt x="2769" y="1048"/>
                    <a:pt x="2769" y="1048"/>
                  </a:cubicBezTo>
                  <a:cubicBezTo>
                    <a:pt x="2728" y="1068"/>
                    <a:pt x="2728" y="1068"/>
                    <a:pt x="2728" y="1068"/>
                  </a:cubicBezTo>
                  <a:cubicBezTo>
                    <a:pt x="2676" y="1092"/>
                    <a:pt x="2676" y="1092"/>
                    <a:pt x="2676" y="1092"/>
                  </a:cubicBezTo>
                  <a:cubicBezTo>
                    <a:pt x="2645" y="1123"/>
                    <a:pt x="2645" y="1123"/>
                    <a:pt x="2645" y="1123"/>
                  </a:cubicBezTo>
                  <a:cubicBezTo>
                    <a:pt x="2618" y="1150"/>
                    <a:pt x="2618" y="1150"/>
                    <a:pt x="2618" y="1150"/>
                  </a:cubicBezTo>
                  <a:cubicBezTo>
                    <a:pt x="2584" y="1164"/>
                    <a:pt x="2584" y="1164"/>
                    <a:pt x="2584" y="1164"/>
                  </a:cubicBezTo>
                  <a:cubicBezTo>
                    <a:pt x="2536" y="1167"/>
                    <a:pt x="2536" y="1167"/>
                    <a:pt x="2536" y="1167"/>
                  </a:cubicBezTo>
                  <a:cubicBezTo>
                    <a:pt x="2492" y="1161"/>
                    <a:pt x="2492" y="1161"/>
                    <a:pt x="2492" y="1161"/>
                  </a:cubicBezTo>
                  <a:cubicBezTo>
                    <a:pt x="2464" y="1137"/>
                    <a:pt x="2464" y="1137"/>
                    <a:pt x="2464" y="1137"/>
                  </a:cubicBezTo>
                  <a:cubicBezTo>
                    <a:pt x="2457" y="1123"/>
                    <a:pt x="2457" y="1123"/>
                    <a:pt x="2457" y="1123"/>
                  </a:cubicBezTo>
                  <a:cubicBezTo>
                    <a:pt x="2457" y="1099"/>
                    <a:pt x="2457" y="1099"/>
                    <a:pt x="2457" y="1099"/>
                  </a:cubicBezTo>
                  <a:cubicBezTo>
                    <a:pt x="2461" y="1079"/>
                    <a:pt x="2461" y="1079"/>
                    <a:pt x="2461" y="1079"/>
                  </a:cubicBezTo>
                  <a:cubicBezTo>
                    <a:pt x="2457" y="1065"/>
                    <a:pt x="2457" y="1065"/>
                    <a:pt x="2457" y="1065"/>
                  </a:cubicBezTo>
                  <a:cubicBezTo>
                    <a:pt x="2447" y="1058"/>
                    <a:pt x="2447" y="1058"/>
                    <a:pt x="2447" y="1058"/>
                  </a:cubicBezTo>
                  <a:cubicBezTo>
                    <a:pt x="2410" y="1051"/>
                    <a:pt x="2410" y="1051"/>
                    <a:pt x="2410" y="1051"/>
                  </a:cubicBezTo>
                  <a:cubicBezTo>
                    <a:pt x="2386" y="1055"/>
                    <a:pt x="2386" y="1055"/>
                    <a:pt x="2386" y="1055"/>
                  </a:cubicBezTo>
                  <a:cubicBezTo>
                    <a:pt x="2386" y="1061"/>
                    <a:pt x="2386" y="1061"/>
                    <a:pt x="2386" y="1061"/>
                  </a:cubicBezTo>
                  <a:cubicBezTo>
                    <a:pt x="2365" y="1068"/>
                    <a:pt x="2365" y="1068"/>
                    <a:pt x="2365" y="1068"/>
                  </a:cubicBezTo>
                  <a:cubicBezTo>
                    <a:pt x="2345" y="1068"/>
                    <a:pt x="2345" y="1068"/>
                    <a:pt x="2345" y="1068"/>
                  </a:cubicBezTo>
                  <a:cubicBezTo>
                    <a:pt x="2338" y="1075"/>
                    <a:pt x="2338" y="1075"/>
                    <a:pt x="2338" y="1075"/>
                  </a:cubicBezTo>
                  <a:cubicBezTo>
                    <a:pt x="2341" y="1102"/>
                    <a:pt x="2341" y="1102"/>
                    <a:pt x="2341" y="1102"/>
                  </a:cubicBezTo>
                  <a:cubicBezTo>
                    <a:pt x="2345" y="1106"/>
                    <a:pt x="2345" y="1106"/>
                    <a:pt x="2345" y="1106"/>
                  </a:cubicBezTo>
                  <a:cubicBezTo>
                    <a:pt x="2345" y="1120"/>
                    <a:pt x="2345" y="1120"/>
                    <a:pt x="2345" y="1120"/>
                  </a:cubicBezTo>
                  <a:cubicBezTo>
                    <a:pt x="2324" y="1137"/>
                    <a:pt x="2324" y="1137"/>
                    <a:pt x="2324" y="1137"/>
                  </a:cubicBezTo>
                  <a:cubicBezTo>
                    <a:pt x="2303" y="1161"/>
                    <a:pt x="2303" y="1161"/>
                    <a:pt x="2303" y="1161"/>
                  </a:cubicBezTo>
                  <a:lnTo>
                    <a:pt x="2256" y="1140"/>
                  </a:lnTo>
                  <a:close/>
                  <a:moveTo>
                    <a:pt x="3688" y="2821"/>
                  </a:moveTo>
                  <a:cubicBezTo>
                    <a:pt x="3700" y="2785"/>
                    <a:pt x="3700" y="2785"/>
                    <a:pt x="3700" y="2785"/>
                  </a:cubicBezTo>
                  <a:cubicBezTo>
                    <a:pt x="3705" y="2746"/>
                    <a:pt x="3705" y="2746"/>
                    <a:pt x="3705" y="2746"/>
                  </a:cubicBezTo>
                  <a:cubicBezTo>
                    <a:pt x="3712" y="2720"/>
                    <a:pt x="3712" y="2720"/>
                    <a:pt x="3712" y="2720"/>
                  </a:cubicBezTo>
                  <a:cubicBezTo>
                    <a:pt x="3722" y="2710"/>
                    <a:pt x="3722" y="2710"/>
                    <a:pt x="3722" y="2710"/>
                  </a:cubicBezTo>
                  <a:cubicBezTo>
                    <a:pt x="3734" y="2688"/>
                    <a:pt x="3734" y="2688"/>
                    <a:pt x="3734" y="2688"/>
                  </a:cubicBezTo>
                  <a:cubicBezTo>
                    <a:pt x="3746" y="2650"/>
                    <a:pt x="3746" y="2650"/>
                    <a:pt x="3746" y="2650"/>
                  </a:cubicBezTo>
                  <a:cubicBezTo>
                    <a:pt x="3758" y="2616"/>
                    <a:pt x="3758" y="2616"/>
                    <a:pt x="3758" y="2616"/>
                  </a:cubicBezTo>
                  <a:cubicBezTo>
                    <a:pt x="3780" y="2596"/>
                    <a:pt x="3780" y="2596"/>
                    <a:pt x="3780" y="2596"/>
                  </a:cubicBezTo>
                  <a:cubicBezTo>
                    <a:pt x="3794" y="2572"/>
                    <a:pt x="3794" y="2572"/>
                    <a:pt x="3794" y="2572"/>
                  </a:cubicBezTo>
                  <a:cubicBezTo>
                    <a:pt x="3823" y="2533"/>
                    <a:pt x="3823" y="2533"/>
                    <a:pt x="3823" y="2533"/>
                  </a:cubicBezTo>
                  <a:cubicBezTo>
                    <a:pt x="3833" y="2519"/>
                    <a:pt x="3833" y="2519"/>
                    <a:pt x="3833" y="2519"/>
                  </a:cubicBezTo>
                  <a:cubicBezTo>
                    <a:pt x="3838" y="2492"/>
                    <a:pt x="3838" y="2492"/>
                    <a:pt x="3838" y="2492"/>
                  </a:cubicBezTo>
                  <a:cubicBezTo>
                    <a:pt x="3847" y="2468"/>
                    <a:pt x="3847" y="2468"/>
                    <a:pt x="3847" y="2468"/>
                  </a:cubicBezTo>
                  <a:cubicBezTo>
                    <a:pt x="3855" y="2442"/>
                    <a:pt x="3855" y="2442"/>
                    <a:pt x="3855" y="2442"/>
                  </a:cubicBezTo>
                  <a:cubicBezTo>
                    <a:pt x="3869" y="2415"/>
                    <a:pt x="3869" y="2415"/>
                    <a:pt x="3869" y="2415"/>
                  </a:cubicBezTo>
                  <a:cubicBezTo>
                    <a:pt x="3884" y="2379"/>
                    <a:pt x="3884" y="2379"/>
                    <a:pt x="3884" y="2379"/>
                  </a:cubicBezTo>
                  <a:cubicBezTo>
                    <a:pt x="3891" y="2347"/>
                    <a:pt x="3891" y="2347"/>
                    <a:pt x="3891" y="2347"/>
                  </a:cubicBezTo>
                  <a:cubicBezTo>
                    <a:pt x="3893" y="2333"/>
                    <a:pt x="3893" y="2333"/>
                    <a:pt x="3893" y="2333"/>
                  </a:cubicBezTo>
                  <a:cubicBezTo>
                    <a:pt x="3903" y="2304"/>
                    <a:pt x="3903" y="2304"/>
                    <a:pt x="3903" y="2304"/>
                  </a:cubicBezTo>
                  <a:cubicBezTo>
                    <a:pt x="3913" y="2275"/>
                    <a:pt x="3913" y="2275"/>
                    <a:pt x="3913" y="2275"/>
                  </a:cubicBezTo>
                  <a:cubicBezTo>
                    <a:pt x="3925" y="2236"/>
                    <a:pt x="3925" y="2236"/>
                    <a:pt x="3925" y="2236"/>
                  </a:cubicBezTo>
                  <a:cubicBezTo>
                    <a:pt x="3922" y="2209"/>
                    <a:pt x="3922" y="2209"/>
                    <a:pt x="3922" y="2209"/>
                  </a:cubicBezTo>
                  <a:cubicBezTo>
                    <a:pt x="3932" y="2176"/>
                    <a:pt x="3932" y="2176"/>
                    <a:pt x="3932" y="2176"/>
                  </a:cubicBezTo>
                  <a:cubicBezTo>
                    <a:pt x="3934" y="2156"/>
                    <a:pt x="3934" y="2156"/>
                    <a:pt x="3934" y="2156"/>
                  </a:cubicBezTo>
                  <a:cubicBezTo>
                    <a:pt x="3947" y="2134"/>
                    <a:pt x="3947" y="2134"/>
                    <a:pt x="3947" y="2134"/>
                  </a:cubicBezTo>
                  <a:cubicBezTo>
                    <a:pt x="3944" y="2122"/>
                    <a:pt x="3944" y="2122"/>
                    <a:pt x="3944" y="2122"/>
                  </a:cubicBezTo>
                  <a:cubicBezTo>
                    <a:pt x="3937" y="2113"/>
                    <a:pt x="3937" y="2113"/>
                    <a:pt x="3937" y="2113"/>
                  </a:cubicBezTo>
                  <a:cubicBezTo>
                    <a:pt x="3917" y="2105"/>
                    <a:pt x="3917" y="2105"/>
                    <a:pt x="3917" y="2105"/>
                  </a:cubicBezTo>
                  <a:cubicBezTo>
                    <a:pt x="3898" y="2130"/>
                    <a:pt x="3898" y="2130"/>
                    <a:pt x="3898" y="2130"/>
                  </a:cubicBezTo>
                  <a:cubicBezTo>
                    <a:pt x="3888" y="2144"/>
                    <a:pt x="3888" y="2144"/>
                    <a:pt x="3888" y="2144"/>
                  </a:cubicBezTo>
                  <a:cubicBezTo>
                    <a:pt x="3874" y="2166"/>
                    <a:pt x="3874" y="2166"/>
                    <a:pt x="3874" y="2166"/>
                  </a:cubicBezTo>
                  <a:cubicBezTo>
                    <a:pt x="3862" y="2195"/>
                    <a:pt x="3862" y="2195"/>
                    <a:pt x="3862" y="2195"/>
                  </a:cubicBezTo>
                  <a:cubicBezTo>
                    <a:pt x="3840" y="2243"/>
                    <a:pt x="3840" y="2243"/>
                    <a:pt x="3840" y="2243"/>
                  </a:cubicBezTo>
                  <a:cubicBezTo>
                    <a:pt x="3813" y="2260"/>
                    <a:pt x="3813" y="2260"/>
                    <a:pt x="3813" y="2260"/>
                  </a:cubicBezTo>
                  <a:cubicBezTo>
                    <a:pt x="3816" y="2277"/>
                    <a:pt x="3816" y="2277"/>
                    <a:pt x="3816" y="2277"/>
                  </a:cubicBezTo>
                  <a:cubicBezTo>
                    <a:pt x="3809" y="2323"/>
                    <a:pt x="3809" y="2323"/>
                    <a:pt x="3809" y="2323"/>
                  </a:cubicBezTo>
                  <a:cubicBezTo>
                    <a:pt x="3799" y="2347"/>
                    <a:pt x="3799" y="2347"/>
                    <a:pt x="3799" y="2347"/>
                  </a:cubicBezTo>
                  <a:cubicBezTo>
                    <a:pt x="3794" y="2374"/>
                    <a:pt x="3794" y="2374"/>
                    <a:pt x="3794" y="2374"/>
                  </a:cubicBezTo>
                  <a:cubicBezTo>
                    <a:pt x="3784" y="2388"/>
                    <a:pt x="3784" y="2388"/>
                    <a:pt x="3784" y="2388"/>
                  </a:cubicBezTo>
                  <a:cubicBezTo>
                    <a:pt x="3777" y="2398"/>
                    <a:pt x="3777" y="2398"/>
                    <a:pt x="3777" y="2398"/>
                  </a:cubicBezTo>
                  <a:cubicBezTo>
                    <a:pt x="3770" y="2427"/>
                    <a:pt x="3770" y="2427"/>
                    <a:pt x="3770" y="2427"/>
                  </a:cubicBezTo>
                  <a:cubicBezTo>
                    <a:pt x="3753" y="2439"/>
                    <a:pt x="3753" y="2439"/>
                    <a:pt x="3753" y="2439"/>
                  </a:cubicBezTo>
                  <a:cubicBezTo>
                    <a:pt x="3739" y="2459"/>
                    <a:pt x="3739" y="2459"/>
                    <a:pt x="3739" y="2459"/>
                  </a:cubicBezTo>
                  <a:cubicBezTo>
                    <a:pt x="3739" y="2478"/>
                    <a:pt x="3739" y="2478"/>
                    <a:pt x="3739" y="2478"/>
                  </a:cubicBezTo>
                  <a:cubicBezTo>
                    <a:pt x="3724" y="2492"/>
                    <a:pt x="3724" y="2492"/>
                    <a:pt x="3724" y="2492"/>
                  </a:cubicBezTo>
                  <a:cubicBezTo>
                    <a:pt x="3712" y="2514"/>
                    <a:pt x="3712" y="2514"/>
                    <a:pt x="3712" y="2514"/>
                  </a:cubicBezTo>
                  <a:cubicBezTo>
                    <a:pt x="3710" y="2521"/>
                    <a:pt x="3710" y="2521"/>
                    <a:pt x="3710" y="2521"/>
                  </a:cubicBezTo>
                  <a:cubicBezTo>
                    <a:pt x="3695" y="2531"/>
                    <a:pt x="3695" y="2531"/>
                    <a:pt x="3695" y="2531"/>
                  </a:cubicBezTo>
                  <a:cubicBezTo>
                    <a:pt x="3676" y="2541"/>
                    <a:pt x="3676" y="2541"/>
                    <a:pt x="3676" y="2541"/>
                  </a:cubicBezTo>
                  <a:cubicBezTo>
                    <a:pt x="3651" y="2543"/>
                    <a:pt x="3651" y="2543"/>
                    <a:pt x="3651" y="2543"/>
                  </a:cubicBezTo>
                  <a:cubicBezTo>
                    <a:pt x="3642" y="2548"/>
                    <a:pt x="3642" y="2548"/>
                    <a:pt x="3642" y="2548"/>
                  </a:cubicBezTo>
                  <a:cubicBezTo>
                    <a:pt x="3635" y="2562"/>
                    <a:pt x="3635" y="2562"/>
                    <a:pt x="3635" y="2562"/>
                  </a:cubicBezTo>
                  <a:cubicBezTo>
                    <a:pt x="3620" y="2575"/>
                    <a:pt x="3620" y="2575"/>
                    <a:pt x="3620" y="2575"/>
                  </a:cubicBezTo>
                  <a:cubicBezTo>
                    <a:pt x="3608" y="2589"/>
                    <a:pt x="3608" y="2589"/>
                    <a:pt x="3608" y="2589"/>
                  </a:cubicBezTo>
                  <a:cubicBezTo>
                    <a:pt x="3598" y="2606"/>
                    <a:pt x="3598" y="2606"/>
                    <a:pt x="3598" y="2606"/>
                  </a:cubicBezTo>
                  <a:cubicBezTo>
                    <a:pt x="3579" y="2625"/>
                    <a:pt x="3579" y="2625"/>
                    <a:pt x="3579" y="2625"/>
                  </a:cubicBezTo>
                  <a:cubicBezTo>
                    <a:pt x="3574" y="2630"/>
                    <a:pt x="3574" y="2630"/>
                    <a:pt x="3574" y="2630"/>
                  </a:cubicBezTo>
                  <a:cubicBezTo>
                    <a:pt x="3562" y="2640"/>
                    <a:pt x="3562" y="2640"/>
                    <a:pt x="3562" y="2640"/>
                  </a:cubicBezTo>
                  <a:cubicBezTo>
                    <a:pt x="3550" y="2659"/>
                    <a:pt x="3550" y="2659"/>
                    <a:pt x="3550" y="2659"/>
                  </a:cubicBezTo>
                  <a:cubicBezTo>
                    <a:pt x="3531" y="2669"/>
                    <a:pt x="3531" y="2669"/>
                    <a:pt x="3531" y="2669"/>
                  </a:cubicBezTo>
                  <a:cubicBezTo>
                    <a:pt x="3526" y="2681"/>
                    <a:pt x="3526" y="2681"/>
                    <a:pt x="3526" y="2681"/>
                  </a:cubicBezTo>
                  <a:cubicBezTo>
                    <a:pt x="3518" y="2691"/>
                    <a:pt x="3518" y="2691"/>
                    <a:pt x="3518" y="2691"/>
                  </a:cubicBezTo>
                  <a:cubicBezTo>
                    <a:pt x="3514" y="2703"/>
                    <a:pt x="3514" y="2703"/>
                    <a:pt x="3514" y="2703"/>
                  </a:cubicBezTo>
                  <a:cubicBezTo>
                    <a:pt x="3518" y="2715"/>
                    <a:pt x="3518" y="2715"/>
                    <a:pt x="3518" y="2715"/>
                  </a:cubicBezTo>
                  <a:cubicBezTo>
                    <a:pt x="3518" y="2727"/>
                    <a:pt x="3518" y="2727"/>
                    <a:pt x="3518" y="2727"/>
                  </a:cubicBezTo>
                  <a:cubicBezTo>
                    <a:pt x="3526" y="2734"/>
                    <a:pt x="3526" y="2734"/>
                    <a:pt x="3526" y="2734"/>
                  </a:cubicBezTo>
                  <a:cubicBezTo>
                    <a:pt x="3538" y="2732"/>
                    <a:pt x="3538" y="2732"/>
                    <a:pt x="3538" y="2732"/>
                  </a:cubicBezTo>
                  <a:cubicBezTo>
                    <a:pt x="3550" y="2722"/>
                    <a:pt x="3550" y="2722"/>
                    <a:pt x="3550" y="2722"/>
                  </a:cubicBezTo>
                  <a:cubicBezTo>
                    <a:pt x="3562" y="2727"/>
                    <a:pt x="3562" y="2727"/>
                    <a:pt x="3562" y="2727"/>
                  </a:cubicBezTo>
                  <a:cubicBezTo>
                    <a:pt x="3557" y="2732"/>
                    <a:pt x="3557" y="2732"/>
                    <a:pt x="3557" y="2732"/>
                  </a:cubicBezTo>
                  <a:cubicBezTo>
                    <a:pt x="3567" y="2749"/>
                    <a:pt x="3567" y="2749"/>
                    <a:pt x="3567" y="2749"/>
                  </a:cubicBezTo>
                  <a:cubicBezTo>
                    <a:pt x="3567" y="2758"/>
                    <a:pt x="3567" y="2758"/>
                    <a:pt x="3567" y="2758"/>
                  </a:cubicBezTo>
                  <a:cubicBezTo>
                    <a:pt x="3555" y="2766"/>
                    <a:pt x="3555" y="2766"/>
                    <a:pt x="3555" y="2766"/>
                  </a:cubicBezTo>
                  <a:cubicBezTo>
                    <a:pt x="3560" y="2773"/>
                    <a:pt x="3560" y="2773"/>
                    <a:pt x="3560" y="2773"/>
                  </a:cubicBezTo>
                  <a:cubicBezTo>
                    <a:pt x="3569" y="2778"/>
                    <a:pt x="3569" y="2778"/>
                    <a:pt x="3569" y="2778"/>
                  </a:cubicBezTo>
                  <a:cubicBezTo>
                    <a:pt x="3562" y="2792"/>
                    <a:pt x="3562" y="2792"/>
                    <a:pt x="3562" y="2792"/>
                  </a:cubicBezTo>
                  <a:cubicBezTo>
                    <a:pt x="3552" y="2797"/>
                    <a:pt x="3552" y="2797"/>
                    <a:pt x="3552" y="2797"/>
                  </a:cubicBezTo>
                  <a:cubicBezTo>
                    <a:pt x="3538" y="2792"/>
                    <a:pt x="3538" y="2792"/>
                    <a:pt x="3538" y="2792"/>
                  </a:cubicBezTo>
                  <a:cubicBezTo>
                    <a:pt x="3533" y="2799"/>
                    <a:pt x="3533" y="2799"/>
                    <a:pt x="3533" y="2799"/>
                  </a:cubicBezTo>
                  <a:cubicBezTo>
                    <a:pt x="3521" y="2787"/>
                    <a:pt x="3521" y="2787"/>
                    <a:pt x="3521" y="2787"/>
                  </a:cubicBezTo>
                  <a:cubicBezTo>
                    <a:pt x="3521" y="2780"/>
                    <a:pt x="3521" y="2780"/>
                    <a:pt x="3521" y="2780"/>
                  </a:cubicBezTo>
                  <a:cubicBezTo>
                    <a:pt x="3511" y="2778"/>
                    <a:pt x="3511" y="2778"/>
                    <a:pt x="3511" y="2778"/>
                  </a:cubicBezTo>
                  <a:cubicBezTo>
                    <a:pt x="3504" y="2795"/>
                    <a:pt x="3504" y="2795"/>
                    <a:pt x="3504" y="2795"/>
                  </a:cubicBezTo>
                  <a:cubicBezTo>
                    <a:pt x="3497" y="2816"/>
                    <a:pt x="3497" y="2816"/>
                    <a:pt x="3497" y="2816"/>
                  </a:cubicBezTo>
                  <a:cubicBezTo>
                    <a:pt x="3492" y="2841"/>
                    <a:pt x="3492" y="2841"/>
                    <a:pt x="3492" y="2841"/>
                  </a:cubicBezTo>
                  <a:cubicBezTo>
                    <a:pt x="3492" y="2860"/>
                    <a:pt x="3492" y="2860"/>
                    <a:pt x="3492" y="2860"/>
                  </a:cubicBezTo>
                  <a:cubicBezTo>
                    <a:pt x="3480" y="2865"/>
                    <a:pt x="3480" y="2865"/>
                    <a:pt x="3480" y="2865"/>
                  </a:cubicBezTo>
                  <a:cubicBezTo>
                    <a:pt x="3480" y="2874"/>
                    <a:pt x="3480" y="2874"/>
                    <a:pt x="3480" y="2874"/>
                  </a:cubicBezTo>
                  <a:cubicBezTo>
                    <a:pt x="3468" y="2894"/>
                    <a:pt x="3468" y="2894"/>
                    <a:pt x="3468" y="2894"/>
                  </a:cubicBezTo>
                  <a:cubicBezTo>
                    <a:pt x="3456" y="2896"/>
                    <a:pt x="3456" y="2896"/>
                    <a:pt x="3456" y="2896"/>
                  </a:cubicBezTo>
                  <a:cubicBezTo>
                    <a:pt x="3446" y="2894"/>
                    <a:pt x="3446" y="2894"/>
                    <a:pt x="3446" y="2894"/>
                  </a:cubicBezTo>
                  <a:cubicBezTo>
                    <a:pt x="3436" y="2887"/>
                    <a:pt x="3436" y="2887"/>
                    <a:pt x="3436" y="2887"/>
                  </a:cubicBezTo>
                  <a:cubicBezTo>
                    <a:pt x="3419" y="2884"/>
                    <a:pt x="3419" y="2884"/>
                    <a:pt x="3419" y="2884"/>
                  </a:cubicBezTo>
                  <a:cubicBezTo>
                    <a:pt x="3412" y="2877"/>
                    <a:pt x="3412" y="2877"/>
                    <a:pt x="3412" y="2877"/>
                  </a:cubicBezTo>
                  <a:cubicBezTo>
                    <a:pt x="3400" y="2874"/>
                    <a:pt x="3400" y="2874"/>
                    <a:pt x="3400" y="2874"/>
                  </a:cubicBezTo>
                  <a:cubicBezTo>
                    <a:pt x="3395" y="2889"/>
                    <a:pt x="3395" y="2889"/>
                    <a:pt x="3395" y="2889"/>
                  </a:cubicBezTo>
                  <a:cubicBezTo>
                    <a:pt x="3410" y="2913"/>
                    <a:pt x="3410" y="2913"/>
                    <a:pt x="3410" y="2913"/>
                  </a:cubicBezTo>
                  <a:cubicBezTo>
                    <a:pt x="3424" y="2923"/>
                    <a:pt x="3424" y="2923"/>
                    <a:pt x="3424" y="2923"/>
                  </a:cubicBezTo>
                  <a:cubicBezTo>
                    <a:pt x="3446" y="2932"/>
                    <a:pt x="3446" y="2932"/>
                    <a:pt x="3446" y="2932"/>
                  </a:cubicBezTo>
                  <a:cubicBezTo>
                    <a:pt x="3456" y="2954"/>
                    <a:pt x="3456" y="2954"/>
                    <a:pt x="3456" y="2954"/>
                  </a:cubicBezTo>
                  <a:cubicBezTo>
                    <a:pt x="3463" y="2969"/>
                    <a:pt x="3463" y="2969"/>
                    <a:pt x="3463" y="2969"/>
                  </a:cubicBezTo>
                  <a:cubicBezTo>
                    <a:pt x="3465" y="2988"/>
                    <a:pt x="3465" y="2988"/>
                    <a:pt x="3465" y="2988"/>
                  </a:cubicBezTo>
                  <a:cubicBezTo>
                    <a:pt x="3465" y="3010"/>
                    <a:pt x="3465" y="3010"/>
                    <a:pt x="3465" y="3010"/>
                  </a:cubicBezTo>
                  <a:cubicBezTo>
                    <a:pt x="3468" y="3027"/>
                    <a:pt x="3468" y="3027"/>
                    <a:pt x="3468" y="3027"/>
                  </a:cubicBezTo>
                  <a:cubicBezTo>
                    <a:pt x="3475" y="3044"/>
                    <a:pt x="3475" y="3044"/>
                    <a:pt x="3475" y="3044"/>
                  </a:cubicBezTo>
                  <a:cubicBezTo>
                    <a:pt x="3485" y="3058"/>
                    <a:pt x="3485" y="3058"/>
                    <a:pt x="3485" y="3058"/>
                  </a:cubicBezTo>
                  <a:cubicBezTo>
                    <a:pt x="3494" y="3073"/>
                    <a:pt x="3494" y="3073"/>
                    <a:pt x="3494" y="3073"/>
                  </a:cubicBezTo>
                  <a:cubicBezTo>
                    <a:pt x="3494" y="3080"/>
                    <a:pt x="3494" y="3080"/>
                    <a:pt x="3494" y="3080"/>
                  </a:cubicBezTo>
                  <a:cubicBezTo>
                    <a:pt x="3494" y="3092"/>
                    <a:pt x="3494" y="3092"/>
                    <a:pt x="3494" y="3092"/>
                  </a:cubicBezTo>
                  <a:cubicBezTo>
                    <a:pt x="3492" y="3102"/>
                    <a:pt x="3492" y="3102"/>
                    <a:pt x="3492" y="3102"/>
                  </a:cubicBezTo>
                  <a:cubicBezTo>
                    <a:pt x="3482" y="3109"/>
                    <a:pt x="3482" y="3109"/>
                    <a:pt x="3482" y="3109"/>
                  </a:cubicBezTo>
                  <a:cubicBezTo>
                    <a:pt x="3477" y="3131"/>
                    <a:pt x="3477" y="3131"/>
                    <a:pt x="3477" y="3131"/>
                  </a:cubicBezTo>
                  <a:cubicBezTo>
                    <a:pt x="3487" y="3140"/>
                    <a:pt x="3487" y="3140"/>
                    <a:pt x="3487" y="3140"/>
                  </a:cubicBezTo>
                  <a:cubicBezTo>
                    <a:pt x="3494" y="3155"/>
                    <a:pt x="3494" y="3155"/>
                    <a:pt x="3494" y="3155"/>
                  </a:cubicBezTo>
                  <a:cubicBezTo>
                    <a:pt x="3499" y="3169"/>
                    <a:pt x="3499" y="3169"/>
                    <a:pt x="3499" y="3169"/>
                  </a:cubicBezTo>
                  <a:cubicBezTo>
                    <a:pt x="3511" y="3174"/>
                    <a:pt x="3511" y="3174"/>
                    <a:pt x="3511" y="3174"/>
                  </a:cubicBezTo>
                  <a:cubicBezTo>
                    <a:pt x="3540" y="3169"/>
                    <a:pt x="3540" y="3169"/>
                    <a:pt x="3540" y="3169"/>
                  </a:cubicBezTo>
                  <a:cubicBezTo>
                    <a:pt x="3555" y="3148"/>
                    <a:pt x="3555" y="3148"/>
                    <a:pt x="3555" y="3148"/>
                  </a:cubicBezTo>
                  <a:cubicBezTo>
                    <a:pt x="3569" y="3133"/>
                    <a:pt x="3569" y="3133"/>
                    <a:pt x="3569" y="3133"/>
                  </a:cubicBezTo>
                  <a:cubicBezTo>
                    <a:pt x="3574" y="3104"/>
                    <a:pt x="3574" y="3104"/>
                    <a:pt x="3574" y="3104"/>
                  </a:cubicBezTo>
                  <a:cubicBezTo>
                    <a:pt x="3589" y="3085"/>
                    <a:pt x="3589" y="3085"/>
                    <a:pt x="3589" y="3085"/>
                  </a:cubicBezTo>
                  <a:cubicBezTo>
                    <a:pt x="3596" y="3061"/>
                    <a:pt x="3596" y="3061"/>
                    <a:pt x="3596" y="3061"/>
                  </a:cubicBezTo>
                  <a:cubicBezTo>
                    <a:pt x="3603" y="3036"/>
                    <a:pt x="3603" y="3036"/>
                    <a:pt x="3603" y="3036"/>
                  </a:cubicBezTo>
                  <a:cubicBezTo>
                    <a:pt x="3610" y="3012"/>
                    <a:pt x="3610" y="3012"/>
                    <a:pt x="3610" y="3012"/>
                  </a:cubicBezTo>
                  <a:cubicBezTo>
                    <a:pt x="3618" y="2991"/>
                    <a:pt x="3618" y="2991"/>
                    <a:pt x="3618" y="2991"/>
                  </a:cubicBezTo>
                  <a:cubicBezTo>
                    <a:pt x="3627" y="2971"/>
                    <a:pt x="3627" y="2971"/>
                    <a:pt x="3627" y="2971"/>
                  </a:cubicBezTo>
                  <a:cubicBezTo>
                    <a:pt x="3627" y="2971"/>
                    <a:pt x="3635" y="2947"/>
                    <a:pt x="3639" y="2935"/>
                  </a:cubicBezTo>
                  <a:cubicBezTo>
                    <a:pt x="3644" y="2923"/>
                    <a:pt x="3654" y="2903"/>
                    <a:pt x="3654" y="2903"/>
                  </a:cubicBezTo>
                  <a:cubicBezTo>
                    <a:pt x="3664" y="2872"/>
                    <a:pt x="3664" y="2872"/>
                    <a:pt x="3664" y="2872"/>
                  </a:cubicBezTo>
                  <a:cubicBezTo>
                    <a:pt x="3678" y="2838"/>
                    <a:pt x="3678" y="2838"/>
                    <a:pt x="3678" y="2838"/>
                  </a:cubicBezTo>
                  <a:lnTo>
                    <a:pt x="3688" y="2821"/>
                  </a:lnTo>
                  <a:close/>
                  <a:moveTo>
                    <a:pt x="3414" y="2691"/>
                  </a:moveTo>
                  <a:cubicBezTo>
                    <a:pt x="3431" y="2693"/>
                    <a:pt x="3431" y="2693"/>
                    <a:pt x="3431" y="2693"/>
                  </a:cubicBezTo>
                  <a:cubicBezTo>
                    <a:pt x="3436" y="2710"/>
                    <a:pt x="3436" y="2710"/>
                    <a:pt x="3436" y="2710"/>
                  </a:cubicBezTo>
                  <a:cubicBezTo>
                    <a:pt x="3441" y="2722"/>
                    <a:pt x="3441" y="2722"/>
                    <a:pt x="3441" y="2722"/>
                  </a:cubicBezTo>
                  <a:cubicBezTo>
                    <a:pt x="3436" y="2739"/>
                    <a:pt x="3436" y="2739"/>
                    <a:pt x="3436" y="2739"/>
                  </a:cubicBezTo>
                  <a:cubicBezTo>
                    <a:pt x="3429" y="2751"/>
                    <a:pt x="3429" y="2751"/>
                    <a:pt x="3429" y="2751"/>
                  </a:cubicBezTo>
                  <a:cubicBezTo>
                    <a:pt x="3410" y="2744"/>
                    <a:pt x="3410" y="2744"/>
                    <a:pt x="3410" y="2744"/>
                  </a:cubicBezTo>
                  <a:cubicBezTo>
                    <a:pt x="3405" y="2734"/>
                    <a:pt x="3405" y="2734"/>
                    <a:pt x="3405" y="2734"/>
                  </a:cubicBezTo>
                  <a:cubicBezTo>
                    <a:pt x="3385" y="2722"/>
                    <a:pt x="3385" y="2722"/>
                    <a:pt x="3385" y="2722"/>
                  </a:cubicBezTo>
                  <a:cubicBezTo>
                    <a:pt x="3390" y="2708"/>
                    <a:pt x="3390" y="2708"/>
                    <a:pt x="3390" y="2708"/>
                  </a:cubicBezTo>
                  <a:cubicBezTo>
                    <a:pt x="3400" y="2695"/>
                    <a:pt x="3400" y="2695"/>
                    <a:pt x="3400" y="2695"/>
                  </a:cubicBezTo>
                  <a:lnTo>
                    <a:pt x="3414" y="2691"/>
                  </a:lnTo>
                  <a:close/>
                  <a:moveTo>
                    <a:pt x="3545" y="2495"/>
                  </a:moveTo>
                  <a:cubicBezTo>
                    <a:pt x="3523" y="2507"/>
                    <a:pt x="3523" y="2507"/>
                    <a:pt x="3523" y="2507"/>
                  </a:cubicBezTo>
                  <a:cubicBezTo>
                    <a:pt x="3514" y="2526"/>
                    <a:pt x="3514" y="2526"/>
                    <a:pt x="3514" y="2526"/>
                  </a:cubicBezTo>
                  <a:cubicBezTo>
                    <a:pt x="3514" y="2541"/>
                    <a:pt x="3514" y="2541"/>
                    <a:pt x="3514" y="2541"/>
                  </a:cubicBezTo>
                  <a:cubicBezTo>
                    <a:pt x="3511" y="2553"/>
                    <a:pt x="3511" y="2553"/>
                    <a:pt x="3511" y="2553"/>
                  </a:cubicBezTo>
                  <a:cubicBezTo>
                    <a:pt x="3531" y="2543"/>
                    <a:pt x="3531" y="2543"/>
                    <a:pt x="3531" y="2543"/>
                  </a:cubicBezTo>
                  <a:cubicBezTo>
                    <a:pt x="3535" y="2524"/>
                    <a:pt x="3535" y="2524"/>
                    <a:pt x="3535" y="2524"/>
                  </a:cubicBezTo>
                  <a:cubicBezTo>
                    <a:pt x="3545" y="2517"/>
                    <a:pt x="3545" y="2517"/>
                    <a:pt x="3545" y="2517"/>
                  </a:cubicBezTo>
                  <a:lnTo>
                    <a:pt x="3545" y="2495"/>
                  </a:lnTo>
                  <a:close/>
                  <a:moveTo>
                    <a:pt x="3550" y="2570"/>
                  </a:moveTo>
                  <a:cubicBezTo>
                    <a:pt x="3523" y="2579"/>
                    <a:pt x="3523" y="2579"/>
                    <a:pt x="3523" y="2579"/>
                  </a:cubicBezTo>
                  <a:cubicBezTo>
                    <a:pt x="3523" y="2587"/>
                    <a:pt x="3523" y="2587"/>
                    <a:pt x="3523" y="2587"/>
                  </a:cubicBezTo>
                  <a:cubicBezTo>
                    <a:pt x="3538" y="2584"/>
                    <a:pt x="3538" y="2584"/>
                    <a:pt x="3538" y="2584"/>
                  </a:cubicBezTo>
                  <a:cubicBezTo>
                    <a:pt x="3555" y="2584"/>
                    <a:pt x="3555" y="2584"/>
                    <a:pt x="3555" y="2584"/>
                  </a:cubicBezTo>
                  <a:cubicBezTo>
                    <a:pt x="3577" y="2577"/>
                    <a:pt x="3577" y="2577"/>
                    <a:pt x="3577" y="2577"/>
                  </a:cubicBezTo>
                  <a:cubicBezTo>
                    <a:pt x="3569" y="2567"/>
                    <a:pt x="3569" y="2567"/>
                    <a:pt x="3569" y="2567"/>
                  </a:cubicBezTo>
                  <a:cubicBezTo>
                    <a:pt x="3562" y="2567"/>
                    <a:pt x="3562" y="2567"/>
                    <a:pt x="3562" y="2567"/>
                  </a:cubicBezTo>
                  <a:lnTo>
                    <a:pt x="3550" y="2570"/>
                  </a:lnTo>
                  <a:close/>
                  <a:moveTo>
                    <a:pt x="3277" y="2625"/>
                  </a:moveTo>
                  <a:cubicBezTo>
                    <a:pt x="3248" y="2640"/>
                    <a:pt x="3248" y="2640"/>
                    <a:pt x="3248" y="2640"/>
                  </a:cubicBezTo>
                  <a:cubicBezTo>
                    <a:pt x="3238" y="2666"/>
                    <a:pt x="3238" y="2666"/>
                    <a:pt x="3238" y="2666"/>
                  </a:cubicBezTo>
                  <a:cubicBezTo>
                    <a:pt x="3248" y="2659"/>
                    <a:pt x="3248" y="2659"/>
                    <a:pt x="3248" y="2659"/>
                  </a:cubicBezTo>
                  <a:cubicBezTo>
                    <a:pt x="3257" y="2657"/>
                    <a:pt x="3257" y="2657"/>
                    <a:pt x="3257" y="2657"/>
                  </a:cubicBezTo>
                  <a:cubicBezTo>
                    <a:pt x="3269" y="2642"/>
                    <a:pt x="3269" y="2642"/>
                    <a:pt x="3269" y="2642"/>
                  </a:cubicBezTo>
                  <a:cubicBezTo>
                    <a:pt x="3281" y="2647"/>
                    <a:pt x="3281" y="2647"/>
                    <a:pt x="3281" y="2647"/>
                  </a:cubicBezTo>
                  <a:cubicBezTo>
                    <a:pt x="3284" y="2652"/>
                    <a:pt x="3284" y="2652"/>
                    <a:pt x="3284" y="2652"/>
                  </a:cubicBezTo>
                  <a:cubicBezTo>
                    <a:pt x="3294" y="2657"/>
                    <a:pt x="3294" y="2657"/>
                    <a:pt x="3294" y="2657"/>
                  </a:cubicBezTo>
                  <a:cubicBezTo>
                    <a:pt x="3301" y="2647"/>
                    <a:pt x="3301" y="2647"/>
                    <a:pt x="3301" y="2647"/>
                  </a:cubicBezTo>
                  <a:cubicBezTo>
                    <a:pt x="3301" y="2637"/>
                    <a:pt x="3301" y="2637"/>
                    <a:pt x="3301" y="2637"/>
                  </a:cubicBezTo>
                  <a:cubicBezTo>
                    <a:pt x="3291" y="2630"/>
                    <a:pt x="3291" y="2630"/>
                    <a:pt x="3291" y="2630"/>
                  </a:cubicBezTo>
                  <a:lnTo>
                    <a:pt x="3277" y="2625"/>
                  </a:lnTo>
                  <a:close/>
                  <a:moveTo>
                    <a:pt x="2870" y="2509"/>
                  </a:moveTo>
                  <a:cubicBezTo>
                    <a:pt x="2861" y="2529"/>
                    <a:pt x="2861" y="2529"/>
                    <a:pt x="2861" y="2529"/>
                  </a:cubicBezTo>
                  <a:cubicBezTo>
                    <a:pt x="2861" y="2553"/>
                    <a:pt x="2861" y="2553"/>
                    <a:pt x="2861" y="2553"/>
                  </a:cubicBezTo>
                  <a:cubicBezTo>
                    <a:pt x="2873" y="2567"/>
                    <a:pt x="2873" y="2567"/>
                    <a:pt x="2873" y="2567"/>
                  </a:cubicBezTo>
                  <a:cubicBezTo>
                    <a:pt x="2892" y="2587"/>
                    <a:pt x="2892" y="2587"/>
                    <a:pt x="2892" y="2587"/>
                  </a:cubicBezTo>
                  <a:cubicBezTo>
                    <a:pt x="2902" y="2601"/>
                    <a:pt x="2902" y="2601"/>
                    <a:pt x="2902" y="2601"/>
                  </a:cubicBezTo>
                  <a:cubicBezTo>
                    <a:pt x="2904" y="2621"/>
                    <a:pt x="2904" y="2621"/>
                    <a:pt x="2904" y="2621"/>
                  </a:cubicBezTo>
                  <a:cubicBezTo>
                    <a:pt x="2907" y="2645"/>
                    <a:pt x="2907" y="2645"/>
                    <a:pt x="2907" y="2645"/>
                  </a:cubicBezTo>
                  <a:cubicBezTo>
                    <a:pt x="2911" y="2662"/>
                    <a:pt x="2911" y="2662"/>
                    <a:pt x="2911" y="2662"/>
                  </a:cubicBezTo>
                  <a:cubicBezTo>
                    <a:pt x="2938" y="2688"/>
                    <a:pt x="2938" y="2688"/>
                    <a:pt x="2938" y="2688"/>
                  </a:cubicBezTo>
                  <a:cubicBezTo>
                    <a:pt x="2955" y="2715"/>
                    <a:pt x="2955" y="2715"/>
                    <a:pt x="2955" y="2715"/>
                  </a:cubicBezTo>
                  <a:cubicBezTo>
                    <a:pt x="2979" y="2744"/>
                    <a:pt x="2979" y="2744"/>
                    <a:pt x="2979" y="2744"/>
                  </a:cubicBezTo>
                  <a:cubicBezTo>
                    <a:pt x="2996" y="2754"/>
                    <a:pt x="2996" y="2754"/>
                    <a:pt x="2996" y="2754"/>
                  </a:cubicBezTo>
                  <a:cubicBezTo>
                    <a:pt x="3018" y="2775"/>
                    <a:pt x="3018" y="2775"/>
                    <a:pt x="3018" y="2775"/>
                  </a:cubicBezTo>
                  <a:cubicBezTo>
                    <a:pt x="3025" y="2792"/>
                    <a:pt x="3025" y="2792"/>
                    <a:pt x="3025" y="2792"/>
                  </a:cubicBezTo>
                  <a:cubicBezTo>
                    <a:pt x="3037" y="2814"/>
                    <a:pt x="3037" y="2814"/>
                    <a:pt x="3037" y="2814"/>
                  </a:cubicBezTo>
                  <a:cubicBezTo>
                    <a:pt x="3057" y="2838"/>
                    <a:pt x="3057" y="2838"/>
                    <a:pt x="3057" y="2838"/>
                  </a:cubicBezTo>
                  <a:cubicBezTo>
                    <a:pt x="3076" y="2853"/>
                    <a:pt x="3076" y="2853"/>
                    <a:pt x="3076" y="2853"/>
                  </a:cubicBezTo>
                  <a:cubicBezTo>
                    <a:pt x="3090" y="2872"/>
                    <a:pt x="3090" y="2872"/>
                    <a:pt x="3090" y="2872"/>
                  </a:cubicBezTo>
                  <a:cubicBezTo>
                    <a:pt x="3112" y="2889"/>
                    <a:pt x="3112" y="2889"/>
                    <a:pt x="3112" y="2889"/>
                  </a:cubicBezTo>
                  <a:cubicBezTo>
                    <a:pt x="3124" y="2908"/>
                    <a:pt x="3124" y="2908"/>
                    <a:pt x="3124" y="2908"/>
                  </a:cubicBezTo>
                  <a:cubicBezTo>
                    <a:pt x="3132" y="2918"/>
                    <a:pt x="3132" y="2918"/>
                    <a:pt x="3132" y="2918"/>
                  </a:cubicBezTo>
                  <a:cubicBezTo>
                    <a:pt x="3148" y="2913"/>
                    <a:pt x="3148" y="2913"/>
                    <a:pt x="3148" y="2913"/>
                  </a:cubicBezTo>
                  <a:cubicBezTo>
                    <a:pt x="3168" y="2891"/>
                    <a:pt x="3168" y="2891"/>
                    <a:pt x="3168" y="2891"/>
                  </a:cubicBezTo>
                  <a:cubicBezTo>
                    <a:pt x="3185" y="2877"/>
                    <a:pt x="3185" y="2877"/>
                    <a:pt x="3185" y="2877"/>
                  </a:cubicBezTo>
                  <a:cubicBezTo>
                    <a:pt x="3207" y="2872"/>
                    <a:pt x="3207" y="2872"/>
                    <a:pt x="3207" y="2872"/>
                  </a:cubicBezTo>
                  <a:cubicBezTo>
                    <a:pt x="3240" y="2860"/>
                    <a:pt x="3240" y="2860"/>
                    <a:pt x="3240" y="2860"/>
                  </a:cubicBezTo>
                  <a:cubicBezTo>
                    <a:pt x="3255" y="2858"/>
                    <a:pt x="3255" y="2858"/>
                    <a:pt x="3255" y="2858"/>
                  </a:cubicBezTo>
                  <a:cubicBezTo>
                    <a:pt x="3291" y="2858"/>
                    <a:pt x="3291" y="2858"/>
                    <a:pt x="3291" y="2858"/>
                  </a:cubicBezTo>
                  <a:cubicBezTo>
                    <a:pt x="3306" y="2850"/>
                    <a:pt x="3306" y="2850"/>
                    <a:pt x="3306" y="2850"/>
                  </a:cubicBezTo>
                  <a:cubicBezTo>
                    <a:pt x="3311" y="2841"/>
                    <a:pt x="3311" y="2841"/>
                    <a:pt x="3311" y="2841"/>
                  </a:cubicBezTo>
                  <a:cubicBezTo>
                    <a:pt x="3301" y="2828"/>
                    <a:pt x="3301" y="2828"/>
                    <a:pt x="3301" y="2828"/>
                  </a:cubicBezTo>
                  <a:cubicBezTo>
                    <a:pt x="3284" y="2814"/>
                    <a:pt x="3284" y="2814"/>
                    <a:pt x="3284" y="2814"/>
                  </a:cubicBezTo>
                  <a:cubicBezTo>
                    <a:pt x="3279" y="2804"/>
                    <a:pt x="3279" y="2804"/>
                    <a:pt x="3279" y="2804"/>
                  </a:cubicBezTo>
                  <a:cubicBezTo>
                    <a:pt x="3274" y="2799"/>
                    <a:pt x="3274" y="2799"/>
                    <a:pt x="3274" y="2799"/>
                  </a:cubicBezTo>
                  <a:cubicBezTo>
                    <a:pt x="3274" y="2799"/>
                    <a:pt x="3274" y="2799"/>
                    <a:pt x="3274" y="2799"/>
                  </a:cubicBezTo>
                  <a:cubicBezTo>
                    <a:pt x="3265" y="2787"/>
                    <a:pt x="3265" y="2787"/>
                    <a:pt x="3265" y="2787"/>
                  </a:cubicBezTo>
                  <a:cubicBezTo>
                    <a:pt x="3250" y="2778"/>
                    <a:pt x="3250" y="2778"/>
                    <a:pt x="3250" y="2778"/>
                  </a:cubicBezTo>
                  <a:cubicBezTo>
                    <a:pt x="3240" y="2758"/>
                    <a:pt x="3240" y="2758"/>
                    <a:pt x="3240" y="2758"/>
                  </a:cubicBezTo>
                  <a:cubicBezTo>
                    <a:pt x="3248" y="2754"/>
                    <a:pt x="3248" y="2754"/>
                    <a:pt x="3248" y="2754"/>
                  </a:cubicBezTo>
                  <a:cubicBezTo>
                    <a:pt x="3255" y="2758"/>
                    <a:pt x="3255" y="2758"/>
                    <a:pt x="3255" y="2758"/>
                  </a:cubicBezTo>
                  <a:cubicBezTo>
                    <a:pt x="3269" y="2756"/>
                    <a:pt x="3269" y="2756"/>
                    <a:pt x="3269" y="2756"/>
                  </a:cubicBezTo>
                  <a:cubicBezTo>
                    <a:pt x="3269" y="2744"/>
                    <a:pt x="3269" y="2744"/>
                    <a:pt x="3269" y="2744"/>
                  </a:cubicBezTo>
                  <a:cubicBezTo>
                    <a:pt x="3265" y="2739"/>
                    <a:pt x="3265" y="2739"/>
                    <a:pt x="3265" y="2739"/>
                  </a:cubicBezTo>
                  <a:cubicBezTo>
                    <a:pt x="3252" y="2734"/>
                    <a:pt x="3252" y="2734"/>
                    <a:pt x="3252" y="2734"/>
                  </a:cubicBezTo>
                  <a:cubicBezTo>
                    <a:pt x="3243" y="2729"/>
                    <a:pt x="3243" y="2729"/>
                    <a:pt x="3243" y="2729"/>
                  </a:cubicBezTo>
                  <a:cubicBezTo>
                    <a:pt x="3228" y="2729"/>
                    <a:pt x="3228" y="2729"/>
                    <a:pt x="3228" y="2729"/>
                  </a:cubicBezTo>
                  <a:cubicBezTo>
                    <a:pt x="3223" y="2737"/>
                    <a:pt x="3223" y="2737"/>
                    <a:pt x="3223" y="2737"/>
                  </a:cubicBezTo>
                  <a:cubicBezTo>
                    <a:pt x="3207" y="2739"/>
                    <a:pt x="3207" y="2739"/>
                    <a:pt x="3207" y="2739"/>
                  </a:cubicBezTo>
                  <a:cubicBezTo>
                    <a:pt x="3204" y="2729"/>
                    <a:pt x="3204" y="2729"/>
                    <a:pt x="3204" y="2729"/>
                  </a:cubicBezTo>
                  <a:cubicBezTo>
                    <a:pt x="3192" y="2727"/>
                    <a:pt x="3192" y="2727"/>
                    <a:pt x="3192" y="2727"/>
                  </a:cubicBezTo>
                  <a:cubicBezTo>
                    <a:pt x="3178" y="2734"/>
                    <a:pt x="3178" y="2734"/>
                    <a:pt x="3178" y="2734"/>
                  </a:cubicBezTo>
                  <a:cubicBezTo>
                    <a:pt x="3194" y="2739"/>
                    <a:pt x="3194" y="2739"/>
                    <a:pt x="3194" y="2739"/>
                  </a:cubicBezTo>
                  <a:cubicBezTo>
                    <a:pt x="3199" y="2746"/>
                    <a:pt x="3199" y="2746"/>
                    <a:pt x="3199" y="2746"/>
                  </a:cubicBezTo>
                  <a:cubicBezTo>
                    <a:pt x="3209" y="2751"/>
                    <a:pt x="3209" y="2751"/>
                    <a:pt x="3209" y="2751"/>
                  </a:cubicBezTo>
                  <a:cubicBezTo>
                    <a:pt x="3202" y="2763"/>
                    <a:pt x="3202" y="2763"/>
                    <a:pt x="3202" y="2763"/>
                  </a:cubicBezTo>
                  <a:cubicBezTo>
                    <a:pt x="3197" y="2778"/>
                    <a:pt x="3197" y="2778"/>
                    <a:pt x="3197" y="2778"/>
                  </a:cubicBezTo>
                  <a:cubicBezTo>
                    <a:pt x="3180" y="2783"/>
                    <a:pt x="3180" y="2783"/>
                    <a:pt x="3180" y="2783"/>
                  </a:cubicBezTo>
                  <a:cubicBezTo>
                    <a:pt x="3170" y="2787"/>
                    <a:pt x="3170" y="2787"/>
                    <a:pt x="3170" y="2787"/>
                  </a:cubicBezTo>
                  <a:cubicBezTo>
                    <a:pt x="3156" y="2766"/>
                    <a:pt x="3156" y="2766"/>
                    <a:pt x="3156" y="2766"/>
                  </a:cubicBezTo>
                  <a:cubicBezTo>
                    <a:pt x="3146" y="2746"/>
                    <a:pt x="3146" y="2746"/>
                    <a:pt x="3146" y="2746"/>
                  </a:cubicBezTo>
                  <a:cubicBezTo>
                    <a:pt x="3148" y="2734"/>
                    <a:pt x="3148" y="2734"/>
                    <a:pt x="3148" y="2734"/>
                  </a:cubicBezTo>
                  <a:cubicBezTo>
                    <a:pt x="3146" y="2722"/>
                    <a:pt x="3146" y="2722"/>
                    <a:pt x="3146" y="2722"/>
                  </a:cubicBezTo>
                  <a:cubicBezTo>
                    <a:pt x="3146" y="2712"/>
                    <a:pt x="3146" y="2712"/>
                    <a:pt x="3146" y="2712"/>
                  </a:cubicBezTo>
                  <a:cubicBezTo>
                    <a:pt x="3148" y="2700"/>
                    <a:pt x="3148" y="2700"/>
                    <a:pt x="3148" y="2700"/>
                  </a:cubicBezTo>
                  <a:cubicBezTo>
                    <a:pt x="3146" y="2686"/>
                    <a:pt x="3146" y="2686"/>
                    <a:pt x="3146" y="2686"/>
                  </a:cubicBezTo>
                  <a:cubicBezTo>
                    <a:pt x="3139" y="2676"/>
                    <a:pt x="3139" y="2676"/>
                    <a:pt x="3139" y="2676"/>
                  </a:cubicBezTo>
                  <a:cubicBezTo>
                    <a:pt x="3132" y="2671"/>
                    <a:pt x="3132" y="2671"/>
                    <a:pt x="3132" y="2671"/>
                  </a:cubicBezTo>
                  <a:cubicBezTo>
                    <a:pt x="3127" y="2666"/>
                    <a:pt x="3127" y="2666"/>
                    <a:pt x="3127" y="2666"/>
                  </a:cubicBezTo>
                  <a:cubicBezTo>
                    <a:pt x="3119" y="2664"/>
                    <a:pt x="3119" y="2664"/>
                    <a:pt x="3119" y="2664"/>
                  </a:cubicBezTo>
                  <a:cubicBezTo>
                    <a:pt x="3107" y="2664"/>
                    <a:pt x="3107" y="2664"/>
                    <a:pt x="3107" y="2664"/>
                  </a:cubicBezTo>
                  <a:cubicBezTo>
                    <a:pt x="3103" y="2671"/>
                    <a:pt x="3103" y="2671"/>
                    <a:pt x="3103" y="2671"/>
                  </a:cubicBezTo>
                  <a:cubicBezTo>
                    <a:pt x="3112" y="2676"/>
                    <a:pt x="3112" y="2676"/>
                    <a:pt x="3112" y="2676"/>
                  </a:cubicBezTo>
                  <a:cubicBezTo>
                    <a:pt x="3115" y="2681"/>
                    <a:pt x="3115" y="2681"/>
                    <a:pt x="3115" y="2681"/>
                  </a:cubicBezTo>
                  <a:cubicBezTo>
                    <a:pt x="3122" y="2693"/>
                    <a:pt x="3122" y="2693"/>
                    <a:pt x="3122" y="2693"/>
                  </a:cubicBezTo>
                  <a:cubicBezTo>
                    <a:pt x="3124" y="2703"/>
                    <a:pt x="3124" y="2703"/>
                    <a:pt x="3124" y="2703"/>
                  </a:cubicBezTo>
                  <a:cubicBezTo>
                    <a:pt x="3117" y="2710"/>
                    <a:pt x="3117" y="2710"/>
                    <a:pt x="3117" y="2710"/>
                  </a:cubicBezTo>
                  <a:cubicBezTo>
                    <a:pt x="3110" y="2725"/>
                    <a:pt x="3110" y="2725"/>
                    <a:pt x="3110" y="2725"/>
                  </a:cubicBezTo>
                  <a:cubicBezTo>
                    <a:pt x="3098" y="2732"/>
                    <a:pt x="3098" y="2732"/>
                    <a:pt x="3098" y="2732"/>
                  </a:cubicBezTo>
                  <a:cubicBezTo>
                    <a:pt x="3081" y="2739"/>
                    <a:pt x="3081" y="2739"/>
                    <a:pt x="3081" y="2739"/>
                  </a:cubicBezTo>
                  <a:cubicBezTo>
                    <a:pt x="3066" y="2725"/>
                    <a:pt x="3066" y="2725"/>
                    <a:pt x="3066" y="2725"/>
                  </a:cubicBezTo>
                  <a:cubicBezTo>
                    <a:pt x="3047" y="2703"/>
                    <a:pt x="3047" y="2703"/>
                    <a:pt x="3047" y="2703"/>
                  </a:cubicBezTo>
                  <a:cubicBezTo>
                    <a:pt x="3028" y="2691"/>
                    <a:pt x="3028" y="2691"/>
                    <a:pt x="3028" y="2691"/>
                  </a:cubicBezTo>
                  <a:cubicBezTo>
                    <a:pt x="3025" y="2666"/>
                    <a:pt x="3025" y="2666"/>
                    <a:pt x="3025" y="2666"/>
                  </a:cubicBezTo>
                  <a:cubicBezTo>
                    <a:pt x="3018" y="2659"/>
                    <a:pt x="3018" y="2659"/>
                    <a:pt x="3018" y="2659"/>
                  </a:cubicBezTo>
                  <a:cubicBezTo>
                    <a:pt x="3008" y="2647"/>
                    <a:pt x="3008" y="2647"/>
                    <a:pt x="3008" y="2647"/>
                  </a:cubicBezTo>
                  <a:cubicBezTo>
                    <a:pt x="2991" y="2635"/>
                    <a:pt x="2991" y="2635"/>
                    <a:pt x="2991" y="2635"/>
                  </a:cubicBezTo>
                  <a:cubicBezTo>
                    <a:pt x="2982" y="2613"/>
                    <a:pt x="2982" y="2613"/>
                    <a:pt x="2982" y="2613"/>
                  </a:cubicBezTo>
                  <a:cubicBezTo>
                    <a:pt x="2972" y="2608"/>
                    <a:pt x="2972" y="2608"/>
                    <a:pt x="2972" y="2608"/>
                  </a:cubicBezTo>
                  <a:cubicBezTo>
                    <a:pt x="2960" y="2599"/>
                    <a:pt x="2960" y="2599"/>
                    <a:pt x="2960" y="2599"/>
                  </a:cubicBezTo>
                  <a:cubicBezTo>
                    <a:pt x="2938" y="2589"/>
                    <a:pt x="2938" y="2589"/>
                    <a:pt x="2938" y="2589"/>
                  </a:cubicBezTo>
                  <a:cubicBezTo>
                    <a:pt x="2926" y="2579"/>
                    <a:pt x="2926" y="2579"/>
                    <a:pt x="2926" y="2579"/>
                  </a:cubicBezTo>
                  <a:cubicBezTo>
                    <a:pt x="2919" y="2570"/>
                    <a:pt x="2919" y="2570"/>
                    <a:pt x="2919" y="2570"/>
                  </a:cubicBezTo>
                  <a:cubicBezTo>
                    <a:pt x="2911" y="2562"/>
                    <a:pt x="2911" y="2562"/>
                    <a:pt x="2911" y="2562"/>
                  </a:cubicBezTo>
                  <a:cubicBezTo>
                    <a:pt x="2902" y="2548"/>
                    <a:pt x="2902" y="2548"/>
                    <a:pt x="2902" y="2548"/>
                  </a:cubicBezTo>
                  <a:cubicBezTo>
                    <a:pt x="2892" y="2529"/>
                    <a:pt x="2892" y="2529"/>
                    <a:pt x="2892" y="2529"/>
                  </a:cubicBezTo>
                  <a:cubicBezTo>
                    <a:pt x="2887" y="2519"/>
                    <a:pt x="2887" y="2519"/>
                    <a:pt x="2887" y="2519"/>
                  </a:cubicBezTo>
                  <a:cubicBezTo>
                    <a:pt x="2885" y="2514"/>
                    <a:pt x="2885" y="2514"/>
                    <a:pt x="2885" y="2514"/>
                  </a:cubicBezTo>
                  <a:cubicBezTo>
                    <a:pt x="2882" y="2509"/>
                    <a:pt x="2882" y="2509"/>
                    <a:pt x="2882" y="2509"/>
                  </a:cubicBezTo>
                  <a:lnTo>
                    <a:pt x="2870" y="2509"/>
                  </a:lnTo>
                  <a:close/>
                  <a:moveTo>
                    <a:pt x="3456" y="2357"/>
                  </a:moveTo>
                  <a:cubicBezTo>
                    <a:pt x="3439" y="2359"/>
                    <a:pt x="3439" y="2359"/>
                    <a:pt x="3439" y="2359"/>
                  </a:cubicBezTo>
                  <a:cubicBezTo>
                    <a:pt x="3429" y="2371"/>
                    <a:pt x="3429" y="2371"/>
                    <a:pt x="3429" y="2371"/>
                  </a:cubicBezTo>
                  <a:cubicBezTo>
                    <a:pt x="3422" y="2374"/>
                    <a:pt x="3422" y="2374"/>
                    <a:pt x="3422" y="2374"/>
                  </a:cubicBezTo>
                  <a:cubicBezTo>
                    <a:pt x="3414" y="2384"/>
                    <a:pt x="3414" y="2384"/>
                    <a:pt x="3414" y="2384"/>
                  </a:cubicBezTo>
                  <a:cubicBezTo>
                    <a:pt x="3412" y="2396"/>
                    <a:pt x="3412" y="2396"/>
                    <a:pt x="3412" y="2396"/>
                  </a:cubicBezTo>
                  <a:cubicBezTo>
                    <a:pt x="3398" y="2396"/>
                    <a:pt x="3398" y="2396"/>
                    <a:pt x="3398" y="2396"/>
                  </a:cubicBezTo>
                  <a:cubicBezTo>
                    <a:pt x="3385" y="2405"/>
                    <a:pt x="3385" y="2405"/>
                    <a:pt x="3385" y="2405"/>
                  </a:cubicBezTo>
                  <a:cubicBezTo>
                    <a:pt x="3369" y="2422"/>
                    <a:pt x="3369" y="2422"/>
                    <a:pt x="3369" y="2422"/>
                  </a:cubicBezTo>
                  <a:cubicBezTo>
                    <a:pt x="3352" y="2429"/>
                    <a:pt x="3352" y="2429"/>
                    <a:pt x="3352" y="2429"/>
                  </a:cubicBezTo>
                  <a:cubicBezTo>
                    <a:pt x="3337" y="2434"/>
                    <a:pt x="3337" y="2434"/>
                    <a:pt x="3337" y="2434"/>
                  </a:cubicBezTo>
                  <a:cubicBezTo>
                    <a:pt x="3330" y="2444"/>
                    <a:pt x="3330" y="2444"/>
                    <a:pt x="3330" y="2444"/>
                  </a:cubicBezTo>
                  <a:cubicBezTo>
                    <a:pt x="3320" y="2449"/>
                    <a:pt x="3320" y="2449"/>
                    <a:pt x="3320" y="2449"/>
                  </a:cubicBezTo>
                  <a:cubicBezTo>
                    <a:pt x="3306" y="2451"/>
                    <a:pt x="3306" y="2451"/>
                    <a:pt x="3306" y="2451"/>
                  </a:cubicBezTo>
                  <a:cubicBezTo>
                    <a:pt x="3301" y="2466"/>
                    <a:pt x="3301" y="2466"/>
                    <a:pt x="3301" y="2466"/>
                  </a:cubicBezTo>
                  <a:cubicBezTo>
                    <a:pt x="3301" y="2475"/>
                    <a:pt x="3301" y="2475"/>
                    <a:pt x="3301" y="2475"/>
                  </a:cubicBezTo>
                  <a:cubicBezTo>
                    <a:pt x="3313" y="2488"/>
                    <a:pt x="3313" y="2488"/>
                    <a:pt x="3313" y="2488"/>
                  </a:cubicBezTo>
                  <a:cubicBezTo>
                    <a:pt x="3315" y="2504"/>
                    <a:pt x="3315" y="2504"/>
                    <a:pt x="3315" y="2504"/>
                  </a:cubicBezTo>
                  <a:cubicBezTo>
                    <a:pt x="3315" y="2521"/>
                    <a:pt x="3315" y="2521"/>
                    <a:pt x="3315" y="2521"/>
                  </a:cubicBezTo>
                  <a:cubicBezTo>
                    <a:pt x="3315" y="2531"/>
                    <a:pt x="3315" y="2531"/>
                    <a:pt x="3315" y="2531"/>
                  </a:cubicBezTo>
                  <a:cubicBezTo>
                    <a:pt x="3325" y="2550"/>
                    <a:pt x="3325" y="2550"/>
                    <a:pt x="3325" y="2550"/>
                  </a:cubicBezTo>
                  <a:cubicBezTo>
                    <a:pt x="3340" y="2565"/>
                    <a:pt x="3340" y="2565"/>
                    <a:pt x="3340" y="2565"/>
                  </a:cubicBezTo>
                  <a:cubicBezTo>
                    <a:pt x="3349" y="2572"/>
                    <a:pt x="3349" y="2572"/>
                    <a:pt x="3349" y="2572"/>
                  </a:cubicBezTo>
                  <a:cubicBezTo>
                    <a:pt x="3354" y="2584"/>
                    <a:pt x="3354" y="2584"/>
                    <a:pt x="3354" y="2584"/>
                  </a:cubicBezTo>
                  <a:cubicBezTo>
                    <a:pt x="3364" y="2592"/>
                    <a:pt x="3364" y="2592"/>
                    <a:pt x="3364" y="2592"/>
                  </a:cubicBezTo>
                  <a:cubicBezTo>
                    <a:pt x="3371" y="2601"/>
                    <a:pt x="3371" y="2601"/>
                    <a:pt x="3371" y="2601"/>
                  </a:cubicBezTo>
                  <a:cubicBezTo>
                    <a:pt x="3385" y="2608"/>
                    <a:pt x="3385" y="2608"/>
                    <a:pt x="3385" y="2608"/>
                  </a:cubicBezTo>
                  <a:cubicBezTo>
                    <a:pt x="3390" y="2601"/>
                    <a:pt x="3390" y="2601"/>
                    <a:pt x="3390" y="2601"/>
                  </a:cubicBezTo>
                  <a:cubicBezTo>
                    <a:pt x="3393" y="2592"/>
                    <a:pt x="3393" y="2592"/>
                    <a:pt x="3393" y="2592"/>
                  </a:cubicBezTo>
                  <a:cubicBezTo>
                    <a:pt x="3402" y="2592"/>
                    <a:pt x="3402" y="2592"/>
                    <a:pt x="3402" y="2592"/>
                  </a:cubicBezTo>
                  <a:cubicBezTo>
                    <a:pt x="3410" y="2594"/>
                    <a:pt x="3410" y="2594"/>
                    <a:pt x="3410" y="2594"/>
                  </a:cubicBezTo>
                  <a:cubicBezTo>
                    <a:pt x="3422" y="2599"/>
                    <a:pt x="3422" y="2599"/>
                    <a:pt x="3422" y="2599"/>
                  </a:cubicBezTo>
                  <a:cubicBezTo>
                    <a:pt x="3431" y="2608"/>
                    <a:pt x="3431" y="2608"/>
                    <a:pt x="3431" y="2608"/>
                  </a:cubicBezTo>
                  <a:cubicBezTo>
                    <a:pt x="3446" y="2601"/>
                    <a:pt x="3446" y="2601"/>
                    <a:pt x="3446" y="2601"/>
                  </a:cubicBezTo>
                  <a:cubicBezTo>
                    <a:pt x="3458" y="2589"/>
                    <a:pt x="3458" y="2589"/>
                    <a:pt x="3458" y="2589"/>
                  </a:cubicBezTo>
                  <a:cubicBezTo>
                    <a:pt x="3463" y="2579"/>
                    <a:pt x="3463" y="2579"/>
                    <a:pt x="3463" y="2579"/>
                  </a:cubicBezTo>
                  <a:cubicBezTo>
                    <a:pt x="3468" y="2572"/>
                    <a:pt x="3468" y="2572"/>
                    <a:pt x="3468" y="2572"/>
                  </a:cubicBezTo>
                  <a:cubicBezTo>
                    <a:pt x="3475" y="2562"/>
                    <a:pt x="3475" y="2562"/>
                    <a:pt x="3475" y="2562"/>
                  </a:cubicBezTo>
                  <a:cubicBezTo>
                    <a:pt x="3480" y="2550"/>
                    <a:pt x="3480" y="2550"/>
                    <a:pt x="3480" y="2550"/>
                  </a:cubicBezTo>
                  <a:cubicBezTo>
                    <a:pt x="3489" y="2546"/>
                    <a:pt x="3489" y="2546"/>
                    <a:pt x="3489" y="2546"/>
                  </a:cubicBezTo>
                  <a:cubicBezTo>
                    <a:pt x="3492" y="2536"/>
                    <a:pt x="3492" y="2536"/>
                    <a:pt x="3492" y="2536"/>
                  </a:cubicBezTo>
                  <a:cubicBezTo>
                    <a:pt x="3485" y="2531"/>
                    <a:pt x="3485" y="2531"/>
                    <a:pt x="3485" y="2531"/>
                  </a:cubicBezTo>
                  <a:cubicBezTo>
                    <a:pt x="3477" y="2529"/>
                    <a:pt x="3477" y="2529"/>
                    <a:pt x="3477" y="2529"/>
                  </a:cubicBezTo>
                  <a:cubicBezTo>
                    <a:pt x="3468" y="2526"/>
                    <a:pt x="3468" y="2526"/>
                    <a:pt x="3468" y="2526"/>
                  </a:cubicBezTo>
                  <a:cubicBezTo>
                    <a:pt x="3458" y="2519"/>
                    <a:pt x="3458" y="2519"/>
                    <a:pt x="3458" y="2519"/>
                  </a:cubicBezTo>
                  <a:cubicBezTo>
                    <a:pt x="3451" y="2514"/>
                    <a:pt x="3451" y="2514"/>
                    <a:pt x="3451" y="2514"/>
                  </a:cubicBezTo>
                  <a:cubicBezTo>
                    <a:pt x="3456" y="2504"/>
                    <a:pt x="3456" y="2504"/>
                    <a:pt x="3456" y="2504"/>
                  </a:cubicBezTo>
                  <a:cubicBezTo>
                    <a:pt x="3465" y="2490"/>
                    <a:pt x="3465" y="2490"/>
                    <a:pt x="3465" y="2490"/>
                  </a:cubicBezTo>
                  <a:cubicBezTo>
                    <a:pt x="3473" y="2483"/>
                    <a:pt x="3473" y="2483"/>
                    <a:pt x="3473" y="2483"/>
                  </a:cubicBezTo>
                  <a:cubicBezTo>
                    <a:pt x="3480" y="2468"/>
                    <a:pt x="3480" y="2468"/>
                    <a:pt x="3480" y="2468"/>
                  </a:cubicBezTo>
                  <a:cubicBezTo>
                    <a:pt x="3487" y="2451"/>
                    <a:pt x="3487" y="2451"/>
                    <a:pt x="3487" y="2451"/>
                  </a:cubicBezTo>
                  <a:cubicBezTo>
                    <a:pt x="3502" y="2444"/>
                    <a:pt x="3502" y="2444"/>
                    <a:pt x="3502" y="2444"/>
                  </a:cubicBezTo>
                  <a:cubicBezTo>
                    <a:pt x="3504" y="2434"/>
                    <a:pt x="3504" y="2434"/>
                    <a:pt x="3504" y="2434"/>
                  </a:cubicBezTo>
                  <a:cubicBezTo>
                    <a:pt x="3511" y="2422"/>
                    <a:pt x="3511" y="2422"/>
                    <a:pt x="3511" y="2422"/>
                  </a:cubicBezTo>
                  <a:cubicBezTo>
                    <a:pt x="3511" y="2410"/>
                    <a:pt x="3511" y="2410"/>
                    <a:pt x="3511" y="2410"/>
                  </a:cubicBezTo>
                  <a:cubicBezTo>
                    <a:pt x="3502" y="2405"/>
                    <a:pt x="3502" y="2405"/>
                    <a:pt x="3502" y="2405"/>
                  </a:cubicBezTo>
                  <a:cubicBezTo>
                    <a:pt x="3494" y="2398"/>
                    <a:pt x="3494" y="2398"/>
                    <a:pt x="3494" y="2398"/>
                  </a:cubicBezTo>
                  <a:cubicBezTo>
                    <a:pt x="3485" y="2388"/>
                    <a:pt x="3485" y="2388"/>
                    <a:pt x="3485" y="2388"/>
                  </a:cubicBezTo>
                  <a:cubicBezTo>
                    <a:pt x="3480" y="2384"/>
                    <a:pt x="3480" y="2384"/>
                    <a:pt x="3480" y="2384"/>
                  </a:cubicBezTo>
                  <a:cubicBezTo>
                    <a:pt x="3480" y="2376"/>
                    <a:pt x="3480" y="2376"/>
                    <a:pt x="3480" y="2376"/>
                  </a:cubicBezTo>
                  <a:cubicBezTo>
                    <a:pt x="3475" y="2371"/>
                    <a:pt x="3475" y="2371"/>
                    <a:pt x="3475" y="2371"/>
                  </a:cubicBezTo>
                  <a:cubicBezTo>
                    <a:pt x="3473" y="2359"/>
                    <a:pt x="3473" y="2359"/>
                    <a:pt x="3473" y="2359"/>
                  </a:cubicBezTo>
                  <a:cubicBezTo>
                    <a:pt x="3468" y="2352"/>
                    <a:pt x="3468" y="2352"/>
                    <a:pt x="3468" y="2352"/>
                  </a:cubicBezTo>
                  <a:lnTo>
                    <a:pt x="3456" y="2357"/>
                  </a:lnTo>
                  <a:close/>
                  <a:moveTo>
                    <a:pt x="3545" y="2352"/>
                  </a:moveTo>
                  <a:cubicBezTo>
                    <a:pt x="3560" y="2355"/>
                    <a:pt x="3560" y="2355"/>
                    <a:pt x="3560" y="2355"/>
                  </a:cubicBezTo>
                  <a:cubicBezTo>
                    <a:pt x="3569" y="2359"/>
                    <a:pt x="3569" y="2359"/>
                    <a:pt x="3569" y="2359"/>
                  </a:cubicBezTo>
                  <a:cubicBezTo>
                    <a:pt x="3577" y="2355"/>
                    <a:pt x="3577" y="2355"/>
                    <a:pt x="3577" y="2355"/>
                  </a:cubicBezTo>
                  <a:cubicBezTo>
                    <a:pt x="3589" y="2350"/>
                    <a:pt x="3589" y="2350"/>
                    <a:pt x="3589" y="2350"/>
                  </a:cubicBezTo>
                  <a:cubicBezTo>
                    <a:pt x="3601" y="2357"/>
                    <a:pt x="3601" y="2357"/>
                    <a:pt x="3601" y="2357"/>
                  </a:cubicBezTo>
                  <a:cubicBezTo>
                    <a:pt x="3606" y="2369"/>
                    <a:pt x="3606" y="2369"/>
                    <a:pt x="3606" y="2369"/>
                  </a:cubicBezTo>
                  <a:cubicBezTo>
                    <a:pt x="3606" y="2381"/>
                    <a:pt x="3606" y="2381"/>
                    <a:pt x="3606" y="2381"/>
                  </a:cubicBezTo>
                  <a:cubicBezTo>
                    <a:pt x="3601" y="2388"/>
                    <a:pt x="3601" y="2388"/>
                    <a:pt x="3601" y="2388"/>
                  </a:cubicBezTo>
                  <a:cubicBezTo>
                    <a:pt x="3606" y="2393"/>
                    <a:pt x="3606" y="2393"/>
                    <a:pt x="3606" y="2393"/>
                  </a:cubicBezTo>
                  <a:cubicBezTo>
                    <a:pt x="3610" y="2396"/>
                    <a:pt x="3610" y="2396"/>
                    <a:pt x="3610" y="2396"/>
                  </a:cubicBezTo>
                  <a:cubicBezTo>
                    <a:pt x="3618" y="2400"/>
                    <a:pt x="3618" y="2400"/>
                    <a:pt x="3618" y="2400"/>
                  </a:cubicBezTo>
                  <a:cubicBezTo>
                    <a:pt x="3613" y="2410"/>
                    <a:pt x="3613" y="2410"/>
                    <a:pt x="3613" y="2410"/>
                  </a:cubicBezTo>
                  <a:cubicBezTo>
                    <a:pt x="3606" y="2420"/>
                    <a:pt x="3606" y="2420"/>
                    <a:pt x="3606" y="2420"/>
                  </a:cubicBezTo>
                  <a:cubicBezTo>
                    <a:pt x="3593" y="2417"/>
                    <a:pt x="3593" y="2417"/>
                    <a:pt x="3593" y="2417"/>
                  </a:cubicBezTo>
                  <a:cubicBezTo>
                    <a:pt x="3574" y="2415"/>
                    <a:pt x="3574" y="2415"/>
                    <a:pt x="3574" y="2415"/>
                  </a:cubicBezTo>
                  <a:cubicBezTo>
                    <a:pt x="3555" y="2410"/>
                    <a:pt x="3555" y="2410"/>
                    <a:pt x="3555" y="2410"/>
                  </a:cubicBezTo>
                  <a:cubicBezTo>
                    <a:pt x="3547" y="2405"/>
                    <a:pt x="3547" y="2405"/>
                    <a:pt x="3547" y="2405"/>
                  </a:cubicBezTo>
                  <a:cubicBezTo>
                    <a:pt x="3547" y="2398"/>
                    <a:pt x="3547" y="2398"/>
                    <a:pt x="3547" y="2398"/>
                  </a:cubicBezTo>
                  <a:cubicBezTo>
                    <a:pt x="3538" y="2391"/>
                    <a:pt x="3538" y="2391"/>
                    <a:pt x="3538" y="2391"/>
                  </a:cubicBezTo>
                  <a:cubicBezTo>
                    <a:pt x="3526" y="2381"/>
                    <a:pt x="3526" y="2381"/>
                    <a:pt x="3526" y="2381"/>
                  </a:cubicBezTo>
                  <a:cubicBezTo>
                    <a:pt x="3533" y="2374"/>
                    <a:pt x="3533" y="2374"/>
                    <a:pt x="3533" y="2374"/>
                  </a:cubicBezTo>
                  <a:lnTo>
                    <a:pt x="3545" y="2352"/>
                  </a:lnTo>
                  <a:close/>
                  <a:moveTo>
                    <a:pt x="3226" y="2437"/>
                  </a:moveTo>
                  <a:cubicBezTo>
                    <a:pt x="3226" y="2437"/>
                    <a:pt x="3226" y="2437"/>
                    <a:pt x="3226" y="2437"/>
                  </a:cubicBezTo>
                  <a:moveTo>
                    <a:pt x="3250" y="2456"/>
                  </a:moveTo>
                  <a:cubicBezTo>
                    <a:pt x="3250" y="2456"/>
                    <a:pt x="3250" y="2456"/>
                    <a:pt x="3250" y="2456"/>
                  </a:cubicBezTo>
                  <a:moveTo>
                    <a:pt x="3236" y="2437"/>
                  </a:moveTo>
                  <a:cubicBezTo>
                    <a:pt x="3223" y="2425"/>
                    <a:pt x="3223" y="2425"/>
                    <a:pt x="3223" y="2425"/>
                  </a:cubicBezTo>
                  <a:cubicBezTo>
                    <a:pt x="3219" y="2434"/>
                    <a:pt x="3219" y="2434"/>
                    <a:pt x="3219" y="2434"/>
                  </a:cubicBezTo>
                  <a:cubicBezTo>
                    <a:pt x="3216" y="2446"/>
                    <a:pt x="3216" y="2446"/>
                    <a:pt x="3216" y="2446"/>
                  </a:cubicBezTo>
                  <a:cubicBezTo>
                    <a:pt x="3219" y="2454"/>
                    <a:pt x="3219" y="2454"/>
                    <a:pt x="3219" y="2454"/>
                  </a:cubicBezTo>
                  <a:cubicBezTo>
                    <a:pt x="3228" y="2459"/>
                    <a:pt x="3228" y="2459"/>
                    <a:pt x="3228" y="2459"/>
                  </a:cubicBezTo>
                  <a:cubicBezTo>
                    <a:pt x="3233" y="2461"/>
                    <a:pt x="3233" y="2461"/>
                    <a:pt x="3233" y="2461"/>
                  </a:cubicBezTo>
                  <a:cubicBezTo>
                    <a:pt x="3243" y="2466"/>
                    <a:pt x="3243" y="2466"/>
                    <a:pt x="3243" y="2466"/>
                  </a:cubicBezTo>
                  <a:cubicBezTo>
                    <a:pt x="3252" y="2466"/>
                    <a:pt x="3252" y="2466"/>
                    <a:pt x="3252" y="2466"/>
                  </a:cubicBezTo>
                  <a:cubicBezTo>
                    <a:pt x="3255" y="2454"/>
                    <a:pt x="3255" y="2454"/>
                    <a:pt x="3255" y="2454"/>
                  </a:cubicBezTo>
                  <a:cubicBezTo>
                    <a:pt x="3250" y="2449"/>
                    <a:pt x="3250" y="2449"/>
                    <a:pt x="3250" y="2449"/>
                  </a:cubicBezTo>
                  <a:lnTo>
                    <a:pt x="3236" y="2437"/>
                  </a:lnTo>
                  <a:close/>
                  <a:moveTo>
                    <a:pt x="3250" y="2538"/>
                  </a:moveTo>
                  <a:cubicBezTo>
                    <a:pt x="3240" y="2553"/>
                    <a:pt x="3240" y="2553"/>
                    <a:pt x="3240" y="2553"/>
                  </a:cubicBezTo>
                  <a:cubicBezTo>
                    <a:pt x="3255" y="2555"/>
                    <a:pt x="3255" y="2555"/>
                    <a:pt x="3255" y="2555"/>
                  </a:cubicBezTo>
                  <a:cubicBezTo>
                    <a:pt x="3265" y="2548"/>
                    <a:pt x="3265" y="2548"/>
                    <a:pt x="3265" y="2548"/>
                  </a:cubicBezTo>
                  <a:lnTo>
                    <a:pt x="3250" y="2538"/>
                  </a:lnTo>
                  <a:close/>
                  <a:moveTo>
                    <a:pt x="3170" y="2512"/>
                  </a:moveTo>
                  <a:cubicBezTo>
                    <a:pt x="3158" y="2521"/>
                    <a:pt x="3158" y="2521"/>
                    <a:pt x="3158" y="2521"/>
                  </a:cubicBezTo>
                  <a:cubicBezTo>
                    <a:pt x="3134" y="2517"/>
                    <a:pt x="3134" y="2517"/>
                    <a:pt x="3134" y="2517"/>
                  </a:cubicBezTo>
                  <a:cubicBezTo>
                    <a:pt x="3119" y="2502"/>
                    <a:pt x="3119" y="2502"/>
                    <a:pt x="3119" y="2502"/>
                  </a:cubicBezTo>
                  <a:cubicBezTo>
                    <a:pt x="3112" y="2514"/>
                    <a:pt x="3112" y="2514"/>
                    <a:pt x="3112" y="2514"/>
                  </a:cubicBezTo>
                  <a:cubicBezTo>
                    <a:pt x="3103" y="2514"/>
                    <a:pt x="3103" y="2514"/>
                    <a:pt x="3103" y="2514"/>
                  </a:cubicBezTo>
                  <a:cubicBezTo>
                    <a:pt x="3100" y="2538"/>
                    <a:pt x="3100" y="2538"/>
                    <a:pt x="3100" y="2538"/>
                  </a:cubicBezTo>
                  <a:cubicBezTo>
                    <a:pt x="3117" y="2550"/>
                    <a:pt x="3117" y="2550"/>
                    <a:pt x="3117" y="2550"/>
                  </a:cubicBezTo>
                  <a:cubicBezTo>
                    <a:pt x="3144" y="2543"/>
                    <a:pt x="3144" y="2543"/>
                    <a:pt x="3144" y="2543"/>
                  </a:cubicBezTo>
                  <a:cubicBezTo>
                    <a:pt x="3153" y="2550"/>
                    <a:pt x="3153" y="2550"/>
                    <a:pt x="3153" y="2550"/>
                  </a:cubicBezTo>
                  <a:cubicBezTo>
                    <a:pt x="3161" y="2562"/>
                    <a:pt x="3161" y="2562"/>
                    <a:pt x="3161" y="2562"/>
                  </a:cubicBezTo>
                  <a:cubicBezTo>
                    <a:pt x="3168" y="2553"/>
                    <a:pt x="3168" y="2553"/>
                    <a:pt x="3168" y="2553"/>
                  </a:cubicBezTo>
                  <a:cubicBezTo>
                    <a:pt x="3180" y="2553"/>
                    <a:pt x="3180" y="2553"/>
                    <a:pt x="3180" y="2553"/>
                  </a:cubicBezTo>
                  <a:cubicBezTo>
                    <a:pt x="3192" y="2538"/>
                    <a:pt x="3192" y="2538"/>
                    <a:pt x="3192" y="2538"/>
                  </a:cubicBezTo>
                  <a:cubicBezTo>
                    <a:pt x="3194" y="2526"/>
                    <a:pt x="3194" y="2526"/>
                    <a:pt x="3194" y="2526"/>
                  </a:cubicBezTo>
                  <a:lnTo>
                    <a:pt x="3170" y="2512"/>
                  </a:lnTo>
                  <a:close/>
                  <a:moveTo>
                    <a:pt x="2926" y="2357"/>
                  </a:moveTo>
                  <a:cubicBezTo>
                    <a:pt x="2953" y="2367"/>
                    <a:pt x="2953" y="2367"/>
                    <a:pt x="2953" y="2367"/>
                  </a:cubicBezTo>
                  <a:cubicBezTo>
                    <a:pt x="2953" y="2374"/>
                    <a:pt x="2953" y="2374"/>
                    <a:pt x="2953" y="2374"/>
                  </a:cubicBezTo>
                  <a:cubicBezTo>
                    <a:pt x="2972" y="2381"/>
                    <a:pt x="2972" y="2381"/>
                    <a:pt x="2972" y="2381"/>
                  </a:cubicBezTo>
                  <a:cubicBezTo>
                    <a:pt x="2984" y="2388"/>
                    <a:pt x="2984" y="2388"/>
                    <a:pt x="2984" y="2388"/>
                  </a:cubicBezTo>
                  <a:cubicBezTo>
                    <a:pt x="3008" y="2396"/>
                    <a:pt x="3008" y="2396"/>
                    <a:pt x="3008" y="2396"/>
                  </a:cubicBezTo>
                  <a:cubicBezTo>
                    <a:pt x="3018" y="2410"/>
                    <a:pt x="3018" y="2410"/>
                    <a:pt x="3018" y="2410"/>
                  </a:cubicBezTo>
                  <a:cubicBezTo>
                    <a:pt x="3028" y="2410"/>
                    <a:pt x="3028" y="2410"/>
                    <a:pt x="3028" y="2410"/>
                  </a:cubicBezTo>
                  <a:cubicBezTo>
                    <a:pt x="3037" y="2417"/>
                    <a:pt x="3037" y="2417"/>
                    <a:pt x="3037" y="2417"/>
                  </a:cubicBezTo>
                  <a:cubicBezTo>
                    <a:pt x="3047" y="2415"/>
                    <a:pt x="3047" y="2415"/>
                    <a:pt x="3047" y="2415"/>
                  </a:cubicBezTo>
                  <a:cubicBezTo>
                    <a:pt x="3057" y="2417"/>
                    <a:pt x="3057" y="2417"/>
                    <a:pt x="3057" y="2417"/>
                  </a:cubicBezTo>
                  <a:cubicBezTo>
                    <a:pt x="3059" y="2427"/>
                    <a:pt x="3059" y="2427"/>
                    <a:pt x="3059" y="2427"/>
                  </a:cubicBezTo>
                  <a:cubicBezTo>
                    <a:pt x="3066" y="2434"/>
                    <a:pt x="3066" y="2434"/>
                    <a:pt x="3066" y="2434"/>
                  </a:cubicBezTo>
                  <a:cubicBezTo>
                    <a:pt x="3074" y="2442"/>
                    <a:pt x="3074" y="2442"/>
                    <a:pt x="3074" y="2442"/>
                  </a:cubicBezTo>
                  <a:cubicBezTo>
                    <a:pt x="3069" y="2449"/>
                    <a:pt x="3069" y="2449"/>
                    <a:pt x="3069" y="2449"/>
                  </a:cubicBezTo>
                  <a:cubicBezTo>
                    <a:pt x="3054" y="2454"/>
                    <a:pt x="3054" y="2454"/>
                    <a:pt x="3054" y="2454"/>
                  </a:cubicBezTo>
                  <a:cubicBezTo>
                    <a:pt x="3047" y="2451"/>
                    <a:pt x="3047" y="2451"/>
                    <a:pt x="3047" y="2451"/>
                  </a:cubicBezTo>
                  <a:cubicBezTo>
                    <a:pt x="3040" y="2444"/>
                    <a:pt x="3040" y="2444"/>
                    <a:pt x="3040" y="2444"/>
                  </a:cubicBezTo>
                  <a:cubicBezTo>
                    <a:pt x="3020" y="2442"/>
                    <a:pt x="3020" y="2442"/>
                    <a:pt x="3020" y="2442"/>
                  </a:cubicBezTo>
                  <a:cubicBezTo>
                    <a:pt x="3003" y="2437"/>
                    <a:pt x="3003" y="2437"/>
                    <a:pt x="3003" y="2437"/>
                  </a:cubicBezTo>
                  <a:cubicBezTo>
                    <a:pt x="2994" y="2429"/>
                    <a:pt x="2994" y="2429"/>
                    <a:pt x="2994" y="2429"/>
                  </a:cubicBezTo>
                  <a:cubicBezTo>
                    <a:pt x="2970" y="2420"/>
                    <a:pt x="2970" y="2420"/>
                    <a:pt x="2970" y="2420"/>
                  </a:cubicBezTo>
                  <a:cubicBezTo>
                    <a:pt x="2948" y="2415"/>
                    <a:pt x="2948" y="2415"/>
                    <a:pt x="2948" y="2415"/>
                  </a:cubicBezTo>
                  <a:cubicBezTo>
                    <a:pt x="2936" y="2405"/>
                    <a:pt x="2936" y="2405"/>
                    <a:pt x="2936" y="2405"/>
                  </a:cubicBezTo>
                  <a:cubicBezTo>
                    <a:pt x="2928" y="2403"/>
                    <a:pt x="2928" y="2403"/>
                    <a:pt x="2928" y="2403"/>
                  </a:cubicBezTo>
                  <a:cubicBezTo>
                    <a:pt x="2926" y="2393"/>
                    <a:pt x="2926" y="2393"/>
                    <a:pt x="2926" y="2393"/>
                  </a:cubicBezTo>
                  <a:cubicBezTo>
                    <a:pt x="2926" y="2381"/>
                    <a:pt x="2926" y="2381"/>
                    <a:pt x="2926" y="2381"/>
                  </a:cubicBezTo>
                  <a:cubicBezTo>
                    <a:pt x="2921" y="2376"/>
                    <a:pt x="2921" y="2376"/>
                    <a:pt x="2921" y="2376"/>
                  </a:cubicBezTo>
                  <a:cubicBezTo>
                    <a:pt x="2911" y="2369"/>
                    <a:pt x="2911" y="2369"/>
                    <a:pt x="2911" y="2369"/>
                  </a:cubicBezTo>
                  <a:cubicBezTo>
                    <a:pt x="2911" y="2357"/>
                    <a:pt x="2911" y="2357"/>
                    <a:pt x="2911" y="2357"/>
                  </a:cubicBezTo>
                  <a:lnTo>
                    <a:pt x="2926" y="2357"/>
                  </a:lnTo>
                  <a:close/>
                  <a:moveTo>
                    <a:pt x="2762" y="2296"/>
                  </a:moveTo>
                  <a:cubicBezTo>
                    <a:pt x="2778" y="2287"/>
                    <a:pt x="2778" y="2287"/>
                    <a:pt x="2778" y="2287"/>
                  </a:cubicBezTo>
                  <a:cubicBezTo>
                    <a:pt x="2791" y="2280"/>
                    <a:pt x="2791" y="2280"/>
                    <a:pt x="2791" y="2280"/>
                  </a:cubicBezTo>
                  <a:cubicBezTo>
                    <a:pt x="2795" y="2287"/>
                    <a:pt x="2795" y="2287"/>
                    <a:pt x="2795" y="2287"/>
                  </a:cubicBezTo>
                  <a:cubicBezTo>
                    <a:pt x="2791" y="2299"/>
                    <a:pt x="2791" y="2299"/>
                    <a:pt x="2791" y="2299"/>
                  </a:cubicBezTo>
                  <a:cubicBezTo>
                    <a:pt x="2788" y="2306"/>
                    <a:pt x="2788" y="2306"/>
                    <a:pt x="2788" y="2306"/>
                  </a:cubicBezTo>
                  <a:cubicBezTo>
                    <a:pt x="2803" y="2321"/>
                    <a:pt x="2803" y="2321"/>
                    <a:pt x="2803" y="2321"/>
                  </a:cubicBezTo>
                  <a:cubicBezTo>
                    <a:pt x="2815" y="2321"/>
                    <a:pt x="2815" y="2321"/>
                    <a:pt x="2815" y="2321"/>
                  </a:cubicBezTo>
                  <a:cubicBezTo>
                    <a:pt x="2822" y="2330"/>
                    <a:pt x="2822" y="2330"/>
                    <a:pt x="2822" y="2330"/>
                  </a:cubicBezTo>
                  <a:cubicBezTo>
                    <a:pt x="2829" y="2338"/>
                    <a:pt x="2829" y="2338"/>
                    <a:pt x="2829" y="2338"/>
                  </a:cubicBezTo>
                  <a:cubicBezTo>
                    <a:pt x="2829" y="2345"/>
                    <a:pt x="2829" y="2345"/>
                    <a:pt x="2829" y="2345"/>
                  </a:cubicBezTo>
                  <a:cubicBezTo>
                    <a:pt x="2822" y="2352"/>
                    <a:pt x="2822" y="2352"/>
                    <a:pt x="2822" y="2352"/>
                  </a:cubicBezTo>
                  <a:cubicBezTo>
                    <a:pt x="2815" y="2364"/>
                    <a:pt x="2815" y="2364"/>
                    <a:pt x="2815" y="2364"/>
                  </a:cubicBezTo>
                  <a:cubicBezTo>
                    <a:pt x="2793" y="2362"/>
                    <a:pt x="2793" y="2362"/>
                    <a:pt x="2793" y="2362"/>
                  </a:cubicBezTo>
                  <a:cubicBezTo>
                    <a:pt x="2776" y="2350"/>
                    <a:pt x="2776" y="2350"/>
                    <a:pt x="2776" y="2350"/>
                  </a:cubicBezTo>
                  <a:cubicBezTo>
                    <a:pt x="2766" y="2345"/>
                    <a:pt x="2766" y="2345"/>
                    <a:pt x="2766" y="2345"/>
                  </a:cubicBezTo>
                  <a:cubicBezTo>
                    <a:pt x="2762" y="2328"/>
                    <a:pt x="2762" y="2328"/>
                    <a:pt x="2762" y="2328"/>
                  </a:cubicBezTo>
                  <a:cubicBezTo>
                    <a:pt x="2762" y="2318"/>
                    <a:pt x="2762" y="2318"/>
                    <a:pt x="2762" y="2318"/>
                  </a:cubicBezTo>
                  <a:cubicBezTo>
                    <a:pt x="2762" y="2311"/>
                    <a:pt x="2762" y="2311"/>
                    <a:pt x="2762" y="2311"/>
                  </a:cubicBezTo>
                  <a:lnTo>
                    <a:pt x="2762" y="2296"/>
                  </a:lnTo>
                  <a:close/>
                  <a:moveTo>
                    <a:pt x="2713" y="2110"/>
                  </a:moveTo>
                  <a:cubicBezTo>
                    <a:pt x="2730" y="2113"/>
                    <a:pt x="2730" y="2113"/>
                    <a:pt x="2730" y="2113"/>
                  </a:cubicBezTo>
                  <a:cubicBezTo>
                    <a:pt x="2745" y="2113"/>
                    <a:pt x="2745" y="2113"/>
                    <a:pt x="2745" y="2113"/>
                  </a:cubicBezTo>
                  <a:cubicBezTo>
                    <a:pt x="2757" y="2105"/>
                    <a:pt x="2757" y="2105"/>
                    <a:pt x="2757" y="2105"/>
                  </a:cubicBezTo>
                  <a:cubicBezTo>
                    <a:pt x="2766" y="2105"/>
                    <a:pt x="2766" y="2105"/>
                    <a:pt x="2766" y="2105"/>
                  </a:cubicBezTo>
                  <a:cubicBezTo>
                    <a:pt x="2764" y="2096"/>
                    <a:pt x="2764" y="2096"/>
                    <a:pt x="2764" y="2096"/>
                  </a:cubicBezTo>
                  <a:cubicBezTo>
                    <a:pt x="2757" y="2093"/>
                    <a:pt x="2757" y="2093"/>
                    <a:pt x="2757" y="2093"/>
                  </a:cubicBezTo>
                  <a:cubicBezTo>
                    <a:pt x="2749" y="2086"/>
                    <a:pt x="2749" y="2086"/>
                    <a:pt x="2749" y="2086"/>
                  </a:cubicBezTo>
                  <a:cubicBezTo>
                    <a:pt x="2745" y="2076"/>
                    <a:pt x="2745" y="2076"/>
                    <a:pt x="2745" y="2076"/>
                  </a:cubicBezTo>
                  <a:cubicBezTo>
                    <a:pt x="2737" y="2072"/>
                    <a:pt x="2737" y="2072"/>
                    <a:pt x="2737" y="2072"/>
                  </a:cubicBezTo>
                  <a:cubicBezTo>
                    <a:pt x="2720" y="2069"/>
                    <a:pt x="2720" y="2069"/>
                    <a:pt x="2720" y="2069"/>
                  </a:cubicBezTo>
                  <a:cubicBezTo>
                    <a:pt x="2716" y="2074"/>
                    <a:pt x="2716" y="2074"/>
                    <a:pt x="2716" y="2074"/>
                  </a:cubicBezTo>
                  <a:cubicBezTo>
                    <a:pt x="2716" y="2081"/>
                    <a:pt x="2716" y="2081"/>
                    <a:pt x="2716" y="2081"/>
                  </a:cubicBezTo>
                  <a:cubicBezTo>
                    <a:pt x="2708" y="2089"/>
                    <a:pt x="2708" y="2089"/>
                    <a:pt x="2708" y="2089"/>
                  </a:cubicBezTo>
                  <a:cubicBezTo>
                    <a:pt x="2699" y="2093"/>
                    <a:pt x="2699" y="2093"/>
                    <a:pt x="2699" y="2093"/>
                  </a:cubicBezTo>
                  <a:cubicBezTo>
                    <a:pt x="2694" y="2103"/>
                    <a:pt x="2694" y="2103"/>
                    <a:pt x="2694" y="2103"/>
                  </a:cubicBezTo>
                  <a:cubicBezTo>
                    <a:pt x="2694" y="2110"/>
                    <a:pt x="2694" y="2110"/>
                    <a:pt x="2694" y="2110"/>
                  </a:cubicBezTo>
                  <a:lnTo>
                    <a:pt x="2713" y="2110"/>
                  </a:lnTo>
                  <a:close/>
                  <a:moveTo>
                    <a:pt x="3755" y="1208"/>
                  </a:moveTo>
                  <a:cubicBezTo>
                    <a:pt x="3741" y="1218"/>
                    <a:pt x="3741" y="1218"/>
                    <a:pt x="3741" y="1218"/>
                  </a:cubicBezTo>
                  <a:cubicBezTo>
                    <a:pt x="3739" y="1230"/>
                    <a:pt x="3739" y="1230"/>
                    <a:pt x="3739" y="1230"/>
                  </a:cubicBezTo>
                  <a:cubicBezTo>
                    <a:pt x="3734" y="1245"/>
                    <a:pt x="3734" y="1245"/>
                    <a:pt x="3734" y="1245"/>
                  </a:cubicBezTo>
                  <a:cubicBezTo>
                    <a:pt x="3741" y="1261"/>
                    <a:pt x="3741" y="1261"/>
                    <a:pt x="3741" y="1261"/>
                  </a:cubicBezTo>
                  <a:cubicBezTo>
                    <a:pt x="3758" y="1261"/>
                    <a:pt x="3758" y="1261"/>
                    <a:pt x="3758" y="1261"/>
                  </a:cubicBezTo>
                  <a:cubicBezTo>
                    <a:pt x="3768" y="1266"/>
                    <a:pt x="3768" y="1266"/>
                    <a:pt x="3768" y="1266"/>
                  </a:cubicBezTo>
                  <a:cubicBezTo>
                    <a:pt x="3780" y="1269"/>
                    <a:pt x="3780" y="1269"/>
                    <a:pt x="3780" y="1269"/>
                  </a:cubicBezTo>
                  <a:cubicBezTo>
                    <a:pt x="3792" y="1261"/>
                    <a:pt x="3792" y="1261"/>
                    <a:pt x="3792" y="1261"/>
                  </a:cubicBezTo>
                  <a:cubicBezTo>
                    <a:pt x="3806" y="1257"/>
                    <a:pt x="3806" y="1257"/>
                    <a:pt x="3806" y="1257"/>
                  </a:cubicBezTo>
                  <a:cubicBezTo>
                    <a:pt x="3821" y="1252"/>
                    <a:pt x="3821" y="1252"/>
                    <a:pt x="3821" y="1252"/>
                  </a:cubicBezTo>
                  <a:cubicBezTo>
                    <a:pt x="3811" y="1240"/>
                    <a:pt x="3811" y="1240"/>
                    <a:pt x="3811" y="1240"/>
                  </a:cubicBezTo>
                  <a:cubicBezTo>
                    <a:pt x="3801" y="1228"/>
                    <a:pt x="3801" y="1228"/>
                    <a:pt x="3801" y="1228"/>
                  </a:cubicBezTo>
                  <a:cubicBezTo>
                    <a:pt x="3789" y="1232"/>
                    <a:pt x="3789" y="1232"/>
                    <a:pt x="3789" y="1232"/>
                  </a:cubicBezTo>
                  <a:cubicBezTo>
                    <a:pt x="3782" y="1225"/>
                    <a:pt x="3782" y="1225"/>
                    <a:pt x="3782" y="1225"/>
                  </a:cubicBezTo>
                  <a:cubicBezTo>
                    <a:pt x="3775" y="1218"/>
                    <a:pt x="3775" y="1218"/>
                    <a:pt x="3775" y="1218"/>
                  </a:cubicBezTo>
                  <a:cubicBezTo>
                    <a:pt x="3772" y="1208"/>
                    <a:pt x="3772" y="1208"/>
                    <a:pt x="3772" y="1208"/>
                  </a:cubicBezTo>
                  <a:cubicBezTo>
                    <a:pt x="3768" y="1206"/>
                    <a:pt x="3768" y="1206"/>
                    <a:pt x="3768" y="1206"/>
                  </a:cubicBezTo>
                  <a:lnTo>
                    <a:pt x="3755" y="1208"/>
                  </a:lnTo>
                  <a:close/>
                  <a:moveTo>
                    <a:pt x="2941" y="858"/>
                  </a:moveTo>
                  <a:cubicBezTo>
                    <a:pt x="2924" y="865"/>
                    <a:pt x="2924" y="865"/>
                    <a:pt x="2924" y="865"/>
                  </a:cubicBezTo>
                  <a:cubicBezTo>
                    <a:pt x="2911" y="872"/>
                    <a:pt x="2911" y="872"/>
                    <a:pt x="2911" y="872"/>
                  </a:cubicBezTo>
                  <a:cubicBezTo>
                    <a:pt x="2916" y="887"/>
                    <a:pt x="2916" y="887"/>
                    <a:pt x="2916" y="887"/>
                  </a:cubicBezTo>
                  <a:cubicBezTo>
                    <a:pt x="2933" y="899"/>
                    <a:pt x="2933" y="899"/>
                    <a:pt x="2933" y="899"/>
                  </a:cubicBezTo>
                  <a:cubicBezTo>
                    <a:pt x="2933" y="923"/>
                    <a:pt x="2933" y="923"/>
                    <a:pt x="2933" y="923"/>
                  </a:cubicBezTo>
                  <a:cubicBezTo>
                    <a:pt x="2936" y="945"/>
                    <a:pt x="2936" y="945"/>
                    <a:pt x="2936" y="945"/>
                  </a:cubicBezTo>
                  <a:cubicBezTo>
                    <a:pt x="2936" y="954"/>
                    <a:pt x="2936" y="954"/>
                    <a:pt x="2936" y="954"/>
                  </a:cubicBezTo>
                  <a:cubicBezTo>
                    <a:pt x="2941" y="957"/>
                    <a:pt x="2941" y="957"/>
                    <a:pt x="2941" y="957"/>
                  </a:cubicBezTo>
                  <a:cubicBezTo>
                    <a:pt x="2945" y="957"/>
                    <a:pt x="2945" y="957"/>
                    <a:pt x="2945" y="957"/>
                  </a:cubicBezTo>
                  <a:cubicBezTo>
                    <a:pt x="2950" y="947"/>
                    <a:pt x="2950" y="947"/>
                    <a:pt x="2950" y="947"/>
                  </a:cubicBezTo>
                  <a:cubicBezTo>
                    <a:pt x="2950" y="925"/>
                    <a:pt x="2950" y="925"/>
                    <a:pt x="2950" y="925"/>
                  </a:cubicBezTo>
                  <a:cubicBezTo>
                    <a:pt x="2948" y="904"/>
                    <a:pt x="2948" y="904"/>
                    <a:pt x="2948" y="904"/>
                  </a:cubicBezTo>
                  <a:cubicBezTo>
                    <a:pt x="2948" y="894"/>
                    <a:pt x="2948" y="894"/>
                    <a:pt x="2948" y="894"/>
                  </a:cubicBezTo>
                  <a:cubicBezTo>
                    <a:pt x="2960" y="889"/>
                    <a:pt x="2960" y="889"/>
                    <a:pt x="2960" y="889"/>
                  </a:cubicBezTo>
                  <a:cubicBezTo>
                    <a:pt x="2962" y="879"/>
                    <a:pt x="2962" y="879"/>
                    <a:pt x="2962" y="879"/>
                  </a:cubicBezTo>
                  <a:cubicBezTo>
                    <a:pt x="2960" y="870"/>
                    <a:pt x="2960" y="870"/>
                    <a:pt x="2960" y="870"/>
                  </a:cubicBezTo>
                  <a:cubicBezTo>
                    <a:pt x="2955" y="862"/>
                    <a:pt x="2955" y="862"/>
                    <a:pt x="2955" y="862"/>
                  </a:cubicBezTo>
                  <a:lnTo>
                    <a:pt x="2941" y="858"/>
                  </a:lnTo>
                  <a:close/>
                  <a:moveTo>
                    <a:pt x="2213" y="1494"/>
                  </a:moveTo>
                  <a:cubicBezTo>
                    <a:pt x="2198" y="1503"/>
                    <a:pt x="2198" y="1503"/>
                    <a:pt x="2198" y="1503"/>
                  </a:cubicBezTo>
                  <a:cubicBezTo>
                    <a:pt x="2193" y="1515"/>
                    <a:pt x="2193" y="1515"/>
                    <a:pt x="2193" y="1515"/>
                  </a:cubicBezTo>
                  <a:cubicBezTo>
                    <a:pt x="2205" y="1527"/>
                    <a:pt x="2205" y="1527"/>
                    <a:pt x="2205" y="1527"/>
                  </a:cubicBezTo>
                  <a:cubicBezTo>
                    <a:pt x="2222" y="1525"/>
                    <a:pt x="2222" y="1525"/>
                    <a:pt x="2222" y="1525"/>
                  </a:cubicBezTo>
                  <a:cubicBezTo>
                    <a:pt x="2232" y="1525"/>
                    <a:pt x="2232" y="1525"/>
                    <a:pt x="2232" y="1525"/>
                  </a:cubicBezTo>
                  <a:cubicBezTo>
                    <a:pt x="2239" y="1523"/>
                    <a:pt x="2239" y="1523"/>
                    <a:pt x="2239" y="1523"/>
                  </a:cubicBezTo>
                  <a:cubicBezTo>
                    <a:pt x="2242" y="1508"/>
                    <a:pt x="2242" y="1508"/>
                    <a:pt x="2242" y="1508"/>
                  </a:cubicBezTo>
                  <a:cubicBezTo>
                    <a:pt x="2227" y="1501"/>
                    <a:pt x="2227" y="1501"/>
                    <a:pt x="2227" y="1501"/>
                  </a:cubicBezTo>
                  <a:lnTo>
                    <a:pt x="2213" y="1494"/>
                  </a:lnTo>
                  <a:close/>
                  <a:moveTo>
                    <a:pt x="2377" y="1648"/>
                  </a:moveTo>
                  <a:cubicBezTo>
                    <a:pt x="2377" y="1629"/>
                    <a:pt x="2377" y="1629"/>
                    <a:pt x="2377" y="1629"/>
                  </a:cubicBezTo>
                  <a:cubicBezTo>
                    <a:pt x="2367" y="1622"/>
                    <a:pt x="2367" y="1622"/>
                    <a:pt x="2367" y="1622"/>
                  </a:cubicBezTo>
                  <a:cubicBezTo>
                    <a:pt x="2355" y="1612"/>
                    <a:pt x="2355" y="1612"/>
                    <a:pt x="2355" y="1612"/>
                  </a:cubicBezTo>
                  <a:cubicBezTo>
                    <a:pt x="2350" y="1602"/>
                    <a:pt x="2350" y="1602"/>
                    <a:pt x="2350" y="1602"/>
                  </a:cubicBezTo>
                  <a:cubicBezTo>
                    <a:pt x="2341" y="1607"/>
                    <a:pt x="2341" y="1607"/>
                    <a:pt x="2341" y="1607"/>
                  </a:cubicBezTo>
                  <a:cubicBezTo>
                    <a:pt x="2331" y="1622"/>
                    <a:pt x="2331" y="1622"/>
                    <a:pt x="2331" y="1622"/>
                  </a:cubicBezTo>
                  <a:cubicBezTo>
                    <a:pt x="2326" y="1634"/>
                    <a:pt x="2326" y="1634"/>
                    <a:pt x="2326" y="1634"/>
                  </a:cubicBezTo>
                  <a:cubicBezTo>
                    <a:pt x="2334" y="1658"/>
                    <a:pt x="2334" y="1658"/>
                    <a:pt x="2334" y="1658"/>
                  </a:cubicBezTo>
                  <a:cubicBezTo>
                    <a:pt x="2343" y="1668"/>
                    <a:pt x="2343" y="1668"/>
                    <a:pt x="2343" y="1668"/>
                  </a:cubicBezTo>
                  <a:cubicBezTo>
                    <a:pt x="2343" y="1670"/>
                    <a:pt x="2343" y="1670"/>
                    <a:pt x="2343" y="1670"/>
                  </a:cubicBezTo>
                  <a:cubicBezTo>
                    <a:pt x="2355" y="1690"/>
                    <a:pt x="2355" y="1690"/>
                    <a:pt x="2355" y="1690"/>
                  </a:cubicBezTo>
                  <a:cubicBezTo>
                    <a:pt x="2372" y="1677"/>
                    <a:pt x="2372" y="1677"/>
                    <a:pt x="2372" y="1677"/>
                  </a:cubicBezTo>
                  <a:cubicBezTo>
                    <a:pt x="2377" y="1668"/>
                    <a:pt x="2377" y="1668"/>
                    <a:pt x="2377" y="1668"/>
                  </a:cubicBezTo>
                  <a:cubicBezTo>
                    <a:pt x="2377" y="1660"/>
                    <a:pt x="2377" y="1660"/>
                    <a:pt x="2377" y="1660"/>
                  </a:cubicBezTo>
                  <a:lnTo>
                    <a:pt x="2377" y="1648"/>
                  </a:lnTo>
                  <a:close/>
                  <a:moveTo>
                    <a:pt x="1983" y="2057"/>
                  </a:moveTo>
                  <a:cubicBezTo>
                    <a:pt x="1964" y="2062"/>
                    <a:pt x="1964" y="2062"/>
                    <a:pt x="1964" y="2062"/>
                  </a:cubicBezTo>
                  <a:cubicBezTo>
                    <a:pt x="1956" y="2067"/>
                    <a:pt x="1956" y="2067"/>
                    <a:pt x="1956" y="2067"/>
                  </a:cubicBezTo>
                  <a:cubicBezTo>
                    <a:pt x="1949" y="2081"/>
                    <a:pt x="1949" y="2081"/>
                    <a:pt x="1949" y="2081"/>
                  </a:cubicBezTo>
                  <a:cubicBezTo>
                    <a:pt x="1961" y="2089"/>
                    <a:pt x="1961" y="2089"/>
                    <a:pt x="1961" y="2089"/>
                  </a:cubicBezTo>
                  <a:cubicBezTo>
                    <a:pt x="1966" y="2091"/>
                    <a:pt x="1966" y="2091"/>
                    <a:pt x="1966" y="2091"/>
                  </a:cubicBezTo>
                  <a:cubicBezTo>
                    <a:pt x="1971" y="2096"/>
                    <a:pt x="1971" y="2096"/>
                    <a:pt x="1971" y="2096"/>
                  </a:cubicBezTo>
                  <a:cubicBezTo>
                    <a:pt x="1976" y="2101"/>
                    <a:pt x="1976" y="2101"/>
                    <a:pt x="1976" y="2101"/>
                  </a:cubicBezTo>
                  <a:cubicBezTo>
                    <a:pt x="1985" y="2108"/>
                    <a:pt x="1985" y="2108"/>
                    <a:pt x="1985" y="2108"/>
                  </a:cubicBezTo>
                  <a:cubicBezTo>
                    <a:pt x="1988" y="2113"/>
                    <a:pt x="1988" y="2113"/>
                    <a:pt x="1988" y="2113"/>
                  </a:cubicBezTo>
                  <a:cubicBezTo>
                    <a:pt x="1997" y="2108"/>
                    <a:pt x="1997" y="2108"/>
                    <a:pt x="1997" y="2108"/>
                  </a:cubicBezTo>
                  <a:cubicBezTo>
                    <a:pt x="2009" y="2098"/>
                    <a:pt x="2009" y="2098"/>
                    <a:pt x="2009" y="2098"/>
                  </a:cubicBezTo>
                  <a:cubicBezTo>
                    <a:pt x="2002" y="2074"/>
                    <a:pt x="2002" y="2074"/>
                    <a:pt x="2002" y="2074"/>
                  </a:cubicBezTo>
                  <a:lnTo>
                    <a:pt x="1983" y="2057"/>
                  </a:lnTo>
                  <a:close/>
                  <a:moveTo>
                    <a:pt x="2338" y="2260"/>
                  </a:moveTo>
                  <a:cubicBezTo>
                    <a:pt x="2375" y="2299"/>
                    <a:pt x="2375" y="2299"/>
                    <a:pt x="2375" y="2299"/>
                  </a:cubicBezTo>
                  <a:cubicBezTo>
                    <a:pt x="2404" y="2333"/>
                    <a:pt x="2404" y="2333"/>
                    <a:pt x="2404" y="2333"/>
                  </a:cubicBezTo>
                  <a:cubicBezTo>
                    <a:pt x="2418" y="2355"/>
                    <a:pt x="2418" y="2355"/>
                    <a:pt x="2418" y="2355"/>
                  </a:cubicBezTo>
                  <a:cubicBezTo>
                    <a:pt x="2447" y="2369"/>
                    <a:pt x="2447" y="2369"/>
                    <a:pt x="2447" y="2369"/>
                  </a:cubicBezTo>
                  <a:cubicBezTo>
                    <a:pt x="2474" y="2376"/>
                    <a:pt x="2474" y="2376"/>
                    <a:pt x="2474" y="2376"/>
                  </a:cubicBezTo>
                  <a:cubicBezTo>
                    <a:pt x="2500" y="2381"/>
                    <a:pt x="2500" y="2381"/>
                    <a:pt x="2500" y="2381"/>
                  </a:cubicBezTo>
                  <a:cubicBezTo>
                    <a:pt x="2522" y="2391"/>
                    <a:pt x="2522" y="2391"/>
                    <a:pt x="2522" y="2391"/>
                  </a:cubicBezTo>
                  <a:cubicBezTo>
                    <a:pt x="2532" y="2408"/>
                    <a:pt x="2532" y="2408"/>
                    <a:pt x="2532" y="2408"/>
                  </a:cubicBezTo>
                  <a:cubicBezTo>
                    <a:pt x="2549" y="2446"/>
                    <a:pt x="2549" y="2446"/>
                    <a:pt x="2549" y="2446"/>
                  </a:cubicBezTo>
                  <a:cubicBezTo>
                    <a:pt x="2563" y="2466"/>
                    <a:pt x="2563" y="2466"/>
                    <a:pt x="2563" y="2466"/>
                  </a:cubicBezTo>
                  <a:cubicBezTo>
                    <a:pt x="2583" y="2495"/>
                    <a:pt x="2583" y="2495"/>
                    <a:pt x="2583" y="2495"/>
                  </a:cubicBezTo>
                  <a:cubicBezTo>
                    <a:pt x="2602" y="2526"/>
                    <a:pt x="2602" y="2526"/>
                    <a:pt x="2602" y="2526"/>
                  </a:cubicBezTo>
                  <a:cubicBezTo>
                    <a:pt x="2614" y="2570"/>
                    <a:pt x="2614" y="2570"/>
                    <a:pt x="2614" y="2570"/>
                  </a:cubicBezTo>
                  <a:cubicBezTo>
                    <a:pt x="2619" y="2592"/>
                    <a:pt x="2619" y="2592"/>
                    <a:pt x="2619" y="2592"/>
                  </a:cubicBezTo>
                  <a:cubicBezTo>
                    <a:pt x="2626" y="2633"/>
                    <a:pt x="2626" y="2633"/>
                    <a:pt x="2626" y="2633"/>
                  </a:cubicBezTo>
                  <a:cubicBezTo>
                    <a:pt x="2631" y="2659"/>
                    <a:pt x="2631" y="2659"/>
                    <a:pt x="2631" y="2659"/>
                  </a:cubicBezTo>
                  <a:cubicBezTo>
                    <a:pt x="2631" y="2676"/>
                    <a:pt x="2631" y="2676"/>
                    <a:pt x="2631" y="2676"/>
                  </a:cubicBezTo>
                  <a:cubicBezTo>
                    <a:pt x="2638" y="2688"/>
                    <a:pt x="2638" y="2688"/>
                    <a:pt x="2638" y="2688"/>
                  </a:cubicBezTo>
                  <a:cubicBezTo>
                    <a:pt x="2648" y="2717"/>
                    <a:pt x="2648" y="2717"/>
                    <a:pt x="2648" y="2717"/>
                  </a:cubicBezTo>
                  <a:cubicBezTo>
                    <a:pt x="2648" y="2725"/>
                    <a:pt x="2648" y="2725"/>
                    <a:pt x="2648" y="2725"/>
                  </a:cubicBezTo>
                  <a:cubicBezTo>
                    <a:pt x="2643" y="2739"/>
                    <a:pt x="2643" y="2739"/>
                    <a:pt x="2643" y="2739"/>
                  </a:cubicBezTo>
                  <a:cubicBezTo>
                    <a:pt x="2629" y="2744"/>
                    <a:pt x="2629" y="2744"/>
                    <a:pt x="2629" y="2744"/>
                  </a:cubicBezTo>
                  <a:cubicBezTo>
                    <a:pt x="2600" y="2739"/>
                    <a:pt x="2600" y="2739"/>
                    <a:pt x="2600" y="2739"/>
                  </a:cubicBezTo>
                  <a:cubicBezTo>
                    <a:pt x="2590" y="2744"/>
                    <a:pt x="2590" y="2744"/>
                    <a:pt x="2590" y="2744"/>
                  </a:cubicBezTo>
                  <a:cubicBezTo>
                    <a:pt x="2568" y="2766"/>
                    <a:pt x="2568" y="2766"/>
                    <a:pt x="2568" y="2766"/>
                  </a:cubicBezTo>
                  <a:cubicBezTo>
                    <a:pt x="2544" y="2787"/>
                    <a:pt x="2544" y="2787"/>
                    <a:pt x="2544" y="2787"/>
                  </a:cubicBezTo>
                  <a:cubicBezTo>
                    <a:pt x="2510" y="2787"/>
                    <a:pt x="2510" y="2787"/>
                    <a:pt x="2510" y="2787"/>
                  </a:cubicBezTo>
                  <a:cubicBezTo>
                    <a:pt x="2450" y="2778"/>
                    <a:pt x="2450" y="2778"/>
                    <a:pt x="2450" y="2778"/>
                  </a:cubicBezTo>
                  <a:cubicBezTo>
                    <a:pt x="2435" y="2761"/>
                    <a:pt x="2435" y="2761"/>
                    <a:pt x="2435" y="2761"/>
                  </a:cubicBezTo>
                  <a:cubicBezTo>
                    <a:pt x="2413" y="2754"/>
                    <a:pt x="2413" y="2754"/>
                    <a:pt x="2413" y="2754"/>
                  </a:cubicBezTo>
                  <a:cubicBezTo>
                    <a:pt x="2379" y="2739"/>
                    <a:pt x="2379" y="2739"/>
                    <a:pt x="2379" y="2739"/>
                  </a:cubicBezTo>
                  <a:cubicBezTo>
                    <a:pt x="2372" y="2717"/>
                    <a:pt x="2372" y="2717"/>
                    <a:pt x="2372" y="2717"/>
                  </a:cubicBezTo>
                  <a:cubicBezTo>
                    <a:pt x="2372" y="2703"/>
                    <a:pt x="2372" y="2703"/>
                    <a:pt x="2372" y="2703"/>
                  </a:cubicBezTo>
                  <a:cubicBezTo>
                    <a:pt x="2389" y="2688"/>
                    <a:pt x="2389" y="2688"/>
                    <a:pt x="2389" y="2688"/>
                  </a:cubicBezTo>
                  <a:cubicBezTo>
                    <a:pt x="2406" y="2681"/>
                    <a:pt x="2406" y="2681"/>
                    <a:pt x="2406" y="2681"/>
                  </a:cubicBezTo>
                  <a:cubicBezTo>
                    <a:pt x="2421" y="2679"/>
                    <a:pt x="2421" y="2679"/>
                    <a:pt x="2421" y="2679"/>
                  </a:cubicBezTo>
                  <a:cubicBezTo>
                    <a:pt x="2433" y="2683"/>
                    <a:pt x="2433" y="2683"/>
                    <a:pt x="2433" y="2683"/>
                  </a:cubicBezTo>
                  <a:cubicBezTo>
                    <a:pt x="2442" y="2695"/>
                    <a:pt x="2442" y="2695"/>
                    <a:pt x="2442" y="2695"/>
                  </a:cubicBezTo>
                  <a:cubicBezTo>
                    <a:pt x="2454" y="2712"/>
                    <a:pt x="2454" y="2712"/>
                    <a:pt x="2454" y="2712"/>
                  </a:cubicBezTo>
                  <a:cubicBezTo>
                    <a:pt x="2471" y="2722"/>
                    <a:pt x="2471" y="2722"/>
                    <a:pt x="2471" y="2722"/>
                  </a:cubicBezTo>
                  <a:cubicBezTo>
                    <a:pt x="2496" y="2737"/>
                    <a:pt x="2496" y="2737"/>
                    <a:pt x="2496" y="2737"/>
                  </a:cubicBezTo>
                  <a:cubicBezTo>
                    <a:pt x="2508" y="2749"/>
                    <a:pt x="2508" y="2749"/>
                    <a:pt x="2508" y="2749"/>
                  </a:cubicBezTo>
                  <a:cubicBezTo>
                    <a:pt x="2522" y="2751"/>
                    <a:pt x="2522" y="2751"/>
                    <a:pt x="2522" y="2751"/>
                  </a:cubicBezTo>
                  <a:cubicBezTo>
                    <a:pt x="2534" y="2749"/>
                    <a:pt x="2534" y="2749"/>
                    <a:pt x="2534" y="2749"/>
                  </a:cubicBezTo>
                  <a:cubicBezTo>
                    <a:pt x="2542" y="2744"/>
                    <a:pt x="2542" y="2744"/>
                    <a:pt x="2542" y="2744"/>
                  </a:cubicBezTo>
                  <a:cubicBezTo>
                    <a:pt x="2539" y="2737"/>
                    <a:pt x="2539" y="2737"/>
                    <a:pt x="2539" y="2737"/>
                  </a:cubicBezTo>
                  <a:cubicBezTo>
                    <a:pt x="2525" y="2717"/>
                    <a:pt x="2525" y="2717"/>
                    <a:pt x="2525" y="2717"/>
                  </a:cubicBezTo>
                  <a:cubicBezTo>
                    <a:pt x="2520" y="2712"/>
                    <a:pt x="2520" y="2712"/>
                    <a:pt x="2520" y="2712"/>
                  </a:cubicBezTo>
                  <a:cubicBezTo>
                    <a:pt x="2508" y="2703"/>
                    <a:pt x="2508" y="2703"/>
                    <a:pt x="2508" y="2703"/>
                  </a:cubicBezTo>
                  <a:cubicBezTo>
                    <a:pt x="2476" y="2686"/>
                    <a:pt x="2476" y="2686"/>
                    <a:pt x="2476" y="2686"/>
                  </a:cubicBezTo>
                  <a:cubicBezTo>
                    <a:pt x="2457" y="2666"/>
                    <a:pt x="2457" y="2666"/>
                    <a:pt x="2457" y="2666"/>
                  </a:cubicBezTo>
                  <a:cubicBezTo>
                    <a:pt x="2433" y="2647"/>
                    <a:pt x="2433" y="2647"/>
                    <a:pt x="2433" y="2647"/>
                  </a:cubicBezTo>
                  <a:cubicBezTo>
                    <a:pt x="2418" y="2642"/>
                    <a:pt x="2418" y="2642"/>
                    <a:pt x="2418" y="2642"/>
                  </a:cubicBezTo>
                  <a:cubicBezTo>
                    <a:pt x="2408" y="2645"/>
                    <a:pt x="2408" y="2645"/>
                    <a:pt x="2408" y="2645"/>
                  </a:cubicBezTo>
                  <a:cubicBezTo>
                    <a:pt x="2392" y="2652"/>
                    <a:pt x="2392" y="2652"/>
                    <a:pt x="2392" y="2652"/>
                  </a:cubicBezTo>
                  <a:cubicBezTo>
                    <a:pt x="2389" y="2664"/>
                    <a:pt x="2389" y="2664"/>
                    <a:pt x="2389" y="2664"/>
                  </a:cubicBezTo>
                  <a:cubicBezTo>
                    <a:pt x="2367" y="2669"/>
                    <a:pt x="2367" y="2669"/>
                    <a:pt x="2367" y="2669"/>
                  </a:cubicBezTo>
                  <a:cubicBezTo>
                    <a:pt x="2358" y="2669"/>
                    <a:pt x="2358" y="2669"/>
                    <a:pt x="2358" y="2669"/>
                  </a:cubicBezTo>
                  <a:cubicBezTo>
                    <a:pt x="2346" y="2674"/>
                    <a:pt x="2346" y="2674"/>
                    <a:pt x="2346" y="2674"/>
                  </a:cubicBezTo>
                  <a:cubicBezTo>
                    <a:pt x="2338" y="2679"/>
                    <a:pt x="2338" y="2679"/>
                    <a:pt x="2338" y="2679"/>
                  </a:cubicBezTo>
                  <a:cubicBezTo>
                    <a:pt x="2317" y="2674"/>
                    <a:pt x="2317" y="2674"/>
                    <a:pt x="2317" y="2674"/>
                  </a:cubicBezTo>
                  <a:cubicBezTo>
                    <a:pt x="2295" y="2669"/>
                    <a:pt x="2295" y="2669"/>
                    <a:pt x="2295" y="2669"/>
                  </a:cubicBezTo>
                  <a:cubicBezTo>
                    <a:pt x="2285" y="2662"/>
                    <a:pt x="2285" y="2662"/>
                    <a:pt x="2285" y="2662"/>
                  </a:cubicBezTo>
                  <a:cubicBezTo>
                    <a:pt x="2278" y="2654"/>
                    <a:pt x="2278" y="2654"/>
                    <a:pt x="2278" y="2654"/>
                  </a:cubicBezTo>
                  <a:cubicBezTo>
                    <a:pt x="2268" y="2640"/>
                    <a:pt x="2268" y="2640"/>
                    <a:pt x="2268" y="2640"/>
                  </a:cubicBezTo>
                  <a:cubicBezTo>
                    <a:pt x="2266" y="2621"/>
                    <a:pt x="2266" y="2621"/>
                    <a:pt x="2266" y="2621"/>
                  </a:cubicBezTo>
                  <a:cubicBezTo>
                    <a:pt x="2263" y="2608"/>
                    <a:pt x="2263" y="2608"/>
                    <a:pt x="2263" y="2608"/>
                  </a:cubicBezTo>
                  <a:cubicBezTo>
                    <a:pt x="2261" y="2604"/>
                    <a:pt x="2261" y="2604"/>
                    <a:pt x="2261" y="2604"/>
                  </a:cubicBezTo>
                  <a:cubicBezTo>
                    <a:pt x="2251" y="2589"/>
                    <a:pt x="2251" y="2589"/>
                    <a:pt x="2251" y="2589"/>
                  </a:cubicBezTo>
                  <a:cubicBezTo>
                    <a:pt x="2242" y="2577"/>
                    <a:pt x="2242" y="2577"/>
                    <a:pt x="2242" y="2577"/>
                  </a:cubicBezTo>
                  <a:cubicBezTo>
                    <a:pt x="2237" y="2565"/>
                    <a:pt x="2237" y="2565"/>
                    <a:pt x="2237" y="2565"/>
                  </a:cubicBezTo>
                  <a:cubicBezTo>
                    <a:pt x="2234" y="2526"/>
                    <a:pt x="2234" y="2526"/>
                    <a:pt x="2234" y="2526"/>
                  </a:cubicBezTo>
                  <a:cubicBezTo>
                    <a:pt x="2237" y="2492"/>
                    <a:pt x="2237" y="2492"/>
                    <a:pt x="2237" y="2492"/>
                  </a:cubicBezTo>
                  <a:cubicBezTo>
                    <a:pt x="2232" y="2471"/>
                    <a:pt x="2232" y="2471"/>
                    <a:pt x="2232" y="2471"/>
                  </a:cubicBezTo>
                  <a:cubicBezTo>
                    <a:pt x="2227" y="2463"/>
                    <a:pt x="2227" y="2463"/>
                    <a:pt x="2227" y="2463"/>
                  </a:cubicBezTo>
                  <a:cubicBezTo>
                    <a:pt x="2225" y="2454"/>
                    <a:pt x="2225" y="2454"/>
                    <a:pt x="2225" y="2454"/>
                  </a:cubicBezTo>
                  <a:cubicBezTo>
                    <a:pt x="2222" y="2444"/>
                    <a:pt x="2222" y="2444"/>
                    <a:pt x="2222" y="2444"/>
                  </a:cubicBezTo>
                  <a:cubicBezTo>
                    <a:pt x="2225" y="2434"/>
                    <a:pt x="2225" y="2434"/>
                    <a:pt x="2225" y="2434"/>
                  </a:cubicBezTo>
                  <a:cubicBezTo>
                    <a:pt x="2232" y="2439"/>
                    <a:pt x="2232" y="2439"/>
                    <a:pt x="2232" y="2439"/>
                  </a:cubicBezTo>
                  <a:cubicBezTo>
                    <a:pt x="2239" y="2449"/>
                    <a:pt x="2239" y="2449"/>
                    <a:pt x="2239" y="2449"/>
                  </a:cubicBezTo>
                  <a:cubicBezTo>
                    <a:pt x="2254" y="2461"/>
                    <a:pt x="2254" y="2461"/>
                    <a:pt x="2254" y="2461"/>
                  </a:cubicBezTo>
                  <a:cubicBezTo>
                    <a:pt x="2275" y="2478"/>
                    <a:pt x="2275" y="2478"/>
                    <a:pt x="2275" y="2478"/>
                  </a:cubicBezTo>
                  <a:cubicBezTo>
                    <a:pt x="2285" y="2495"/>
                    <a:pt x="2285" y="2495"/>
                    <a:pt x="2285" y="2495"/>
                  </a:cubicBezTo>
                  <a:cubicBezTo>
                    <a:pt x="2290" y="2514"/>
                    <a:pt x="2290" y="2514"/>
                    <a:pt x="2290" y="2514"/>
                  </a:cubicBezTo>
                  <a:cubicBezTo>
                    <a:pt x="2302" y="2533"/>
                    <a:pt x="2302" y="2533"/>
                    <a:pt x="2302" y="2533"/>
                  </a:cubicBezTo>
                  <a:cubicBezTo>
                    <a:pt x="2319" y="2560"/>
                    <a:pt x="2319" y="2560"/>
                    <a:pt x="2319" y="2560"/>
                  </a:cubicBezTo>
                  <a:cubicBezTo>
                    <a:pt x="2334" y="2570"/>
                    <a:pt x="2334" y="2570"/>
                    <a:pt x="2334" y="2570"/>
                  </a:cubicBezTo>
                  <a:cubicBezTo>
                    <a:pt x="2348" y="2567"/>
                    <a:pt x="2348" y="2567"/>
                    <a:pt x="2348" y="2567"/>
                  </a:cubicBezTo>
                  <a:cubicBezTo>
                    <a:pt x="2355" y="2560"/>
                    <a:pt x="2355" y="2560"/>
                    <a:pt x="2355" y="2560"/>
                  </a:cubicBezTo>
                  <a:cubicBezTo>
                    <a:pt x="2375" y="2555"/>
                    <a:pt x="2375" y="2555"/>
                    <a:pt x="2375" y="2555"/>
                  </a:cubicBezTo>
                  <a:cubicBezTo>
                    <a:pt x="2370" y="2548"/>
                    <a:pt x="2370" y="2548"/>
                    <a:pt x="2370" y="2548"/>
                  </a:cubicBezTo>
                  <a:cubicBezTo>
                    <a:pt x="2363" y="2548"/>
                    <a:pt x="2363" y="2548"/>
                    <a:pt x="2363" y="2548"/>
                  </a:cubicBezTo>
                  <a:cubicBezTo>
                    <a:pt x="2355" y="2543"/>
                    <a:pt x="2355" y="2543"/>
                    <a:pt x="2355" y="2543"/>
                  </a:cubicBezTo>
                  <a:cubicBezTo>
                    <a:pt x="2341" y="2521"/>
                    <a:pt x="2341" y="2521"/>
                    <a:pt x="2341" y="2521"/>
                  </a:cubicBezTo>
                  <a:cubicBezTo>
                    <a:pt x="2334" y="2507"/>
                    <a:pt x="2334" y="2507"/>
                    <a:pt x="2334" y="2507"/>
                  </a:cubicBezTo>
                  <a:cubicBezTo>
                    <a:pt x="2338" y="2500"/>
                    <a:pt x="2338" y="2500"/>
                    <a:pt x="2338" y="2500"/>
                  </a:cubicBezTo>
                  <a:cubicBezTo>
                    <a:pt x="2346" y="2492"/>
                    <a:pt x="2346" y="2492"/>
                    <a:pt x="2346" y="2492"/>
                  </a:cubicBezTo>
                  <a:cubicBezTo>
                    <a:pt x="2346" y="2485"/>
                    <a:pt x="2346" y="2485"/>
                    <a:pt x="2346" y="2485"/>
                  </a:cubicBezTo>
                  <a:cubicBezTo>
                    <a:pt x="2336" y="2480"/>
                    <a:pt x="2336" y="2480"/>
                    <a:pt x="2336" y="2480"/>
                  </a:cubicBezTo>
                  <a:cubicBezTo>
                    <a:pt x="2319" y="2471"/>
                    <a:pt x="2319" y="2471"/>
                    <a:pt x="2319" y="2471"/>
                  </a:cubicBezTo>
                  <a:cubicBezTo>
                    <a:pt x="2314" y="2463"/>
                    <a:pt x="2314" y="2463"/>
                    <a:pt x="2314" y="2463"/>
                  </a:cubicBezTo>
                  <a:cubicBezTo>
                    <a:pt x="2297" y="2454"/>
                    <a:pt x="2297" y="2454"/>
                    <a:pt x="2297" y="2454"/>
                  </a:cubicBezTo>
                  <a:cubicBezTo>
                    <a:pt x="2285" y="2449"/>
                    <a:pt x="2285" y="2449"/>
                    <a:pt x="2285" y="2449"/>
                  </a:cubicBezTo>
                  <a:cubicBezTo>
                    <a:pt x="2275" y="2444"/>
                    <a:pt x="2275" y="2444"/>
                    <a:pt x="2275" y="2444"/>
                  </a:cubicBezTo>
                  <a:cubicBezTo>
                    <a:pt x="2268" y="2434"/>
                    <a:pt x="2268" y="2434"/>
                    <a:pt x="2268" y="2434"/>
                  </a:cubicBezTo>
                  <a:cubicBezTo>
                    <a:pt x="2256" y="2425"/>
                    <a:pt x="2256" y="2425"/>
                    <a:pt x="2256" y="2425"/>
                  </a:cubicBezTo>
                  <a:cubicBezTo>
                    <a:pt x="2254" y="2417"/>
                    <a:pt x="2254" y="2417"/>
                    <a:pt x="2254" y="2417"/>
                  </a:cubicBezTo>
                  <a:cubicBezTo>
                    <a:pt x="2259" y="2410"/>
                    <a:pt x="2259" y="2410"/>
                    <a:pt x="2259" y="2410"/>
                  </a:cubicBezTo>
                  <a:cubicBezTo>
                    <a:pt x="2261" y="2400"/>
                    <a:pt x="2261" y="2400"/>
                    <a:pt x="2261" y="2400"/>
                  </a:cubicBezTo>
                  <a:cubicBezTo>
                    <a:pt x="2268" y="2396"/>
                    <a:pt x="2268" y="2396"/>
                    <a:pt x="2268" y="2396"/>
                  </a:cubicBezTo>
                  <a:cubicBezTo>
                    <a:pt x="2273" y="2388"/>
                    <a:pt x="2273" y="2388"/>
                    <a:pt x="2273" y="2388"/>
                  </a:cubicBezTo>
                  <a:cubicBezTo>
                    <a:pt x="2259" y="2386"/>
                    <a:pt x="2259" y="2386"/>
                    <a:pt x="2259" y="2386"/>
                  </a:cubicBezTo>
                  <a:cubicBezTo>
                    <a:pt x="2234" y="2386"/>
                    <a:pt x="2234" y="2386"/>
                    <a:pt x="2234" y="2386"/>
                  </a:cubicBezTo>
                  <a:cubicBezTo>
                    <a:pt x="2193" y="2379"/>
                    <a:pt x="2193" y="2379"/>
                    <a:pt x="2193" y="2379"/>
                  </a:cubicBezTo>
                  <a:cubicBezTo>
                    <a:pt x="2159" y="2379"/>
                    <a:pt x="2159" y="2379"/>
                    <a:pt x="2159" y="2379"/>
                  </a:cubicBezTo>
                  <a:cubicBezTo>
                    <a:pt x="2135" y="2369"/>
                    <a:pt x="2135" y="2369"/>
                    <a:pt x="2135" y="2369"/>
                  </a:cubicBezTo>
                  <a:cubicBezTo>
                    <a:pt x="2116" y="2347"/>
                    <a:pt x="2116" y="2347"/>
                    <a:pt x="2116" y="2347"/>
                  </a:cubicBezTo>
                  <a:cubicBezTo>
                    <a:pt x="2094" y="2335"/>
                    <a:pt x="2094" y="2335"/>
                    <a:pt x="2094" y="2335"/>
                  </a:cubicBezTo>
                  <a:cubicBezTo>
                    <a:pt x="2106" y="2326"/>
                    <a:pt x="2106" y="2326"/>
                    <a:pt x="2106" y="2326"/>
                  </a:cubicBezTo>
                  <a:cubicBezTo>
                    <a:pt x="2116" y="2316"/>
                    <a:pt x="2116" y="2316"/>
                    <a:pt x="2116" y="2316"/>
                  </a:cubicBezTo>
                  <a:cubicBezTo>
                    <a:pt x="2128" y="2309"/>
                    <a:pt x="2128" y="2309"/>
                    <a:pt x="2128" y="2309"/>
                  </a:cubicBezTo>
                  <a:cubicBezTo>
                    <a:pt x="2135" y="2309"/>
                    <a:pt x="2135" y="2309"/>
                    <a:pt x="2135" y="2309"/>
                  </a:cubicBezTo>
                  <a:cubicBezTo>
                    <a:pt x="2142" y="2313"/>
                    <a:pt x="2142" y="2313"/>
                    <a:pt x="2142" y="2313"/>
                  </a:cubicBezTo>
                  <a:cubicBezTo>
                    <a:pt x="2155" y="2313"/>
                    <a:pt x="2155" y="2313"/>
                    <a:pt x="2155" y="2313"/>
                  </a:cubicBezTo>
                  <a:cubicBezTo>
                    <a:pt x="2167" y="2309"/>
                    <a:pt x="2167" y="2309"/>
                    <a:pt x="2167" y="2309"/>
                  </a:cubicBezTo>
                  <a:cubicBezTo>
                    <a:pt x="2162" y="2299"/>
                    <a:pt x="2162" y="2299"/>
                    <a:pt x="2162" y="2299"/>
                  </a:cubicBezTo>
                  <a:cubicBezTo>
                    <a:pt x="2152" y="2296"/>
                    <a:pt x="2152" y="2296"/>
                    <a:pt x="2152" y="2296"/>
                  </a:cubicBezTo>
                  <a:cubicBezTo>
                    <a:pt x="2126" y="2299"/>
                    <a:pt x="2126" y="2299"/>
                    <a:pt x="2126" y="2299"/>
                  </a:cubicBezTo>
                  <a:cubicBezTo>
                    <a:pt x="2109" y="2301"/>
                    <a:pt x="2109" y="2301"/>
                    <a:pt x="2109" y="2301"/>
                  </a:cubicBezTo>
                  <a:cubicBezTo>
                    <a:pt x="2089" y="2294"/>
                    <a:pt x="2089" y="2294"/>
                    <a:pt x="2089" y="2294"/>
                  </a:cubicBezTo>
                  <a:cubicBezTo>
                    <a:pt x="2072" y="2289"/>
                    <a:pt x="2072" y="2289"/>
                    <a:pt x="2072" y="2289"/>
                  </a:cubicBezTo>
                  <a:cubicBezTo>
                    <a:pt x="2077" y="2270"/>
                    <a:pt x="2077" y="2270"/>
                    <a:pt x="2077" y="2270"/>
                  </a:cubicBezTo>
                  <a:cubicBezTo>
                    <a:pt x="2092" y="2248"/>
                    <a:pt x="2092" y="2248"/>
                    <a:pt x="2092" y="2248"/>
                  </a:cubicBezTo>
                  <a:cubicBezTo>
                    <a:pt x="2099" y="2238"/>
                    <a:pt x="2099" y="2238"/>
                    <a:pt x="2099" y="2238"/>
                  </a:cubicBezTo>
                  <a:cubicBezTo>
                    <a:pt x="2128" y="2226"/>
                    <a:pt x="2128" y="2226"/>
                    <a:pt x="2128" y="2226"/>
                  </a:cubicBezTo>
                  <a:cubicBezTo>
                    <a:pt x="2147" y="2209"/>
                    <a:pt x="2147" y="2209"/>
                    <a:pt x="2147" y="2209"/>
                  </a:cubicBezTo>
                  <a:cubicBezTo>
                    <a:pt x="2162" y="2197"/>
                    <a:pt x="2162" y="2197"/>
                    <a:pt x="2162" y="2197"/>
                  </a:cubicBezTo>
                  <a:cubicBezTo>
                    <a:pt x="2193" y="2193"/>
                    <a:pt x="2193" y="2193"/>
                    <a:pt x="2193" y="2193"/>
                  </a:cubicBezTo>
                  <a:cubicBezTo>
                    <a:pt x="2220" y="2190"/>
                    <a:pt x="2220" y="2190"/>
                    <a:pt x="2220" y="2190"/>
                  </a:cubicBezTo>
                  <a:cubicBezTo>
                    <a:pt x="2256" y="2197"/>
                    <a:pt x="2256" y="2197"/>
                    <a:pt x="2256" y="2197"/>
                  </a:cubicBezTo>
                  <a:cubicBezTo>
                    <a:pt x="2275" y="2207"/>
                    <a:pt x="2275" y="2207"/>
                    <a:pt x="2275" y="2207"/>
                  </a:cubicBezTo>
                  <a:cubicBezTo>
                    <a:pt x="2285" y="2222"/>
                    <a:pt x="2285" y="2222"/>
                    <a:pt x="2285" y="2222"/>
                  </a:cubicBezTo>
                  <a:cubicBezTo>
                    <a:pt x="2324" y="2246"/>
                    <a:pt x="2324" y="2246"/>
                    <a:pt x="2324" y="2246"/>
                  </a:cubicBezTo>
                  <a:lnTo>
                    <a:pt x="2338" y="2260"/>
                  </a:lnTo>
                  <a:close/>
                  <a:moveTo>
                    <a:pt x="326" y="945"/>
                  </a:moveTo>
                  <a:cubicBezTo>
                    <a:pt x="319" y="960"/>
                    <a:pt x="319" y="960"/>
                    <a:pt x="319" y="960"/>
                  </a:cubicBezTo>
                  <a:cubicBezTo>
                    <a:pt x="319" y="972"/>
                    <a:pt x="319" y="972"/>
                    <a:pt x="319" y="972"/>
                  </a:cubicBezTo>
                  <a:cubicBezTo>
                    <a:pt x="322" y="981"/>
                    <a:pt x="322" y="981"/>
                    <a:pt x="322" y="981"/>
                  </a:cubicBezTo>
                  <a:cubicBezTo>
                    <a:pt x="329" y="991"/>
                    <a:pt x="329" y="991"/>
                    <a:pt x="329" y="991"/>
                  </a:cubicBezTo>
                  <a:cubicBezTo>
                    <a:pt x="336" y="1008"/>
                    <a:pt x="336" y="1008"/>
                    <a:pt x="336" y="1008"/>
                  </a:cubicBezTo>
                  <a:cubicBezTo>
                    <a:pt x="350" y="1001"/>
                    <a:pt x="350" y="1001"/>
                    <a:pt x="350" y="1001"/>
                  </a:cubicBezTo>
                  <a:cubicBezTo>
                    <a:pt x="353" y="977"/>
                    <a:pt x="353" y="977"/>
                    <a:pt x="353" y="977"/>
                  </a:cubicBezTo>
                  <a:cubicBezTo>
                    <a:pt x="348" y="967"/>
                    <a:pt x="348" y="967"/>
                    <a:pt x="348" y="967"/>
                  </a:cubicBezTo>
                  <a:cubicBezTo>
                    <a:pt x="341" y="955"/>
                    <a:pt x="341" y="955"/>
                    <a:pt x="341" y="955"/>
                  </a:cubicBezTo>
                  <a:lnTo>
                    <a:pt x="326" y="945"/>
                  </a:lnTo>
                  <a:close/>
                  <a:moveTo>
                    <a:pt x="374" y="1199"/>
                  </a:moveTo>
                  <a:cubicBezTo>
                    <a:pt x="348" y="1178"/>
                    <a:pt x="348" y="1178"/>
                    <a:pt x="348" y="1178"/>
                  </a:cubicBezTo>
                  <a:cubicBezTo>
                    <a:pt x="336" y="1154"/>
                    <a:pt x="336" y="1154"/>
                    <a:pt x="336" y="1154"/>
                  </a:cubicBezTo>
                  <a:cubicBezTo>
                    <a:pt x="326" y="1132"/>
                    <a:pt x="326" y="1132"/>
                    <a:pt x="326" y="1132"/>
                  </a:cubicBezTo>
                  <a:cubicBezTo>
                    <a:pt x="329" y="1118"/>
                    <a:pt x="329" y="1118"/>
                    <a:pt x="329" y="1118"/>
                  </a:cubicBezTo>
                  <a:cubicBezTo>
                    <a:pt x="336" y="1096"/>
                    <a:pt x="336" y="1096"/>
                    <a:pt x="336" y="1096"/>
                  </a:cubicBezTo>
                  <a:cubicBezTo>
                    <a:pt x="343" y="1094"/>
                    <a:pt x="343" y="1094"/>
                    <a:pt x="343" y="1094"/>
                  </a:cubicBezTo>
                  <a:cubicBezTo>
                    <a:pt x="350" y="1096"/>
                    <a:pt x="350" y="1096"/>
                    <a:pt x="350" y="1096"/>
                  </a:cubicBezTo>
                  <a:cubicBezTo>
                    <a:pt x="358" y="1101"/>
                    <a:pt x="358" y="1101"/>
                    <a:pt x="358" y="1101"/>
                  </a:cubicBezTo>
                  <a:cubicBezTo>
                    <a:pt x="360" y="1113"/>
                    <a:pt x="360" y="1113"/>
                    <a:pt x="360" y="1113"/>
                  </a:cubicBezTo>
                  <a:cubicBezTo>
                    <a:pt x="360" y="1123"/>
                    <a:pt x="360" y="1123"/>
                    <a:pt x="360" y="1123"/>
                  </a:cubicBezTo>
                  <a:cubicBezTo>
                    <a:pt x="360" y="1135"/>
                    <a:pt x="360" y="1135"/>
                    <a:pt x="360" y="1135"/>
                  </a:cubicBezTo>
                  <a:cubicBezTo>
                    <a:pt x="362" y="1144"/>
                    <a:pt x="362" y="1144"/>
                    <a:pt x="362" y="1144"/>
                  </a:cubicBezTo>
                  <a:cubicBezTo>
                    <a:pt x="372" y="1135"/>
                    <a:pt x="372" y="1135"/>
                    <a:pt x="372" y="1135"/>
                  </a:cubicBezTo>
                  <a:cubicBezTo>
                    <a:pt x="377" y="1113"/>
                    <a:pt x="377" y="1113"/>
                    <a:pt x="377" y="1113"/>
                  </a:cubicBezTo>
                  <a:cubicBezTo>
                    <a:pt x="382" y="1094"/>
                    <a:pt x="382" y="1094"/>
                    <a:pt x="382" y="1094"/>
                  </a:cubicBezTo>
                  <a:cubicBezTo>
                    <a:pt x="401" y="1080"/>
                    <a:pt x="401" y="1080"/>
                    <a:pt x="401" y="1080"/>
                  </a:cubicBezTo>
                  <a:cubicBezTo>
                    <a:pt x="420" y="1084"/>
                    <a:pt x="420" y="1084"/>
                    <a:pt x="420" y="1084"/>
                  </a:cubicBezTo>
                  <a:cubicBezTo>
                    <a:pt x="434" y="1089"/>
                    <a:pt x="434" y="1089"/>
                    <a:pt x="434" y="1089"/>
                  </a:cubicBezTo>
                  <a:cubicBezTo>
                    <a:pt x="439" y="1106"/>
                    <a:pt x="439" y="1106"/>
                    <a:pt x="439" y="1106"/>
                  </a:cubicBezTo>
                  <a:cubicBezTo>
                    <a:pt x="439" y="1115"/>
                    <a:pt x="439" y="1115"/>
                    <a:pt x="439" y="1115"/>
                  </a:cubicBezTo>
                  <a:cubicBezTo>
                    <a:pt x="441" y="1147"/>
                    <a:pt x="441" y="1147"/>
                    <a:pt x="441" y="1147"/>
                  </a:cubicBezTo>
                  <a:cubicBezTo>
                    <a:pt x="439" y="1163"/>
                    <a:pt x="439" y="1163"/>
                    <a:pt x="439" y="1163"/>
                  </a:cubicBezTo>
                  <a:cubicBezTo>
                    <a:pt x="439" y="1175"/>
                    <a:pt x="439" y="1175"/>
                    <a:pt x="439" y="1175"/>
                  </a:cubicBezTo>
                  <a:cubicBezTo>
                    <a:pt x="441" y="1190"/>
                    <a:pt x="441" y="1190"/>
                    <a:pt x="441" y="1190"/>
                  </a:cubicBezTo>
                  <a:cubicBezTo>
                    <a:pt x="453" y="1202"/>
                    <a:pt x="453" y="1202"/>
                    <a:pt x="453" y="1202"/>
                  </a:cubicBezTo>
                  <a:cubicBezTo>
                    <a:pt x="461" y="1194"/>
                    <a:pt x="461" y="1194"/>
                    <a:pt x="461" y="1194"/>
                  </a:cubicBezTo>
                  <a:cubicBezTo>
                    <a:pt x="470" y="1182"/>
                    <a:pt x="470" y="1182"/>
                    <a:pt x="470" y="1182"/>
                  </a:cubicBezTo>
                  <a:cubicBezTo>
                    <a:pt x="484" y="1178"/>
                    <a:pt x="484" y="1178"/>
                    <a:pt x="484" y="1178"/>
                  </a:cubicBezTo>
                  <a:cubicBezTo>
                    <a:pt x="494" y="1187"/>
                    <a:pt x="494" y="1187"/>
                    <a:pt x="494" y="1187"/>
                  </a:cubicBezTo>
                  <a:cubicBezTo>
                    <a:pt x="504" y="1209"/>
                    <a:pt x="504" y="1209"/>
                    <a:pt x="504" y="1209"/>
                  </a:cubicBezTo>
                  <a:cubicBezTo>
                    <a:pt x="508" y="1228"/>
                    <a:pt x="508" y="1228"/>
                    <a:pt x="508" y="1228"/>
                  </a:cubicBezTo>
                  <a:cubicBezTo>
                    <a:pt x="511" y="1245"/>
                    <a:pt x="511" y="1245"/>
                    <a:pt x="511" y="1245"/>
                  </a:cubicBezTo>
                  <a:cubicBezTo>
                    <a:pt x="516" y="1252"/>
                    <a:pt x="516" y="1252"/>
                    <a:pt x="516" y="1252"/>
                  </a:cubicBezTo>
                  <a:cubicBezTo>
                    <a:pt x="504" y="1264"/>
                    <a:pt x="504" y="1264"/>
                    <a:pt x="504" y="1264"/>
                  </a:cubicBezTo>
                  <a:cubicBezTo>
                    <a:pt x="494" y="1278"/>
                    <a:pt x="494" y="1278"/>
                    <a:pt x="494" y="1278"/>
                  </a:cubicBezTo>
                  <a:cubicBezTo>
                    <a:pt x="487" y="1293"/>
                    <a:pt x="487" y="1293"/>
                    <a:pt x="487" y="1293"/>
                  </a:cubicBezTo>
                  <a:cubicBezTo>
                    <a:pt x="496" y="1309"/>
                    <a:pt x="496" y="1309"/>
                    <a:pt x="496" y="1309"/>
                  </a:cubicBezTo>
                  <a:cubicBezTo>
                    <a:pt x="511" y="1324"/>
                    <a:pt x="511" y="1324"/>
                    <a:pt x="511" y="1324"/>
                  </a:cubicBezTo>
                  <a:cubicBezTo>
                    <a:pt x="511" y="1357"/>
                    <a:pt x="511" y="1357"/>
                    <a:pt x="511" y="1357"/>
                  </a:cubicBezTo>
                  <a:cubicBezTo>
                    <a:pt x="511" y="1369"/>
                    <a:pt x="511" y="1369"/>
                    <a:pt x="511" y="1369"/>
                  </a:cubicBezTo>
                  <a:cubicBezTo>
                    <a:pt x="511" y="1381"/>
                    <a:pt x="511" y="1381"/>
                    <a:pt x="511" y="1381"/>
                  </a:cubicBezTo>
                  <a:cubicBezTo>
                    <a:pt x="511" y="1398"/>
                    <a:pt x="511" y="1398"/>
                    <a:pt x="511" y="1398"/>
                  </a:cubicBezTo>
                  <a:cubicBezTo>
                    <a:pt x="511" y="1410"/>
                    <a:pt x="511" y="1410"/>
                    <a:pt x="511" y="1410"/>
                  </a:cubicBezTo>
                  <a:cubicBezTo>
                    <a:pt x="504" y="1419"/>
                    <a:pt x="504" y="1419"/>
                    <a:pt x="504" y="1419"/>
                  </a:cubicBezTo>
                  <a:cubicBezTo>
                    <a:pt x="492" y="1419"/>
                    <a:pt x="492" y="1419"/>
                    <a:pt x="492" y="1419"/>
                  </a:cubicBezTo>
                  <a:cubicBezTo>
                    <a:pt x="470" y="1412"/>
                    <a:pt x="470" y="1412"/>
                    <a:pt x="470" y="1412"/>
                  </a:cubicBezTo>
                  <a:cubicBezTo>
                    <a:pt x="456" y="1396"/>
                    <a:pt x="456" y="1396"/>
                    <a:pt x="456" y="1396"/>
                  </a:cubicBezTo>
                  <a:cubicBezTo>
                    <a:pt x="449" y="1381"/>
                    <a:pt x="449" y="1381"/>
                    <a:pt x="449" y="1381"/>
                  </a:cubicBezTo>
                  <a:cubicBezTo>
                    <a:pt x="441" y="1360"/>
                    <a:pt x="441" y="1360"/>
                    <a:pt x="441" y="1360"/>
                  </a:cubicBezTo>
                  <a:cubicBezTo>
                    <a:pt x="437" y="1345"/>
                    <a:pt x="437" y="1345"/>
                    <a:pt x="437" y="1345"/>
                  </a:cubicBezTo>
                  <a:cubicBezTo>
                    <a:pt x="422" y="1302"/>
                    <a:pt x="422" y="1302"/>
                    <a:pt x="422" y="1302"/>
                  </a:cubicBezTo>
                  <a:cubicBezTo>
                    <a:pt x="413" y="1278"/>
                    <a:pt x="413" y="1278"/>
                    <a:pt x="413" y="1278"/>
                  </a:cubicBezTo>
                  <a:cubicBezTo>
                    <a:pt x="410" y="1261"/>
                    <a:pt x="410" y="1261"/>
                    <a:pt x="410" y="1261"/>
                  </a:cubicBezTo>
                  <a:cubicBezTo>
                    <a:pt x="396" y="1218"/>
                    <a:pt x="396" y="1218"/>
                    <a:pt x="396" y="1218"/>
                  </a:cubicBezTo>
                  <a:cubicBezTo>
                    <a:pt x="389" y="1209"/>
                    <a:pt x="389" y="1209"/>
                    <a:pt x="389" y="1209"/>
                  </a:cubicBezTo>
                  <a:lnTo>
                    <a:pt x="374" y="1199"/>
                  </a:lnTo>
                  <a:close/>
                  <a:moveTo>
                    <a:pt x="645" y="1537"/>
                  </a:moveTo>
                  <a:cubicBezTo>
                    <a:pt x="611" y="1537"/>
                    <a:pt x="611" y="1537"/>
                    <a:pt x="611" y="1537"/>
                  </a:cubicBezTo>
                  <a:cubicBezTo>
                    <a:pt x="599" y="1551"/>
                    <a:pt x="599" y="1551"/>
                    <a:pt x="599" y="1551"/>
                  </a:cubicBezTo>
                  <a:cubicBezTo>
                    <a:pt x="590" y="1561"/>
                    <a:pt x="590" y="1561"/>
                    <a:pt x="590" y="1561"/>
                  </a:cubicBezTo>
                  <a:cubicBezTo>
                    <a:pt x="583" y="1580"/>
                    <a:pt x="583" y="1580"/>
                    <a:pt x="583" y="1580"/>
                  </a:cubicBezTo>
                  <a:cubicBezTo>
                    <a:pt x="592" y="1599"/>
                    <a:pt x="592" y="1599"/>
                    <a:pt x="592" y="1599"/>
                  </a:cubicBezTo>
                  <a:cubicBezTo>
                    <a:pt x="611" y="1597"/>
                    <a:pt x="611" y="1597"/>
                    <a:pt x="611" y="1597"/>
                  </a:cubicBezTo>
                  <a:cubicBezTo>
                    <a:pt x="633" y="1582"/>
                    <a:pt x="633" y="1582"/>
                    <a:pt x="633" y="1582"/>
                  </a:cubicBezTo>
                  <a:cubicBezTo>
                    <a:pt x="647" y="1563"/>
                    <a:pt x="647" y="1563"/>
                    <a:pt x="647" y="1563"/>
                  </a:cubicBezTo>
                  <a:cubicBezTo>
                    <a:pt x="659" y="1556"/>
                    <a:pt x="659" y="1556"/>
                    <a:pt x="659" y="1556"/>
                  </a:cubicBezTo>
                  <a:cubicBezTo>
                    <a:pt x="664" y="1544"/>
                    <a:pt x="664" y="1544"/>
                    <a:pt x="664" y="1544"/>
                  </a:cubicBezTo>
                  <a:cubicBezTo>
                    <a:pt x="664" y="1534"/>
                    <a:pt x="664" y="1534"/>
                    <a:pt x="664" y="1534"/>
                  </a:cubicBezTo>
                  <a:lnTo>
                    <a:pt x="645" y="1537"/>
                  </a:lnTo>
                  <a:close/>
                  <a:moveTo>
                    <a:pt x="535" y="1743"/>
                  </a:moveTo>
                  <a:cubicBezTo>
                    <a:pt x="511" y="1764"/>
                    <a:pt x="511" y="1764"/>
                    <a:pt x="511" y="1764"/>
                  </a:cubicBezTo>
                  <a:cubicBezTo>
                    <a:pt x="494" y="1779"/>
                    <a:pt x="494" y="1779"/>
                    <a:pt x="494" y="1779"/>
                  </a:cubicBezTo>
                  <a:cubicBezTo>
                    <a:pt x="484" y="1805"/>
                    <a:pt x="484" y="1805"/>
                    <a:pt x="484" y="1805"/>
                  </a:cubicBezTo>
                  <a:cubicBezTo>
                    <a:pt x="477" y="1826"/>
                    <a:pt x="477" y="1826"/>
                    <a:pt x="477" y="1826"/>
                  </a:cubicBezTo>
                  <a:cubicBezTo>
                    <a:pt x="480" y="1848"/>
                    <a:pt x="480" y="1848"/>
                    <a:pt x="480" y="1848"/>
                  </a:cubicBezTo>
                  <a:cubicBezTo>
                    <a:pt x="468" y="1879"/>
                    <a:pt x="468" y="1879"/>
                    <a:pt x="468" y="1879"/>
                  </a:cubicBezTo>
                  <a:cubicBezTo>
                    <a:pt x="468" y="1901"/>
                    <a:pt x="468" y="1901"/>
                    <a:pt x="468" y="1901"/>
                  </a:cubicBezTo>
                  <a:cubicBezTo>
                    <a:pt x="470" y="1915"/>
                    <a:pt x="470" y="1915"/>
                    <a:pt x="470" y="1915"/>
                  </a:cubicBezTo>
                  <a:cubicBezTo>
                    <a:pt x="463" y="1929"/>
                    <a:pt x="463" y="1929"/>
                    <a:pt x="463" y="1929"/>
                  </a:cubicBezTo>
                  <a:cubicBezTo>
                    <a:pt x="458" y="1951"/>
                    <a:pt x="458" y="1951"/>
                    <a:pt x="458" y="1951"/>
                  </a:cubicBezTo>
                  <a:cubicBezTo>
                    <a:pt x="456" y="1968"/>
                    <a:pt x="456" y="1968"/>
                    <a:pt x="456" y="1968"/>
                  </a:cubicBezTo>
                  <a:cubicBezTo>
                    <a:pt x="451" y="1972"/>
                    <a:pt x="451" y="1972"/>
                    <a:pt x="451" y="1972"/>
                  </a:cubicBezTo>
                  <a:cubicBezTo>
                    <a:pt x="439" y="1992"/>
                    <a:pt x="439" y="1992"/>
                    <a:pt x="439" y="1992"/>
                  </a:cubicBezTo>
                  <a:cubicBezTo>
                    <a:pt x="441" y="2006"/>
                    <a:pt x="441" y="2006"/>
                    <a:pt x="441" y="2006"/>
                  </a:cubicBezTo>
                  <a:cubicBezTo>
                    <a:pt x="451" y="2023"/>
                    <a:pt x="451" y="2023"/>
                    <a:pt x="451" y="2023"/>
                  </a:cubicBezTo>
                  <a:cubicBezTo>
                    <a:pt x="451" y="2037"/>
                    <a:pt x="451" y="2037"/>
                    <a:pt x="451" y="2037"/>
                  </a:cubicBezTo>
                  <a:cubicBezTo>
                    <a:pt x="453" y="2054"/>
                    <a:pt x="453" y="2054"/>
                    <a:pt x="453" y="2054"/>
                  </a:cubicBezTo>
                  <a:cubicBezTo>
                    <a:pt x="468" y="2083"/>
                    <a:pt x="468" y="2083"/>
                    <a:pt x="468" y="2083"/>
                  </a:cubicBezTo>
                  <a:cubicBezTo>
                    <a:pt x="482" y="2099"/>
                    <a:pt x="482" y="2099"/>
                    <a:pt x="482" y="2099"/>
                  </a:cubicBezTo>
                  <a:cubicBezTo>
                    <a:pt x="513" y="2099"/>
                    <a:pt x="513" y="2099"/>
                    <a:pt x="513" y="2099"/>
                  </a:cubicBezTo>
                  <a:cubicBezTo>
                    <a:pt x="532" y="2090"/>
                    <a:pt x="532" y="2090"/>
                    <a:pt x="532" y="2090"/>
                  </a:cubicBezTo>
                  <a:cubicBezTo>
                    <a:pt x="549" y="2073"/>
                    <a:pt x="549" y="2073"/>
                    <a:pt x="549" y="2073"/>
                  </a:cubicBezTo>
                  <a:cubicBezTo>
                    <a:pt x="583" y="2054"/>
                    <a:pt x="583" y="2054"/>
                    <a:pt x="583" y="2054"/>
                  </a:cubicBezTo>
                  <a:cubicBezTo>
                    <a:pt x="583" y="2020"/>
                    <a:pt x="583" y="2020"/>
                    <a:pt x="583" y="2020"/>
                  </a:cubicBezTo>
                  <a:cubicBezTo>
                    <a:pt x="575" y="2013"/>
                    <a:pt x="575" y="2013"/>
                    <a:pt x="575" y="2013"/>
                  </a:cubicBezTo>
                  <a:cubicBezTo>
                    <a:pt x="566" y="2001"/>
                    <a:pt x="566" y="2001"/>
                    <a:pt x="566" y="2001"/>
                  </a:cubicBezTo>
                  <a:cubicBezTo>
                    <a:pt x="578" y="1970"/>
                    <a:pt x="578" y="1970"/>
                    <a:pt x="578" y="1970"/>
                  </a:cubicBezTo>
                  <a:cubicBezTo>
                    <a:pt x="578" y="1939"/>
                    <a:pt x="578" y="1939"/>
                    <a:pt x="578" y="1939"/>
                  </a:cubicBezTo>
                  <a:cubicBezTo>
                    <a:pt x="578" y="1925"/>
                    <a:pt x="578" y="1925"/>
                    <a:pt x="578" y="1925"/>
                  </a:cubicBezTo>
                  <a:cubicBezTo>
                    <a:pt x="590" y="1913"/>
                    <a:pt x="590" y="1913"/>
                    <a:pt x="590" y="1913"/>
                  </a:cubicBezTo>
                  <a:cubicBezTo>
                    <a:pt x="611" y="1903"/>
                    <a:pt x="611" y="1903"/>
                    <a:pt x="611" y="1903"/>
                  </a:cubicBezTo>
                  <a:cubicBezTo>
                    <a:pt x="611" y="1889"/>
                    <a:pt x="611" y="1889"/>
                    <a:pt x="611" y="1889"/>
                  </a:cubicBezTo>
                  <a:cubicBezTo>
                    <a:pt x="607" y="1874"/>
                    <a:pt x="607" y="1874"/>
                    <a:pt x="607" y="1874"/>
                  </a:cubicBezTo>
                  <a:cubicBezTo>
                    <a:pt x="609" y="1846"/>
                    <a:pt x="609" y="1846"/>
                    <a:pt x="609" y="1846"/>
                  </a:cubicBezTo>
                  <a:cubicBezTo>
                    <a:pt x="614" y="1838"/>
                    <a:pt x="614" y="1838"/>
                    <a:pt x="614" y="1838"/>
                  </a:cubicBezTo>
                  <a:cubicBezTo>
                    <a:pt x="621" y="1826"/>
                    <a:pt x="621" y="1826"/>
                    <a:pt x="621" y="1826"/>
                  </a:cubicBezTo>
                  <a:cubicBezTo>
                    <a:pt x="633" y="1798"/>
                    <a:pt x="633" y="1798"/>
                    <a:pt x="633" y="1798"/>
                  </a:cubicBezTo>
                  <a:cubicBezTo>
                    <a:pt x="628" y="1781"/>
                    <a:pt x="628" y="1781"/>
                    <a:pt x="628" y="1781"/>
                  </a:cubicBezTo>
                  <a:cubicBezTo>
                    <a:pt x="602" y="1757"/>
                    <a:pt x="602" y="1757"/>
                    <a:pt x="602" y="1757"/>
                  </a:cubicBezTo>
                  <a:cubicBezTo>
                    <a:pt x="575" y="1747"/>
                    <a:pt x="575" y="1747"/>
                    <a:pt x="575" y="1747"/>
                  </a:cubicBezTo>
                  <a:cubicBezTo>
                    <a:pt x="551" y="1738"/>
                    <a:pt x="551" y="1738"/>
                    <a:pt x="551" y="1738"/>
                  </a:cubicBezTo>
                  <a:lnTo>
                    <a:pt x="535" y="1743"/>
                  </a:lnTo>
                  <a:close/>
                </a:path>
              </a:pathLst>
            </a:custGeom>
            <a:solidFill>
              <a:srgbClr val="ABABAB"/>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2" name="Freeform 100">
              <a:extLst>
                <a:ext uri="{FF2B5EF4-FFF2-40B4-BE49-F238E27FC236}">
                  <a16:creationId xmlns:a16="http://schemas.microsoft.com/office/drawing/2014/main" id="{5E59C6F6-BACE-4CF6-AE2B-E698DC800631}"/>
                </a:ext>
              </a:extLst>
            </p:cNvPr>
            <p:cNvSpPr>
              <a:spLocks noEditPoints="1"/>
            </p:cNvSpPr>
            <p:nvPr/>
          </p:nvSpPr>
          <p:spPr bwMode="auto">
            <a:xfrm>
              <a:off x="1462" y="934"/>
              <a:ext cx="2255" cy="1349"/>
            </a:xfrm>
            <a:custGeom>
              <a:avLst/>
              <a:gdLst>
                <a:gd name="T0" fmla="*/ 409 w 4972"/>
                <a:gd name="T1" fmla="*/ 2526 h 2972"/>
                <a:gd name="T2" fmla="*/ 694 w 4972"/>
                <a:gd name="T3" fmla="*/ 2404 h 2972"/>
                <a:gd name="T4" fmla="*/ 993 w 4972"/>
                <a:gd name="T5" fmla="*/ 2353 h 2972"/>
                <a:gd name="T6" fmla="*/ 1276 w 4972"/>
                <a:gd name="T7" fmla="*/ 2451 h 2972"/>
                <a:gd name="T8" fmla="*/ 1700 w 4972"/>
                <a:gd name="T9" fmla="*/ 2272 h 2972"/>
                <a:gd name="T10" fmla="*/ 1958 w 4972"/>
                <a:gd name="T11" fmla="*/ 2653 h 2972"/>
                <a:gd name="T12" fmla="*/ 2126 w 4972"/>
                <a:gd name="T13" fmla="*/ 2863 h 2972"/>
                <a:gd name="T14" fmla="*/ 2618 w 4972"/>
                <a:gd name="T15" fmla="*/ 2825 h 2972"/>
                <a:gd name="T16" fmla="*/ 2717 w 4972"/>
                <a:gd name="T17" fmla="*/ 2637 h 2972"/>
                <a:gd name="T18" fmla="*/ 2861 w 4972"/>
                <a:gd name="T19" fmla="*/ 2562 h 2972"/>
                <a:gd name="T20" fmla="*/ 2994 w 4972"/>
                <a:gd name="T21" fmla="*/ 2172 h 2972"/>
                <a:gd name="T22" fmla="*/ 3121 w 4972"/>
                <a:gd name="T23" fmla="*/ 1584 h 2972"/>
                <a:gd name="T24" fmla="*/ 3268 w 4972"/>
                <a:gd name="T25" fmla="*/ 1656 h 2972"/>
                <a:gd name="T26" fmla="*/ 3148 w 4972"/>
                <a:gd name="T27" fmla="*/ 1792 h 2972"/>
                <a:gd name="T28" fmla="*/ 3518 w 4972"/>
                <a:gd name="T29" fmla="*/ 1789 h 2972"/>
                <a:gd name="T30" fmla="*/ 3781 w 4972"/>
                <a:gd name="T31" fmla="*/ 1574 h 2972"/>
                <a:gd name="T32" fmla="*/ 3955 w 4972"/>
                <a:gd name="T33" fmla="*/ 1126 h 2972"/>
                <a:gd name="T34" fmla="*/ 3164 w 4972"/>
                <a:gd name="T35" fmla="*/ 749 h 2972"/>
                <a:gd name="T36" fmla="*/ 2880 w 4972"/>
                <a:gd name="T37" fmla="*/ 1082 h 2972"/>
                <a:gd name="T38" fmla="*/ 3193 w 4972"/>
                <a:gd name="T39" fmla="*/ 691 h 2972"/>
                <a:gd name="T40" fmla="*/ 2949 w 4972"/>
                <a:gd name="T41" fmla="*/ 565 h 2972"/>
                <a:gd name="T42" fmla="*/ 2538 w 4972"/>
                <a:gd name="T43" fmla="*/ 809 h 2972"/>
                <a:gd name="T44" fmla="*/ 2274 w 4972"/>
                <a:gd name="T45" fmla="*/ 634 h 2972"/>
                <a:gd name="T46" fmla="*/ 1980 w 4972"/>
                <a:gd name="T47" fmla="*/ 553 h 2972"/>
                <a:gd name="T48" fmla="*/ 1737 w 4972"/>
                <a:gd name="T49" fmla="*/ 724 h 2972"/>
                <a:gd name="T50" fmla="*/ 1807 w 4972"/>
                <a:gd name="T51" fmla="*/ 780 h 2972"/>
                <a:gd name="T52" fmla="*/ 1626 w 4972"/>
                <a:gd name="T53" fmla="*/ 567 h 2972"/>
                <a:gd name="T54" fmla="*/ 1536 w 4972"/>
                <a:gd name="T55" fmla="*/ 611 h 2972"/>
                <a:gd name="T56" fmla="*/ 1522 w 4972"/>
                <a:gd name="T57" fmla="*/ 499 h 2972"/>
                <a:gd name="T58" fmla="*/ 1514 w 4972"/>
                <a:gd name="T59" fmla="*/ 122 h 2972"/>
                <a:gd name="T60" fmla="*/ 1156 w 4972"/>
                <a:gd name="T61" fmla="*/ 294 h 2972"/>
                <a:gd name="T62" fmla="*/ 1156 w 4972"/>
                <a:gd name="T63" fmla="*/ 359 h 2972"/>
                <a:gd name="T64" fmla="*/ 956 w 4972"/>
                <a:gd name="T65" fmla="*/ 577 h 2972"/>
                <a:gd name="T66" fmla="*/ 813 w 4972"/>
                <a:gd name="T67" fmla="*/ 840 h 2972"/>
                <a:gd name="T68" fmla="*/ 733 w 4972"/>
                <a:gd name="T69" fmla="*/ 669 h 2972"/>
                <a:gd name="T70" fmla="*/ 392 w 4972"/>
                <a:gd name="T71" fmla="*/ 562 h 2972"/>
                <a:gd name="T72" fmla="*/ 305 w 4972"/>
                <a:gd name="T73" fmla="*/ 352 h 2972"/>
                <a:gd name="T74" fmla="*/ 124 w 4972"/>
                <a:gd name="T75" fmla="*/ 913 h 2972"/>
                <a:gd name="T76" fmla="*/ 223 w 4972"/>
                <a:gd name="T77" fmla="*/ 1055 h 2972"/>
                <a:gd name="T78" fmla="*/ 124 w 4972"/>
                <a:gd name="T79" fmla="*/ 1121 h 2972"/>
                <a:gd name="T80" fmla="*/ 32 w 4972"/>
                <a:gd name="T81" fmla="*/ 1943 h 2972"/>
                <a:gd name="T82" fmla="*/ 291 w 4972"/>
                <a:gd name="T83" fmla="*/ 1866 h 2972"/>
                <a:gd name="T84" fmla="*/ 237 w 4972"/>
                <a:gd name="T85" fmla="*/ 2325 h 2972"/>
                <a:gd name="T86" fmla="*/ 196 w 4972"/>
                <a:gd name="T87" fmla="*/ 2255 h 2972"/>
                <a:gd name="T88" fmla="*/ 102 w 4972"/>
                <a:gd name="T89" fmla="*/ 2318 h 2972"/>
                <a:gd name="T90" fmla="*/ 90 w 4972"/>
                <a:gd name="T91" fmla="*/ 2103 h 2972"/>
                <a:gd name="T92" fmla="*/ 3294 w 4972"/>
                <a:gd name="T93" fmla="*/ 2729 h 2972"/>
                <a:gd name="T94" fmla="*/ 3531 w 4972"/>
                <a:gd name="T95" fmla="*/ 2533 h 2972"/>
                <a:gd name="T96" fmla="*/ 3442 w 4972"/>
                <a:gd name="T97" fmla="*/ 2492 h 2972"/>
                <a:gd name="T98" fmla="*/ 3363 w 4972"/>
                <a:gd name="T99" fmla="*/ 2238 h 2972"/>
                <a:gd name="T100" fmla="*/ 3306 w 4972"/>
                <a:gd name="T101" fmla="*/ 2619 h 2972"/>
                <a:gd name="T102" fmla="*/ 3475 w 4972"/>
                <a:gd name="T103" fmla="*/ 2496 h 2972"/>
                <a:gd name="T104" fmla="*/ 2988 w 4972"/>
                <a:gd name="T105" fmla="*/ 2741 h 2972"/>
                <a:gd name="T106" fmla="*/ 601 w 4972"/>
                <a:gd name="T107" fmla="*/ 381 h 2972"/>
                <a:gd name="T108" fmla="*/ 797 w 4972"/>
                <a:gd name="T109" fmla="*/ 551 h 2972"/>
                <a:gd name="T110" fmla="*/ 835 w 4972"/>
                <a:gd name="T111" fmla="*/ 400 h 2972"/>
                <a:gd name="T112" fmla="*/ 756 w 4972"/>
                <a:gd name="T113" fmla="*/ 347 h 2972"/>
                <a:gd name="T114" fmla="*/ 874 w 4972"/>
                <a:gd name="T115" fmla="*/ 603 h 2972"/>
                <a:gd name="T116" fmla="*/ 1420 w 4972"/>
                <a:gd name="T117" fmla="*/ 10 h 2972"/>
                <a:gd name="T118" fmla="*/ 249 w 4972"/>
                <a:gd name="T119" fmla="*/ 1963 h 2972"/>
                <a:gd name="T120" fmla="*/ 4860 w 4972"/>
                <a:gd name="T121" fmla="*/ 608 h 2972"/>
                <a:gd name="T122" fmla="*/ 3316 w 4972"/>
                <a:gd name="T123" fmla="*/ 1987 h 2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72" h="2972">
                  <a:moveTo>
                    <a:pt x="57" y="2416"/>
                  </a:moveTo>
                  <a:cubicBezTo>
                    <a:pt x="67" y="2411"/>
                    <a:pt x="67" y="2411"/>
                    <a:pt x="67" y="2411"/>
                  </a:cubicBezTo>
                  <a:cubicBezTo>
                    <a:pt x="81" y="2389"/>
                    <a:pt x="81" y="2389"/>
                    <a:pt x="81" y="2389"/>
                  </a:cubicBezTo>
                  <a:cubicBezTo>
                    <a:pt x="96" y="2389"/>
                    <a:pt x="96" y="2389"/>
                    <a:pt x="96" y="2389"/>
                  </a:cubicBezTo>
                  <a:cubicBezTo>
                    <a:pt x="120" y="2396"/>
                    <a:pt x="120" y="2396"/>
                    <a:pt x="120" y="2396"/>
                  </a:cubicBezTo>
                  <a:cubicBezTo>
                    <a:pt x="132" y="2399"/>
                    <a:pt x="132" y="2399"/>
                    <a:pt x="132" y="2399"/>
                  </a:cubicBezTo>
                  <a:cubicBezTo>
                    <a:pt x="134" y="2411"/>
                    <a:pt x="134" y="2411"/>
                    <a:pt x="134" y="2411"/>
                  </a:cubicBezTo>
                  <a:cubicBezTo>
                    <a:pt x="129" y="2427"/>
                    <a:pt x="129" y="2427"/>
                    <a:pt x="129" y="2427"/>
                  </a:cubicBezTo>
                  <a:cubicBezTo>
                    <a:pt x="141" y="2442"/>
                    <a:pt x="141" y="2442"/>
                    <a:pt x="141" y="2442"/>
                  </a:cubicBezTo>
                  <a:cubicBezTo>
                    <a:pt x="153" y="2454"/>
                    <a:pt x="153" y="2454"/>
                    <a:pt x="153" y="2454"/>
                  </a:cubicBezTo>
                  <a:cubicBezTo>
                    <a:pt x="167" y="2468"/>
                    <a:pt x="167" y="2468"/>
                    <a:pt x="167" y="2468"/>
                  </a:cubicBezTo>
                  <a:cubicBezTo>
                    <a:pt x="203" y="2480"/>
                    <a:pt x="203" y="2480"/>
                    <a:pt x="203" y="2480"/>
                  </a:cubicBezTo>
                  <a:cubicBezTo>
                    <a:pt x="270" y="2473"/>
                    <a:pt x="270" y="2473"/>
                    <a:pt x="270" y="2473"/>
                  </a:cubicBezTo>
                  <a:cubicBezTo>
                    <a:pt x="280" y="2461"/>
                    <a:pt x="280" y="2461"/>
                    <a:pt x="280" y="2461"/>
                  </a:cubicBezTo>
                  <a:cubicBezTo>
                    <a:pt x="282" y="2449"/>
                    <a:pt x="282" y="2449"/>
                    <a:pt x="282" y="2449"/>
                  </a:cubicBezTo>
                  <a:cubicBezTo>
                    <a:pt x="287" y="2437"/>
                    <a:pt x="287" y="2437"/>
                    <a:pt x="287" y="2437"/>
                  </a:cubicBezTo>
                  <a:cubicBezTo>
                    <a:pt x="302" y="2432"/>
                    <a:pt x="302" y="2432"/>
                    <a:pt x="302" y="2432"/>
                  </a:cubicBezTo>
                  <a:cubicBezTo>
                    <a:pt x="306" y="2439"/>
                    <a:pt x="306" y="2439"/>
                    <a:pt x="306" y="2439"/>
                  </a:cubicBezTo>
                  <a:cubicBezTo>
                    <a:pt x="318" y="2451"/>
                    <a:pt x="318" y="2451"/>
                    <a:pt x="318" y="2451"/>
                  </a:cubicBezTo>
                  <a:cubicBezTo>
                    <a:pt x="337" y="2471"/>
                    <a:pt x="337" y="2471"/>
                    <a:pt x="337" y="2471"/>
                  </a:cubicBezTo>
                  <a:cubicBezTo>
                    <a:pt x="359" y="2480"/>
                    <a:pt x="359" y="2480"/>
                    <a:pt x="359" y="2480"/>
                  </a:cubicBezTo>
                  <a:cubicBezTo>
                    <a:pt x="380" y="2487"/>
                    <a:pt x="380" y="2487"/>
                    <a:pt x="380" y="2487"/>
                  </a:cubicBezTo>
                  <a:cubicBezTo>
                    <a:pt x="397" y="2495"/>
                    <a:pt x="397" y="2495"/>
                    <a:pt x="397" y="2495"/>
                  </a:cubicBezTo>
                  <a:cubicBezTo>
                    <a:pt x="402" y="2511"/>
                    <a:pt x="402" y="2511"/>
                    <a:pt x="402" y="2511"/>
                  </a:cubicBezTo>
                  <a:cubicBezTo>
                    <a:pt x="409" y="2526"/>
                    <a:pt x="409" y="2526"/>
                    <a:pt x="409" y="2526"/>
                  </a:cubicBezTo>
                  <a:cubicBezTo>
                    <a:pt x="419" y="2533"/>
                    <a:pt x="419" y="2533"/>
                    <a:pt x="419" y="2533"/>
                  </a:cubicBezTo>
                  <a:cubicBezTo>
                    <a:pt x="460" y="2545"/>
                    <a:pt x="460" y="2545"/>
                    <a:pt x="460" y="2545"/>
                  </a:cubicBezTo>
                  <a:cubicBezTo>
                    <a:pt x="476" y="2554"/>
                    <a:pt x="476" y="2554"/>
                    <a:pt x="476" y="2554"/>
                  </a:cubicBezTo>
                  <a:cubicBezTo>
                    <a:pt x="495" y="2554"/>
                    <a:pt x="495" y="2554"/>
                    <a:pt x="495" y="2554"/>
                  </a:cubicBezTo>
                  <a:cubicBezTo>
                    <a:pt x="498" y="2535"/>
                    <a:pt x="498" y="2535"/>
                    <a:pt x="498" y="2535"/>
                  </a:cubicBezTo>
                  <a:cubicBezTo>
                    <a:pt x="510" y="2518"/>
                    <a:pt x="510" y="2518"/>
                    <a:pt x="510" y="2518"/>
                  </a:cubicBezTo>
                  <a:cubicBezTo>
                    <a:pt x="510" y="2509"/>
                    <a:pt x="510" y="2509"/>
                    <a:pt x="510" y="2509"/>
                  </a:cubicBezTo>
                  <a:cubicBezTo>
                    <a:pt x="519" y="2487"/>
                    <a:pt x="519" y="2487"/>
                    <a:pt x="519" y="2487"/>
                  </a:cubicBezTo>
                  <a:cubicBezTo>
                    <a:pt x="539" y="2471"/>
                    <a:pt x="539" y="2471"/>
                    <a:pt x="539" y="2471"/>
                  </a:cubicBezTo>
                  <a:cubicBezTo>
                    <a:pt x="553" y="2463"/>
                    <a:pt x="553" y="2463"/>
                    <a:pt x="553" y="2463"/>
                  </a:cubicBezTo>
                  <a:cubicBezTo>
                    <a:pt x="572" y="2456"/>
                    <a:pt x="572" y="2456"/>
                    <a:pt x="572" y="2456"/>
                  </a:cubicBezTo>
                  <a:cubicBezTo>
                    <a:pt x="574" y="2442"/>
                    <a:pt x="574" y="2442"/>
                    <a:pt x="574" y="2442"/>
                  </a:cubicBezTo>
                  <a:cubicBezTo>
                    <a:pt x="572" y="2432"/>
                    <a:pt x="572" y="2432"/>
                    <a:pt x="572" y="2432"/>
                  </a:cubicBezTo>
                  <a:cubicBezTo>
                    <a:pt x="567" y="2420"/>
                    <a:pt x="567" y="2420"/>
                    <a:pt x="567" y="2420"/>
                  </a:cubicBezTo>
                  <a:cubicBezTo>
                    <a:pt x="551" y="2416"/>
                    <a:pt x="551" y="2416"/>
                    <a:pt x="551" y="2416"/>
                  </a:cubicBezTo>
                  <a:cubicBezTo>
                    <a:pt x="553" y="2399"/>
                    <a:pt x="553" y="2399"/>
                    <a:pt x="553" y="2399"/>
                  </a:cubicBezTo>
                  <a:cubicBezTo>
                    <a:pt x="579" y="2389"/>
                    <a:pt x="579" y="2389"/>
                    <a:pt x="579" y="2389"/>
                  </a:cubicBezTo>
                  <a:cubicBezTo>
                    <a:pt x="594" y="2384"/>
                    <a:pt x="594" y="2384"/>
                    <a:pt x="594" y="2384"/>
                  </a:cubicBezTo>
                  <a:cubicBezTo>
                    <a:pt x="603" y="2380"/>
                    <a:pt x="603" y="2380"/>
                    <a:pt x="603" y="2380"/>
                  </a:cubicBezTo>
                  <a:cubicBezTo>
                    <a:pt x="610" y="2389"/>
                    <a:pt x="610" y="2389"/>
                    <a:pt x="610" y="2389"/>
                  </a:cubicBezTo>
                  <a:cubicBezTo>
                    <a:pt x="622" y="2411"/>
                    <a:pt x="622" y="2411"/>
                    <a:pt x="622" y="2411"/>
                  </a:cubicBezTo>
                  <a:cubicBezTo>
                    <a:pt x="642" y="2420"/>
                    <a:pt x="642" y="2420"/>
                    <a:pt x="642" y="2420"/>
                  </a:cubicBezTo>
                  <a:cubicBezTo>
                    <a:pt x="665" y="2416"/>
                    <a:pt x="665" y="2416"/>
                    <a:pt x="665" y="2416"/>
                  </a:cubicBezTo>
                  <a:cubicBezTo>
                    <a:pt x="675" y="2408"/>
                    <a:pt x="675" y="2408"/>
                    <a:pt x="675" y="2408"/>
                  </a:cubicBezTo>
                  <a:cubicBezTo>
                    <a:pt x="694" y="2404"/>
                    <a:pt x="694" y="2404"/>
                    <a:pt x="694" y="2404"/>
                  </a:cubicBezTo>
                  <a:cubicBezTo>
                    <a:pt x="742" y="2406"/>
                    <a:pt x="742" y="2406"/>
                    <a:pt x="742" y="2406"/>
                  </a:cubicBezTo>
                  <a:cubicBezTo>
                    <a:pt x="773" y="2416"/>
                    <a:pt x="773" y="2416"/>
                    <a:pt x="773" y="2416"/>
                  </a:cubicBezTo>
                  <a:cubicBezTo>
                    <a:pt x="802" y="2439"/>
                    <a:pt x="802" y="2439"/>
                    <a:pt x="802" y="2439"/>
                  </a:cubicBezTo>
                  <a:cubicBezTo>
                    <a:pt x="809" y="2459"/>
                    <a:pt x="809" y="2459"/>
                    <a:pt x="809" y="2459"/>
                  </a:cubicBezTo>
                  <a:cubicBezTo>
                    <a:pt x="811" y="2480"/>
                    <a:pt x="811" y="2480"/>
                    <a:pt x="811" y="2480"/>
                  </a:cubicBezTo>
                  <a:cubicBezTo>
                    <a:pt x="816" y="2492"/>
                    <a:pt x="816" y="2492"/>
                    <a:pt x="816" y="2492"/>
                  </a:cubicBezTo>
                  <a:cubicBezTo>
                    <a:pt x="840" y="2504"/>
                    <a:pt x="840" y="2504"/>
                    <a:pt x="840" y="2504"/>
                  </a:cubicBezTo>
                  <a:cubicBezTo>
                    <a:pt x="843" y="2509"/>
                    <a:pt x="843" y="2509"/>
                    <a:pt x="843" y="2509"/>
                  </a:cubicBezTo>
                  <a:cubicBezTo>
                    <a:pt x="869" y="2514"/>
                    <a:pt x="869" y="2514"/>
                    <a:pt x="869" y="2514"/>
                  </a:cubicBezTo>
                  <a:cubicBezTo>
                    <a:pt x="893" y="2507"/>
                    <a:pt x="893" y="2507"/>
                    <a:pt x="893" y="2507"/>
                  </a:cubicBezTo>
                  <a:cubicBezTo>
                    <a:pt x="910" y="2502"/>
                    <a:pt x="910" y="2502"/>
                    <a:pt x="910" y="2502"/>
                  </a:cubicBezTo>
                  <a:cubicBezTo>
                    <a:pt x="941" y="2504"/>
                    <a:pt x="941" y="2504"/>
                    <a:pt x="941" y="2504"/>
                  </a:cubicBezTo>
                  <a:cubicBezTo>
                    <a:pt x="958" y="2502"/>
                    <a:pt x="958" y="2502"/>
                    <a:pt x="958" y="2502"/>
                  </a:cubicBezTo>
                  <a:cubicBezTo>
                    <a:pt x="955" y="2487"/>
                    <a:pt x="955" y="2487"/>
                    <a:pt x="955" y="2487"/>
                  </a:cubicBezTo>
                  <a:cubicBezTo>
                    <a:pt x="950" y="2480"/>
                    <a:pt x="950" y="2480"/>
                    <a:pt x="950" y="2480"/>
                  </a:cubicBezTo>
                  <a:cubicBezTo>
                    <a:pt x="948" y="2471"/>
                    <a:pt x="948" y="2471"/>
                    <a:pt x="948" y="2471"/>
                  </a:cubicBezTo>
                  <a:cubicBezTo>
                    <a:pt x="929" y="2463"/>
                    <a:pt x="929" y="2463"/>
                    <a:pt x="929" y="2463"/>
                  </a:cubicBezTo>
                  <a:cubicBezTo>
                    <a:pt x="922" y="2449"/>
                    <a:pt x="922" y="2449"/>
                    <a:pt x="922" y="2449"/>
                  </a:cubicBezTo>
                  <a:cubicBezTo>
                    <a:pt x="941" y="2435"/>
                    <a:pt x="941" y="2435"/>
                    <a:pt x="941" y="2435"/>
                  </a:cubicBezTo>
                  <a:cubicBezTo>
                    <a:pt x="955" y="2427"/>
                    <a:pt x="955" y="2427"/>
                    <a:pt x="955" y="2427"/>
                  </a:cubicBezTo>
                  <a:cubicBezTo>
                    <a:pt x="969" y="2418"/>
                    <a:pt x="969" y="2418"/>
                    <a:pt x="969" y="2418"/>
                  </a:cubicBezTo>
                  <a:cubicBezTo>
                    <a:pt x="972" y="2401"/>
                    <a:pt x="972" y="2401"/>
                    <a:pt x="972" y="2401"/>
                  </a:cubicBezTo>
                  <a:cubicBezTo>
                    <a:pt x="979" y="2389"/>
                    <a:pt x="979" y="2389"/>
                    <a:pt x="979" y="2389"/>
                  </a:cubicBezTo>
                  <a:cubicBezTo>
                    <a:pt x="981" y="2361"/>
                    <a:pt x="981" y="2361"/>
                    <a:pt x="981" y="2361"/>
                  </a:cubicBezTo>
                  <a:cubicBezTo>
                    <a:pt x="993" y="2353"/>
                    <a:pt x="993" y="2353"/>
                    <a:pt x="993" y="2353"/>
                  </a:cubicBezTo>
                  <a:cubicBezTo>
                    <a:pt x="1013" y="2341"/>
                    <a:pt x="1013" y="2341"/>
                    <a:pt x="1013" y="2341"/>
                  </a:cubicBezTo>
                  <a:cubicBezTo>
                    <a:pt x="1015" y="2329"/>
                    <a:pt x="1015" y="2329"/>
                    <a:pt x="1015" y="2329"/>
                  </a:cubicBezTo>
                  <a:cubicBezTo>
                    <a:pt x="1024" y="2317"/>
                    <a:pt x="1024" y="2317"/>
                    <a:pt x="1024" y="2317"/>
                  </a:cubicBezTo>
                  <a:cubicBezTo>
                    <a:pt x="1044" y="2320"/>
                    <a:pt x="1044" y="2320"/>
                    <a:pt x="1044" y="2320"/>
                  </a:cubicBezTo>
                  <a:cubicBezTo>
                    <a:pt x="1075" y="2317"/>
                    <a:pt x="1075" y="2317"/>
                    <a:pt x="1075" y="2317"/>
                  </a:cubicBezTo>
                  <a:cubicBezTo>
                    <a:pt x="1113" y="2327"/>
                    <a:pt x="1113" y="2327"/>
                    <a:pt x="1113" y="2327"/>
                  </a:cubicBezTo>
                  <a:cubicBezTo>
                    <a:pt x="1147" y="2334"/>
                    <a:pt x="1147" y="2334"/>
                    <a:pt x="1147" y="2334"/>
                  </a:cubicBezTo>
                  <a:cubicBezTo>
                    <a:pt x="1159" y="2344"/>
                    <a:pt x="1159" y="2344"/>
                    <a:pt x="1159" y="2344"/>
                  </a:cubicBezTo>
                  <a:cubicBezTo>
                    <a:pt x="1159" y="2365"/>
                    <a:pt x="1159" y="2365"/>
                    <a:pt x="1159" y="2365"/>
                  </a:cubicBezTo>
                  <a:cubicBezTo>
                    <a:pt x="1159" y="2377"/>
                    <a:pt x="1159" y="2377"/>
                    <a:pt x="1159" y="2377"/>
                  </a:cubicBezTo>
                  <a:cubicBezTo>
                    <a:pt x="1147" y="2406"/>
                    <a:pt x="1147" y="2406"/>
                    <a:pt x="1147" y="2406"/>
                  </a:cubicBezTo>
                  <a:cubicBezTo>
                    <a:pt x="1135" y="2432"/>
                    <a:pt x="1135" y="2432"/>
                    <a:pt x="1135" y="2432"/>
                  </a:cubicBezTo>
                  <a:cubicBezTo>
                    <a:pt x="1144" y="2444"/>
                    <a:pt x="1144" y="2444"/>
                    <a:pt x="1144" y="2444"/>
                  </a:cubicBezTo>
                  <a:cubicBezTo>
                    <a:pt x="1156" y="2451"/>
                    <a:pt x="1156" y="2451"/>
                    <a:pt x="1156" y="2451"/>
                  </a:cubicBezTo>
                  <a:cubicBezTo>
                    <a:pt x="1168" y="2463"/>
                    <a:pt x="1168" y="2463"/>
                    <a:pt x="1168" y="2463"/>
                  </a:cubicBezTo>
                  <a:cubicBezTo>
                    <a:pt x="1178" y="2459"/>
                    <a:pt x="1178" y="2459"/>
                    <a:pt x="1178" y="2459"/>
                  </a:cubicBezTo>
                  <a:cubicBezTo>
                    <a:pt x="1192" y="2468"/>
                    <a:pt x="1192" y="2468"/>
                    <a:pt x="1192" y="2468"/>
                  </a:cubicBezTo>
                  <a:cubicBezTo>
                    <a:pt x="1199" y="2487"/>
                    <a:pt x="1199" y="2487"/>
                    <a:pt x="1199" y="2487"/>
                  </a:cubicBezTo>
                  <a:cubicBezTo>
                    <a:pt x="1223" y="2492"/>
                    <a:pt x="1223" y="2492"/>
                    <a:pt x="1223" y="2492"/>
                  </a:cubicBezTo>
                  <a:cubicBezTo>
                    <a:pt x="1230" y="2478"/>
                    <a:pt x="1230" y="2478"/>
                    <a:pt x="1230" y="2478"/>
                  </a:cubicBezTo>
                  <a:cubicBezTo>
                    <a:pt x="1233" y="2471"/>
                    <a:pt x="1233" y="2471"/>
                    <a:pt x="1233" y="2471"/>
                  </a:cubicBezTo>
                  <a:cubicBezTo>
                    <a:pt x="1247" y="2461"/>
                    <a:pt x="1247" y="2461"/>
                    <a:pt x="1247" y="2461"/>
                  </a:cubicBezTo>
                  <a:cubicBezTo>
                    <a:pt x="1254" y="2471"/>
                    <a:pt x="1254" y="2471"/>
                    <a:pt x="1254" y="2471"/>
                  </a:cubicBezTo>
                  <a:cubicBezTo>
                    <a:pt x="1266" y="2473"/>
                    <a:pt x="1266" y="2473"/>
                    <a:pt x="1266" y="2473"/>
                  </a:cubicBezTo>
                  <a:cubicBezTo>
                    <a:pt x="1276" y="2451"/>
                    <a:pt x="1276" y="2451"/>
                    <a:pt x="1276" y="2451"/>
                  </a:cubicBezTo>
                  <a:cubicBezTo>
                    <a:pt x="1295" y="2447"/>
                    <a:pt x="1295" y="2447"/>
                    <a:pt x="1295" y="2447"/>
                  </a:cubicBezTo>
                  <a:cubicBezTo>
                    <a:pt x="1305" y="2442"/>
                    <a:pt x="1305" y="2442"/>
                    <a:pt x="1305" y="2442"/>
                  </a:cubicBezTo>
                  <a:cubicBezTo>
                    <a:pt x="1319" y="2425"/>
                    <a:pt x="1319" y="2425"/>
                    <a:pt x="1319" y="2425"/>
                  </a:cubicBezTo>
                  <a:cubicBezTo>
                    <a:pt x="1326" y="2401"/>
                    <a:pt x="1326" y="2401"/>
                    <a:pt x="1326" y="2401"/>
                  </a:cubicBezTo>
                  <a:cubicBezTo>
                    <a:pt x="1352" y="2387"/>
                    <a:pt x="1352" y="2387"/>
                    <a:pt x="1352" y="2387"/>
                  </a:cubicBezTo>
                  <a:cubicBezTo>
                    <a:pt x="1362" y="2396"/>
                    <a:pt x="1362" y="2396"/>
                    <a:pt x="1362" y="2396"/>
                  </a:cubicBezTo>
                  <a:cubicBezTo>
                    <a:pt x="1369" y="2401"/>
                    <a:pt x="1369" y="2401"/>
                    <a:pt x="1369" y="2401"/>
                  </a:cubicBezTo>
                  <a:cubicBezTo>
                    <a:pt x="1398" y="2389"/>
                    <a:pt x="1398" y="2389"/>
                    <a:pt x="1398" y="2389"/>
                  </a:cubicBezTo>
                  <a:cubicBezTo>
                    <a:pt x="1429" y="2353"/>
                    <a:pt x="1429" y="2353"/>
                    <a:pt x="1429" y="2353"/>
                  </a:cubicBezTo>
                  <a:cubicBezTo>
                    <a:pt x="1465" y="2315"/>
                    <a:pt x="1465" y="2315"/>
                    <a:pt x="1465" y="2315"/>
                  </a:cubicBezTo>
                  <a:cubicBezTo>
                    <a:pt x="1484" y="2291"/>
                    <a:pt x="1484" y="2291"/>
                    <a:pt x="1484" y="2291"/>
                  </a:cubicBezTo>
                  <a:cubicBezTo>
                    <a:pt x="1489" y="2260"/>
                    <a:pt x="1489" y="2260"/>
                    <a:pt x="1489" y="2260"/>
                  </a:cubicBezTo>
                  <a:cubicBezTo>
                    <a:pt x="1501" y="2246"/>
                    <a:pt x="1501" y="2246"/>
                    <a:pt x="1501" y="2246"/>
                  </a:cubicBezTo>
                  <a:cubicBezTo>
                    <a:pt x="1510" y="2229"/>
                    <a:pt x="1510" y="2229"/>
                    <a:pt x="1510" y="2229"/>
                  </a:cubicBezTo>
                  <a:cubicBezTo>
                    <a:pt x="1527" y="2214"/>
                    <a:pt x="1527" y="2214"/>
                    <a:pt x="1527" y="2214"/>
                  </a:cubicBezTo>
                  <a:cubicBezTo>
                    <a:pt x="1542" y="2205"/>
                    <a:pt x="1542" y="2205"/>
                    <a:pt x="1542" y="2205"/>
                  </a:cubicBezTo>
                  <a:cubicBezTo>
                    <a:pt x="1563" y="2222"/>
                    <a:pt x="1563" y="2222"/>
                    <a:pt x="1563" y="2222"/>
                  </a:cubicBezTo>
                  <a:cubicBezTo>
                    <a:pt x="1568" y="2236"/>
                    <a:pt x="1568" y="2236"/>
                    <a:pt x="1568" y="2236"/>
                  </a:cubicBezTo>
                  <a:cubicBezTo>
                    <a:pt x="1573" y="2250"/>
                    <a:pt x="1573" y="2250"/>
                    <a:pt x="1573" y="2250"/>
                  </a:cubicBezTo>
                  <a:cubicBezTo>
                    <a:pt x="1589" y="2258"/>
                    <a:pt x="1589" y="2258"/>
                    <a:pt x="1589" y="2258"/>
                  </a:cubicBezTo>
                  <a:cubicBezTo>
                    <a:pt x="1618" y="2265"/>
                    <a:pt x="1618" y="2265"/>
                    <a:pt x="1618" y="2265"/>
                  </a:cubicBezTo>
                  <a:cubicBezTo>
                    <a:pt x="1640" y="2272"/>
                    <a:pt x="1640" y="2272"/>
                    <a:pt x="1640" y="2272"/>
                  </a:cubicBezTo>
                  <a:cubicBezTo>
                    <a:pt x="1652" y="2284"/>
                    <a:pt x="1652" y="2284"/>
                    <a:pt x="1652" y="2284"/>
                  </a:cubicBezTo>
                  <a:cubicBezTo>
                    <a:pt x="1690" y="2279"/>
                    <a:pt x="1690" y="2279"/>
                    <a:pt x="1690" y="2279"/>
                  </a:cubicBezTo>
                  <a:cubicBezTo>
                    <a:pt x="1700" y="2272"/>
                    <a:pt x="1700" y="2272"/>
                    <a:pt x="1700" y="2272"/>
                  </a:cubicBezTo>
                  <a:cubicBezTo>
                    <a:pt x="1724" y="2284"/>
                    <a:pt x="1724" y="2284"/>
                    <a:pt x="1724" y="2284"/>
                  </a:cubicBezTo>
                  <a:cubicBezTo>
                    <a:pt x="1743" y="2296"/>
                    <a:pt x="1743" y="2296"/>
                    <a:pt x="1743" y="2296"/>
                  </a:cubicBezTo>
                  <a:cubicBezTo>
                    <a:pt x="1750" y="2308"/>
                    <a:pt x="1750" y="2308"/>
                    <a:pt x="1750" y="2308"/>
                  </a:cubicBezTo>
                  <a:cubicBezTo>
                    <a:pt x="1752" y="2315"/>
                    <a:pt x="1752" y="2315"/>
                    <a:pt x="1752" y="2315"/>
                  </a:cubicBezTo>
                  <a:cubicBezTo>
                    <a:pt x="1755" y="2329"/>
                    <a:pt x="1755" y="2329"/>
                    <a:pt x="1755" y="2329"/>
                  </a:cubicBezTo>
                  <a:cubicBezTo>
                    <a:pt x="1757" y="2344"/>
                    <a:pt x="1757" y="2344"/>
                    <a:pt x="1757" y="2344"/>
                  </a:cubicBezTo>
                  <a:cubicBezTo>
                    <a:pt x="1776" y="2370"/>
                    <a:pt x="1776" y="2370"/>
                    <a:pt x="1776" y="2370"/>
                  </a:cubicBezTo>
                  <a:cubicBezTo>
                    <a:pt x="1798" y="2401"/>
                    <a:pt x="1798" y="2401"/>
                    <a:pt x="1798" y="2401"/>
                  </a:cubicBezTo>
                  <a:cubicBezTo>
                    <a:pt x="1814" y="2423"/>
                    <a:pt x="1814" y="2423"/>
                    <a:pt x="1814" y="2423"/>
                  </a:cubicBezTo>
                  <a:cubicBezTo>
                    <a:pt x="1831" y="2439"/>
                    <a:pt x="1831" y="2439"/>
                    <a:pt x="1831" y="2439"/>
                  </a:cubicBezTo>
                  <a:cubicBezTo>
                    <a:pt x="1838" y="2459"/>
                    <a:pt x="1838" y="2459"/>
                    <a:pt x="1838" y="2459"/>
                  </a:cubicBezTo>
                  <a:cubicBezTo>
                    <a:pt x="1834" y="2475"/>
                    <a:pt x="1834" y="2475"/>
                    <a:pt x="1834" y="2475"/>
                  </a:cubicBezTo>
                  <a:cubicBezTo>
                    <a:pt x="1838" y="2497"/>
                    <a:pt x="1838" y="2497"/>
                    <a:pt x="1838" y="2497"/>
                  </a:cubicBezTo>
                  <a:cubicBezTo>
                    <a:pt x="1819" y="2507"/>
                    <a:pt x="1819" y="2507"/>
                    <a:pt x="1819" y="2507"/>
                  </a:cubicBezTo>
                  <a:cubicBezTo>
                    <a:pt x="1814" y="2523"/>
                    <a:pt x="1814" y="2523"/>
                    <a:pt x="1814" y="2523"/>
                  </a:cubicBezTo>
                  <a:cubicBezTo>
                    <a:pt x="1834" y="2533"/>
                    <a:pt x="1834" y="2533"/>
                    <a:pt x="1834" y="2533"/>
                  </a:cubicBezTo>
                  <a:cubicBezTo>
                    <a:pt x="1855" y="2533"/>
                    <a:pt x="1855" y="2533"/>
                    <a:pt x="1855" y="2533"/>
                  </a:cubicBezTo>
                  <a:cubicBezTo>
                    <a:pt x="1867" y="2535"/>
                    <a:pt x="1867" y="2535"/>
                    <a:pt x="1867" y="2535"/>
                  </a:cubicBezTo>
                  <a:cubicBezTo>
                    <a:pt x="1877" y="2545"/>
                    <a:pt x="1877" y="2545"/>
                    <a:pt x="1877" y="2545"/>
                  </a:cubicBezTo>
                  <a:cubicBezTo>
                    <a:pt x="1891" y="2562"/>
                    <a:pt x="1891" y="2562"/>
                    <a:pt x="1891" y="2562"/>
                  </a:cubicBezTo>
                  <a:cubicBezTo>
                    <a:pt x="1894" y="2581"/>
                    <a:pt x="1894" y="2581"/>
                    <a:pt x="1894" y="2581"/>
                  </a:cubicBezTo>
                  <a:cubicBezTo>
                    <a:pt x="1903" y="2617"/>
                    <a:pt x="1903" y="2617"/>
                    <a:pt x="1903" y="2617"/>
                  </a:cubicBezTo>
                  <a:cubicBezTo>
                    <a:pt x="1908" y="2641"/>
                    <a:pt x="1908" y="2641"/>
                    <a:pt x="1908" y="2641"/>
                  </a:cubicBezTo>
                  <a:cubicBezTo>
                    <a:pt x="1929" y="2657"/>
                    <a:pt x="1929" y="2657"/>
                    <a:pt x="1929" y="2657"/>
                  </a:cubicBezTo>
                  <a:cubicBezTo>
                    <a:pt x="1958" y="2653"/>
                    <a:pt x="1958" y="2653"/>
                    <a:pt x="1958" y="2653"/>
                  </a:cubicBezTo>
                  <a:cubicBezTo>
                    <a:pt x="1980" y="2638"/>
                    <a:pt x="1980" y="2638"/>
                    <a:pt x="1980" y="2638"/>
                  </a:cubicBezTo>
                  <a:cubicBezTo>
                    <a:pt x="1992" y="2631"/>
                    <a:pt x="1992" y="2631"/>
                    <a:pt x="1992" y="2631"/>
                  </a:cubicBezTo>
                  <a:cubicBezTo>
                    <a:pt x="2011" y="2633"/>
                    <a:pt x="2011" y="2633"/>
                    <a:pt x="2011" y="2633"/>
                  </a:cubicBezTo>
                  <a:cubicBezTo>
                    <a:pt x="2025" y="2638"/>
                    <a:pt x="2025" y="2638"/>
                    <a:pt x="2025" y="2638"/>
                  </a:cubicBezTo>
                  <a:cubicBezTo>
                    <a:pt x="2035" y="2650"/>
                    <a:pt x="2035" y="2650"/>
                    <a:pt x="2035" y="2650"/>
                  </a:cubicBezTo>
                  <a:cubicBezTo>
                    <a:pt x="2032" y="2667"/>
                    <a:pt x="2032" y="2667"/>
                    <a:pt x="2032" y="2667"/>
                  </a:cubicBezTo>
                  <a:cubicBezTo>
                    <a:pt x="2025" y="2677"/>
                    <a:pt x="2025" y="2677"/>
                    <a:pt x="2025" y="2677"/>
                  </a:cubicBezTo>
                  <a:cubicBezTo>
                    <a:pt x="2016" y="2688"/>
                    <a:pt x="2016" y="2688"/>
                    <a:pt x="2016" y="2688"/>
                  </a:cubicBezTo>
                  <a:cubicBezTo>
                    <a:pt x="2001" y="2703"/>
                    <a:pt x="2001" y="2703"/>
                    <a:pt x="2001" y="2703"/>
                  </a:cubicBezTo>
                  <a:cubicBezTo>
                    <a:pt x="1989" y="2717"/>
                    <a:pt x="1989" y="2717"/>
                    <a:pt x="1989" y="2717"/>
                  </a:cubicBezTo>
                  <a:cubicBezTo>
                    <a:pt x="1996" y="2741"/>
                    <a:pt x="1996" y="2741"/>
                    <a:pt x="1996" y="2741"/>
                  </a:cubicBezTo>
                  <a:cubicBezTo>
                    <a:pt x="2011" y="2743"/>
                    <a:pt x="2011" y="2743"/>
                    <a:pt x="2011" y="2743"/>
                  </a:cubicBezTo>
                  <a:cubicBezTo>
                    <a:pt x="2020" y="2746"/>
                    <a:pt x="2020" y="2746"/>
                    <a:pt x="2020" y="2746"/>
                  </a:cubicBezTo>
                  <a:cubicBezTo>
                    <a:pt x="2040" y="2734"/>
                    <a:pt x="2040" y="2734"/>
                    <a:pt x="2040" y="2734"/>
                  </a:cubicBezTo>
                  <a:cubicBezTo>
                    <a:pt x="2051" y="2736"/>
                    <a:pt x="2051" y="2736"/>
                    <a:pt x="2051" y="2736"/>
                  </a:cubicBezTo>
                  <a:cubicBezTo>
                    <a:pt x="2078" y="2739"/>
                    <a:pt x="2078" y="2739"/>
                    <a:pt x="2078" y="2739"/>
                  </a:cubicBezTo>
                  <a:cubicBezTo>
                    <a:pt x="2097" y="2751"/>
                    <a:pt x="2097" y="2751"/>
                    <a:pt x="2097" y="2751"/>
                  </a:cubicBezTo>
                  <a:cubicBezTo>
                    <a:pt x="2116" y="2767"/>
                    <a:pt x="2116" y="2767"/>
                    <a:pt x="2116" y="2767"/>
                  </a:cubicBezTo>
                  <a:cubicBezTo>
                    <a:pt x="2121" y="2777"/>
                    <a:pt x="2121" y="2777"/>
                    <a:pt x="2121" y="2777"/>
                  </a:cubicBezTo>
                  <a:cubicBezTo>
                    <a:pt x="2123" y="2796"/>
                    <a:pt x="2123" y="2796"/>
                    <a:pt x="2123" y="2796"/>
                  </a:cubicBezTo>
                  <a:cubicBezTo>
                    <a:pt x="2121" y="2818"/>
                    <a:pt x="2121" y="2818"/>
                    <a:pt x="2121" y="2818"/>
                  </a:cubicBezTo>
                  <a:cubicBezTo>
                    <a:pt x="2111" y="2830"/>
                    <a:pt x="2111" y="2830"/>
                    <a:pt x="2111" y="2830"/>
                  </a:cubicBezTo>
                  <a:cubicBezTo>
                    <a:pt x="2109" y="2846"/>
                    <a:pt x="2109" y="2846"/>
                    <a:pt x="2109" y="2846"/>
                  </a:cubicBezTo>
                  <a:cubicBezTo>
                    <a:pt x="2107" y="2860"/>
                    <a:pt x="2107" y="2860"/>
                    <a:pt x="2107" y="2860"/>
                  </a:cubicBezTo>
                  <a:cubicBezTo>
                    <a:pt x="2126" y="2863"/>
                    <a:pt x="2126" y="2863"/>
                    <a:pt x="2126" y="2863"/>
                  </a:cubicBezTo>
                  <a:cubicBezTo>
                    <a:pt x="2143" y="2877"/>
                    <a:pt x="2143" y="2877"/>
                    <a:pt x="2143" y="2877"/>
                  </a:cubicBezTo>
                  <a:cubicBezTo>
                    <a:pt x="2163" y="2901"/>
                    <a:pt x="2163" y="2901"/>
                    <a:pt x="2163" y="2901"/>
                  </a:cubicBezTo>
                  <a:cubicBezTo>
                    <a:pt x="2177" y="2921"/>
                    <a:pt x="2177" y="2921"/>
                    <a:pt x="2177" y="2921"/>
                  </a:cubicBezTo>
                  <a:cubicBezTo>
                    <a:pt x="2201" y="2931"/>
                    <a:pt x="2201" y="2931"/>
                    <a:pt x="2201" y="2931"/>
                  </a:cubicBezTo>
                  <a:cubicBezTo>
                    <a:pt x="2215" y="2938"/>
                    <a:pt x="2215" y="2938"/>
                    <a:pt x="2215" y="2938"/>
                  </a:cubicBezTo>
                  <a:cubicBezTo>
                    <a:pt x="2242" y="2945"/>
                    <a:pt x="2242" y="2945"/>
                    <a:pt x="2242" y="2945"/>
                  </a:cubicBezTo>
                  <a:cubicBezTo>
                    <a:pt x="2259" y="2952"/>
                    <a:pt x="2259" y="2952"/>
                    <a:pt x="2259" y="2952"/>
                  </a:cubicBezTo>
                  <a:cubicBezTo>
                    <a:pt x="2293" y="2969"/>
                    <a:pt x="2293" y="2969"/>
                    <a:pt x="2293" y="2969"/>
                  </a:cubicBezTo>
                  <a:cubicBezTo>
                    <a:pt x="2317" y="2972"/>
                    <a:pt x="2317" y="2972"/>
                    <a:pt x="2317" y="2972"/>
                  </a:cubicBezTo>
                  <a:cubicBezTo>
                    <a:pt x="2338" y="2959"/>
                    <a:pt x="2338" y="2959"/>
                    <a:pt x="2338" y="2959"/>
                  </a:cubicBezTo>
                  <a:cubicBezTo>
                    <a:pt x="2369" y="2945"/>
                    <a:pt x="2369" y="2945"/>
                    <a:pt x="2369" y="2945"/>
                  </a:cubicBezTo>
                  <a:cubicBezTo>
                    <a:pt x="2399" y="2935"/>
                    <a:pt x="2399" y="2935"/>
                    <a:pt x="2399" y="2935"/>
                  </a:cubicBezTo>
                  <a:cubicBezTo>
                    <a:pt x="2440" y="2935"/>
                    <a:pt x="2440" y="2935"/>
                    <a:pt x="2440" y="2935"/>
                  </a:cubicBezTo>
                  <a:cubicBezTo>
                    <a:pt x="2516" y="2921"/>
                    <a:pt x="2516" y="2921"/>
                    <a:pt x="2516" y="2921"/>
                  </a:cubicBezTo>
                  <a:cubicBezTo>
                    <a:pt x="2563" y="2918"/>
                    <a:pt x="2563" y="2918"/>
                    <a:pt x="2563" y="2918"/>
                  </a:cubicBezTo>
                  <a:cubicBezTo>
                    <a:pt x="2591" y="2931"/>
                    <a:pt x="2591" y="2931"/>
                    <a:pt x="2591" y="2931"/>
                  </a:cubicBezTo>
                  <a:cubicBezTo>
                    <a:pt x="2598" y="2914"/>
                    <a:pt x="2598" y="2914"/>
                    <a:pt x="2598" y="2914"/>
                  </a:cubicBezTo>
                  <a:cubicBezTo>
                    <a:pt x="2587" y="2897"/>
                    <a:pt x="2587" y="2897"/>
                    <a:pt x="2587" y="2897"/>
                  </a:cubicBezTo>
                  <a:cubicBezTo>
                    <a:pt x="2577" y="2877"/>
                    <a:pt x="2577" y="2877"/>
                    <a:pt x="2577" y="2877"/>
                  </a:cubicBezTo>
                  <a:cubicBezTo>
                    <a:pt x="2553" y="2866"/>
                    <a:pt x="2553" y="2866"/>
                    <a:pt x="2553" y="2866"/>
                  </a:cubicBezTo>
                  <a:cubicBezTo>
                    <a:pt x="2560" y="2849"/>
                    <a:pt x="2560" y="2849"/>
                    <a:pt x="2560" y="2849"/>
                  </a:cubicBezTo>
                  <a:cubicBezTo>
                    <a:pt x="2570" y="2832"/>
                    <a:pt x="2570" y="2832"/>
                    <a:pt x="2570" y="2832"/>
                  </a:cubicBezTo>
                  <a:cubicBezTo>
                    <a:pt x="2594" y="2836"/>
                    <a:pt x="2594" y="2836"/>
                    <a:pt x="2594" y="2836"/>
                  </a:cubicBezTo>
                  <a:cubicBezTo>
                    <a:pt x="2618" y="2829"/>
                    <a:pt x="2618" y="2829"/>
                    <a:pt x="2618" y="2829"/>
                  </a:cubicBezTo>
                  <a:cubicBezTo>
                    <a:pt x="2618" y="2825"/>
                    <a:pt x="2618" y="2825"/>
                    <a:pt x="2618" y="2825"/>
                  </a:cubicBezTo>
                  <a:cubicBezTo>
                    <a:pt x="2646" y="2818"/>
                    <a:pt x="2646" y="2818"/>
                    <a:pt x="2646" y="2818"/>
                  </a:cubicBezTo>
                  <a:cubicBezTo>
                    <a:pt x="2673" y="2822"/>
                    <a:pt x="2673" y="2822"/>
                    <a:pt x="2673" y="2822"/>
                  </a:cubicBezTo>
                  <a:cubicBezTo>
                    <a:pt x="2680" y="2808"/>
                    <a:pt x="2680" y="2808"/>
                    <a:pt x="2680" y="2808"/>
                  </a:cubicBezTo>
                  <a:cubicBezTo>
                    <a:pt x="2673" y="2791"/>
                    <a:pt x="2673" y="2791"/>
                    <a:pt x="2673" y="2791"/>
                  </a:cubicBezTo>
                  <a:cubicBezTo>
                    <a:pt x="2649" y="2784"/>
                    <a:pt x="2649" y="2784"/>
                    <a:pt x="2649" y="2784"/>
                  </a:cubicBezTo>
                  <a:cubicBezTo>
                    <a:pt x="2625" y="2781"/>
                    <a:pt x="2625" y="2781"/>
                    <a:pt x="2625" y="2781"/>
                  </a:cubicBezTo>
                  <a:cubicBezTo>
                    <a:pt x="2611" y="2771"/>
                    <a:pt x="2611" y="2771"/>
                    <a:pt x="2611" y="2771"/>
                  </a:cubicBezTo>
                  <a:cubicBezTo>
                    <a:pt x="2591" y="2757"/>
                    <a:pt x="2591" y="2757"/>
                    <a:pt x="2591" y="2757"/>
                  </a:cubicBezTo>
                  <a:cubicBezTo>
                    <a:pt x="2587" y="2736"/>
                    <a:pt x="2587" y="2736"/>
                    <a:pt x="2587" y="2736"/>
                  </a:cubicBezTo>
                  <a:cubicBezTo>
                    <a:pt x="2601" y="2719"/>
                    <a:pt x="2601" y="2719"/>
                    <a:pt x="2601" y="2719"/>
                  </a:cubicBezTo>
                  <a:cubicBezTo>
                    <a:pt x="2618" y="2709"/>
                    <a:pt x="2618" y="2709"/>
                    <a:pt x="2618" y="2709"/>
                  </a:cubicBezTo>
                  <a:cubicBezTo>
                    <a:pt x="2635" y="2692"/>
                    <a:pt x="2635" y="2692"/>
                    <a:pt x="2635" y="2692"/>
                  </a:cubicBezTo>
                  <a:cubicBezTo>
                    <a:pt x="2656" y="2671"/>
                    <a:pt x="2656" y="2671"/>
                    <a:pt x="2656" y="2671"/>
                  </a:cubicBezTo>
                  <a:cubicBezTo>
                    <a:pt x="2659" y="2658"/>
                    <a:pt x="2659" y="2658"/>
                    <a:pt x="2659" y="2658"/>
                  </a:cubicBezTo>
                  <a:cubicBezTo>
                    <a:pt x="2649" y="2647"/>
                    <a:pt x="2649" y="2647"/>
                    <a:pt x="2649" y="2647"/>
                  </a:cubicBezTo>
                  <a:cubicBezTo>
                    <a:pt x="2646" y="2627"/>
                    <a:pt x="2646" y="2627"/>
                    <a:pt x="2646" y="2627"/>
                  </a:cubicBezTo>
                  <a:cubicBezTo>
                    <a:pt x="2628" y="2613"/>
                    <a:pt x="2628" y="2613"/>
                    <a:pt x="2628" y="2613"/>
                  </a:cubicBezTo>
                  <a:cubicBezTo>
                    <a:pt x="2608" y="2603"/>
                    <a:pt x="2608" y="2603"/>
                    <a:pt x="2608" y="2603"/>
                  </a:cubicBezTo>
                  <a:cubicBezTo>
                    <a:pt x="2615" y="2579"/>
                    <a:pt x="2615" y="2579"/>
                    <a:pt x="2615" y="2579"/>
                  </a:cubicBezTo>
                  <a:cubicBezTo>
                    <a:pt x="2632" y="2579"/>
                    <a:pt x="2632" y="2579"/>
                    <a:pt x="2632" y="2579"/>
                  </a:cubicBezTo>
                  <a:cubicBezTo>
                    <a:pt x="2646" y="2586"/>
                    <a:pt x="2646" y="2586"/>
                    <a:pt x="2646" y="2586"/>
                  </a:cubicBezTo>
                  <a:cubicBezTo>
                    <a:pt x="2666" y="2603"/>
                    <a:pt x="2666" y="2603"/>
                    <a:pt x="2666" y="2603"/>
                  </a:cubicBezTo>
                  <a:cubicBezTo>
                    <a:pt x="2673" y="2620"/>
                    <a:pt x="2673" y="2620"/>
                    <a:pt x="2673" y="2620"/>
                  </a:cubicBezTo>
                  <a:cubicBezTo>
                    <a:pt x="2693" y="2630"/>
                    <a:pt x="2693" y="2630"/>
                    <a:pt x="2693" y="2630"/>
                  </a:cubicBezTo>
                  <a:cubicBezTo>
                    <a:pt x="2717" y="2637"/>
                    <a:pt x="2717" y="2637"/>
                    <a:pt x="2717" y="2637"/>
                  </a:cubicBezTo>
                  <a:cubicBezTo>
                    <a:pt x="2731" y="2613"/>
                    <a:pt x="2731" y="2613"/>
                    <a:pt x="2731" y="2613"/>
                  </a:cubicBezTo>
                  <a:cubicBezTo>
                    <a:pt x="2738" y="2606"/>
                    <a:pt x="2738" y="2606"/>
                    <a:pt x="2738" y="2606"/>
                  </a:cubicBezTo>
                  <a:cubicBezTo>
                    <a:pt x="2724" y="2596"/>
                    <a:pt x="2724" y="2596"/>
                    <a:pt x="2724" y="2596"/>
                  </a:cubicBezTo>
                  <a:cubicBezTo>
                    <a:pt x="2710" y="2589"/>
                    <a:pt x="2710" y="2589"/>
                    <a:pt x="2710" y="2589"/>
                  </a:cubicBezTo>
                  <a:cubicBezTo>
                    <a:pt x="2687" y="2589"/>
                    <a:pt x="2687" y="2589"/>
                    <a:pt x="2687" y="2589"/>
                  </a:cubicBezTo>
                  <a:cubicBezTo>
                    <a:pt x="2669" y="2589"/>
                    <a:pt x="2669" y="2589"/>
                    <a:pt x="2669" y="2589"/>
                  </a:cubicBezTo>
                  <a:cubicBezTo>
                    <a:pt x="2659" y="2579"/>
                    <a:pt x="2659" y="2579"/>
                    <a:pt x="2659" y="2579"/>
                  </a:cubicBezTo>
                  <a:cubicBezTo>
                    <a:pt x="2656" y="2562"/>
                    <a:pt x="2656" y="2562"/>
                    <a:pt x="2656" y="2562"/>
                  </a:cubicBezTo>
                  <a:cubicBezTo>
                    <a:pt x="2663" y="2558"/>
                    <a:pt x="2663" y="2558"/>
                    <a:pt x="2663" y="2558"/>
                  </a:cubicBezTo>
                  <a:cubicBezTo>
                    <a:pt x="2693" y="2555"/>
                    <a:pt x="2693" y="2555"/>
                    <a:pt x="2693" y="2555"/>
                  </a:cubicBezTo>
                  <a:cubicBezTo>
                    <a:pt x="2714" y="2552"/>
                    <a:pt x="2714" y="2552"/>
                    <a:pt x="2714" y="2552"/>
                  </a:cubicBezTo>
                  <a:cubicBezTo>
                    <a:pt x="2741" y="2541"/>
                    <a:pt x="2741" y="2541"/>
                    <a:pt x="2741" y="2541"/>
                  </a:cubicBezTo>
                  <a:cubicBezTo>
                    <a:pt x="2752" y="2535"/>
                    <a:pt x="2752" y="2535"/>
                    <a:pt x="2752" y="2535"/>
                  </a:cubicBezTo>
                  <a:cubicBezTo>
                    <a:pt x="2755" y="2521"/>
                    <a:pt x="2755" y="2521"/>
                    <a:pt x="2755" y="2521"/>
                  </a:cubicBezTo>
                  <a:cubicBezTo>
                    <a:pt x="2762" y="2500"/>
                    <a:pt x="2762" y="2500"/>
                    <a:pt x="2762" y="2500"/>
                  </a:cubicBezTo>
                  <a:cubicBezTo>
                    <a:pt x="2775" y="2497"/>
                    <a:pt x="2775" y="2497"/>
                    <a:pt x="2775" y="2497"/>
                  </a:cubicBezTo>
                  <a:cubicBezTo>
                    <a:pt x="2782" y="2504"/>
                    <a:pt x="2782" y="2504"/>
                    <a:pt x="2782" y="2504"/>
                  </a:cubicBezTo>
                  <a:cubicBezTo>
                    <a:pt x="2782" y="2521"/>
                    <a:pt x="2782" y="2521"/>
                    <a:pt x="2782" y="2521"/>
                  </a:cubicBezTo>
                  <a:cubicBezTo>
                    <a:pt x="2779" y="2541"/>
                    <a:pt x="2779" y="2541"/>
                    <a:pt x="2779" y="2541"/>
                  </a:cubicBezTo>
                  <a:cubicBezTo>
                    <a:pt x="2782" y="2558"/>
                    <a:pt x="2782" y="2558"/>
                    <a:pt x="2782" y="2558"/>
                  </a:cubicBezTo>
                  <a:cubicBezTo>
                    <a:pt x="2799" y="2576"/>
                    <a:pt x="2799" y="2576"/>
                    <a:pt x="2799" y="2576"/>
                  </a:cubicBezTo>
                  <a:cubicBezTo>
                    <a:pt x="2837" y="2589"/>
                    <a:pt x="2837" y="2589"/>
                    <a:pt x="2837" y="2589"/>
                  </a:cubicBezTo>
                  <a:cubicBezTo>
                    <a:pt x="2854" y="2582"/>
                    <a:pt x="2854" y="2582"/>
                    <a:pt x="2854" y="2582"/>
                  </a:cubicBezTo>
                  <a:cubicBezTo>
                    <a:pt x="2854" y="2569"/>
                    <a:pt x="2854" y="2569"/>
                    <a:pt x="2854" y="2569"/>
                  </a:cubicBezTo>
                  <a:cubicBezTo>
                    <a:pt x="2861" y="2562"/>
                    <a:pt x="2861" y="2562"/>
                    <a:pt x="2861" y="2562"/>
                  </a:cubicBezTo>
                  <a:cubicBezTo>
                    <a:pt x="2875" y="2558"/>
                    <a:pt x="2875" y="2558"/>
                    <a:pt x="2875" y="2558"/>
                  </a:cubicBezTo>
                  <a:cubicBezTo>
                    <a:pt x="2881" y="2548"/>
                    <a:pt x="2881" y="2548"/>
                    <a:pt x="2881" y="2548"/>
                  </a:cubicBezTo>
                  <a:cubicBezTo>
                    <a:pt x="2878" y="2524"/>
                    <a:pt x="2878" y="2524"/>
                    <a:pt x="2878" y="2524"/>
                  </a:cubicBezTo>
                  <a:cubicBezTo>
                    <a:pt x="2861" y="2517"/>
                    <a:pt x="2861" y="2517"/>
                    <a:pt x="2861" y="2517"/>
                  </a:cubicBezTo>
                  <a:cubicBezTo>
                    <a:pt x="2851" y="2511"/>
                    <a:pt x="2851" y="2511"/>
                    <a:pt x="2851" y="2511"/>
                  </a:cubicBezTo>
                  <a:cubicBezTo>
                    <a:pt x="2851" y="2500"/>
                    <a:pt x="2851" y="2500"/>
                    <a:pt x="2851" y="2500"/>
                  </a:cubicBezTo>
                  <a:cubicBezTo>
                    <a:pt x="2851" y="2490"/>
                    <a:pt x="2851" y="2490"/>
                    <a:pt x="2851" y="2490"/>
                  </a:cubicBezTo>
                  <a:cubicBezTo>
                    <a:pt x="2861" y="2476"/>
                    <a:pt x="2861" y="2476"/>
                    <a:pt x="2861" y="2476"/>
                  </a:cubicBezTo>
                  <a:cubicBezTo>
                    <a:pt x="2875" y="2476"/>
                    <a:pt x="2875" y="2476"/>
                    <a:pt x="2875" y="2476"/>
                  </a:cubicBezTo>
                  <a:cubicBezTo>
                    <a:pt x="2895" y="2463"/>
                    <a:pt x="2895" y="2463"/>
                    <a:pt x="2895" y="2463"/>
                  </a:cubicBezTo>
                  <a:cubicBezTo>
                    <a:pt x="2923" y="2439"/>
                    <a:pt x="2923" y="2439"/>
                    <a:pt x="2923" y="2439"/>
                  </a:cubicBezTo>
                  <a:cubicBezTo>
                    <a:pt x="2950" y="2422"/>
                    <a:pt x="2950" y="2422"/>
                    <a:pt x="2950" y="2422"/>
                  </a:cubicBezTo>
                  <a:cubicBezTo>
                    <a:pt x="2957" y="2408"/>
                    <a:pt x="2957" y="2408"/>
                    <a:pt x="2957" y="2408"/>
                  </a:cubicBezTo>
                  <a:cubicBezTo>
                    <a:pt x="2953" y="2394"/>
                    <a:pt x="2953" y="2394"/>
                    <a:pt x="2953" y="2394"/>
                  </a:cubicBezTo>
                  <a:cubicBezTo>
                    <a:pt x="2950" y="2381"/>
                    <a:pt x="2950" y="2381"/>
                    <a:pt x="2950" y="2381"/>
                  </a:cubicBezTo>
                  <a:cubicBezTo>
                    <a:pt x="2953" y="2364"/>
                    <a:pt x="2953" y="2364"/>
                    <a:pt x="2953" y="2364"/>
                  </a:cubicBezTo>
                  <a:cubicBezTo>
                    <a:pt x="2964" y="2343"/>
                    <a:pt x="2964" y="2343"/>
                    <a:pt x="2964" y="2343"/>
                  </a:cubicBezTo>
                  <a:cubicBezTo>
                    <a:pt x="2964" y="2309"/>
                    <a:pt x="2964" y="2309"/>
                    <a:pt x="2964" y="2309"/>
                  </a:cubicBezTo>
                  <a:cubicBezTo>
                    <a:pt x="2953" y="2281"/>
                    <a:pt x="2953" y="2281"/>
                    <a:pt x="2953" y="2281"/>
                  </a:cubicBezTo>
                  <a:cubicBezTo>
                    <a:pt x="2950" y="2264"/>
                    <a:pt x="2950" y="2264"/>
                    <a:pt x="2950" y="2264"/>
                  </a:cubicBezTo>
                  <a:cubicBezTo>
                    <a:pt x="2953" y="2230"/>
                    <a:pt x="2953" y="2230"/>
                    <a:pt x="2953" y="2230"/>
                  </a:cubicBezTo>
                  <a:cubicBezTo>
                    <a:pt x="2960" y="2217"/>
                    <a:pt x="2960" y="2217"/>
                    <a:pt x="2960" y="2217"/>
                  </a:cubicBezTo>
                  <a:cubicBezTo>
                    <a:pt x="2967" y="2206"/>
                    <a:pt x="2967" y="2206"/>
                    <a:pt x="2967" y="2206"/>
                  </a:cubicBezTo>
                  <a:cubicBezTo>
                    <a:pt x="2977" y="2179"/>
                    <a:pt x="2977" y="2179"/>
                    <a:pt x="2977" y="2179"/>
                  </a:cubicBezTo>
                  <a:cubicBezTo>
                    <a:pt x="2994" y="2172"/>
                    <a:pt x="2994" y="2172"/>
                    <a:pt x="2994" y="2172"/>
                  </a:cubicBezTo>
                  <a:cubicBezTo>
                    <a:pt x="3001" y="2158"/>
                    <a:pt x="3001" y="2158"/>
                    <a:pt x="3001" y="2158"/>
                  </a:cubicBezTo>
                  <a:cubicBezTo>
                    <a:pt x="3001" y="2152"/>
                    <a:pt x="3001" y="2152"/>
                    <a:pt x="3001" y="2152"/>
                  </a:cubicBezTo>
                  <a:cubicBezTo>
                    <a:pt x="2984" y="2148"/>
                    <a:pt x="2984" y="2148"/>
                    <a:pt x="2984" y="2148"/>
                  </a:cubicBezTo>
                  <a:cubicBezTo>
                    <a:pt x="2977" y="2138"/>
                    <a:pt x="2977" y="2138"/>
                    <a:pt x="2977" y="2138"/>
                  </a:cubicBezTo>
                  <a:cubicBezTo>
                    <a:pt x="2988" y="2104"/>
                    <a:pt x="2988" y="2104"/>
                    <a:pt x="2988" y="2104"/>
                  </a:cubicBezTo>
                  <a:cubicBezTo>
                    <a:pt x="2988" y="2093"/>
                    <a:pt x="2988" y="2093"/>
                    <a:pt x="2988" y="2093"/>
                  </a:cubicBezTo>
                  <a:cubicBezTo>
                    <a:pt x="2981" y="2076"/>
                    <a:pt x="2981" y="2076"/>
                    <a:pt x="2981" y="2076"/>
                  </a:cubicBezTo>
                  <a:cubicBezTo>
                    <a:pt x="2967" y="2035"/>
                    <a:pt x="2967" y="2035"/>
                    <a:pt x="2967" y="2035"/>
                  </a:cubicBezTo>
                  <a:cubicBezTo>
                    <a:pt x="2964" y="1991"/>
                    <a:pt x="2964" y="1991"/>
                    <a:pt x="2964" y="1991"/>
                  </a:cubicBezTo>
                  <a:cubicBezTo>
                    <a:pt x="2943" y="1933"/>
                    <a:pt x="2943" y="1933"/>
                    <a:pt x="2943" y="1933"/>
                  </a:cubicBezTo>
                  <a:cubicBezTo>
                    <a:pt x="2923" y="1885"/>
                    <a:pt x="2923" y="1885"/>
                    <a:pt x="2923" y="1885"/>
                  </a:cubicBezTo>
                  <a:cubicBezTo>
                    <a:pt x="2926" y="1840"/>
                    <a:pt x="2926" y="1840"/>
                    <a:pt x="2926" y="1840"/>
                  </a:cubicBezTo>
                  <a:cubicBezTo>
                    <a:pt x="2940" y="1803"/>
                    <a:pt x="2940" y="1803"/>
                    <a:pt x="2940" y="1803"/>
                  </a:cubicBezTo>
                  <a:cubicBezTo>
                    <a:pt x="2953" y="1779"/>
                    <a:pt x="2953" y="1779"/>
                    <a:pt x="2953" y="1779"/>
                  </a:cubicBezTo>
                  <a:cubicBezTo>
                    <a:pt x="2974" y="1758"/>
                    <a:pt x="2974" y="1758"/>
                    <a:pt x="2974" y="1758"/>
                  </a:cubicBezTo>
                  <a:cubicBezTo>
                    <a:pt x="2988" y="1734"/>
                    <a:pt x="2988" y="1734"/>
                    <a:pt x="2988" y="1734"/>
                  </a:cubicBezTo>
                  <a:cubicBezTo>
                    <a:pt x="3022" y="1710"/>
                    <a:pt x="3022" y="1710"/>
                    <a:pt x="3022" y="1710"/>
                  </a:cubicBezTo>
                  <a:cubicBezTo>
                    <a:pt x="3035" y="1700"/>
                    <a:pt x="3035" y="1700"/>
                    <a:pt x="3035" y="1700"/>
                  </a:cubicBezTo>
                  <a:cubicBezTo>
                    <a:pt x="3039" y="1686"/>
                    <a:pt x="3039" y="1686"/>
                    <a:pt x="3039" y="1686"/>
                  </a:cubicBezTo>
                  <a:cubicBezTo>
                    <a:pt x="3053" y="1662"/>
                    <a:pt x="3053" y="1662"/>
                    <a:pt x="3053" y="1662"/>
                  </a:cubicBezTo>
                  <a:cubicBezTo>
                    <a:pt x="3090" y="1649"/>
                    <a:pt x="3090" y="1649"/>
                    <a:pt x="3090" y="1649"/>
                  </a:cubicBezTo>
                  <a:cubicBezTo>
                    <a:pt x="3100" y="1645"/>
                    <a:pt x="3100" y="1645"/>
                    <a:pt x="3100" y="1645"/>
                  </a:cubicBezTo>
                  <a:cubicBezTo>
                    <a:pt x="3114" y="1625"/>
                    <a:pt x="3114" y="1625"/>
                    <a:pt x="3114" y="1625"/>
                  </a:cubicBezTo>
                  <a:cubicBezTo>
                    <a:pt x="3121" y="1604"/>
                    <a:pt x="3121" y="1604"/>
                    <a:pt x="3121" y="1604"/>
                  </a:cubicBezTo>
                  <a:cubicBezTo>
                    <a:pt x="3121" y="1584"/>
                    <a:pt x="3121" y="1584"/>
                    <a:pt x="3121" y="1584"/>
                  </a:cubicBezTo>
                  <a:cubicBezTo>
                    <a:pt x="3138" y="1563"/>
                    <a:pt x="3138" y="1563"/>
                    <a:pt x="3138" y="1563"/>
                  </a:cubicBezTo>
                  <a:cubicBezTo>
                    <a:pt x="3152" y="1560"/>
                    <a:pt x="3152" y="1560"/>
                    <a:pt x="3152" y="1560"/>
                  </a:cubicBezTo>
                  <a:cubicBezTo>
                    <a:pt x="3176" y="1550"/>
                    <a:pt x="3176" y="1550"/>
                    <a:pt x="3176" y="1550"/>
                  </a:cubicBezTo>
                  <a:cubicBezTo>
                    <a:pt x="3179" y="1536"/>
                    <a:pt x="3179" y="1536"/>
                    <a:pt x="3179" y="1536"/>
                  </a:cubicBezTo>
                  <a:cubicBezTo>
                    <a:pt x="3179" y="1522"/>
                    <a:pt x="3179" y="1522"/>
                    <a:pt x="3179" y="1522"/>
                  </a:cubicBezTo>
                  <a:cubicBezTo>
                    <a:pt x="3193" y="1512"/>
                    <a:pt x="3193" y="1512"/>
                    <a:pt x="3193" y="1512"/>
                  </a:cubicBezTo>
                  <a:cubicBezTo>
                    <a:pt x="3203" y="1512"/>
                    <a:pt x="3203" y="1512"/>
                    <a:pt x="3203" y="1512"/>
                  </a:cubicBezTo>
                  <a:cubicBezTo>
                    <a:pt x="3220" y="1515"/>
                    <a:pt x="3220" y="1515"/>
                    <a:pt x="3220" y="1515"/>
                  </a:cubicBezTo>
                  <a:cubicBezTo>
                    <a:pt x="3237" y="1509"/>
                    <a:pt x="3237" y="1509"/>
                    <a:pt x="3237" y="1509"/>
                  </a:cubicBezTo>
                  <a:cubicBezTo>
                    <a:pt x="3251" y="1505"/>
                    <a:pt x="3251" y="1505"/>
                    <a:pt x="3251" y="1505"/>
                  </a:cubicBezTo>
                  <a:cubicBezTo>
                    <a:pt x="3258" y="1509"/>
                    <a:pt x="3258" y="1509"/>
                    <a:pt x="3258" y="1509"/>
                  </a:cubicBezTo>
                  <a:cubicBezTo>
                    <a:pt x="3271" y="1515"/>
                    <a:pt x="3271" y="1515"/>
                    <a:pt x="3271" y="1515"/>
                  </a:cubicBezTo>
                  <a:cubicBezTo>
                    <a:pt x="3271" y="1533"/>
                    <a:pt x="3271" y="1533"/>
                    <a:pt x="3271" y="1533"/>
                  </a:cubicBezTo>
                  <a:cubicBezTo>
                    <a:pt x="3275" y="1543"/>
                    <a:pt x="3275" y="1543"/>
                    <a:pt x="3275" y="1543"/>
                  </a:cubicBezTo>
                  <a:cubicBezTo>
                    <a:pt x="3295" y="1556"/>
                    <a:pt x="3295" y="1556"/>
                    <a:pt x="3295" y="1556"/>
                  </a:cubicBezTo>
                  <a:cubicBezTo>
                    <a:pt x="3323" y="1556"/>
                    <a:pt x="3323" y="1556"/>
                    <a:pt x="3323" y="1556"/>
                  </a:cubicBezTo>
                  <a:cubicBezTo>
                    <a:pt x="3336" y="1560"/>
                    <a:pt x="3336" y="1560"/>
                    <a:pt x="3336" y="1560"/>
                  </a:cubicBezTo>
                  <a:cubicBezTo>
                    <a:pt x="3343" y="1570"/>
                    <a:pt x="3343" y="1570"/>
                    <a:pt x="3343" y="1570"/>
                  </a:cubicBezTo>
                  <a:cubicBezTo>
                    <a:pt x="3343" y="1580"/>
                    <a:pt x="3343" y="1580"/>
                    <a:pt x="3343" y="1580"/>
                  </a:cubicBezTo>
                  <a:cubicBezTo>
                    <a:pt x="3319" y="1591"/>
                    <a:pt x="3319" y="1591"/>
                    <a:pt x="3319" y="1591"/>
                  </a:cubicBezTo>
                  <a:cubicBezTo>
                    <a:pt x="3309" y="1597"/>
                    <a:pt x="3309" y="1597"/>
                    <a:pt x="3309" y="1597"/>
                  </a:cubicBezTo>
                  <a:cubicBezTo>
                    <a:pt x="3309" y="1608"/>
                    <a:pt x="3309" y="1608"/>
                    <a:pt x="3309" y="1608"/>
                  </a:cubicBezTo>
                  <a:cubicBezTo>
                    <a:pt x="3302" y="1621"/>
                    <a:pt x="3302" y="1621"/>
                    <a:pt x="3302" y="1621"/>
                  </a:cubicBezTo>
                  <a:cubicBezTo>
                    <a:pt x="3282" y="1632"/>
                    <a:pt x="3282" y="1632"/>
                    <a:pt x="3282" y="1632"/>
                  </a:cubicBezTo>
                  <a:cubicBezTo>
                    <a:pt x="3268" y="1656"/>
                    <a:pt x="3268" y="1656"/>
                    <a:pt x="3268" y="1656"/>
                  </a:cubicBezTo>
                  <a:cubicBezTo>
                    <a:pt x="3261" y="1666"/>
                    <a:pt x="3261" y="1666"/>
                    <a:pt x="3261" y="1666"/>
                  </a:cubicBezTo>
                  <a:cubicBezTo>
                    <a:pt x="3268" y="1669"/>
                    <a:pt x="3268" y="1669"/>
                    <a:pt x="3268" y="1669"/>
                  </a:cubicBezTo>
                  <a:cubicBezTo>
                    <a:pt x="3278" y="1676"/>
                    <a:pt x="3278" y="1676"/>
                    <a:pt x="3278" y="1676"/>
                  </a:cubicBezTo>
                  <a:cubicBezTo>
                    <a:pt x="3288" y="1683"/>
                    <a:pt x="3288" y="1683"/>
                    <a:pt x="3288" y="1683"/>
                  </a:cubicBezTo>
                  <a:cubicBezTo>
                    <a:pt x="3295" y="1693"/>
                    <a:pt x="3295" y="1693"/>
                    <a:pt x="3295" y="1693"/>
                  </a:cubicBezTo>
                  <a:cubicBezTo>
                    <a:pt x="3295" y="1714"/>
                    <a:pt x="3295" y="1714"/>
                    <a:pt x="3295" y="1714"/>
                  </a:cubicBezTo>
                  <a:cubicBezTo>
                    <a:pt x="3268" y="1738"/>
                    <a:pt x="3268" y="1738"/>
                    <a:pt x="3268" y="1738"/>
                  </a:cubicBezTo>
                  <a:cubicBezTo>
                    <a:pt x="3247" y="1727"/>
                    <a:pt x="3247" y="1727"/>
                    <a:pt x="3247" y="1727"/>
                  </a:cubicBezTo>
                  <a:cubicBezTo>
                    <a:pt x="3241" y="1714"/>
                    <a:pt x="3241" y="1714"/>
                    <a:pt x="3241" y="1714"/>
                  </a:cubicBezTo>
                  <a:cubicBezTo>
                    <a:pt x="3230" y="1707"/>
                    <a:pt x="3230" y="1707"/>
                    <a:pt x="3230" y="1707"/>
                  </a:cubicBezTo>
                  <a:cubicBezTo>
                    <a:pt x="3234" y="1686"/>
                    <a:pt x="3234" y="1686"/>
                    <a:pt x="3234" y="1686"/>
                  </a:cubicBezTo>
                  <a:cubicBezTo>
                    <a:pt x="3234" y="1676"/>
                    <a:pt x="3234" y="1676"/>
                    <a:pt x="3234" y="1676"/>
                  </a:cubicBezTo>
                  <a:cubicBezTo>
                    <a:pt x="3227" y="1673"/>
                    <a:pt x="3227" y="1673"/>
                    <a:pt x="3227" y="1673"/>
                  </a:cubicBezTo>
                  <a:cubicBezTo>
                    <a:pt x="3217" y="1676"/>
                    <a:pt x="3217" y="1676"/>
                    <a:pt x="3217" y="1676"/>
                  </a:cubicBezTo>
                  <a:cubicBezTo>
                    <a:pt x="3203" y="1697"/>
                    <a:pt x="3203" y="1697"/>
                    <a:pt x="3203" y="1697"/>
                  </a:cubicBezTo>
                  <a:cubicBezTo>
                    <a:pt x="3186" y="1710"/>
                    <a:pt x="3186" y="1710"/>
                    <a:pt x="3186" y="1710"/>
                  </a:cubicBezTo>
                  <a:cubicBezTo>
                    <a:pt x="3169" y="1717"/>
                    <a:pt x="3169" y="1717"/>
                    <a:pt x="3169" y="1717"/>
                  </a:cubicBezTo>
                  <a:cubicBezTo>
                    <a:pt x="3152" y="1717"/>
                    <a:pt x="3152" y="1717"/>
                    <a:pt x="3152" y="1717"/>
                  </a:cubicBezTo>
                  <a:cubicBezTo>
                    <a:pt x="3124" y="1717"/>
                    <a:pt x="3124" y="1717"/>
                    <a:pt x="3124" y="1717"/>
                  </a:cubicBezTo>
                  <a:cubicBezTo>
                    <a:pt x="3111" y="1724"/>
                    <a:pt x="3111" y="1724"/>
                    <a:pt x="3111" y="1724"/>
                  </a:cubicBezTo>
                  <a:cubicBezTo>
                    <a:pt x="3117" y="1738"/>
                    <a:pt x="3117" y="1738"/>
                    <a:pt x="3117" y="1738"/>
                  </a:cubicBezTo>
                  <a:cubicBezTo>
                    <a:pt x="3131" y="1748"/>
                    <a:pt x="3131" y="1748"/>
                    <a:pt x="3131" y="1748"/>
                  </a:cubicBezTo>
                  <a:cubicBezTo>
                    <a:pt x="3148" y="1758"/>
                    <a:pt x="3148" y="1758"/>
                    <a:pt x="3148" y="1758"/>
                  </a:cubicBezTo>
                  <a:cubicBezTo>
                    <a:pt x="3145" y="1772"/>
                    <a:pt x="3145" y="1772"/>
                    <a:pt x="3145" y="1772"/>
                  </a:cubicBezTo>
                  <a:cubicBezTo>
                    <a:pt x="3148" y="1792"/>
                    <a:pt x="3148" y="1792"/>
                    <a:pt x="3148" y="1792"/>
                  </a:cubicBezTo>
                  <a:cubicBezTo>
                    <a:pt x="3172" y="1827"/>
                    <a:pt x="3172" y="1827"/>
                    <a:pt x="3172" y="1827"/>
                  </a:cubicBezTo>
                  <a:cubicBezTo>
                    <a:pt x="3200" y="1827"/>
                    <a:pt x="3200" y="1827"/>
                    <a:pt x="3200" y="1827"/>
                  </a:cubicBezTo>
                  <a:cubicBezTo>
                    <a:pt x="3217" y="1816"/>
                    <a:pt x="3217" y="1816"/>
                    <a:pt x="3217" y="1816"/>
                  </a:cubicBezTo>
                  <a:cubicBezTo>
                    <a:pt x="3230" y="1796"/>
                    <a:pt x="3230" y="1796"/>
                    <a:pt x="3230" y="1796"/>
                  </a:cubicBezTo>
                  <a:cubicBezTo>
                    <a:pt x="3241" y="1789"/>
                    <a:pt x="3241" y="1789"/>
                    <a:pt x="3241" y="1789"/>
                  </a:cubicBezTo>
                  <a:cubicBezTo>
                    <a:pt x="3254" y="1782"/>
                    <a:pt x="3254" y="1782"/>
                    <a:pt x="3254" y="1782"/>
                  </a:cubicBezTo>
                  <a:cubicBezTo>
                    <a:pt x="3285" y="1792"/>
                    <a:pt x="3285" y="1792"/>
                    <a:pt x="3285" y="1792"/>
                  </a:cubicBezTo>
                  <a:cubicBezTo>
                    <a:pt x="3299" y="1796"/>
                    <a:pt x="3299" y="1796"/>
                    <a:pt x="3299" y="1796"/>
                  </a:cubicBezTo>
                  <a:cubicBezTo>
                    <a:pt x="3306" y="1813"/>
                    <a:pt x="3306" y="1813"/>
                    <a:pt x="3306" y="1813"/>
                  </a:cubicBezTo>
                  <a:cubicBezTo>
                    <a:pt x="3340" y="1830"/>
                    <a:pt x="3340" y="1830"/>
                    <a:pt x="3340" y="1830"/>
                  </a:cubicBezTo>
                  <a:cubicBezTo>
                    <a:pt x="3357" y="1823"/>
                    <a:pt x="3357" y="1823"/>
                    <a:pt x="3357" y="1823"/>
                  </a:cubicBezTo>
                  <a:cubicBezTo>
                    <a:pt x="3367" y="1813"/>
                    <a:pt x="3367" y="1813"/>
                    <a:pt x="3367" y="1813"/>
                  </a:cubicBezTo>
                  <a:cubicBezTo>
                    <a:pt x="3374" y="1803"/>
                    <a:pt x="3374" y="1803"/>
                    <a:pt x="3374" y="1803"/>
                  </a:cubicBezTo>
                  <a:cubicBezTo>
                    <a:pt x="3391" y="1775"/>
                    <a:pt x="3391" y="1775"/>
                    <a:pt x="3391" y="1775"/>
                  </a:cubicBezTo>
                  <a:cubicBezTo>
                    <a:pt x="3429" y="1731"/>
                    <a:pt x="3429" y="1731"/>
                    <a:pt x="3429" y="1731"/>
                  </a:cubicBezTo>
                  <a:cubicBezTo>
                    <a:pt x="3463" y="1690"/>
                    <a:pt x="3463" y="1690"/>
                    <a:pt x="3463" y="1690"/>
                  </a:cubicBezTo>
                  <a:cubicBezTo>
                    <a:pt x="3477" y="1680"/>
                    <a:pt x="3477" y="1680"/>
                    <a:pt x="3477" y="1680"/>
                  </a:cubicBezTo>
                  <a:cubicBezTo>
                    <a:pt x="3507" y="1686"/>
                    <a:pt x="3507" y="1686"/>
                    <a:pt x="3507" y="1686"/>
                  </a:cubicBezTo>
                  <a:cubicBezTo>
                    <a:pt x="3535" y="1693"/>
                    <a:pt x="3535" y="1693"/>
                    <a:pt x="3535" y="1693"/>
                  </a:cubicBezTo>
                  <a:cubicBezTo>
                    <a:pt x="3559" y="1714"/>
                    <a:pt x="3559" y="1714"/>
                    <a:pt x="3559" y="1714"/>
                  </a:cubicBezTo>
                  <a:cubicBezTo>
                    <a:pt x="3565" y="1738"/>
                    <a:pt x="3565" y="1738"/>
                    <a:pt x="3565" y="1738"/>
                  </a:cubicBezTo>
                  <a:cubicBezTo>
                    <a:pt x="3562" y="1775"/>
                    <a:pt x="3562" y="1775"/>
                    <a:pt x="3562" y="1775"/>
                  </a:cubicBezTo>
                  <a:cubicBezTo>
                    <a:pt x="3548" y="1792"/>
                    <a:pt x="3548" y="1792"/>
                    <a:pt x="3548" y="1792"/>
                  </a:cubicBezTo>
                  <a:cubicBezTo>
                    <a:pt x="3531" y="1786"/>
                    <a:pt x="3531" y="1786"/>
                    <a:pt x="3531" y="1786"/>
                  </a:cubicBezTo>
                  <a:cubicBezTo>
                    <a:pt x="3518" y="1789"/>
                    <a:pt x="3518" y="1789"/>
                    <a:pt x="3518" y="1789"/>
                  </a:cubicBezTo>
                  <a:cubicBezTo>
                    <a:pt x="3504" y="1806"/>
                    <a:pt x="3504" y="1806"/>
                    <a:pt x="3504" y="1806"/>
                  </a:cubicBezTo>
                  <a:cubicBezTo>
                    <a:pt x="3507" y="1816"/>
                    <a:pt x="3507" y="1816"/>
                    <a:pt x="3507" y="1816"/>
                  </a:cubicBezTo>
                  <a:cubicBezTo>
                    <a:pt x="3521" y="1833"/>
                    <a:pt x="3521" y="1833"/>
                    <a:pt x="3521" y="1833"/>
                  </a:cubicBezTo>
                  <a:cubicBezTo>
                    <a:pt x="3542" y="1847"/>
                    <a:pt x="3542" y="1847"/>
                    <a:pt x="3542" y="1847"/>
                  </a:cubicBezTo>
                  <a:cubicBezTo>
                    <a:pt x="3572" y="1885"/>
                    <a:pt x="3572" y="1885"/>
                    <a:pt x="3572" y="1885"/>
                  </a:cubicBezTo>
                  <a:cubicBezTo>
                    <a:pt x="3583" y="1895"/>
                    <a:pt x="3583" y="1895"/>
                    <a:pt x="3583" y="1895"/>
                  </a:cubicBezTo>
                  <a:cubicBezTo>
                    <a:pt x="3596" y="1902"/>
                    <a:pt x="3596" y="1902"/>
                    <a:pt x="3596" y="1902"/>
                  </a:cubicBezTo>
                  <a:cubicBezTo>
                    <a:pt x="3606" y="1892"/>
                    <a:pt x="3606" y="1892"/>
                    <a:pt x="3606" y="1892"/>
                  </a:cubicBezTo>
                  <a:cubicBezTo>
                    <a:pt x="3620" y="1874"/>
                    <a:pt x="3620" y="1874"/>
                    <a:pt x="3620" y="1874"/>
                  </a:cubicBezTo>
                  <a:cubicBezTo>
                    <a:pt x="3634" y="1854"/>
                    <a:pt x="3634" y="1854"/>
                    <a:pt x="3634" y="1854"/>
                  </a:cubicBezTo>
                  <a:cubicBezTo>
                    <a:pt x="3651" y="1837"/>
                    <a:pt x="3651" y="1837"/>
                    <a:pt x="3651" y="1837"/>
                  </a:cubicBezTo>
                  <a:cubicBezTo>
                    <a:pt x="3658" y="1827"/>
                    <a:pt x="3658" y="1827"/>
                    <a:pt x="3658" y="1827"/>
                  </a:cubicBezTo>
                  <a:cubicBezTo>
                    <a:pt x="3648" y="1813"/>
                    <a:pt x="3648" y="1813"/>
                    <a:pt x="3648" y="1813"/>
                  </a:cubicBezTo>
                  <a:cubicBezTo>
                    <a:pt x="3644" y="1799"/>
                    <a:pt x="3644" y="1799"/>
                    <a:pt x="3644" y="1799"/>
                  </a:cubicBezTo>
                  <a:cubicBezTo>
                    <a:pt x="3651" y="1731"/>
                    <a:pt x="3651" y="1731"/>
                    <a:pt x="3651" y="1731"/>
                  </a:cubicBezTo>
                  <a:cubicBezTo>
                    <a:pt x="3658" y="1717"/>
                    <a:pt x="3658" y="1717"/>
                    <a:pt x="3658" y="1717"/>
                  </a:cubicBezTo>
                  <a:cubicBezTo>
                    <a:pt x="3668" y="1700"/>
                    <a:pt x="3668" y="1700"/>
                    <a:pt x="3668" y="1700"/>
                  </a:cubicBezTo>
                  <a:cubicBezTo>
                    <a:pt x="3675" y="1690"/>
                    <a:pt x="3675" y="1690"/>
                    <a:pt x="3675" y="1690"/>
                  </a:cubicBezTo>
                  <a:cubicBezTo>
                    <a:pt x="3695" y="1683"/>
                    <a:pt x="3695" y="1683"/>
                    <a:pt x="3695" y="1683"/>
                  </a:cubicBezTo>
                  <a:cubicBezTo>
                    <a:pt x="3713" y="1673"/>
                    <a:pt x="3713" y="1673"/>
                    <a:pt x="3713" y="1673"/>
                  </a:cubicBezTo>
                  <a:cubicBezTo>
                    <a:pt x="3737" y="1656"/>
                    <a:pt x="3737" y="1656"/>
                    <a:pt x="3737" y="1656"/>
                  </a:cubicBezTo>
                  <a:cubicBezTo>
                    <a:pt x="3750" y="1635"/>
                    <a:pt x="3750" y="1635"/>
                    <a:pt x="3750" y="1635"/>
                  </a:cubicBezTo>
                  <a:cubicBezTo>
                    <a:pt x="3767" y="1628"/>
                    <a:pt x="3767" y="1628"/>
                    <a:pt x="3767" y="1628"/>
                  </a:cubicBezTo>
                  <a:cubicBezTo>
                    <a:pt x="3771" y="1611"/>
                    <a:pt x="3771" y="1611"/>
                    <a:pt x="3771" y="1611"/>
                  </a:cubicBezTo>
                  <a:cubicBezTo>
                    <a:pt x="3781" y="1574"/>
                    <a:pt x="3781" y="1574"/>
                    <a:pt x="3781" y="1574"/>
                  </a:cubicBezTo>
                  <a:cubicBezTo>
                    <a:pt x="3788" y="1563"/>
                    <a:pt x="3788" y="1563"/>
                    <a:pt x="3788" y="1563"/>
                  </a:cubicBezTo>
                  <a:cubicBezTo>
                    <a:pt x="3784" y="1550"/>
                    <a:pt x="3784" y="1550"/>
                    <a:pt x="3784" y="1550"/>
                  </a:cubicBezTo>
                  <a:cubicBezTo>
                    <a:pt x="3784" y="1546"/>
                    <a:pt x="3784" y="1546"/>
                    <a:pt x="3784" y="1546"/>
                  </a:cubicBezTo>
                  <a:cubicBezTo>
                    <a:pt x="3801" y="1543"/>
                    <a:pt x="3801" y="1543"/>
                    <a:pt x="3801" y="1543"/>
                  </a:cubicBezTo>
                  <a:cubicBezTo>
                    <a:pt x="3805" y="1543"/>
                    <a:pt x="3805" y="1543"/>
                    <a:pt x="3805" y="1543"/>
                  </a:cubicBezTo>
                  <a:cubicBezTo>
                    <a:pt x="3822" y="1546"/>
                    <a:pt x="3822" y="1546"/>
                    <a:pt x="3822" y="1546"/>
                  </a:cubicBezTo>
                  <a:cubicBezTo>
                    <a:pt x="3832" y="1543"/>
                    <a:pt x="3832" y="1543"/>
                    <a:pt x="3832" y="1543"/>
                  </a:cubicBezTo>
                  <a:cubicBezTo>
                    <a:pt x="3853" y="1505"/>
                    <a:pt x="3853" y="1505"/>
                    <a:pt x="3853" y="1505"/>
                  </a:cubicBezTo>
                  <a:cubicBezTo>
                    <a:pt x="3894" y="1457"/>
                    <a:pt x="3894" y="1457"/>
                    <a:pt x="3894" y="1457"/>
                  </a:cubicBezTo>
                  <a:cubicBezTo>
                    <a:pt x="3907" y="1444"/>
                    <a:pt x="3907" y="1444"/>
                    <a:pt x="3907" y="1444"/>
                  </a:cubicBezTo>
                  <a:cubicBezTo>
                    <a:pt x="3914" y="1423"/>
                    <a:pt x="3914" y="1423"/>
                    <a:pt x="3914" y="1423"/>
                  </a:cubicBezTo>
                  <a:cubicBezTo>
                    <a:pt x="3918" y="1372"/>
                    <a:pt x="3918" y="1372"/>
                    <a:pt x="3918" y="1372"/>
                  </a:cubicBezTo>
                  <a:cubicBezTo>
                    <a:pt x="3918" y="1338"/>
                    <a:pt x="3918" y="1338"/>
                    <a:pt x="3918" y="1338"/>
                  </a:cubicBezTo>
                  <a:cubicBezTo>
                    <a:pt x="3918" y="1324"/>
                    <a:pt x="3918" y="1324"/>
                    <a:pt x="3918" y="1324"/>
                  </a:cubicBezTo>
                  <a:cubicBezTo>
                    <a:pt x="3918" y="1297"/>
                    <a:pt x="3918" y="1297"/>
                    <a:pt x="3918" y="1297"/>
                  </a:cubicBezTo>
                  <a:cubicBezTo>
                    <a:pt x="3931" y="1269"/>
                    <a:pt x="3931" y="1269"/>
                    <a:pt x="3931" y="1269"/>
                  </a:cubicBezTo>
                  <a:cubicBezTo>
                    <a:pt x="3935" y="1249"/>
                    <a:pt x="3935" y="1249"/>
                    <a:pt x="3935" y="1249"/>
                  </a:cubicBezTo>
                  <a:cubicBezTo>
                    <a:pt x="3949" y="1215"/>
                    <a:pt x="3949" y="1215"/>
                    <a:pt x="3949" y="1215"/>
                  </a:cubicBezTo>
                  <a:cubicBezTo>
                    <a:pt x="3959" y="1204"/>
                    <a:pt x="3959" y="1204"/>
                    <a:pt x="3959" y="1204"/>
                  </a:cubicBezTo>
                  <a:cubicBezTo>
                    <a:pt x="3990" y="1204"/>
                    <a:pt x="3990" y="1204"/>
                    <a:pt x="3990" y="1204"/>
                  </a:cubicBezTo>
                  <a:cubicBezTo>
                    <a:pt x="3996" y="1197"/>
                    <a:pt x="3996" y="1197"/>
                    <a:pt x="3996" y="1197"/>
                  </a:cubicBezTo>
                  <a:cubicBezTo>
                    <a:pt x="4000" y="1190"/>
                    <a:pt x="4000" y="1190"/>
                    <a:pt x="4000" y="1190"/>
                  </a:cubicBezTo>
                  <a:cubicBezTo>
                    <a:pt x="3986" y="1173"/>
                    <a:pt x="3986" y="1173"/>
                    <a:pt x="3986" y="1173"/>
                  </a:cubicBezTo>
                  <a:cubicBezTo>
                    <a:pt x="3966" y="1153"/>
                    <a:pt x="3966" y="1153"/>
                    <a:pt x="3966" y="1153"/>
                  </a:cubicBezTo>
                  <a:cubicBezTo>
                    <a:pt x="3955" y="1126"/>
                    <a:pt x="3955" y="1126"/>
                    <a:pt x="3955" y="1126"/>
                  </a:cubicBezTo>
                  <a:cubicBezTo>
                    <a:pt x="3925" y="1098"/>
                    <a:pt x="3925" y="1098"/>
                    <a:pt x="3925" y="1098"/>
                  </a:cubicBezTo>
                  <a:cubicBezTo>
                    <a:pt x="3884" y="1067"/>
                    <a:pt x="3884" y="1067"/>
                    <a:pt x="3884" y="1067"/>
                  </a:cubicBezTo>
                  <a:cubicBezTo>
                    <a:pt x="3877" y="1057"/>
                    <a:pt x="3877" y="1057"/>
                    <a:pt x="3877" y="1057"/>
                  </a:cubicBezTo>
                  <a:cubicBezTo>
                    <a:pt x="3877" y="1040"/>
                    <a:pt x="3877" y="1040"/>
                    <a:pt x="3877" y="1040"/>
                  </a:cubicBezTo>
                  <a:cubicBezTo>
                    <a:pt x="3873" y="1013"/>
                    <a:pt x="3873" y="1013"/>
                    <a:pt x="3873" y="1013"/>
                  </a:cubicBezTo>
                  <a:cubicBezTo>
                    <a:pt x="3863" y="992"/>
                    <a:pt x="3863" y="992"/>
                    <a:pt x="3863" y="992"/>
                  </a:cubicBezTo>
                  <a:cubicBezTo>
                    <a:pt x="3832" y="958"/>
                    <a:pt x="3832" y="958"/>
                    <a:pt x="3832" y="958"/>
                  </a:cubicBezTo>
                  <a:cubicBezTo>
                    <a:pt x="3791" y="937"/>
                    <a:pt x="3791" y="937"/>
                    <a:pt x="3791" y="937"/>
                  </a:cubicBezTo>
                  <a:cubicBezTo>
                    <a:pt x="3754" y="934"/>
                    <a:pt x="3754" y="934"/>
                    <a:pt x="3754" y="934"/>
                  </a:cubicBezTo>
                  <a:cubicBezTo>
                    <a:pt x="3726" y="937"/>
                    <a:pt x="3726" y="937"/>
                    <a:pt x="3726" y="937"/>
                  </a:cubicBezTo>
                  <a:cubicBezTo>
                    <a:pt x="3702" y="951"/>
                    <a:pt x="3702" y="951"/>
                    <a:pt x="3702" y="951"/>
                  </a:cubicBezTo>
                  <a:cubicBezTo>
                    <a:pt x="3661" y="948"/>
                    <a:pt x="3661" y="948"/>
                    <a:pt x="3661" y="948"/>
                  </a:cubicBezTo>
                  <a:cubicBezTo>
                    <a:pt x="3589" y="955"/>
                    <a:pt x="3589" y="955"/>
                    <a:pt x="3589" y="955"/>
                  </a:cubicBezTo>
                  <a:cubicBezTo>
                    <a:pt x="3548" y="972"/>
                    <a:pt x="3548" y="972"/>
                    <a:pt x="3548" y="972"/>
                  </a:cubicBezTo>
                  <a:cubicBezTo>
                    <a:pt x="3466" y="975"/>
                    <a:pt x="3466" y="975"/>
                    <a:pt x="3466" y="975"/>
                  </a:cubicBezTo>
                  <a:cubicBezTo>
                    <a:pt x="3432" y="978"/>
                    <a:pt x="3432" y="978"/>
                    <a:pt x="3432" y="978"/>
                  </a:cubicBezTo>
                  <a:cubicBezTo>
                    <a:pt x="3364" y="965"/>
                    <a:pt x="3364" y="965"/>
                    <a:pt x="3364" y="965"/>
                  </a:cubicBezTo>
                  <a:cubicBezTo>
                    <a:pt x="3312" y="958"/>
                    <a:pt x="3312" y="958"/>
                    <a:pt x="3312" y="958"/>
                  </a:cubicBezTo>
                  <a:cubicBezTo>
                    <a:pt x="3278" y="941"/>
                    <a:pt x="3278" y="941"/>
                    <a:pt x="3278" y="941"/>
                  </a:cubicBezTo>
                  <a:cubicBezTo>
                    <a:pt x="3244" y="903"/>
                    <a:pt x="3244" y="903"/>
                    <a:pt x="3244" y="903"/>
                  </a:cubicBezTo>
                  <a:cubicBezTo>
                    <a:pt x="3224" y="886"/>
                    <a:pt x="3224" y="886"/>
                    <a:pt x="3224" y="886"/>
                  </a:cubicBezTo>
                  <a:cubicBezTo>
                    <a:pt x="3186" y="838"/>
                    <a:pt x="3186" y="838"/>
                    <a:pt x="3186" y="838"/>
                  </a:cubicBezTo>
                  <a:cubicBezTo>
                    <a:pt x="3179" y="808"/>
                    <a:pt x="3179" y="808"/>
                    <a:pt x="3179" y="808"/>
                  </a:cubicBezTo>
                  <a:cubicBezTo>
                    <a:pt x="3169" y="773"/>
                    <a:pt x="3169" y="773"/>
                    <a:pt x="3169" y="773"/>
                  </a:cubicBezTo>
                  <a:cubicBezTo>
                    <a:pt x="3164" y="749"/>
                    <a:pt x="3164" y="749"/>
                    <a:pt x="3164" y="749"/>
                  </a:cubicBezTo>
                  <a:cubicBezTo>
                    <a:pt x="3159" y="747"/>
                    <a:pt x="3155" y="745"/>
                    <a:pt x="3155" y="745"/>
                  </a:cubicBezTo>
                  <a:cubicBezTo>
                    <a:pt x="3134" y="745"/>
                    <a:pt x="3134" y="745"/>
                    <a:pt x="3134" y="745"/>
                  </a:cubicBezTo>
                  <a:cubicBezTo>
                    <a:pt x="3122" y="747"/>
                    <a:pt x="3122" y="747"/>
                    <a:pt x="3122" y="747"/>
                  </a:cubicBezTo>
                  <a:cubicBezTo>
                    <a:pt x="3107" y="769"/>
                    <a:pt x="3107" y="769"/>
                    <a:pt x="3107" y="769"/>
                  </a:cubicBezTo>
                  <a:cubicBezTo>
                    <a:pt x="3074" y="802"/>
                    <a:pt x="3074" y="802"/>
                    <a:pt x="3074" y="802"/>
                  </a:cubicBezTo>
                  <a:cubicBezTo>
                    <a:pt x="3055" y="826"/>
                    <a:pt x="3055" y="826"/>
                    <a:pt x="3055" y="826"/>
                  </a:cubicBezTo>
                  <a:cubicBezTo>
                    <a:pt x="3038" y="859"/>
                    <a:pt x="3038" y="859"/>
                    <a:pt x="3038" y="859"/>
                  </a:cubicBezTo>
                  <a:cubicBezTo>
                    <a:pt x="3019" y="876"/>
                    <a:pt x="3019" y="876"/>
                    <a:pt x="3019" y="876"/>
                  </a:cubicBezTo>
                  <a:cubicBezTo>
                    <a:pt x="3011" y="903"/>
                    <a:pt x="3011" y="903"/>
                    <a:pt x="3011" y="903"/>
                  </a:cubicBezTo>
                  <a:cubicBezTo>
                    <a:pt x="3014" y="950"/>
                    <a:pt x="3014" y="950"/>
                    <a:pt x="3014" y="950"/>
                  </a:cubicBezTo>
                  <a:cubicBezTo>
                    <a:pt x="3016" y="989"/>
                    <a:pt x="3016" y="989"/>
                    <a:pt x="3016" y="989"/>
                  </a:cubicBezTo>
                  <a:cubicBezTo>
                    <a:pt x="3007" y="1006"/>
                    <a:pt x="3007" y="1006"/>
                    <a:pt x="3007" y="1006"/>
                  </a:cubicBezTo>
                  <a:cubicBezTo>
                    <a:pt x="3002" y="1025"/>
                    <a:pt x="3002" y="1025"/>
                    <a:pt x="3002" y="1025"/>
                  </a:cubicBezTo>
                  <a:cubicBezTo>
                    <a:pt x="3009" y="1039"/>
                    <a:pt x="3009" y="1039"/>
                    <a:pt x="3009" y="1039"/>
                  </a:cubicBezTo>
                  <a:cubicBezTo>
                    <a:pt x="3033" y="1041"/>
                    <a:pt x="3033" y="1041"/>
                    <a:pt x="3033" y="1041"/>
                  </a:cubicBezTo>
                  <a:cubicBezTo>
                    <a:pt x="3047" y="1039"/>
                    <a:pt x="3047" y="1039"/>
                    <a:pt x="3047" y="1039"/>
                  </a:cubicBezTo>
                  <a:cubicBezTo>
                    <a:pt x="3059" y="1041"/>
                    <a:pt x="3059" y="1041"/>
                    <a:pt x="3059" y="1041"/>
                  </a:cubicBezTo>
                  <a:cubicBezTo>
                    <a:pt x="3064" y="1049"/>
                    <a:pt x="3064" y="1049"/>
                    <a:pt x="3064" y="1049"/>
                  </a:cubicBezTo>
                  <a:cubicBezTo>
                    <a:pt x="3047" y="1056"/>
                    <a:pt x="3047" y="1056"/>
                    <a:pt x="3047" y="1056"/>
                  </a:cubicBezTo>
                  <a:cubicBezTo>
                    <a:pt x="3033" y="1053"/>
                    <a:pt x="3033" y="1053"/>
                    <a:pt x="3033" y="1053"/>
                  </a:cubicBezTo>
                  <a:cubicBezTo>
                    <a:pt x="2985" y="1049"/>
                    <a:pt x="2985" y="1049"/>
                    <a:pt x="2985" y="1049"/>
                  </a:cubicBezTo>
                  <a:cubicBezTo>
                    <a:pt x="2954" y="1053"/>
                    <a:pt x="2954" y="1053"/>
                    <a:pt x="2954" y="1053"/>
                  </a:cubicBezTo>
                  <a:cubicBezTo>
                    <a:pt x="2928" y="1056"/>
                    <a:pt x="2928" y="1056"/>
                    <a:pt x="2928" y="1056"/>
                  </a:cubicBezTo>
                  <a:cubicBezTo>
                    <a:pt x="2916" y="1068"/>
                    <a:pt x="2916" y="1068"/>
                    <a:pt x="2916" y="1068"/>
                  </a:cubicBezTo>
                  <a:cubicBezTo>
                    <a:pt x="2880" y="1082"/>
                    <a:pt x="2880" y="1082"/>
                    <a:pt x="2880" y="1082"/>
                  </a:cubicBezTo>
                  <a:cubicBezTo>
                    <a:pt x="2863" y="1082"/>
                    <a:pt x="2863" y="1082"/>
                    <a:pt x="2863" y="1082"/>
                  </a:cubicBezTo>
                  <a:cubicBezTo>
                    <a:pt x="2841" y="1065"/>
                    <a:pt x="2841" y="1065"/>
                    <a:pt x="2841" y="1065"/>
                  </a:cubicBezTo>
                  <a:cubicBezTo>
                    <a:pt x="2796" y="1070"/>
                    <a:pt x="2796" y="1070"/>
                    <a:pt x="2796" y="1070"/>
                  </a:cubicBezTo>
                  <a:cubicBezTo>
                    <a:pt x="2777" y="1068"/>
                    <a:pt x="2777" y="1068"/>
                    <a:pt x="2777" y="1068"/>
                  </a:cubicBezTo>
                  <a:cubicBezTo>
                    <a:pt x="2760" y="1065"/>
                    <a:pt x="2760" y="1065"/>
                    <a:pt x="2760" y="1065"/>
                  </a:cubicBezTo>
                  <a:cubicBezTo>
                    <a:pt x="2786" y="1051"/>
                    <a:pt x="2786" y="1051"/>
                    <a:pt x="2786" y="1051"/>
                  </a:cubicBezTo>
                  <a:cubicBezTo>
                    <a:pt x="2810" y="1051"/>
                    <a:pt x="2810" y="1051"/>
                    <a:pt x="2810" y="1051"/>
                  </a:cubicBezTo>
                  <a:cubicBezTo>
                    <a:pt x="2861" y="1053"/>
                    <a:pt x="2861" y="1053"/>
                    <a:pt x="2861" y="1053"/>
                  </a:cubicBezTo>
                  <a:cubicBezTo>
                    <a:pt x="2880" y="1053"/>
                    <a:pt x="2880" y="1053"/>
                    <a:pt x="2880" y="1053"/>
                  </a:cubicBezTo>
                  <a:cubicBezTo>
                    <a:pt x="2944" y="1039"/>
                    <a:pt x="2944" y="1039"/>
                    <a:pt x="2944" y="1039"/>
                  </a:cubicBezTo>
                  <a:cubicBezTo>
                    <a:pt x="2978" y="1018"/>
                    <a:pt x="2978" y="1018"/>
                    <a:pt x="2978" y="1018"/>
                  </a:cubicBezTo>
                  <a:cubicBezTo>
                    <a:pt x="2995" y="982"/>
                    <a:pt x="2995" y="982"/>
                    <a:pt x="2995" y="982"/>
                  </a:cubicBezTo>
                  <a:cubicBezTo>
                    <a:pt x="2995" y="943"/>
                    <a:pt x="2995" y="943"/>
                    <a:pt x="2995" y="943"/>
                  </a:cubicBezTo>
                  <a:cubicBezTo>
                    <a:pt x="2992" y="917"/>
                    <a:pt x="2992" y="917"/>
                    <a:pt x="2992" y="917"/>
                  </a:cubicBezTo>
                  <a:cubicBezTo>
                    <a:pt x="2992" y="876"/>
                    <a:pt x="2992" y="876"/>
                    <a:pt x="2992" y="876"/>
                  </a:cubicBezTo>
                  <a:cubicBezTo>
                    <a:pt x="3002" y="847"/>
                    <a:pt x="3002" y="847"/>
                    <a:pt x="3002" y="847"/>
                  </a:cubicBezTo>
                  <a:cubicBezTo>
                    <a:pt x="3023" y="833"/>
                    <a:pt x="3023" y="833"/>
                    <a:pt x="3023" y="833"/>
                  </a:cubicBezTo>
                  <a:cubicBezTo>
                    <a:pt x="3028" y="809"/>
                    <a:pt x="3028" y="809"/>
                    <a:pt x="3028" y="809"/>
                  </a:cubicBezTo>
                  <a:cubicBezTo>
                    <a:pt x="3055" y="781"/>
                    <a:pt x="3055" y="781"/>
                    <a:pt x="3055" y="781"/>
                  </a:cubicBezTo>
                  <a:cubicBezTo>
                    <a:pt x="3069" y="766"/>
                    <a:pt x="3069" y="766"/>
                    <a:pt x="3069" y="766"/>
                  </a:cubicBezTo>
                  <a:cubicBezTo>
                    <a:pt x="3100" y="742"/>
                    <a:pt x="3100" y="742"/>
                    <a:pt x="3100" y="742"/>
                  </a:cubicBezTo>
                  <a:cubicBezTo>
                    <a:pt x="3134" y="716"/>
                    <a:pt x="3134" y="716"/>
                    <a:pt x="3134" y="716"/>
                  </a:cubicBezTo>
                  <a:cubicBezTo>
                    <a:pt x="3162" y="694"/>
                    <a:pt x="3162" y="694"/>
                    <a:pt x="3162" y="694"/>
                  </a:cubicBezTo>
                  <a:cubicBezTo>
                    <a:pt x="3190" y="693"/>
                    <a:pt x="3190" y="693"/>
                    <a:pt x="3190" y="693"/>
                  </a:cubicBezTo>
                  <a:cubicBezTo>
                    <a:pt x="3193" y="691"/>
                    <a:pt x="3193" y="691"/>
                    <a:pt x="3193" y="691"/>
                  </a:cubicBezTo>
                  <a:cubicBezTo>
                    <a:pt x="3210" y="671"/>
                    <a:pt x="3210" y="671"/>
                    <a:pt x="3210" y="671"/>
                  </a:cubicBezTo>
                  <a:cubicBezTo>
                    <a:pt x="3210" y="650"/>
                    <a:pt x="3210" y="650"/>
                    <a:pt x="3210" y="650"/>
                  </a:cubicBezTo>
                  <a:cubicBezTo>
                    <a:pt x="3200" y="616"/>
                    <a:pt x="3200" y="616"/>
                    <a:pt x="3200" y="616"/>
                  </a:cubicBezTo>
                  <a:cubicBezTo>
                    <a:pt x="3206" y="602"/>
                    <a:pt x="3206" y="602"/>
                    <a:pt x="3206" y="602"/>
                  </a:cubicBezTo>
                  <a:cubicBezTo>
                    <a:pt x="3210" y="592"/>
                    <a:pt x="3210" y="592"/>
                    <a:pt x="3210" y="592"/>
                  </a:cubicBezTo>
                  <a:cubicBezTo>
                    <a:pt x="3203" y="554"/>
                    <a:pt x="3203" y="554"/>
                    <a:pt x="3203" y="554"/>
                  </a:cubicBezTo>
                  <a:cubicBezTo>
                    <a:pt x="3203" y="537"/>
                    <a:pt x="3203" y="537"/>
                    <a:pt x="3203" y="537"/>
                  </a:cubicBezTo>
                  <a:cubicBezTo>
                    <a:pt x="3193" y="517"/>
                    <a:pt x="3193" y="517"/>
                    <a:pt x="3193" y="517"/>
                  </a:cubicBezTo>
                  <a:cubicBezTo>
                    <a:pt x="3188" y="506"/>
                    <a:pt x="3188" y="506"/>
                    <a:pt x="3188" y="506"/>
                  </a:cubicBezTo>
                  <a:cubicBezTo>
                    <a:pt x="3178" y="502"/>
                    <a:pt x="3178" y="502"/>
                    <a:pt x="3178" y="502"/>
                  </a:cubicBezTo>
                  <a:cubicBezTo>
                    <a:pt x="3175" y="495"/>
                    <a:pt x="3175" y="495"/>
                    <a:pt x="3175" y="495"/>
                  </a:cubicBezTo>
                  <a:cubicBezTo>
                    <a:pt x="3154" y="502"/>
                    <a:pt x="3154" y="502"/>
                    <a:pt x="3154" y="502"/>
                  </a:cubicBezTo>
                  <a:cubicBezTo>
                    <a:pt x="3137" y="502"/>
                    <a:pt x="3137" y="502"/>
                    <a:pt x="3137" y="502"/>
                  </a:cubicBezTo>
                  <a:cubicBezTo>
                    <a:pt x="3124" y="502"/>
                    <a:pt x="3124" y="502"/>
                    <a:pt x="3124" y="502"/>
                  </a:cubicBezTo>
                  <a:cubicBezTo>
                    <a:pt x="3117" y="515"/>
                    <a:pt x="3117" y="515"/>
                    <a:pt x="3117" y="515"/>
                  </a:cubicBezTo>
                  <a:cubicBezTo>
                    <a:pt x="3100" y="505"/>
                    <a:pt x="3100" y="505"/>
                    <a:pt x="3100" y="505"/>
                  </a:cubicBezTo>
                  <a:cubicBezTo>
                    <a:pt x="3093" y="498"/>
                    <a:pt x="3093" y="498"/>
                    <a:pt x="3093" y="498"/>
                  </a:cubicBezTo>
                  <a:cubicBezTo>
                    <a:pt x="3073" y="495"/>
                    <a:pt x="3073" y="495"/>
                    <a:pt x="3073" y="495"/>
                  </a:cubicBezTo>
                  <a:cubicBezTo>
                    <a:pt x="3049" y="509"/>
                    <a:pt x="3049" y="509"/>
                    <a:pt x="3049" y="509"/>
                  </a:cubicBezTo>
                  <a:cubicBezTo>
                    <a:pt x="3005" y="529"/>
                    <a:pt x="3005" y="529"/>
                    <a:pt x="3005" y="529"/>
                  </a:cubicBezTo>
                  <a:cubicBezTo>
                    <a:pt x="3012" y="519"/>
                    <a:pt x="3012" y="519"/>
                    <a:pt x="3012" y="519"/>
                  </a:cubicBezTo>
                  <a:cubicBezTo>
                    <a:pt x="2995" y="536"/>
                    <a:pt x="2995" y="536"/>
                    <a:pt x="2995" y="536"/>
                  </a:cubicBezTo>
                  <a:cubicBezTo>
                    <a:pt x="2971" y="548"/>
                    <a:pt x="2971" y="548"/>
                    <a:pt x="2971" y="548"/>
                  </a:cubicBezTo>
                  <a:cubicBezTo>
                    <a:pt x="2954" y="555"/>
                    <a:pt x="2954" y="555"/>
                    <a:pt x="2954" y="555"/>
                  </a:cubicBezTo>
                  <a:cubicBezTo>
                    <a:pt x="2949" y="565"/>
                    <a:pt x="2949" y="565"/>
                    <a:pt x="2949" y="565"/>
                  </a:cubicBezTo>
                  <a:cubicBezTo>
                    <a:pt x="2942" y="579"/>
                    <a:pt x="2942" y="579"/>
                    <a:pt x="2942" y="579"/>
                  </a:cubicBezTo>
                  <a:cubicBezTo>
                    <a:pt x="2940" y="603"/>
                    <a:pt x="2940" y="603"/>
                    <a:pt x="2940" y="603"/>
                  </a:cubicBezTo>
                  <a:cubicBezTo>
                    <a:pt x="2911" y="608"/>
                    <a:pt x="2911" y="608"/>
                    <a:pt x="2911" y="608"/>
                  </a:cubicBezTo>
                  <a:cubicBezTo>
                    <a:pt x="2892" y="615"/>
                    <a:pt x="2892" y="615"/>
                    <a:pt x="2892" y="615"/>
                  </a:cubicBezTo>
                  <a:cubicBezTo>
                    <a:pt x="2887" y="639"/>
                    <a:pt x="2887" y="639"/>
                    <a:pt x="2887" y="639"/>
                  </a:cubicBezTo>
                  <a:cubicBezTo>
                    <a:pt x="2877" y="651"/>
                    <a:pt x="2877" y="651"/>
                    <a:pt x="2877" y="651"/>
                  </a:cubicBezTo>
                  <a:cubicBezTo>
                    <a:pt x="2861" y="666"/>
                    <a:pt x="2861" y="666"/>
                    <a:pt x="2861" y="666"/>
                  </a:cubicBezTo>
                  <a:cubicBezTo>
                    <a:pt x="2825" y="690"/>
                    <a:pt x="2825" y="690"/>
                    <a:pt x="2825" y="690"/>
                  </a:cubicBezTo>
                  <a:cubicBezTo>
                    <a:pt x="2770" y="709"/>
                    <a:pt x="2770" y="709"/>
                    <a:pt x="2770" y="709"/>
                  </a:cubicBezTo>
                  <a:cubicBezTo>
                    <a:pt x="2748" y="721"/>
                    <a:pt x="2748" y="721"/>
                    <a:pt x="2748" y="721"/>
                  </a:cubicBezTo>
                  <a:cubicBezTo>
                    <a:pt x="2734" y="725"/>
                    <a:pt x="2734" y="725"/>
                    <a:pt x="2734" y="725"/>
                  </a:cubicBezTo>
                  <a:cubicBezTo>
                    <a:pt x="2681" y="725"/>
                    <a:pt x="2681" y="725"/>
                    <a:pt x="2681" y="725"/>
                  </a:cubicBezTo>
                  <a:cubicBezTo>
                    <a:pt x="2669" y="723"/>
                    <a:pt x="2669" y="723"/>
                    <a:pt x="2669" y="723"/>
                  </a:cubicBezTo>
                  <a:cubicBezTo>
                    <a:pt x="2662" y="716"/>
                    <a:pt x="2662" y="716"/>
                    <a:pt x="2662" y="716"/>
                  </a:cubicBezTo>
                  <a:cubicBezTo>
                    <a:pt x="2657" y="725"/>
                    <a:pt x="2657" y="725"/>
                    <a:pt x="2657" y="725"/>
                  </a:cubicBezTo>
                  <a:cubicBezTo>
                    <a:pt x="2648" y="740"/>
                    <a:pt x="2648" y="740"/>
                    <a:pt x="2648" y="740"/>
                  </a:cubicBezTo>
                  <a:cubicBezTo>
                    <a:pt x="2638" y="749"/>
                    <a:pt x="2638" y="749"/>
                    <a:pt x="2638" y="749"/>
                  </a:cubicBezTo>
                  <a:cubicBezTo>
                    <a:pt x="2631" y="754"/>
                    <a:pt x="2631" y="754"/>
                    <a:pt x="2631" y="754"/>
                  </a:cubicBezTo>
                  <a:cubicBezTo>
                    <a:pt x="2619" y="759"/>
                    <a:pt x="2619" y="759"/>
                    <a:pt x="2619" y="759"/>
                  </a:cubicBezTo>
                  <a:cubicBezTo>
                    <a:pt x="2602" y="769"/>
                    <a:pt x="2602" y="769"/>
                    <a:pt x="2602" y="769"/>
                  </a:cubicBezTo>
                  <a:cubicBezTo>
                    <a:pt x="2571" y="769"/>
                    <a:pt x="2571" y="769"/>
                    <a:pt x="2571" y="769"/>
                  </a:cubicBezTo>
                  <a:cubicBezTo>
                    <a:pt x="2561" y="776"/>
                    <a:pt x="2561" y="776"/>
                    <a:pt x="2561" y="776"/>
                  </a:cubicBezTo>
                  <a:cubicBezTo>
                    <a:pt x="2552" y="785"/>
                    <a:pt x="2552" y="785"/>
                    <a:pt x="2552" y="785"/>
                  </a:cubicBezTo>
                  <a:cubicBezTo>
                    <a:pt x="2545" y="797"/>
                    <a:pt x="2545" y="797"/>
                    <a:pt x="2545" y="797"/>
                  </a:cubicBezTo>
                  <a:cubicBezTo>
                    <a:pt x="2538" y="809"/>
                    <a:pt x="2538" y="809"/>
                    <a:pt x="2538" y="809"/>
                  </a:cubicBezTo>
                  <a:cubicBezTo>
                    <a:pt x="2504" y="816"/>
                    <a:pt x="2504" y="816"/>
                    <a:pt x="2504" y="816"/>
                  </a:cubicBezTo>
                  <a:cubicBezTo>
                    <a:pt x="2485" y="816"/>
                    <a:pt x="2485" y="816"/>
                    <a:pt x="2485" y="816"/>
                  </a:cubicBezTo>
                  <a:cubicBezTo>
                    <a:pt x="2458" y="802"/>
                    <a:pt x="2458" y="802"/>
                    <a:pt x="2458" y="802"/>
                  </a:cubicBezTo>
                  <a:cubicBezTo>
                    <a:pt x="2437" y="790"/>
                    <a:pt x="2437" y="790"/>
                    <a:pt x="2437" y="790"/>
                  </a:cubicBezTo>
                  <a:cubicBezTo>
                    <a:pt x="2420" y="785"/>
                    <a:pt x="2420" y="785"/>
                    <a:pt x="2420" y="785"/>
                  </a:cubicBezTo>
                  <a:cubicBezTo>
                    <a:pt x="2403" y="788"/>
                    <a:pt x="2403" y="788"/>
                    <a:pt x="2403" y="788"/>
                  </a:cubicBezTo>
                  <a:cubicBezTo>
                    <a:pt x="2389" y="795"/>
                    <a:pt x="2389" y="795"/>
                    <a:pt x="2389" y="795"/>
                  </a:cubicBezTo>
                  <a:cubicBezTo>
                    <a:pt x="2367" y="795"/>
                    <a:pt x="2367" y="795"/>
                    <a:pt x="2367" y="795"/>
                  </a:cubicBezTo>
                  <a:cubicBezTo>
                    <a:pt x="2356" y="778"/>
                    <a:pt x="2356" y="778"/>
                    <a:pt x="2356" y="778"/>
                  </a:cubicBezTo>
                  <a:cubicBezTo>
                    <a:pt x="2334" y="752"/>
                    <a:pt x="2334" y="752"/>
                    <a:pt x="2334" y="752"/>
                  </a:cubicBezTo>
                  <a:cubicBezTo>
                    <a:pt x="2312" y="721"/>
                    <a:pt x="2312" y="721"/>
                    <a:pt x="2312" y="721"/>
                  </a:cubicBezTo>
                  <a:cubicBezTo>
                    <a:pt x="2308" y="709"/>
                    <a:pt x="2308" y="709"/>
                    <a:pt x="2308" y="709"/>
                  </a:cubicBezTo>
                  <a:cubicBezTo>
                    <a:pt x="2288" y="706"/>
                    <a:pt x="2288" y="706"/>
                    <a:pt x="2288" y="706"/>
                  </a:cubicBezTo>
                  <a:cubicBezTo>
                    <a:pt x="2267" y="711"/>
                    <a:pt x="2267" y="711"/>
                    <a:pt x="2267" y="711"/>
                  </a:cubicBezTo>
                  <a:cubicBezTo>
                    <a:pt x="2253" y="716"/>
                    <a:pt x="2253" y="716"/>
                    <a:pt x="2253" y="716"/>
                  </a:cubicBezTo>
                  <a:cubicBezTo>
                    <a:pt x="2245" y="725"/>
                    <a:pt x="2245" y="725"/>
                    <a:pt x="2245" y="725"/>
                  </a:cubicBezTo>
                  <a:cubicBezTo>
                    <a:pt x="2233" y="728"/>
                    <a:pt x="2233" y="728"/>
                    <a:pt x="2233" y="728"/>
                  </a:cubicBezTo>
                  <a:cubicBezTo>
                    <a:pt x="2224" y="723"/>
                    <a:pt x="2224" y="723"/>
                    <a:pt x="2224" y="723"/>
                  </a:cubicBezTo>
                  <a:cubicBezTo>
                    <a:pt x="2221" y="711"/>
                    <a:pt x="2221" y="711"/>
                    <a:pt x="2221" y="711"/>
                  </a:cubicBezTo>
                  <a:cubicBezTo>
                    <a:pt x="2229" y="690"/>
                    <a:pt x="2229" y="690"/>
                    <a:pt x="2229" y="690"/>
                  </a:cubicBezTo>
                  <a:cubicBezTo>
                    <a:pt x="2233" y="670"/>
                    <a:pt x="2233" y="670"/>
                    <a:pt x="2233" y="670"/>
                  </a:cubicBezTo>
                  <a:cubicBezTo>
                    <a:pt x="2241" y="661"/>
                    <a:pt x="2241" y="661"/>
                    <a:pt x="2241" y="661"/>
                  </a:cubicBezTo>
                  <a:cubicBezTo>
                    <a:pt x="2248" y="656"/>
                    <a:pt x="2248" y="656"/>
                    <a:pt x="2248" y="656"/>
                  </a:cubicBezTo>
                  <a:cubicBezTo>
                    <a:pt x="2260" y="646"/>
                    <a:pt x="2260" y="646"/>
                    <a:pt x="2260" y="646"/>
                  </a:cubicBezTo>
                  <a:cubicBezTo>
                    <a:pt x="2274" y="634"/>
                    <a:pt x="2274" y="634"/>
                    <a:pt x="2274" y="634"/>
                  </a:cubicBezTo>
                  <a:cubicBezTo>
                    <a:pt x="2269" y="618"/>
                    <a:pt x="2269" y="618"/>
                    <a:pt x="2269" y="618"/>
                  </a:cubicBezTo>
                  <a:cubicBezTo>
                    <a:pt x="2253" y="613"/>
                    <a:pt x="2253" y="613"/>
                    <a:pt x="2253" y="613"/>
                  </a:cubicBezTo>
                  <a:cubicBezTo>
                    <a:pt x="2226" y="603"/>
                    <a:pt x="2226" y="603"/>
                    <a:pt x="2226" y="603"/>
                  </a:cubicBezTo>
                  <a:cubicBezTo>
                    <a:pt x="2190" y="591"/>
                    <a:pt x="2190" y="591"/>
                    <a:pt x="2190" y="591"/>
                  </a:cubicBezTo>
                  <a:cubicBezTo>
                    <a:pt x="2138" y="587"/>
                    <a:pt x="2138" y="587"/>
                    <a:pt x="2138" y="587"/>
                  </a:cubicBezTo>
                  <a:cubicBezTo>
                    <a:pt x="2097" y="587"/>
                    <a:pt x="2097" y="587"/>
                    <a:pt x="2097" y="587"/>
                  </a:cubicBezTo>
                  <a:cubicBezTo>
                    <a:pt x="2080" y="560"/>
                    <a:pt x="2080" y="560"/>
                    <a:pt x="2080" y="560"/>
                  </a:cubicBezTo>
                  <a:cubicBezTo>
                    <a:pt x="2068" y="551"/>
                    <a:pt x="2068" y="551"/>
                    <a:pt x="2068" y="551"/>
                  </a:cubicBezTo>
                  <a:cubicBezTo>
                    <a:pt x="2059" y="544"/>
                    <a:pt x="2059" y="544"/>
                    <a:pt x="2059" y="544"/>
                  </a:cubicBezTo>
                  <a:cubicBezTo>
                    <a:pt x="2056" y="522"/>
                    <a:pt x="2056" y="522"/>
                    <a:pt x="2056" y="522"/>
                  </a:cubicBezTo>
                  <a:cubicBezTo>
                    <a:pt x="2066" y="512"/>
                    <a:pt x="2066" y="512"/>
                    <a:pt x="2066" y="512"/>
                  </a:cubicBezTo>
                  <a:cubicBezTo>
                    <a:pt x="2066" y="500"/>
                    <a:pt x="2066" y="500"/>
                    <a:pt x="2066" y="500"/>
                  </a:cubicBezTo>
                  <a:cubicBezTo>
                    <a:pt x="2063" y="484"/>
                    <a:pt x="2063" y="484"/>
                    <a:pt x="2063" y="484"/>
                  </a:cubicBezTo>
                  <a:cubicBezTo>
                    <a:pt x="2056" y="476"/>
                    <a:pt x="2056" y="476"/>
                    <a:pt x="2056" y="476"/>
                  </a:cubicBezTo>
                  <a:cubicBezTo>
                    <a:pt x="2054" y="472"/>
                    <a:pt x="2054" y="472"/>
                    <a:pt x="2054" y="472"/>
                  </a:cubicBezTo>
                  <a:cubicBezTo>
                    <a:pt x="2047" y="455"/>
                    <a:pt x="2047" y="455"/>
                    <a:pt x="2047" y="455"/>
                  </a:cubicBezTo>
                  <a:cubicBezTo>
                    <a:pt x="2035" y="448"/>
                    <a:pt x="2035" y="448"/>
                    <a:pt x="2035" y="448"/>
                  </a:cubicBezTo>
                  <a:cubicBezTo>
                    <a:pt x="2013" y="450"/>
                    <a:pt x="2013" y="450"/>
                    <a:pt x="2013" y="450"/>
                  </a:cubicBezTo>
                  <a:cubicBezTo>
                    <a:pt x="2001" y="467"/>
                    <a:pt x="2001" y="467"/>
                    <a:pt x="2001" y="467"/>
                  </a:cubicBezTo>
                  <a:cubicBezTo>
                    <a:pt x="1996" y="479"/>
                    <a:pt x="1996" y="479"/>
                    <a:pt x="1996" y="479"/>
                  </a:cubicBezTo>
                  <a:cubicBezTo>
                    <a:pt x="2008" y="484"/>
                    <a:pt x="2008" y="484"/>
                    <a:pt x="2008" y="484"/>
                  </a:cubicBezTo>
                  <a:cubicBezTo>
                    <a:pt x="2013" y="508"/>
                    <a:pt x="2013" y="508"/>
                    <a:pt x="2013" y="508"/>
                  </a:cubicBezTo>
                  <a:cubicBezTo>
                    <a:pt x="2006" y="520"/>
                    <a:pt x="2006" y="520"/>
                    <a:pt x="2006" y="520"/>
                  </a:cubicBezTo>
                  <a:cubicBezTo>
                    <a:pt x="1992" y="536"/>
                    <a:pt x="1992" y="536"/>
                    <a:pt x="1992" y="536"/>
                  </a:cubicBezTo>
                  <a:cubicBezTo>
                    <a:pt x="1980" y="553"/>
                    <a:pt x="1980" y="553"/>
                    <a:pt x="1980" y="553"/>
                  </a:cubicBezTo>
                  <a:cubicBezTo>
                    <a:pt x="1970" y="567"/>
                    <a:pt x="1970" y="567"/>
                    <a:pt x="1970" y="567"/>
                  </a:cubicBezTo>
                  <a:cubicBezTo>
                    <a:pt x="1960" y="551"/>
                    <a:pt x="1960" y="551"/>
                    <a:pt x="1960" y="551"/>
                  </a:cubicBezTo>
                  <a:cubicBezTo>
                    <a:pt x="1908" y="524"/>
                    <a:pt x="1908" y="524"/>
                    <a:pt x="1908" y="524"/>
                  </a:cubicBezTo>
                  <a:cubicBezTo>
                    <a:pt x="1908" y="512"/>
                    <a:pt x="1908" y="512"/>
                    <a:pt x="1908" y="512"/>
                  </a:cubicBezTo>
                  <a:cubicBezTo>
                    <a:pt x="1898" y="496"/>
                    <a:pt x="1898" y="496"/>
                    <a:pt x="1898" y="496"/>
                  </a:cubicBezTo>
                  <a:cubicBezTo>
                    <a:pt x="1877" y="496"/>
                    <a:pt x="1877" y="496"/>
                    <a:pt x="1877" y="496"/>
                  </a:cubicBezTo>
                  <a:cubicBezTo>
                    <a:pt x="1858" y="484"/>
                    <a:pt x="1858" y="484"/>
                    <a:pt x="1858" y="484"/>
                  </a:cubicBezTo>
                  <a:cubicBezTo>
                    <a:pt x="1846" y="472"/>
                    <a:pt x="1846" y="472"/>
                    <a:pt x="1846" y="472"/>
                  </a:cubicBezTo>
                  <a:cubicBezTo>
                    <a:pt x="1829" y="476"/>
                    <a:pt x="1829" y="476"/>
                    <a:pt x="1829" y="476"/>
                  </a:cubicBezTo>
                  <a:cubicBezTo>
                    <a:pt x="1804" y="470"/>
                    <a:pt x="1804" y="470"/>
                    <a:pt x="1804" y="470"/>
                  </a:cubicBezTo>
                  <a:cubicBezTo>
                    <a:pt x="1804" y="478"/>
                    <a:pt x="1804" y="478"/>
                    <a:pt x="1804" y="478"/>
                  </a:cubicBezTo>
                  <a:cubicBezTo>
                    <a:pt x="1812" y="497"/>
                    <a:pt x="1812" y="497"/>
                    <a:pt x="1812" y="497"/>
                  </a:cubicBezTo>
                  <a:cubicBezTo>
                    <a:pt x="1819" y="519"/>
                    <a:pt x="1819" y="519"/>
                    <a:pt x="1819" y="519"/>
                  </a:cubicBezTo>
                  <a:cubicBezTo>
                    <a:pt x="1807" y="531"/>
                    <a:pt x="1807" y="531"/>
                    <a:pt x="1807" y="531"/>
                  </a:cubicBezTo>
                  <a:cubicBezTo>
                    <a:pt x="1795" y="543"/>
                    <a:pt x="1795" y="543"/>
                    <a:pt x="1795" y="543"/>
                  </a:cubicBezTo>
                  <a:cubicBezTo>
                    <a:pt x="1792" y="560"/>
                    <a:pt x="1792" y="560"/>
                    <a:pt x="1792" y="560"/>
                  </a:cubicBezTo>
                  <a:cubicBezTo>
                    <a:pt x="1790" y="586"/>
                    <a:pt x="1790" y="586"/>
                    <a:pt x="1790" y="586"/>
                  </a:cubicBezTo>
                  <a:cubicBezTo>
                    <a:pt x="1775" y="606"/>
                    <a:pt x="1775" y="606"/>
                    <a:pt x="1775" y="606"/>
                  </a:cubicBezTo>
                  <a:cubicBezTo>
                    <a:pt x="1775" y="615"/>
                    <a:pt x="1775" y="615"/>
                    <a:pt x="1775" y="615"/>
                  </a:cubicBezTo>
                  <a:cubicBezTo>
                    <a:pt x="1771" y="632"/>
                    <a:pt x="1771" y="632"/>
                    <a:pt x="1771" y="632"/>
                  </a:cubicBezTo>
                  <a:cubicBezTo>
                    <a:pt x="1773" y="654"/>
                    <a:pt x="1773" y="654"/>
                    <a:pt x="1773" y="654"/>
                  </a:cubicBezTo>
                  <a:cubicBezTo>
                    <a:pt x="1761" y="676"/>
                    <a:pt x="1761" y="676"/>
                    <a:pt x="1761" y="676"/>
                  </a:cubicBezTo>
                  <a:cubicBezTo>
                    <a:pt x="1751" y="693"/>
                    <a:pt x="1751" y="693"/>
                    <a:pt x="1751" y="693"/>
                  </a:cubicBezTo>
                  <a:cubicBezTo>
                    <a:pt x="1737" y="702"/>
                    <a:pt x="1737" y="702"/>
                    <a:pt x="1737" y="702"/>
                  </a:cubicBezTo>
                  <a:cubicBezTo>
                    <a:pt x="1737" y="724"/>
                    <a:pt x="1737" y="724"/>
                    <a:pt x="1737" y="724"/>
                  </a:cubicBezTo>
                  <a:cubicBezTo>
                    <a:pt x="1739" y="734"/>
                    <a:pt x="1739" y="734"/>
                    <a:pt x="1739" y="734"/>
                  </a:cubicBezTo>
                  <a:cubicBezTo>
                    <a:pt x="1751" y="746"/>
                    <a:pt x="1751" y="746"/>
                    <a:pt x="1751" y="746"/>
                  </a:cubicBezTo>
                  <a:cubicBezTo>
                    <a:pt x="1754" y="753"/>
                    <a:pt x="1754" y="753"/>
                    <a:pt x="1754" y="753"/>
                  </a:cubicBezTo>
                  <a:cubicBezTo>
                    <a:pt x="1763" y="758"/>
                    <a:pt x="1763" y="758"/>
                    <a:pt x="1763" y="758"/>
                  </a:cubicBezTo>
                  <a:cubicBezTo>
                    <a:pt x="1788" y="760"/>
                    <a:pt x="1788" y="760"/>
                    <a:pt x="1788" y="760"/>
                  </a:cubicBezTo>
                  <a:cubicBezTo>
                    <a:pt x="1800" y="751"/>
                    <a:pt x="1800" y="751"/>
                    <a:pt x="1800" y="751"/>
                  </a:cubicBezTo>
                  <a:cubicBezTo>
                    <a:pt x="1807" y="746"/>
                    <a:pt x="1807" y="746"/>
                    <a:pt x="1807" y="746"/>
                  </a:cubicBezTo>
                  <a:cubicBezTo>
                    <a:pt x="1812" y="739"/>
                    <a:pt x="1812" y="739"/>
                    <a:pt x="1812" y="739"/>
                  </a:cubicBezTo>
                  <a:cubicBezTo>
                    <a:pt x="1819" y="731"/>
                    <a:pt x="1819" y="731"/>
                    <a:pt x="1819" y="731"/>
                  </a:cubicBezTo>
                  <a:cubicBezTo>
                    <a:pt x="1846" y="722"/>
                    <a:pt x="1846" y="722"/>
                    <a:pt x="1846" y="722"/>
                  </a:cubicBezTo>
                  <a:cubicBezTo>
                    <a:pt x="1855" y="724"/>
                    <a:pt x="1855" y="724"/>
                    <a:pt x="1855" y="724"/>
                  </a:cubicBezTo>
                  <a:cubicBezTo>
                    <a:pt x="1860" y="731"/>
                    <a:pt x="1860" y="731"/>
                    <a:pt x="1860" y="731"/>
                  </a:cubicBezTo>
                  <a:cubicBezTo>
                    <a:pt x="1863" y="743"/>
                    <a:pt x="1863" y="743"/>
                    <a:pt x="1863" y="743"/>
                  </a:cubicBezTo>
                  <a:cubicBezTo>
                    <a:pt x="1855" y="756"/>
                    <a:pt x="1855" y="756"/>
                    <a:pt x="1855" y="756"/>
                  </a:cubicBezTo>
                  <a:cubicBezTo>
                    <a:pt x="1848" y="760"/>
                    <a:pt x="1848" y="760"/>
                    <a:pt x="1848" y="760"/>
                  </a:cubicBezTo>
                  <a:cubicBezTo>
                    <a:pt x="1843" y="765"/>
                    <a:pt x="1843" y="765"/>
                    <a:pt x="1843" y="765"/>
                  </a:cubicBezTo>
                  <a:cubicBezTo>
                    <a:pt x="1846" y="775"/>
                    <a:pt x="1846" y="775"/>
                    <a:pt x="1846" y="775"/>
                  </a:cubicBezTo>
                  <a:cubicBezTo>
                    <a:pt x="1848" y="782"/>
                    <a:pt x="1848" y="782"/>
                    <a:pt x="1848" y="782"/>
                  </a:cubicBezTo>
                  <a:cubicBezTo>
                    <a:pt x="1853" y="794"/>
                    <a:pt x="1853" y="794"/>
                    <a:pt x="1853" y="794"/>
                  </a:cubicBezTo>
                  <a:cubicBezTo>
                    <a:pt x="1848" y="809"/>
                    <a:pt x="1848" y="809"/>
                    <a:pt x="1848" y="809"/>
                  </a:cubicBezTo>
                  <a:cubicBezTo>
                    <a:pt x="1831" y="809"/>
                    <a:pt x="1831" y="809"/>
                    <a:pt x="1831" y="809"/>
                  </a:cubicBezTo>
                  <a:cubicBezTo>
                    <a:pt x="1821" y="802"/>
                    <a:pt x="1821" y="802"/>
                    <a:pt x="1821" y="802"/>
                  </a:cubicBezTo>
                  <a:cubicBezTo>
                    <a:pt x="1814" y="797"/>
                    <a:pt x="1814" y="797"/>
                    <a:pt x="1814" y="797"/>
                  </a:cubicBezTo>
                  <a:cubicBezTo>
                    <a:pt x="1812" y="782"/>
                    <a:pt x="1812" y="782"/>
                    <a:pt x="1812" y="782"/>
                  </a:cubicBezTo>
                  <a:cubicBezTo>
                    <a:pt x="1807" y="780"/>
                    <a:pt x="1807" y="780"/>
                    <a:pt x="1807" y="780"/>
                  </a:cubicBezTo>
                  <a:cubicBezTo>
                    <a:pt x="1797" y="790"/>
                    <a:pt x="1797" y="790"/>
                    <a:pt x="1797" y="790"/>
                  </a:cubicBezTo>
                  <a:cubicBezTo>
                    <a:pt x="1792" y="794"/>
                    <a:pt x="1792" y="794"/>
                    <a:pt x="1792" y="794"/>
                  </a:cubicBezTo>
                  <a:cubicBezTo>
                    <a:pt x="1780" y="811"/>
                    <a:pt x="1780" y="811"/>
                    <a:pt x="1780" y="811"/>
                  </a:cubicBezTo>
                  <a:cubicBezTo>
                    <a:pt x="1766" y="823"/>
                    <a:pt x="1766" y="823"/>
                    <a:pt x="1766" y="823"/>
                  </a:cubicBezTo>
                  <a:cubicBezTo>
                    <a:pt x="1756" y="821"/>
                    <a:pt x="1756" y="821"/>
                    <a:pt x="1756" y="821"/>
                  </a:cubicBezTo>
                  <a:cubicBezTo>
                    <a:pt x="1754" y="806"/>
                    <a:pt x="1754" y="806"/>
                    <a:pt x="1754" y="806"/>
                  </a:cubicBezTo>
                  <a:cubicBezTo>
                    <a:pt x="1739" y="792"/>
                    <a:pt x="1739" y="792"/>
                    <a:pt x="1739" y="792"/>
                  </a:cubicBezTo>
                  <a:cubicBezTo>
                    <a:pt x="1725" y="765"/>
                    <a:pt x="1725" y="765"/>
                    <a:pt x="1725" y="765"/>
                  </a:cubicBezTo>
                  <a:cubicBezTo>
                    <a:pt x="1705" y="731"/>
                    <a:pt x="1705" y="731"/>
                    <a:pt x="1705" y="731"/>
                  </a:cubicBezTo>
                  <a:cubicBezTo>
                    <a:pt x="1698" y="705"/>
                    <a:pt x="1698" y="705"/>
                    <a:pt x="1698" y="705"/>
                  </a:cubicBezTo>
                  <a:cubicBezTo>
                    <a:pt x="1698" y="693"/>
                    <a:pt x="1698" y="693"/>
                    <a:pt x="1698" y="693"/>
                  </a:cubicBezTo>
                  <a:cubicBezTo>
                    <a:pt x="1703" y="666"/>
                    <a:pt x="1703" y="666"/>
                    <a:pt x="1703" y="666"/>
                  </a:cubicBezTo>
                  <a:cubicBezTo>
                    <a:pt x="1722" y="652"/>
                    <a:pt x="1722" y="652"/>
                    <a:pt x="1722" y="652"/>
                  </a:cubicBezTo>
                  <a:cubicBezTo>
                    <a:pt x="1737" y="639"/>
                    <a:pt x="1737" y="639"/>
                    <a:pt x="1737" y="639"/>
                  </a:cubicBezTo>
                  <a:cubicBezTo>
                    <a:pt x="1749" y="623"/>
                    <a:pt x="1749" y="623"/>
                    <a:pt x="1749" y="623"/>
                  </a:cubicBezTo>
                  <a:cubicBezTo>
                    <a:pt x="1751" y="611"/>
                    <a:pt x="1751" y="611"/>
                    <a:pt x="1751" y="611"/>
                  </a:cubicBezTo>
                  <a:cubicBezTo>
                    <a:pt x="1746" y="582"/>
                    <a:pt x="1746" y="582"/>
                    <a:pt x="1746" y="582"/>
                  </a:cubicBezTo>
                  <a:cubicBezTo>
                    <a:pt x="1730" y="569"/>
                    <a:pt x="1730" y="569"/>
                    <a:pt x="1730" y="569"/>
                  </a:cubicBezTo>
                  <a:cubicBezTo>
                    <a:pt x="1715" y="565"/>
                    <a:pt x="1715" y="565"/>
                    <a:pt x="1715" y="565"/>
                  </a:cubicBezTo>
                  <a:cubicBezTo>
                    <a:pt x="1708" y="562"/>
                    <a:pt x="1708" y="562"/>
                    <a:pt x="1708" y="562"/>
                  </a:cubicBezTo>
                  <a:cubicBezTo>
                    <a:pt x="1688" y="557"/>
                    <a:pt x="1688" y="557"/>
                    <a:pt x="1688" y="557"/>
                  </a:cubicBezTo>
                  <a:cubicBezTo>
                    <a:pt x="1667" y="548"/>
                    <a:pt x="1667" y="548"/>
                    <a:pt x="1667" y="548"/>
                  </a:cubicBezTo>
                  <a:cubicBezTo>
                    <a:pt x="1642" y="548"/>
                    <a:pt x="1642" y="548"/>
                    <a:pt x="1642" y="548"/>
                  </a:cubicBezTo>
                  <a:cubicBezTo>
                    <a:pt x="1635" y="557"/>
                    <a:pt x="1635" y="557"/>
                    <a:pt x="1635" y="557"/>
                  </a:cubicBezTo>
                  <a:cubicBezTo>
                    <a:pt x="1626" y="567"/>
                    <a:pt x="1626" y="567"/>
                    <a:pt x="1626" y="567"/>
                  </a:cubicBezTo>
                  <a:cubicBezTo>
                    <a:pt x="1611" y="572"/>
                    <a:pt x="1611" y="572"/>
                    <a:pt x="1611" y="572"/>
                  </a:cubicBezTo>
                  <a:cubicBezTo>
                    <a:pt x="1594" y="567"/>
                    <a:pt x="1594" y="567"/>
                    <a:pt x="1594" y="567"/>
                  </a:cubicBezTo>
                  <a:cubicBezTo>
                    <a:pt x="1587" y="553"/>
                    <a:pt x="1587" y="553"/>
                    <a:pt x="1587" y="553"/>
                  </a:cubicBezTo>
                  <a:cubicBezTo>
                    <a:pt x="1580" y="540"/>
                    <a:pt x="1580" y="540"/>
                    <a:pt x="1580" y="540"/>
                  </a:cubicBezTo>
                  <a:cubicBezTo>
                    <a:pt x="1577" y="531"/>
                    <a:pt x="1577" y="531"/>
                    <a:pt x="1577" y="531"/>
                  </a:cubicBezTo>
                  <a:cubicBezTo>
                    <a:pt x="1580" y="509"/>
                    <a:pt x="1580" y="509"/>
                    <a:pt x="1580" y="509"/>
                  </a:cubicBezTo>
                  <a:cubicBezTo>
                    <a:pt x="1587" y="490"/>
                    <a:pt x="1587" y="490"/>
                    <a:pt x="1587" y="490"/>
                  </a:cubicBezTo>
                  <a:cubicBezTo>
                    <a:pt x="1584" y="480"/>
                    <a:pt x="1584" y="480"/>
                    <a:pt x="1584" y="480"/>
                  </a:cubicBezTo>
                  <a:cubicBezTo>
                    <a:pt x="1577" y="478"/>
                    <a:pt x="1577" y="478"/>
                    <a:pt x="1577" y="478"/>
                  </a:cubicBezTo>
                  <a:cubicBezTo>
                    <a:pt x="1570" y="485"/>
                    <a:pt x="1570" y="485"/>
                    <a:pt x="1570" y="485"/>
                  </a:cubicBezTo>
                  <a:cubicBezTo>
                    <a:pt x="1565" y="497"/>
                    <a:pt x="1565" y="497"/>
                    <a:pt x="1565" y="497"/>
                  </a:cubicBezTo>
                  <a:cubicBezTo>
                    <a:pt x="1563" y="509"/>
                    <a:pt x="1563" y="509"/>
                    <a:pt x="1563" y="509"/>
                  </a:cubicBezTo>
                  <a:cubicBezTo>
                    <a:pt x="1555" y="531"/>
                    <a:pt x="1555" y="531"/>
                    <a:pt x="1555" y="531"/>
                  </a:cubicBezTo>
                  <a:cubicBezTo>
                    <a:pt x="1543" y="543"/>
                    <a:pt x="1543" y="543"/>
                    <a:pt x="1543" y="543"/>
                  </a:cubicBezTo>
                  <a:cubicBezTo>
                    <a:pt x="1524" y="553"/>
                    <a:pt x="1524" y="553"/>
                    <a:pt x="1524" y="553"/>
                  </a:cubicBezTo>
                  <a:cubicBezTo>
                    <a:pt x="1512" y="569"/>
                    <a:pt x="1512" y="569"/>
                    <a:pt x="1512" y="569"/>
                  </a:cubicBezTo>
                  <a:cubicBezTo>
                    <a:pt x="1517" y="579"/>
                    <a:pt x="1517" y="579"/>
                    <a:pt x="1517" y="579"/>
                  </a:cubicBezTo>
                  <a:cubicBezTo>
                    <a:pt x="1536" y="584"/>
                    <a:pt x="1536" y="584"/>
                    <a:pt x="1536" y="584"/>
                  </a:cubicBezTo>
                  <a:cubicBezTo>
                    <a:pt x="1560" y="577"/>
                    <a:pt x="1560" y="577"/>
                    <a:pt x="1560" y="577"/>
                  </a:cubicBezTo>
                  <a:cubicBezTo>
                    <a:pt x="1570" y="579"/>
                    <a:pt x="1570" y="579"/>
                    <a:pt x="1570" y="579"/>
                  </a:cubicBezTo>
                  <a:cubicBezTo>
                    <a:pt x="1572" y="589"/>
                    <a:pt x="1572" y="589"/>
                    <a:pt x="1572" y="589"/>
                  </a:cubicBezTo>
                  <a:cubicBezTo>
                    <a:pt x="1560" y="611"/>
                    <a:pt x="1560" y="611"/>
                    <a:pt x="1560" y="611"/>
                  </a:cubicBezTo>
                  <a:cubicBezTo>
                    <a:pt x="1553" y="620"/>
                    <a:pt x="1553" y="620"/>
                    <a:pt x="1553" y="620"/>
                  </a:cubicBezTo>
                  <a:cubicBezTo>
                    <a:pt x="1546" y="620"/>
                    <a:pt x="1546" y="620"/>
                    <a:pt x="1546" y="620"/>
                  </a:cubicBezTo>
                  <a:cubicBezTo>
                    <a:pt x="1536" y="611"/>
                    <a:pt x="1536" y="611"/>
                    <a:pt x="1536" y="611"/>
                  </a:cubicBezTo>
                  <a:cubicBezTo>
                    <a:pt x="1526" y="601"/>
                    <a:pt x="1526" y="601"/>
                    <a:pt x="1526" y="601"/>
                  </a:cubicBezTo>
                  <a:cubicBezTo>
                    <a:pt x="1502" y="603"/>
                    <a:pt x="1502" y="603"/>
                    <a:pt x="1502" y="603"/>
                  </a:cubicBezTo>
                  <a:cubicBezTo>
                    <a:pt x="1490" y="606"/>
                    <a:pt x="1490" y="606"/>
                    <a:pt x="1490" y="606"/>
                  </a:cubicBezTo>
                  <a:cubicBezTo>
                    <a:pt x="1485" y="613"/>
                    <a:pt x="1485" y="613"/>
                    <a:pt x="1485" y="613"/>
                  </a:cubicBezTo>
                  <a:cubicBezTo>
                    <a:pt x="1478" y="627"/>
                    <a:pt x="1478" y="627"/>
                    <a:pt x="1478" y="627"/>
                  </a:cubicBezTo>
                  <a:cubicBezTo>
                    <a:pt x="1478" y="637"/>
                    <a:pt x="1478" y="637"/>
                    <a:pt x="1478" y="637"/>
                  </a:cubicBezTo>
                  <a:cubicBezTo>
                    <a:pt x="1490" y="647"/>
                    <a:pt x="1490" y="647"/>
                    <a:pt x="1490" y="647"/>
                  </a:cubicBezTo>
                  <a:cubicBezTo>
                    <a:pt x="1490" y="659"/>
                    <a:pt x="1490" y="659"/>
                    <a:pt x="1490" y="659"/>
                  </a:cubicBezTo>
                  <a:cubicBezTo>
                    <a:pt x="1485" y="678"/>
                    <a:pt x="1485" y="678"/>
                    <a:pt x="1485" y="678"/>
                  </a:cubicBezTo>
                  <a:cubicBezTo>
                    <a:pt x="1478" y="700"/>
                    <a:pt x="1478" y="700"/>
                    <a:pt x="1478" y="700"/>
                  </a:cubicBezTo>
                  <a:cubicBezTo>
                    <a:pt x="1459" y="710"/>
                    <a:pt x="1459" y="710"/>
                    <a:pt x="1459" y="710"/>
                  </a:cubicBezTo>
                  <a:cubicBezTo>
                    <a:pt x="1437" y="710"/>
                    <a:pt x="1437" y="710"/>
                    <a:pt x="1437" y="710"/>
                  </a:cubicBezTo>
                  <a:cubicBezTo>
                    <a:pt x="1427" y="688"/>
                    <a:pt x="1427" y="688"/>
                    <a:pt x="1427" y="688"/>
                  </a:cubicBezTo>
                  <a:cubicBezTo>
                    <a:pt x="1422" y="671"/>
                    <a:pt x="1422" y="671"/>
                    <a:pt x="1422" y="671"/>
                  </a:cubicBezTo>
                  <a:cubicBezTo>
                    <a:pt x="1418" y="639"/>
                    <a:pt x="1418" y="639"/>
                    <a:pt x="1418" y="639"/>
                  </a:cubicBezTo>
                  <a:cubicBezTo>
                    <a:pt x="1420" y="613"/>
                    <a:pt x="1420" y="613"/>
                    <a:pt x="1420" y="613"/>
                  </a:cubicBezTo>
                  <a:cubicBezTo>
                    <a:pt x="1427" y="589"/>
                    <a:pt x="1427" y="589"/>
                    <a:pt x="1427" y="589"/>
                  </a:cubicBezTo>
                  <a:cubicBezTo>
                    <a:pt x="1444" y="560"/>
                    <a:pt x="1444" y="560"/>
                    <a:pt x="1444" y="560"/>
                  </a:cubicBezTo>
                  <a:cubicBezTo>
                    <a:pt x="1454" y="540"/>
                    <a:pt x="1454" y="540"/>
                    <a:pt x="1454" y="540"/>
                  </a:cubicBezTo>
                  <a:cubicBezTo>
                    <a:pt x="1463" y="526"/>
                    <a:pt x="1463" y="526"/>
                    <a:pt x="1463" y="526"/>
                  </a:cubicBezTo>
                  <a:cubicBezTo>
                    <a:pt x="1478" y="516"/>
                    <a:pt x="1478" y="516"/>
                    <a:pt x="1478" y="516"/>
                  </a:cubicBezTo>
                  <a:cubicBezTo>
                    <a:pt x="1495" y="507"/>
                    <a:pt x="1495" y="507"/>
                    <a:pt x="1495" y="507"/>
                  </a:cubicBezTo>
                  <a:cubicBezTo>
                    <a:pt x="1514" y="514"/>
                    <a:pt x="1514" y="514"/>
                    <a:pt x="1514" y="514"/>
                  </a:cubicBezTo>
                  <a:cubicBezTo>
                    <a:pt x="1524" y="511"/>
                    <a:pt x="1524" y="511"/>
                    <a:pt x="1524" y="511"/>
                  </a:cubicBezTo>
                  <a:cubicBezTo>
                    <a:pt x="1522" y="499"/>
                    <a:pt x="1522" y="499"/>
                    <a:pt x="1522" y="499"/>
                  </a:cubicBezTo>
                  <a:cubicBezTo>
                    <a:pt x="1505" y="487"/>
                    <a:pt x="1505" y="487"/>
                    <a:pt x="1505" y="487"/>
                  </a:cubicBezTo>
                  <a:cubicBezTo>
                    <a:pt x="1500" y="470"/>
                    <a:pt x="1500" y="470"/>
                    <a:pt x="1500" y="470"/>
                  </a:cubicBezTo>
                  <a:cubicBezTo>
                    <a:pt x="1509" y="456"/>
                    <a:pt x="1509" y="456"/>
                    <a:pt x="1509" y="456"/>
                  </a:cubicBezTo>
                  <a:cubicBezTo>
                    <a:pt x="1538" y="458"/>
                    <a:pt x="1538" y="458"/>
                    <a:pt x="1538" y="458"/>
                  </a:cubicBezTo>
                  <a:cubicBezTo>
                    <a:pt x="1543" y="451"/>
                    <a:pt x="1543" y="451"/>
                    <a:pt x="1543" y="451"/>
                  </a:cubicBezTo>
                  <a:cubicBezTo>
                    <a:pt x="1551" y="427"/>
                    <a:pt x="1551" y="427"/>
                    <a:pt x="1551" y="427"/>
                  </a:cubicBezTo>
                  <a:cubicBezTo>
                    <a:pt x="1560" y="415"/>
                    <a:pt x="1560" y="415"/>
                    <a:pt x="1560" y="415"/>
                  </a:cubicBezTo>
                  <a:cubicBezTo>
                    <a:pt x="1560" y="405"/>
                    <a:pt x="1560" y="405"/>
                    <a:pt x="1560" y="405"/>
                  </a:cubicBezTo>
                  <a:cubicBezTo>
                    <a:pt x="1577" y="376"/>
                    <a:pt x="1577" y="376"/>
                    <a:pt x="1577" y="376"/>
                  </a:cubicBezTo>
                  <a:cubicBezTo>
                    <a:pt x="1584" y="376"/>
                    <a:pt x="1584" y="376"/>
                    <a:pt x="1584" y="376"/>
                  </a:cubicBezTo>
                  <a:cubicBezTo>
                    <a:pt x="1616" y="374"/>
                    <a:pt x="1616" y="374"/>
                    <a:pt x="1616" y="374"/>
                  </a:cubicBezTo>
                  <a:cubicBezTo>
                    <a:pt x="1618" y="361"/>
                    <a:pt x="1618" y="361"/>
                    <a:pt x="1618" y="361"/>
                  </a:cubicBezTo>
                  <a:cubicBezTo>
                    <a:pt x="1616" y="342"/>
                    <a:pt x="1616" y="342"/>
                    <a:pt x="1616" y="342"/>
                  </a:cubicBezTo>
                  <a:cubicBezTo>
                    <a:pt x="1606" y="330"/>
                    <a:pt x="1606" y="330"/>
                    <a:pt x="1606" y="330"/>
                  </a:cubicBezTo>
                  <a:cubicBezTo>
                    <a:pt x="1594" y="313"/>
                    <a:pt x="1594" y="313"/>
                    <a:pt x="1594" y="313"/>
                  </a:cubicBezTo>
                  <a:cubicBezTo>
                    <a:pt x="1577" y="296"/>
                    <a:pt x="1577" y="296"/>
                    <a:pt x="1577" y="296"/>
                  </a:cubicBezTo>
                  <a:cubicBezTo>
                    <a:pt x="1567" y="272"/>
                    <a:pt x="1567" y="272"/>
                    <a:pt x="1567" y="272"/>
                  </a:cubicBezTo>
                  <a:cubicBezTo>
                    <a:pt x="1551" y="226"/>
                    <a:pt x="1551" y="226"/>
                    <a:pt x="1551" y="226"/>
                  </a:cubicBezTo>
                  <a:cubicBezTo>
                    <a:pt x="1548" y="209"/>
                    <a:pt x="1548" y="209"/>
                    <a:pt x="1548" y="209"/>
                  </a:cubicBezTo>
                  <a:cubicBezTo>
                    <a:pt x="1548" y="185"/>
                    <a:pt x="1548" y="185"/>
                    <a:pt x="1548" y="185"/>
                  </a:cubicBezTo>
                  <a:cubicBezTo>
                    <a:pt x="1558" y="170"/>
                    <a:pt x="1558" y="170"/>
                    <a:pt x="1558" y="170"/>
                  </a:cubicBezTo>
                  <a:cubicBezTo>
                    <a:pt x="1553" y="153"/>
                    <a:pt x="1553" y="153"/>
                    <a:pt x="1553" y="153"/>
                  </a:cubicBezTo>
                  <a:cubicBezTo>
                    <a:pt x="1538" y="146"/>
                    <a:pt x="1538" y="146"/>
                    <a:pt x="1538" y="146"/>
                  </a:cubicBezTo>
                  <a:cubicBezTo>
                    <a:pt x="1526" y="139"/>
                    <a:pt x="1526" y="139"/>
                    <a:pt x="1526" y="139"/>
                  </a:cubicBezTo>
                  <a:cubicBezTo>
                    <a:pt x="1514" y="122"/>
                    <a:pt x="1514" y="122"/>
                    <a:pt x="1514" y="122"/>
                  </a:cubicBezTo>
                  <a:cubicBezTo>
                    <a:pt x="1488" y="110"/>
                    <a:pt x="1488" y="110"/>
                    <a:pt x="1488" y="110"/>
                  </a:cubicBezTo>
                  <a:cubicBezTo>
                    <a:pt x="1473" y="110"/>
                    <a:pt x="1473" y="110"/>
                    <a:pt x="1473" y="110"/>
                  </a:cubicBezTo>
                  <a:cubicBezTo>
                    <a:pt x="1461" y="110"/>
                    <a:pt x="1461" y="110"/>
                    <a:pt x="1461" y="110"/>
                  </a:cubicBezTo>
                  <a:cubicBezTo>
                    <a:pt x="1444" y="122"/>
                    <a:pt x="1444" y="122"/>
                    <a:pt x="1444" y="122"/>
                  </a:cubicBezTo>
                  <a:cubicBezTo>
                    <a:pt x="1454" y="129"/>
                    <a:pt x="1454" y="129"/>
                    <a:pt x="1454" y="129"/>
                  </a:cubicBezTo>
                  <a:cubicBezTo>
                    <a:pt x="1459" y="141"/>
                    <a:pt x="1459" y="141"/>
                    <a:pt x="1459" y="141"/>
                  </a:cubicBezTo>
                  <a:cubicBezTo>
                    <a:pt x="1454" y="149"/>
                    <a:pt x="1454" y="149"/>
                    <a:pt x="1454" y="149"/>
                  </a:cubicBezTo>
                  <a:cubicBezTo>
                    <a:pt x="1432" y="149"/>
                    <a:pt x="1432" y="149"/>
                    <a:pt x="1432" y="149"/>
                  </a:cubicBezTo>
                  <a:cubicBezTo>
                    <a:pt x="1418" y="139"/>
                    <a:pt x="1418" y="139"/>
                    <a:pt x="1418" y="139"/>
                  </a:cubicBezTo>
                  <a:cubicBezTo>
                    <a:pt x="1408" y="137"/>
                    <a:pt x="1408" y="137"/>
                    <a:pt x="1408" y="137"/>
                  </a:cubicBezTo>
                  <a:cubicBezTo>
                    <a:pt x="1391" y="120"/>
                    <a:pt x="1391" y="120"/>
                    <a:pt x="1391" y="120"/>
                  </a:cubicBezTo>
                  <a:cubicBezTo>
                    <a:pt x="1362" y="115"/>
                    <a:pt x="1362" y="115"/>
                    <a:pt x="1362" y="115"/>
                  </a:cubicBezTo>
                  <a:cubicBezTo>
                    <a:pt x="1347" y="108"/>
                    <a:pt x="1347" y="108"/>
                    <a:pt x="1347" y="108"/>
                  </a:cubicBezTo>
                  <a:cubicBezTo>
                    <a:pt x="1338" y="120"/>
                    <a:pt x="1338" y="120"/>
                    <a:pt x="1338" y="120"/>
                  </a:cubicBezTo>
                  <a:cubicBezTo>
                    <a:pt x="1311" y="137"/>
                    <a:pt x="1311" y="137"/>
                    <a:pt x="1311" y="137"/>
                  </a:cubicBezTo>
                  <a:cubicBezTo>
                    <a:pt x="1282" y="158"/>
                    <a:pt x="1282" y="158"/>
                    <a:pt x="1282" y="158"/>
                  </a:cubicBezTo>
                  <a:cubicBezTo>
                    <a:pt x="1265" y="173"/>
                    <a:pt x="1265" y="173"/>
                    <a:pt x="1265" y="173"/>
                  </a:cubicBezTo>
                  <a:cubicBezTo>
                    <a:pt x="1248" y="182"/>
                    <a:pt x="1248" y="182"/>
                    <a:pt x="1248" y="182"/>
                  </a:cubicBezTo>
                  <a:cubicBezTo>
                    <a:pt x="1222" y="187"/>
                    <a:pt x="1222" y="187"/>
                    <a:pt x="1222" y="187"/>
                  </a:cubicBezTo>
                  <a:cubicBezTo>
                    <a:pt x="1217" y="199"/>
                    <a:pt x="1217" y="199"/>
                    <a:pt x="1217" y="199"/>
                  </a:cubicBezTo>
                  <a:cubicBezTo>
                    <a:pt x="1212" y="231"/>
                    <a:pt x="1212" y="231"/>
                    <a:pt x="1212" y="231"/>
                  </a:cubicBezTo>
                  <a:cubicBezTo>
                    <a:pt x="1197" y="243"/>
                    <a:pt x="1197" y="243"/>
                    <a:pt x="1197" y="243"/>
                  </a:cubicBezTo>
                  <a:cubicBezTo>
                    <a:pt x="1183" y="267"/>
                    <a:pt x="1183" y="267"/>
                    <a:pt x="1183" y="267"/>
                  </a:cubicBezTo>
                  <a:cubicBezTo>
                    <a:pt x="1171" y="282"/>
                    <a:pt x="1171" y="282"/>
                    <a:pt x="1171" y="282"/>
                  </a:cubicBezTo>
                  <a:cubicBezTo>
                    <a:pt x="1156" y="294"/>
                    <a:pt x="1156" y="294"/>
                    <a:pt x="1156" y="294"/>
                  </a:cubicBezTo>
                  <a:cubicBezTo>
                    <a:pt x="1144" y="308"/>
                    <a:pt x="1144" y="308"/>
                    <a:pt x="1144" y="308"/>
                  </a:cubicBezTo>
                  <a:cubicBezTo>
                    <a:pt x="1154" y="320"/>
                    <a:pt x="1154" y="320"/>
                    <a:pt x="1154" y="320"/>
                  </a:cubicBezTo>
                  <a:cubicBezTo>
                    <a:pt x="1171" y="316"/>
                    <a:pt x="1171" y="316"/>
                    <a:pt x="1171" y="316"/>
                  </a:cubicBezTo>
                  <a:cubicBezTo>
                    <a:pt x="1183" y="313"/>
                    <a:pt x="1183" y="313"/>
                    <a:pt x="1183" y="313"/>
                  </a:cubicBezTo>
                  <a:cubicBezTo>
                    <a:pt x="1190" y="308"/>
                    <a:pt x="1190" y="308"/>
                    <a:pt x="1190" y="308"/>
                  </a:cubicBezTo>
                  <a:cubicBezTo>
                    <a:pt x="1200" y="316"/>
                    <a:pt x="1200" y="316"/>
                    <a:pt x="1200" y="316"/>
                  </a:cubicBezTo>
                  <a:cubicBezTo>
                    <a:pt x="1207" y="316"/>
                    <a:pt x="1207" y="316"/>
                    <a:pt x="1207" y="316"/>
                  </a:cubicBezTo>
                  <a:cubicBezTo>
                    <a:pt x="1217" y="311"/>
                    <a:pt x="1217" y="311"/>
                    <a:pt x="1217" y="311"/>
                  </a:cubicBezTo>
                  <a:cubicBezTo>
                    <a:pt x="1229" y="306"/>
                    <a:pt x="1229" y="306"/>
                    <a:pt x="1229" y="306"/>
                  </a:cubicBezTo>
                  <a:cubicBezTo>
                    <a:pt x="1239" y="311"/>
                    <a:pt x="1239" y="311"/>
                    <a:pt x="1239" y="311"/>
                  </a:cubicBezTo>
                  <a:cubicBezTo>
                    <a:pt x="1246" y="325"/>
                    <a:pt x="1246" y="325"/>
                    <a:pt x="1246" y="325"/>
                  </a:cubicBezTo>
                  <a:cubicBezTo>
                    <a:pt x="1268" y="335"/>
                    <a:pt x="1268" y="335"/>
                    <a:pt x="1268" y="335"/>
                  </a:cubicBezTo>
                  <a:cubicBezTo>
                    <a:pt x="1275" y="347"/>
                    <a:pt x="1275" y="347"/>
                    <a:pt x="1275" y="347"/>
                  </a:cubicBezTo>
                  <a:cubicBezTo>
                    <a:pt x="1272" y="357"/>
                    <a:pt x="1272" y="357"/>
                    <a:pt x="1272" y="357"/>
                  </a:cubicBezTo>
                  <a:cubicBezTo>
                    <a:pt x="1258" y="369"/>
                    <a:pt x="1258" y="369"/>
                    <a:pt x="1258" y="369"/>
                  </a:cubicBezTo>
                  <a:cubicBezTo>
                    <a:pt x="1236" y="366"/>
                    <a:pt x="1236" y="366"/>
                    <a:pt x="1236" y="366"/>
                  </a:cubicBezTo>
                  <a:cubicBezTo>
                    <a:pt x="1226" y="352"/>
                    <a:pt x="1226" y="352"/>
                    <a:pt x="1226" y="352"/>
                  </a:cubicBezTo>
                  <a:cubicBezTo>
                    <a:pt x="1224" y="342"/>
                    <a:pt x="1224" y="342"/>
                    <a:pt x="1224" y="342"/>
                  </a:cubicBezTo>
                  <a:cubicBezTo>
                    <a:pt x="1217" y="337"/>
                    <a:pt x="1217" y="337"/>
                    <a:pt x="1217" y="337"/>
                  </a:cubicBezTo>
                  <a:cubicBezTo>
                    <a:pt x="1212" y="340"/>
                    <a:pt x="1212" y="340"/>
                    <a:pt x="1212" y="340"/>
                  </a:cubicBezTo>
                  <a:cubicBezTo>
                    <a:pt x="1210" y="352"/>
                    <a:pt x="1210" y="352"/>
                    <a:pt x="1210" y="352"/>
                  </a:cubicBezTo>
                  <a:cubicBezTo>
                    <a:pt x="1202" y="359"/>
                    <a:pt x="1202" y="359"/>
                    <a:pt x="1202" y="359"/>
                  </a:cubicBezTo>
                  <a:cubicBezTo>
                    <a:pt x="1190" y="366"/>
                    <a:pt x="1190" y="366"/>
                    <a:pt x="1190" y="366"/>
                  </a:cubicBezTo>
                  <a:cubicBezTo>
                    <a:pt x="1166" y="371"/>
                    <a:pt x="1166" y="371"/>
                    <a:pt x="1166" y="371"/>
                  </a:cubicBezTo>
                  <a:cubicBezTo>
                    <a:pt x="1156" y="359"/>
                    <a:pt x="1156" y="359"/>
                    <a:pt x="1156" y="359"/>
                  </a:cubicBezTo>
                  <a:cubicBezTo>
                    <a:pt x="1139" y="357"/>
                    <a:pt x="1139" y="357"/>
                    <a:pt x="1139" y="357"/>
                  </a:cubicBezTo>
                  <a:cubicBezTo>
                    <a:pt x="1142" y="342"/>
                    <a:pt x="1142" y="342"/>
                    <a:pt x="1142" y="342"/>
                  </a:cubicBezTo>
                  <a:cubicBezTo>
                    <a:pt x="1132" y="340"/>
                    <a:pt x="1132" y="340"/>
                    <a:pt x="1132" y="340"/>
                  </a:cubicBezTo>
                  <a:cubicBezTo>
                    <a:pt x="1125" y="352"/>
                    <a:pt x="1125" y="352"/>
                    <a:pt x="1125" y="352"/>
                  </a:cubicBezTo>
                  <a:cubicBezTo>
                    <a:pt x="1115" y="366"/>
                    <a:pt x="1115" y="366"/>
                    <a:pt x="1115" y="366"/>
                  </a:cubicBezTo>
                  <a:cubicBezTo>
                    <a:pt x="1103" y="374"/>
                    <a:pt x="1103" y="374"/>
                    <a:pt x="1103" y="374"/>
                  </a:cubicBezTo>
                  <a:cubicBezTo>
                    <a:pt x="1091" y="390"/>
                    <a:pt x="1091" y="390"/>
                    <a:pt x="1091" y="390"/>
                  </a:cubicBezTo>
                  <a:cubicBezTo>
                    <a:pt x="1081" y="400"/>
                    <a:pt x="1081" y="400"/>
                    <a:pt x="1081" y="400"/>
                  </a:cubicBezTo>
                  <a:cubicBezTo>
                    <a:pt x="1084" y="422"/>
                    <a:pt x="1084" y="422"/>
                    <a:pt x="1084" y="422"/>
                  </a:cubicBezTo>
                  <a:cubicBezTo>
                    <a:pt x="1069" y="441"/>
                    <a:pt x="1069" y="441"/>
                    <a:pt x="1069" y="441"/>
                  </a:cubicBezTo>
                  <a:cubicBezTo>
                    <a:pt x="1050" y="456"/>
                    <a:pt x="1050" y="456"/>
                    <a:pt x="1050" y="456"/>
                  </a:cubicBezTo>
                  <a:cubicBezTo>
                    <a:pt x="1048" y="470"/>
                    <a:pt x="1048" y="470"/>
                    <a:pt x="1048" y="470"/>
                  </a:cubicBezTo>
                  <a:cubicBezTo>
                    <a:pt x="1021" y="490"/>
                    <a:pt x="1021" y="490"/>
                    <a:pt x="1021" y="490"/>
                  </a:cubicBezTo>
                  <a:cubicBezTo>
                    <a:pt x="1004" y="511"/>
                    <a:pt x="1004" y="511"/>
                    <a:pt x="1004" y="511"/>
                  </a:cubicBezTo>
                  <a:cubicBezTo>
                    <a:pt x="992" y="519"/>
                    <a:pt x="992" y="519"/>
                    <a:pt x="992" y="519"/>
                  </a:cubicBezTo>
                  <a:cubicBezTo>
                    <a:pt x="985" y="509"/>
                    <a:pt x="985" y="509"/>
                    <a:pt x="985" y="509"/>
                  </a:cubicBezTo>
                  <a:cubicBezTo>
                    <a:pt x="975" y="499"/>
                    <a:pt x="975" y="499"/>
                    <a:pt x="975" y="499"/>
                  </a:cubicBezTo>
                  <a:cubicBezTo>
                    <a:pt x="958" y="490"/>
                    <a:pt x="958" y="490"/>
                    <a:pt x="958" y="490"/>
                  </a:cubicBezTo>
                  <a:cubicBezTo>
                    <a:pt x="941" y="490"/>
                    <a:pt x="941" y="490"/>
                    <a:pt x="941" y="490"/>
                  </a:cubicBezTo>
                  <a:cubicBezTo>
                    <a:pt x="931" y="497"/>
                    <a:pt x="931" y="497"/>
                    <a:pt x="931" y="497"/>
                  </a:cubicBezTo>
                  <a:cubicBezTo>
                    <a:pt x="924" y="514"/>
                    <a:pt x="924" y="514"/>
                    <a:pt x="924" y="514"/>
                  </a:cubicBezTo>
                  <a:cubicBezTo>
                    <a:pt x="934" y="545"/>
                    <a:pt x="934" y="545"/>
                    <a:pt x="934" y="545"/>
                  </a:cubicBezTo>
                  <a:cubicBezTo>
                    <a:pt x="944" y="555"/>
                    <a:pt x="944" y="555"/>
                    <a:pt x="944" y="555"/>
                  </a:cubicBezTo>
                  <a:cubicBezTo>
                    <a:pt x="946" y="565"/>
                    <a:pt x="946" y="565"/>
                    <a:pt x="946" y="565"/>
                  </a:cubicBezTo>
                  <a:cubicBezTo>
                    <a:pt x="956" y="577"/>
                    <a:pt x="956" y="577"/>
                    <a:pt x="956" y="577"/>
                  </a:cubicBezTo>
                  <a:cubicBezTo>
                    <a:pt x="958" y="586"/>
                    <a:pt x="958" y="586"/>
                    <a:pt x="958" y="586"/>
                  </a:cubicBezTo>
                  <a:cubicBezTo>
                    <a:pt x="958" y="606"/>
                    <a:pt x="958" y="606"/>
                    <a:pt x="958" y="606"/>
                  </a:cubicBezTo>
                  <a:cubicBezTo>
                    <a:pt x="970" y="613"/>
                    <a:pt x="970" y="613"/>
                    <a:pt x="970" y="613"/>
                  </a:cubicBezTo>
                  <a:cubicBezTo>
                    <a:pt x="987" y="625"/>
                    <a:pt x="987" y="625"/>
                    <a:pt x="987" y="625"/>
                  </a:cubicBezTo>
                  <a:cubicBezTo>
                    <a:pt x="994" y="639"/>
                    <a:pt x="994" y="639"/>
                    <a:pt x="994" y="639"/>
                  </a:cubicBezTo>
                  <a:cubicBezTo>
                    <a:pt x="1023" y="654"/>
                    <a:pt x="1023" y="654"/>
                    <a:pt x="1023" y="654"/>
                  </a:cubicBezTo>
                  <a:cubicBezTo>
                    <a:pt x="1031" y="659"/>
                    <a:pt x="1031" y="659"/>
                    <a:pt x="1031" y="659"/>
                  </a:cubicBezTo>
                  <a:cubicBezTo>
                    <a:pt x="1031" y="681"/>
                    <a:pt x="1031" y="681"/>
                    <a:pt x="1031" y="681"/>
                  </a:cubicBezTo>
                  <a:cubicBezTo>
                    <a:pt x="1021" y="695"/>
                    <a:pt x="1021" y="695"/>
                    <a:pt x="1021" y="695"/>
                  </a:cubicBezTo>
                  <a:cubicBezTo>
                    <a:pt x="1014" y="707"/>
                    <a:pt x="1014" y="707"/>
                    <a:pt x="1014" y="707"/>
                  </a:cubicBezTo>
                  <a:cubicBezTo>
                    <a:pt x="999" y="715"/>
                    <a:pt x="999" y="715"/>
                    <a:pt x="999" y="715"/>
                  </a:cubicBezTo>
                  <a:cubicBezTo>
                    <a:pt x="982" y="729"/>
                    <a:pt x="982" y="729"/>
                    <a:pt x="982" y="729"/>
                  </a:cubicBezTo>
                  <a:cubicBezTo>
                    <a:pt x="982" y="743"/>
                    <a:pt x="982" y="743"/>
                    <a:pt x="982" y="743"/>
                  </a:cubicBezTo>
                  <a:cubicBezTo>
                    <a:pt x="985" y="760"/>
                    <a:pt x="985" y="760"/>
                    <a:pt x="985" y="760"/>
                  </a:cubicBezTo>
                  <a:cubicBezTo>
                    <a:pt x="992" y="773"/>
                    <a:pt x="992" y="773"/>
                    <a:pt x="992" y="773"/>
                  </a:cubicBezTo>
                  <a:cubicBezTo>
                    <a:pt x="997" y="787"/>
                    <a:pt x="997" y="787"/>
                    <a:pt x="997" y="787"/>
                  </a:cubicBezTo>
                  <a:cubicBezTo>
                    <a:pt x="997" y="811"/>
                    <a:pt x="997" y="811"/>
                    <a:pt x="997" y="811"/>
                  </a:cubicBezTo>
                  <a:cubicBezTo>
                    <a:pt x="994" y="833"/>
                    <a:pt x="994" y="833"/>
                    <a:pt x="994" y="833"/>
                  </a:cubicBezTo>
                  <a:cubicBezTo>
                    <a:pt x="980" y="864"/>
                    <a:pt x="980" y="864"/>
                    <a:pt x="980" y="864"/>
                  </a:cubicBezTo>
                  <a:cubicBezTo>
                    <a:pt x="958" y="876"/>
                    <a:pt x="958" y="876"/>
                    <a:pt x="958" y="876"/>
                  </a:cubicBezTo>
                  <a:cubicBezTo>
                    <a:pt x="927" y="881"/>
                    <a:pt x="927" y="881"/>
                    <a:pt x="927" y="881"/>
                  </a:cubicBezTo>
                  <a:cubicBezTo>
                    <a:pt x="893" y="889"/>
                    <a:pt x="893" y="889"/>
                    <a:pt x="893" y="889"/>
                  </a:cubicBezTo>
                  <a:cubicBezTo>
                    <a:pt x="847" y="869"/>
                    <a:pt x="847" y="869"/>
                    <a:pt x="847" y="869"/>
                  </a:cubicBezTo>
                  <a:cubicBezTo>
                    <a:pt x="832" y="864"/>
                    <a:pt x="832" y="864"/>
                    <a:pt x="832" y="864"/>
                  </a:cubicBezTo>
                  <a:cubicBezTo>
                    <a:pt x="813" y="840"/>
                    <a:pt x="813" y="840"/>
                    <a:pt x="813" y="840"/>
                  </a:cubicBezTo>
                  <a:cubicBezTo>
                    <a:pt x="813" y="828"/>
                    <a:pt x="813" y="828"/>
                    <a:pt x="813" y="828"/>
                  </a:cubicBezTo>
                  <a:cubicBezTo>
                    <a:pt x="815" y="809"/>
                    <a:pt x="815" y="809"/>
                    <a:pt x="815" y="809"/>
                  </a:cubicBezTo>
                  <a:cubicBezTo>
                    <a:pt x="808" y="802"/>
                    <a:pt x="808" y="802"/>
                    <a:pt x="808" y="802"/>
                  </a:cubicBezTo>
                  <a:cubicBezTo>
                    <a:pt x="796" y="814"/>
                    <a:pt x="796" y="814"/>
                    <a:pt x="796" y="814"/>
                  </a:cubicBezTo>
                  <a:cubicBezTo>
                    <a:pt x="777" y="809"/>
                    <a:pt x="777" y="809"/>
                    <a:pt x="777" y="809"/>
                  </a:cubicBezTo>
                  <a:cubicBezTo>
                    <a:pt x="772" y="802"/>
                    <a:pt x="772" y="802"/>
                    <a:pt x="772" y="802"/>
                  </a:cubicBezTo>
                  <a:cubicBezTo>
                    <a:pt x="784" y="790"/>
                    <a:pt x="784" y="790"/>
                    <a:pt x="784" y="790"/>
                  </a:cubicBezTo>
                  <a:cubicBezTo>
                    <a:pt x="796" y="780"/>
                    <a:pt x="796" y="780"/>
                    <a:pt x="796" y="780"/>
                  </a:cubicBezTo>
                  <a:cubicBezTo>
                    <a:pt x="799" y="751"/>
                    <a:pt x="799" y="751"/>
                    <a:pt x="799" y="751"/>
                  </a:cubicBezTo>
                  <a:cubicBezTo>
                    <a:pt x="796" y="734"/>
                    <a:pt x="796" y="734"/>
                    <a:pt x="796" y="734"/>
                  </a:cubicBezTo>
                  <a:cubicBezTo>
                    <a:pt x="791" y="715"/>
                    <a:pt x="791" y="715"/>
                    <a:pt x="791" y="715"/>
                  </a:cubicBezTo>
                  <a:cubicBezTo>
                    <a:pt x="779" y="702"/>
                    <a:pt x="779" y="702"/>
                    <a:pt x="779" y="702"/>
                  </a:cubicBezTo>
                  <a:cubicBezTo>
                    <a:pt x="769" y="688"/>
                    <a:pt x="769" y="688"/>
                    <a:pt x="769" y="688"/>
                  </a:cubicBezTo>
                  <a:cubicBezTo>
                    <a:pt x="769" y="656"/>
                    <a:pt x="769" y="656"/>
                    <a:pt x="769" y="656"/>
                  </a:cubicBezTo>
                  <a:cubicBezTo>
                    <a:pt x="772" y="639"/>
                    <a:pt x="772" y="639"/>
                    <a:pt x="772" y="639"/>
                  </a:cubicBezTo>
                  <a:cubicBezTo>
                    <a:pt x="774" y="625"/>
                    <a:pt x="774" y="625"/>
                    <a:pt x="774" y="625"/>
                  </a:cubicBezTo>
                  <a:cubicBezTo>
                    <a:pt x="782" y="613"/>
                    <a:pt x="782" y="613"/>
                    <a:pt x="782" y="613"/>
                  </a:cubicBezTo>
                  <a:cubicBezTo>
                    <a:pt x="789" y="606"/>
                    <a:pt x="789" y="606"/>
                    <a:pt x="789" y="606"/>
                  </a:cubicBezTo>
                  <a:cubicBezTo>
                    <a:pt x="789" y="598"/>
                    <a:pt x="789" y="598"/>
                    <a:pt x="789" y="598"/>
                  </a:cubicBezTo>
                  <a:cubicBezTo>
                    <a:pt x="774" y="603"/>
                    <a:pt x="774" y="603"/>
                    <a:pt x="774" y="603"/>
                  </a:cubicBezTo>
                  <a:cubicBezTo>
                    <a:pt x="772" y="611"/>
                    <a:pt x="772" y="611"/>
                    <a:pt x="772" y="611"/>
                  </a:cubicBezTo>
                  <a:cubicBezTo>
                    <a:pt x="760" y="630"/>
                    <a:pt x="760" y="630"/>
                    <a:pt x="760" y="630"/>
                  </a:cubicBezTo>
                  <a:cubicBezTo>
                    <a:pt x="755" y="637"/>
                    <a:pt x="755" y="637"/>
                    <a:pt x="755" y="637"/>
                  </a:cubicBezTo>
                  <a:cubicBezTo>
                    <a:pt x="748" y="649"/>
                    <a:pt x="748" y="649"/>
                    <a:pt x="748" y="649"/>
                  </a:cubicBezTo>
                  <a:cubicBezTo>
                    <a:pt x="733" y="669"/>
                    <a:pt x="733" y="669"/>
                    <a:pt x="733" y="669"/>
                  </a:cubicBezTo>
                  <a:cubicBezTo>
                    <a:pt x="721" y="673"/>
                    <a:pt x="721" y="673"/>
                    <a:pt x="721" y="673"/>
                  </a:cubicBezTo>
                  <a:cubicBezTo>
                    <a:pt x="711" y="686"/>
                    <a:pt x="711" y="686"/>
                    <a:pt x="711" y="686"/>
                  </a:cubicBezTo>
                  <a:cubicBezTo>
                    <a:pt x="714" y="698"/>
                    <a:pt x="714" y="698"/>
                    <a:pt x="714" y="698"/>
                  </a:cubicBezTo>
                  <a:cubicBezTo>
                    <a:pt x="697" y="707"/>
                    <a:pt x="697" y="707"/>
                    <a:pt x="697" y="707"/>
                  </a:cubicBezTo>
                  <a:cubicBezTo>
                    <a:pt x="690" y="702"/>
                    <a:pt x="690" y="702"/>
                    <a:pt x="690" y="702"/>
                  </a:cubicBezTo>
                  <a:cubicBezTo>
                    <a:pt x="680" y="693"/>
                    <a:pt x="680" y="693"/>
                    <a:pt x="680" y="693"/>
                  </a:cubicBezTo>
                  <a:cubicBezTo>
                    <a:pt x="678" y="683"/>
                    <a:pt x="678" y="683"/>
                    <a:pt x="678" y="683"/>
                  </a:cubicBezTo>
                  <a:cubicBezTo>
                    <a:pt x="673" y="673"/>
                    <a:pt x="673" y="673"/>
                    <a:pt x="673" y="673"/>
                  </a:cubicBezTo>
                  <a:cubicBezTo>
                    <a:pt x="665" y="659"/>
                    <a:pt x="665" y="659"/>
                    <a:pt x="665" y="659"/>
                  </a:cubicBezTo>
                  <a:cubicBezTo>
                    <a:pt x="644" y="639"/>
                    <a:pt x="644" y="639"/>
                    <a:pt x="644" y="639"/>
                  </a:cubicBezTo>
                  <a:cubicBezTo>
                    <a:pt x="612" y="625"/>
                    <a:pt x="612" y="625"/>
                    <a:pt x="612" y="625"/>
                  </a:cubicBezTo>
                  <a:cubicBezTo>
                    <a:pt x="581" y="606"/>
                    <a:pt x="581" y="606"/>
                    <a:pt x="581" y="606"/>
                  </a:cubicBezTo>
                  <a:cubicBezTo>
                    <a:pt x="559" y="594"/>
                    <a:pt x="559" y="594"/>
                    <a:pt x="559" y="594"/>
                  </a:cubicBezTo>
                  <a:cubicBezTo>
                    <a:pt x="528" y="582"/>
                    <a:pt x="528" y="582"/>
                    <a:pt x="528" y="582"/>
                  </a:cubicBezTo>
                  <a:cubicBezTo>
                    <a:pt x="513" y="577"/>
                    <a:pt x="513" y="577"/>
                    <a:pt x="513" y="577"/>
                  </a:cubicBezTo>
                  <a:cubicBezTo>
                    <a:pt x="460" y="574"/>
                    <a:pt x="460" y="574"/>
                    <a:pt x="460" y="574"/>
                  </a:cubicBezTo>
                  <a:cubicBezTo>
                    <a:pt x="445" y="574"/>
                    <a:pt x="445" y="574"/>
                    <a:pt x="445" y="574"/>
                  </a:cubicBezTo>
                  <a:cubicBezTo>
                    <a:pt x="436" y="584"/>
                    <a:pt x="436" y="584"/>
                    <a:pt x="436" y="584"/>
                  </a:cubicBezTo>
                  <a:cubicBezTo>
                    <a:pt x="424" y="594"/>
                    <a:pt x="424" y="594"/>
                    <a:pt x="424" y="594"/>
                  </a:cubicBezTo>
                  <a:cubicBezTo>
                    <a:pt x="421" y="615"/>
                    <a:pt x="421" y="615"/>
                    <a:pt x="421" y="615"/>
                  </a:cubicBezTo>
                  <a:cubicBezTo>
                    <a:pt x="421" y="627"/>
                    <a:pt x="421" y="627"/>
                    <a:pt x="421" y="627"/>
                  </a:cubicBezTo>
                  <a:cubicBezTo>
                    <a:pt x="407" y="630"/>
                    <a:pt x="407" y="630"/>
                    <a:pt x="407" y="630"/>
                  </a:cubicBezTo>
                  <a:cubicBezTo>
                    <a:pt x="397" y="613"/>
                    <a:pt x="397" y="613"/>
                    <a:pt x="397" y="613"/>
                  </a:cubicBezTo>
                  <a:cubicBezTo>
                    <a:pt x="395" y="594"/>
                    <a:pt x="395" y="594"/>
                    <a:pt x="395" y="594"/>
                  </a:cubicBezTo>
                  <a:cubicBezTo>
                    <a:pt x="392" y="562"/>
                    <a:pt x="392" y="562"/>
                    <a:pt x="392" y="562"/>
                  </a:cubicBezTo>
                  <a:cubicBezTo>
                    <a:pt x="397" y="553"/>
                    <a:pt x="397" y="553"/>
                    <a:pt x="397" y="553"/>
                  </a:cubicBezTo>
                  <a:cubicBezTo>
                    <a:pt x="411" y="555"/>
                    <a:pt x="411" y="555"/>
                    <a:pt x="411" y="555"/>
                  </a:cubicBezTo>
                  <a:cubicBezTo>
                    <a:pt x="426" y="553"/>
                    <a:pt x="426" y="553"/>
                    <a:pt x="426" y="553"/>
                  </a:cubicBezTo>
                  <a:cubicBezTo>
                    <a:pt x="431" y="543"/>
                    <a:pt x="431" y="543"/>
                    <a:pt x="431" y="543"/>
                  </a:cubicBezTo>
                  <a:cubicBezTo>
                    <a:pt x="419" y="528"/>
                    <a:pt x="419" y="528"/>
                    <a:pt x="419" y="528"/>
                  </a:cubicBezTo>
                  <a:cubicBezTo>
                    <a:pt x="409" y="516"/>
                    <a:pt x="409" y="516"/>
                    <a:pt x="409" y="516"/>
                  </a:cubicBezTo>
                  <a:cubicBezTo>
                    <a:pt x="399" y="516"/>
                    <a:pt x="399" y="516"/>
                    <a:pt x="399" y="516"/>
                  </a:cubicBezTo>
                  <a:cubicBezTo>
                    <a:pt x="363" y="507"/>
                    <a:pt x="363" y="507"/>
                    <a:pt x="363" y="507"/>
                  </a:cubicBezTo>
                  <a:cubicBezTo>
                    <a:pt x="341" y="497"/>
                    <a:pt x="341" y="497"/>
                    <a:pt x="341" y="497"/>
                  </a:cubicBezTo>
                  <a:cubicBezTo>
                    <a:pt x="334" y="485"/>
                    <a:pt x="334" y="485"/>
                    <a:pt x="334" y="485"/>
                  </a:cubicBezTo>
                  <a:cubicBezTo>
                    <a:pt x="339" y="465"/>
                    <a:pt x="339" y="465"/>
                    <a:pt x="339" y="465"/>
                  </a:cubicBezTo>
                  <a:cubicBezTo>
                    <a:pt x="339" y="451"/>
                    <a:pt x="339" y="451"/>
                    <a:pt x="339" y="451"/>
                  </a:cubicBezTo>
                  <a:cubicBezTo>
                    <a:pt x="327" y="441"/>
                    <a:pt x="327" y="441"/>
                    <a:pt x="327" y="441"/>
                  </a:cubicBezTo>
                  <a:cubicBezTo>
                    <a:pt x="295" y="429"/>
                    <a:pt x="295" y="429"/>
                    <a:pt x="295" y="429"/>
                  </a:cubicBezTo>
                  <a:cubicBezTo>
                    <a:pt x="281" y="412"/>
                    <a:pt x="281" y="412"/>
                    <a:pt x="281" y="412"/>
                  </a:cubicBezTo>
                  <a:cubicBezTo>
                    <a:pt x="283" y="388"/>
                    <a:pt x="283" y="388"/>
                    <a:pt x="283" y="388"/>
                  </a:cubicBezTo>
                  <a:cubicBezTo>
                    <a:pt x="291" y="376"/>
                    <a:pt x="291" y="376"/>
                    <a:pt x="291" y="376"/>
                  </a:cubicBezTo>
                  <a:cubicBezTo>
                    <a:pt x="300" y="376"/>
                    <a:pt x="300" y="376"/>
                    <a:pt x="300" y="376"/>
                  </a:cubicBezTo>
                  <a:cubicBezTo>
                    <a:pt x="310" y="378"/>
                    <a:pt x="310" y="378"/>
                    <a:pt x="310" y="378"/>
                  </a:cubicBezTo>
                  <a:cubicBezTo>
                    <a:pt x="317" y="386"/>
                    <a:pt x="317" y="386"/>
                    <a:pt x="317" y="386"/>
                  </a:cubicBezTo>
                  <a:cubicBezTo>
                    <a:pt x="327" y="388"/>
                    <a:pt x="327" y="388"/>
                    <a:pt x="327" y="388"/>
                  </a:cubicBezTo>
                  <a:cubicBezTo>
                    <a:pt x="329" y="369"/>
                    <a:pt x="329" y="369"/>
                    <a:pt x="329" y="369"/>
                  </a:cubicBezTo>
                  <a:cubicBezTo>
                    <a:pt x="327" y="361"/>
                    <a:pt x="327" y="361"/>
                    <a:pt x="327" y="361"/>
                  </a:cubicBezTo>
                  <a:cubicBezTo>
                    <a:pt x="317" y="357"/>
                    <a:pt x="317" y="357"/>
                    <a:pt x="317" y="357"/>
                  </a:cubicBezTo>
                  <a:cubicBezTo>
                    <a:pt x="305" y="352"/>
                    <a:pt x="305" y="352"/>
                    <a:pt x="305" y="352"/>
                  </a:cubicBezTo>
                  <a:cubicBezTo>
                    <a:pt x="305" y="335"/>
                    <a:pt x="305" y="335"/>
                    <a:pt x="305" y="335"/>
                  </a:cubicBezTo>
                  <a:cubicBezTo>
                    <a:pt x="320" y="320"/>
                    <a:pt x="320" y="320"/>
                    <a:pt x="320" y="320"/>
                  </a:cubicBezTo>
                  <a:cubicBezTo>
                    <a:pt x="332" y="328"/>
                    <a:pt x="332" y="328"/>
                    <a:pt x="332" y="328"/>
                  </a:cubicBezTo>
                  <a:cubicBezTo>
                    <a:pt x="339" y="313"/>
                    <a:pt x="339" y="313"/>
                    <a:pt x="339" y="313"/>
                  </a:cubicBezTo>
                  <a:cubicBezTo>
                    <a:pt x="349" y="308"/>
                    <a:pt x="349" y="308"/>
                    <a:pt x="349" y="308"/>
                  </a:cubicBezTo>
                  <a:cubicBezTo>
                    <a:pt x="356" y="296"/>
                    <a:pt x="356" y="296"/>
                    <a:pt x="356" y="296"/>
                  </a:cubicBezTo>
                  <a:cubicBezTo>
                    <a:pt x="351" y="284"/>
                    <a:pt x="351" y="284"/>
                    <a:pt x="351" y="284"/>
                  </a:cubicBezTo>
                  <a:cubicBezTo>
                    <a:pt x="339" y="282"/>
                    <a:pt x="339" y="282"/>
                    <a:pt x="339" y="282"/>
                  </a:cubicBezTo>
                  <a:cubicBezTo>
                    <a:pt x="334" y="267"/>
                    <a:pt x="334" y="267"/>
                    <a:pt x="334" y="267"/>
                  </a:cubicBezTo>
                  <a:cubicBezTo>
                    <a:pt x="329" y="245"/>
                    <a:pt x="329" y="245"/>
                    <a:pt x="329" y="245"/>
                  </a:cubicBezTo>
                  <a:cubicBezTo>
                    <a:pt x="320" y="241"/>
                    <a:pt x="320" y="241"/>
                    <a:pt x="320" y="241"/>
                  </a:cubicBezTo>
                  <a:cubicBezTo>
                    <a:pt x="305" y="257"/>
                    <a:pt x="305" y="257"/>
                    <a:pt x="305" y="257"/>
                  </a:cubicBezTo>
                  <a:cubicBezTo>
                    <a:pt x="295" y="272"/>
                    <a:pt x="295" y="272"/>
                    <a:pt x="295" y="272"/>
                  </a:cubicBezTo>
                  <a:cubicBezTo>
                    <a:pt x="276" y="306"/>
                    <a:pt x="276" y="306"/>
                    <a:pt x="276" y="306"/>
                  </a:cubicBezTo>
                  <a:cubicBezTo>
                    <a:pt x="247" y="357"/>
                    <a:pt x="247" y="357"/>
                    <a:pt x="247" y="357"/>
                  </a:cubicBezTo>
                  <a:cubicBezTo>
                    <a:pt x="228" y="407"/>
                    <a:pt x="228" y="407"/>
                    <a:pt x="228" y="407"/>
                  </a:cubicBezTo>
                  <a:cubicBezTo>
                    <a:pt x="211" y="456"/>
                    <a:pt x="211" y="456"/>
                    <a:pt x="211" y="456"/>
                  </a:cubicBezTo>
                  <a:cubicBezTo>
                    <a:pt x="189" y="519"/>
                    <a:pt x="189" y="519"/>
                    <a:pt x="189" y="519"/>
                  </a:cubicBezTo>
                  <a:cubicBezTo>
                    <a:pt x="167" y="582"/>
                    <a:pt x="167" y="582"/>
                    <a:pt x="167" y="582"/>
                  </a:cubicBezTo>
                  <a:cubicBezTo>
                    <a:pt x="155" y="637"/>
                    <a:pt x="155" y="637"/>
                    <a:pt x="155" y="637"/>
                  </a:cubicBezTo>
                  <a:cubicBezTo>
                    <a:pt x="143" y="683"/>
                    <a:pt x="143" y="683"/>
                    <a:pt x="143" y="683"/>
                  </a:cubicBezTo>
                  <a:cubicBezTo>
                    <a:pt x="141" y="743"/>
                    <a:pt x="141" y="743"/>
                    <a:pt x="141" y="743"/>
                  </a:cubicBezTo>
                  <a:cubicBezTo>
                    <a:pt x="138" y="794"/>
                    <a:pt x="138" y="794"/>
                    <a:pt x="138" y="794"/>
                  </a:cubicBezTo>
                  <a:cubicBezTo>
                    <a:pt x="129" y="847"/>
                    <a:pt x="129" y="847"/>
                    <a:pt x="129" y="847"/>
                  </a:cubicBezTo>
                  <a:cubicBezTo>
                    <a:pt x="124" y="913"/>
                    <a:pt x="124" y="913"/>
                    <a:pt x="124" y="913"/>
                  </a:cubicBezTo>
                  <a:cubicBezTo>
                    <a:pt x="117" y="966"/>
                    <a:pt x="117" y="966"/>
                    <a:pt x="117" y="966"/>
                  </a:cubicBezTo>
                  <a:cubicBezTo>
                    <a:pt x="114" y="1007"/>
                    <a:pt x="114" y="1007"/>
                    <a:pt x="114" y="1007"/>
                  </a:cubicBezTo>
                  <a:cubicBezTo>
                    <a:pt x="114" y="1029"/>
                    <a:pt x="114" y="1029"/>
                    <a:pt x="114" y="1029"/>
                  </a:cubicBezTo>
                  <a:cubicBezTo>
                    <a:pt x="124" y="1036"/>
                    <a:pt x="124" y="1036"/>
                    <a:pt x="124" y="1036"/>
                  </a:cubicBezTo>
                  <a:cubicBezTo>
                    <a:pt x="136" y="1036"/>
                    <a:pt x="136" y="1036"/>
                    <a:pt x="136" y="1036"/>
                  </a:cubicBezTo>
                  <a:cubicBezTo>
                    <a:pt x="143" y="1012"/>
                    <a:pt x="143" y="1012"/>
                    <a:pt x="143" y="1012"/>
                  </a:cubicBezTo>
                  <a:cubicBezTo>
                    <a:pt x="141" y="983"/>
                    <a:pt x="141" y="983"/>
                    <a:pt x="141" y="983"/>
                  </a:cubicBezTo>
                  <a:cubicBezTo>
                    <a:pt x="141" y="964"/>
                    <a:pt x="141" y="964"/>
                    <a:pt x="141" y="964"/>
                  </a:cubicBezTo>
                  <a:cubicBezTo>
                    <a:pt x="143" y="920"/>
                    <a:pt x="143" y="920"/>
                    <a:pt x="143" y="920"/>
                  </a:cubicBezTo>
                  <a:cubicBezTo>
                    <a:pt x="143" y="903"/>
                    <a:pt x="143" y="903"/>
                    <a:pt x="143" y="903"/>
                  </a:cubicBezTo>
                  <a:cubicBezTo>
                    <a:pt x="155" y="896"/>
                    <a:pt x="155" y="896"/>
                    <a:pt x="155" y="896"/>
                  </a:cubicBezTo>
                  <a:cubicBezTo>
                    <a:pt x="158" y="901"/>
                    <a:pt x="158" y="901"/>
                    <a:pt x="158" y="901"/>
                  </a:cubicBezTo>
                  <a:cubicBezTo>
                    <a:pt x="167" y="906"/>
                    <a:pt x="167" y="906"/>
                    <a:pt x="167" y="906"/>
                  </a:cubicBezTo>
                  <a:cubicBezTo>
                    <a:pt x="177" y="906"/>
                    <a:pt x="177" y="906"/>
                    <a:pt x="177" y="906"/>
                  </a:cubicBezTo>
                  <a:cubicBezTo>
                    <a:pt x="191" y="910"/>
                    <a:pt x="191" y="910"/>
                    <a:pt x="191" y="910"/>
                  </a:cubicBezTo>
                  <a:cubicBezTo>
                    <a:pt x="194" y="932"/>
                    <a:pt x="194" y="932"/>
                    <a:pt x="194" y="932"/>
                  </a:cubicBezTo>
                  <a:cubicBezTo>
                    <a:pt x="194" y="944"/>
                    <a:pt x="194" y="944"/>
                    <a:pt x="194" y="944"/>
                  </a:cubicBezTo>
                  <a:cubicBezTo>
                    <a:pt x="189" y="956"/>
                    <a:pt x="189" y="956"/>
                    <a:pt x="189" y="956"/>
                  </a:cubicBezTo>
                  <a:cubicBezTo>
                    <a:pt x="182" y="961"/>
                    <a:pt x="182" y="961"/>
                    <a:pt x="182" y="961"/>
                  </a:cubicBezTo>
                  <a:cubicBezTo>
                    <a:pt x="177" y="976"/>
                    <a:pt x="177" y="976"/>
                    <a:pt x="177" y="976"/>
                  </a:cubicBezTo>
                  <a:cubicBezTo>
                    <a:pt x="177" y="985"/>
                    <a:pt x="177" y="985"/>
                    <a:pt x="177" y="985"/>
                  </a:cubicBezTo>
                  <a:cubicBezTo>
                    <a:pt x="189" y="995"/>
                    <a:pt x="189" y="995"/>
                    <a:pt x="189" y="995"/>
                  </a:cubicBezTo>
                  <a:cubicBezTo>
                    <a:pt x="196" y="1012"/>
                    <a:pt x="196" y="1012"/>
                    <a:pt x="196" y="1012"/>
                  </a:cubicBezTo>
                  <a:cubicBezTo>
                    <a:pt x="206" y="1034"/>
                    <a:pt x="206" y="1034"/>
                    <a:pt x="206" y="1034"/>
                  </a:cubicBezTo>
                  <a:cubicBezTo>
                    <a:pt x="223" y="1055"/>
                    <a:pt x="223" y="1055"/>
                    <a:pt x="223" y="1055"/>
                  </a:cubicBezTo>
                  <a:cubicBezTo>
                    <a:pt x="254" y="1087"/>
                    <a:pt x="254" y="1087"/>
                    <a:pt x="254" y="1087"/>
                  </a:cubicBezTo>
                  <a:cubicBezTo>
                    <a:pt x="279" y="1113"/>
                    <a:pt x="279" y="1113"/>
                    <a:pt x="279" y="1113"/>
                  </a:cubicBezTo>
                  <a:cubicBezTo>
                    <a:pt x="288" y="1130"/>
                    <a:pt x="288" y="1130"/>
                    <a:pt x="288" y="1130"/>
                  </a:cubicBezTo>
                  <a:cubicBezTo>
                    <a:pt x="291" y="1152"/>
                    <a:pt x="291" y="1152"/>
                    <a:pt x="291" y="1152"/>
                  </a:cubicBezTo>
                  <a:cubicBezTo>
                    <a:pt x="293" y="1169"/>
                    <a:pt x="293" y="1169"/>
                    <a:pt x="293" y="1169"/>
                  </a:cubicBezTo>
                  <a:cubicBezTo>
                    <a:pt x="300" y="1181"/>
                    <a:pt x="300" y="1181"/>
                    <a:pt x="300" y="1181"/>
                  </a:cubicBezTo>
                  <a:cubicBezTo>
                    <a:pt x="317" y="1191"/>
                    <a:pt x="317" y="1191"/>
                    <a:pt x="317" y="1191"/>
                  </a:cubicBezTo>
                  <a:cubicBezTo>
                    <a:pt x="337" y="1198"/>
                    <a:pt x="337" y="1198"/>
                    <a:pt x="337" y="1198"/>
                  </a:cubicBezTo>
                  <a:cubicBezTo>
                    <a:pt x="344" y="1198"/>
                    <a:pt x="344" y="1198"/>
                    <a:pt x="344" y="1198"/>
                  </a:cubicBezTo>
                  <a:cubicBezTo>
                    <a:pt x="341" y="1215"/>
                    <a:pt x="341" y="1215"/>
                    <a:pt x="341" y="1215"/>
                  </a:cubicBezTo>
                  <a:cubicBezTo>
                    <a:pt x="337" y="1234"/>
                    <a:pt x="337" y="1234"/>
                    <a:pt x="337" y="1234"/>
                  </a:cubicBezTo>
                  <a:cubicBezTo>
                    <a:pt x="320" y="1242"/>
                    <a:pt x="320" y="1242"/>
                    <a:pt x="320" y="1242"/>
                  </a:cubicBezTo>
                  <a:cubicBezTo>
                    <a:pt x="291" y="1261"/>
                    <a:pt x="291" y="1261"/>
                    <a:pt x="291" y="1261"/>
                  </a:cubicBezTo>
                  <a:cubicBezTo>
                    <a:pt x="274" y="1263"/>
                    <a:pt x="274" y="1263"/>
                    <a:pt x="274" y="1263"/>
                  </a:cubicBezTo>
                  <a:cubicBezTo>
                    <a:pt x="262" y="1256"/>
                    <a:pt x="262" y="1256"/>
                    <a:pt x="262" y="1256"/>
                  </a:cubicBezTo>
                  <a:cubicBezTo>
                    <a:pt x="264" y="1237"/>
                    <a:pt x="264" y="1237"/>
                    <a:pt x="264" y="1237"/>
                  </a:cubicBezTo>
                  <a:cubicBezTo>
                    <a:pt x="266" y="1215"/>
                    <a:pt x="266" y="1215"/>
                    <a:pt x="266" y="1215"/>
                  </a:cubicBezTo>
                  <a:cubicBezTo>
                    <a:pt x="247" y="1201"/>
                    <a:pt x="247" y="1201"/>
                    <a:pt x="247" y="1201"/>
                  </a:cubicBezTo>
                  <a:cubicBezTo>
                    <a:pt x="223" y="1191"/>
                    <a:pt x="223" y="1191"/>
                    <a:pt x="223" y="1191"/>
                  </a:cubicBezTo>
                  <a:cubicBezTo>
                    <a:pt x="201" y="1181"/>
                    <a:pt x="201" y="1181"/>
                    <a:pt x="201" y="1181"/>
                  </a:cubicBezTo>
                  <a:cubicBezTo>
                    <a:pt x="177" y="1164"/>
                    <a:pt x="177" y="1164"/>
                    <a:pt x="177" y="1164"/>
                  </a:cubicBezTo>
                  <a:cubicBezTo>
                    <a:pt x="162" y="1152"/>
                    <a:pt x="162" y="1152"/>
                    <a:pt x="162" y="1152"/>
                  </a:cubicBezTo>
                  <a:cubicBezTo>
                    <a:pt x="131" y="1150"/>
                    <a:pt x="131" y="1150"/>
                    <a:pt x="131" y="1150"/>
                  </a:cubicBezTo>
                  <a:cubicBezTo>
                    <a:pt x="124" y="1135"/>
                    <a:pt x="124" y="1135"/>
                    <a:pt x="124" y="1135"/>
                  </a:cubicBezTo>
                  <a:cubicBezTo>
                    <a:pt x="124" y="1121"/>
                    <a:pt x="124" y="1121"/>
                    <a:pt x="124" y="1121"/>
                  </a:cubicBezTo>
                  <a:cubicBezTo>
                    <a:pt x="131" y="1109"/>
                    <a:pt x="131" y="1109"/>
                    <a:pt x="131" y="1109"/>
                  </a:cubicBezTo>
                  <a:cubicBezTo>
                    <a:pt x="143" y="1099"/>
                    <a:pt x="143" y="1099"/>
                    <a:pt x="143" y="1099"/>
                  </a:cubicBezTo>
                  <a:cubicBezTo>
                    <a:pt x="143" y="1082"/>
                    <a:pt x="143" y="1082"/>
                    <a:pt x="143" y="1082"/>
                  </a:cubicBezTo>
                  <a:cubicBezTo>
                    <a:pt x="131" y="1070"/>
                    <a:pt x="131" y="1070"/>
                    <a:pt x="131" y="1070"/>
                  </a:cubicBezTo>
                  <a:cubicBezTo>
                    <a:pt x="129" y="1055"/>
                    <a:pt x="129" y="1055"/>
                    <a:pt x="129" y="1055"/>
                  </a:cubicBezTo>
                  <a:cubicBezTo>
                    <a:pt x="112" y="1058"/>
                    <a:pt x="112" y="1058"/>
                    <a:pt x="112" y="1058"/>
                  </a:cubicBezTo>
                  <a:cubicBezTo>
                    <a:pt x="107" y="1063"/>
                    <a:pt x="107" y="1063"/>
                    <a:pt x="107" y="1063"/>
                  </a:cubicBezTo>
                  <a:cubicBezTo>
                    <a:pt x="104" y="1075"/>
                    <a:pt x="104" y="1075"/>
                    <a:pt x="104" y="1075"/>
                  </a:cubicBezTo>
                  <a:cubicBezTo>
                    <a:pt x="104" y="1099"/>
                    <a:pt x="104" y="1099"/>
                    <a:pt x="104" y="1099"/>
                  </a:cubicBezTo>
                  <a:cubicBezTo>
                    <a:pt x="97" y="1157"/>
                    <a:pt x="97" y="1157"/>
                    <a:pt x="97" y="1157"/>
                  </a:cubicBezTo>
                  <a:cubicBezTo>
                    <a:pt x="97" y="1198"/>
                    <a:pt x="97" y="1198"/>
                    <a:pt x="97" y="1198"/>
                  </a:cubicBezTo>
                  <a:cubicBezTo>
                    <a:pt x="97" y="1249"/>
                    <a:pt x="97" y="1249"/>
                    <a:pt x="97" y="1249"/>
                  </a:cubicBezTo>
                  <a:cubicBezTo>
                    <a:pt x="102" y="1355"/>
                    <a:pt x="102" y="1355"/>
                    <a:pt x="102" y="1355"/>
                  </a:cubicBezTo>
                  <a:cubicBezTo>
                    <a:pt x="97" y="1413"/>
                    <a:pt x="97" y="1413"/>
                    <a:pt x="97" y="1413"/>
                  </a:cubicBezTo>
                  <a:cubicBezTo>
                    <a:pt x="78" y="1488"/>
                    <a:pt x="78" y="1488"/>
                    <a:pt x="78" y="1488"/>
                  </a:cubicBezTo>
                  <a:cubicBezTo>
                    <a:pt x="61" y="1556"/>
                    <a:pt x="61" y="1556"/>
                    <a:pt x="61" y="1556"/>
                  </a:cubicBezTo>
                  <a:cubicBezTo>
                    <a:pt x="42" y="1626"/>
                    <a:pt x="42" y="1626"/>
                    <a:pt x="42" y="1626"/>
                  </a:cubicBezTo>
                  <a:cubicBezTo>
                    <a:pt x="34" y="1675"/>
                    <a:pt x="34" y="1675"/>
                    <a:pt x="34" y="1675"/>
                  </a:cubicBezTo>
                  <a:cubicBezTo>
                    <a:pt x="17" y="1735"/>
                    <a:pt x="17" y="1735"/>
                    <a:pt x="17" y="1735"/>
                  </a:cubicBezTo>
                  <a:cubicBezTo>
                    <a:pt x="10" y="1791"/>
                    <a:pt x="10" y="1791"/>
                    <a:pt x="10" y="1791"/>
                  </a:cubicBezTo>
                  <a:cubicBezTo>
                    <a:pt x="0" y="1832"/>
                    <a:pt x="0" y="1832"/>
                    <a:pt x="0" y="1832"/>
                  </a:cubicBezTo>
                  <a:cubicBezTo>
                    <a:pt x="8" y="1880"/>
                    <a:pt x="8" y="1880"/>
                    <a:pt x="8" y="1880"/>
                  </a:cubicBezTo>
                  <a:cubicBezTo>
                    <a:pt x="15" y="1912"/>
                    <a:pt x="15" y="1912"/>
                    <a:pt x="15" y="1912"/>
                  </a:cubicBezTo>
                  <a:cubicBezTo>
                    <a:pt x="20" y="1938"/>
                    <a:pt x="20" y="1938"/>
                    <a:pt x="20" y="1938"/>
                  </a:cubicBezTo>
                  <a:cubicBezTo>
                    <a:pt x="32" y="1943"/>
                    <a:pt x="32" y="1943"/>
                    <a:pt x="32" y="1943"/>
                  </a:cubicBezTo>
                  <a:cubicBezTo>
                    <a:pt x="46" y="1936"/>
                    <a:pt x="46" y="1936"/>
                    <a:pt x="46" y="1936"/>
                  </a:cubicBezTo>
                  <a:cubicBezTo>
                    <a:pt x="51" y="1916"/>
                    <a:pt x="51" y="1916"/>
                    <a:pt x="51" y="1916"/>
                  </a:cubicBezTo>
                  <a:cubicBezTo>
                    <a:pt x="51" y="1902"/>
                    <a:pt x="51" y="1902"/>
                    <a:pt x="51" y="1902"/>
                  </a:cubicBezTo>
                  <a:cubicBezTo>
                    <a:pt x="44" y="1890"/>
                    <a:pt x="44" y="1890"/>
                    <a:pt x="44" y="1890"/>
                  </a:cubicBezTo>
                  <a:cubicBezTo>
                    <a:pt x="42" y="1868"/>
                    <a:pt x="42" y="1868"/>
                    <a:pt x="42" y="1868"/>
                  </a:cubicBezTo>
                  <a:cubicBezTo>
                    <a:pt x="46" y="1856"/>
                    <a:pt x="46" y="1856"/>
                    <a:pt x="46" y="1856"/>
                  </a:cubicBezTo>
                  <a:cubicBezTo>
                    <a:pt x="54" y="1820"/>
                    <a:pt x="54" y="1820"/>
                    <a:pt x="54" y="1820"/>
                  </a:cubicBezTo>
                  <a:cubicBezTo>
                    <a:pt x="56" y="1795"/>
                    <a:pt x="56" y="1795"/>
                    <a:pt x="56" y="1795"/>
                  </a:cubicBezTo>
                  <a:cubicBezTo>
                    <a:pt x="58" y="1762"/>
                    <a:pt x="58" y="1762"/>
                    <a:pt x="58" y="1762"/>
                  </a:cubicBezTo>
                  <a:cubicBezTo>
                    <a:pt x="73" y="1747"/>
                    <a:pt x="73" y="1747"/>
                    <a:pt x="73" y="1747"/>
                  </a:cubicBezTo>
                  <a:cubicBezTo>
                    <a:pt x="83" y="1708"/>
                    <a:pt x="83" y="1708"/>
                    <a:pt x="83" y="1708"/>
                  </a:cubicBezTo>
                  <a:cubicBezTo>
                    <a:pt x="83" y="1689"/>
                    <a:pt x="83" y="1689"/>
                    <a:pt x="83" y="1689"/>
                  </a:cubicBezTo>
                  <a:cubicBezTo>
                    <a:pt x="90" y="1682"/>
                    <a:pt x="90" y="1682"/>
                    <a:pt x="90" y="1682"/>
                  </a:cubicBezTo>
                  <a:cubicBezTo>
                    <a:pt x="97" y="1687"/>
                    <a:pt x="97" y="1687"/>
                    <a:pt x="97" y="1687"/>
                  </a:cubicBezTo>
                  <a:cubicBezTo>
                    <a:pt x="107" y="1701"/>
                    <a:pt x="107" y="1701"/>
                    <a:pt x="107" y="1701"/>
                  </a:cubicBezTo>
                  <a:cubicBezTo>
                    <a:pt x="131" y="1713"/>
                    <a:pt x="131" y="1713"/>
                    <a:pt x="131" y="1713"/>
                  </a:cubicBezTo>
                  <a:cubicBezTo>
                    <a:pt x="150" y="1721"/>
                    <a:pt x="150" y="1721"/>
                    <a:pt x="150" y="1721"/>
                  </a:cubicBezTo>
                  <a:cubicBezTo>
                    <a:pt x="162" y="1730"/>
                    <a:pt x="162" y="1730"/>
                    <a:pt x="162" y="1730"/>
                  </a:cubicBezTo>
                  <a:cubicBezTo>
                    <a:pt x="196" y="1745"/>
                    <a:pt x="196" y="1745"/>
                    <a:pt x="196" y="1745"/>
                  </a:cubicBezTo>
                  <a:cubicBezTo>
                    <a:pt x="213" y="1757"/>
                    <a:pt x="213" y="1757"/>
                    <a:pt x="213" y="1757"/>
                  </a:cubicBezTo>
                  <a:cubicBezTo>
                    <a:pt x="230" y="1776"/>
                    <a:pt x="230" y="1776"/>
                    <a:pt x="230" y="1776"/>
                  </a:cubicBezTo>
                  <a:cubicBezTo>
                    <a:pt x="257" y="1803"/>
                    <a:pt x="257" y="1803"/>
                    <a:pt x="257" y="1803"/>
                  </a:cubicBezTo>
                  <a:cubicBezTo>
                    <a:pt x="281" y="1822"/>
                    <a:pt x="281" y="1822"/>
                    <a:pt x="281" y="1822"/>
                  </a:cubicBezTo>
                  <a:cubicBezTo>
                    <a:pt x="288" y="1849"/>
                    <a:pt x="288" y="1849"/>
                    <a:pt x="288" y="1849"/>
                  </a:cubicBezTo>
                  <a:cubicBezTo>
                    <a:pt x="291" y="1866"/>
                    <a:pt x="291" y="1866"/>
                    <a:pt x="291" y="1866"/>
                  </a:cubicBezTo>
                  <a:cubicBezTo>
                    <a:pt x="291" y="1914"/>
                    <a:pt x="291" y="1914"/>
                    <a:pt x="291" y="1914"/>
                  </a:cubicBezTo>
                  <a:cubicBezTo>
                    <a:pt x="286" y="1958"/>
                    <a:pt x="286" y="1958"/>
                    <a:pt x="286" y="1958"/>
                  </a:cubicBezTo>
                  <a:cubicBezTo>
                    <a:pt x="291" y="2001"/>
                    <a:pt x="291" y="2001"/>
                    <a:pt x="291" y="2001"/>
                  </a:cubicBezTo>
                  <a:cubicBezTo>
                    <a:pt x="308" y="2025"/>
                    <a:pt x="308" y="2025"/>
                    <a:pt x="308" y="2025"/>
                  </a:cubicBezTo>
                  <a:cubicBezTo>
                    <a:pt x="317" y="2042"/>
                    <a:pt x="317" y="2042"/>
                    <a:pt x="317" y="2042"/>
                  </a:cubicBezTo>
                  <a:cubicBezTo>
                    <a:pt x="337" y="2064"/>
                    <a:pt x="337" y="2064"/>
                    <a:pt x="337" y="2064"/>
                  </a:cubicBezTo>
                  <a:cubicBezTo>
                    <a:pt x="346" y="2074"/>
                    <a:pt x="346" y="2074"/>
                    <a:pt x="346" y="2074"/>
                  </a:cubicBezTo>
                  <a:cubicBezTo>
                    <a:pt x="358" y="2093"/>
                    <a:pt x="358" y="2093"/>
                    <a:pt x="358" y="2093"/>
                  </a:cubicBezTo>
                  <a:cubicBezTo>
                    <a:pt x="361" y="2120"/>
                    <a:pt x="361" y="2120"/>
                    <a:pt x="361" y="2120"/>
                  </a:cubicBezTo>
                  <a:cubicBezTo>
                    <a:pt x="366" y="2148"/>
                    <a:pt x="366" y="2148"/>
                    <a:pt x="366" y="2148"/>
                  </a:cubicBezTo>
                  <a:cubicBezTo>
                    <a:pt x="356" y="2175"/>
                    <a:pt x="356" y="2175"/>
                    <a:pt x="356" y="2175"/>
                  </a:cubicBezTo>
                  <a:cubicBezTo>
                    <a:pt x="344" y="2185"/>
                    <a:pt x="344" y="2185"/>
                    <a:pt x="344" y="2185"/>
                  </a:cubicBezTo>
                  <a:cubicBezTo>
                    <a:pt x="332" y="2195"/>
                    <a:pt x="332" y="2195"/>
                    <a:pt x="332" y="2195"/>
                  </a:cubicBezTo>
                  <a:cubicBezTo>
                    <a:pt x="344" y="2204"/>
                    <a:pt x="344" y="2204"/>
                    <a:pt x="344" y="2204"/>
                  </a:cubicBezTo>
                  <a:cubicBezTo>
                    <a:pt x="356" y="2214"/>
                    <a:pt x="356" y="2214"/>
                    <a:pt x="356" y="2214"/>
                  </a:cubicBezTo>
                  <a:cubicBezTo>
                    <a:pt x="363" y="2219"/>
                    <a:pt x="363" y="2219"/>
                    <a:pt x="363" y="2219"/>
                  </a:cubicBezTo>
                  <a:cubicBezTo>
                    <a:pt x="373" y="2228"/>
                    <a:pt x="373" y="2228"/>
                    <a:pt x="373" y="2228"/>
                  </a:cubicBezTo>
                  <a:cubicBezTo>
                    <a:pt x="358" y="2240"/>
                    <a:pt x="358" y="2240"/>
                    <a:pt x="358" y="2240"/>
                  </a:cubicBezTo>
                  <a:cubicBezTo>
                    <a:pt x="332" y="2240"/>
                    <a:pt x="332" y="2240"/>
                    <a:pt x="332" y="2240"/>
                  </a:cubicBezTo>
                  <a:cubicBezTo>
                    <a:pt x="322" y="2248"/>
                    <a:pt x="322" y="2248"/>
                    <a:pt x="322" y="2248"/>
                  </a:cubicBezTo>
                  <a:cubicBezTo>
                    <a:pt x="310" y="2267"/>
                    <a:pt x="310" y="2267"/>
                    <a:pt x="310" y="2267"/>
                  </a:cubicBezTo>
                  <a:cubicBezTo>
                    <a:pt x="298" y="2277"/>
                    <a:pt x="298" y="2277"/>
                    <a:pt x="298" y="2277"/>
                  </a:cubicBezTo>
                  <a:cubicBezTo>
                    <a:pt x="286" y="2298"/>
                    <a:pt x="286" y="2298"/>
                    <a:pt x="286" y="2298"/>
                  </a:cubicBezTo>
                  <a:cubicBezTo>
                    <a:pt x="257" y="2318"/>
                    <a:pt x="257" y="2318"/>
                    <a:pt x="257" y="2318"/>
                  </a:cubicBezTo>
                  <a:cubicBezTo>
                    <a:pt x="237" y="2325"/>
                    <a:pt x="237" y="2325"/>
                    <a:pt x="237" y="2325"/>
                  </a:cubicBezTo>
                  <a:cubicBezTo>
                    <a:pt x="208" y="2347"/>
                    <a:pt x="208" y="2347"/>
                    <a:pt x="208" y="2347"/>
                  </a:cubicBezTo>
                  <a:cubicBezTo>
                    <a:pt x="201" y="2361"/>
                    <a:pt x="201" y="2361"/>
                    <a:pt x="201" y="2361"/>
                  </a:cubicBezTo>
                  <a:cubicBezTo>
                    <a:pt x="187" y="2354"/>
                    <a:pt x="187" y="2354"/>
                    <a:pt x="187" y="2354"/>
                  </a:cubicBezTo>
                  <a:cubicBezTo>
                    <a:pt x="184" y="2344"/>
                    <a:pt x="184" y="2344"/>
                    <a:pt x="184" y="2344"/>
                  </a:cubicBezTo>
                  <a:cubicBezTo>
                    <a:pt x="165" y="2344"/>
                    <a:pt x="165" y="2344"/>
                    <a:pt x="165" y="2344"/>
                  </a:cubicBezTo>
                  <a:cubicBezTo>
                    <a:pt x="162" y="2354"/>
                    <a:pt x="162" y="2354"/>
                    <a:pt x="162" y="2354"/>
                  </a:cubicBezTo>
                  <a:cubicBezTo>
                    <a:pt x="158" y="2369"/>
                    <a:pt x="158" y="2369"/>
                    <a:pt x="158" y="2369"/>
                  </a:cubicBezTo>
                  <a:cubicBezTo>
                    <a:pt x="150" y="2378"/>
                    <a:pt x="150" y="2378"/>
                    <a:pt x="150" y="2378"/>
                  </a:cubicBezTo>
                  <a:cubicBezTo>
                    <a:pt x="138" y="2366"/>
                    <a:pt x="138" y="2366"/>
                    <a:pt x="138" y="2366"/>
                  </a:cubicBezTo>
                  <a:cubicBezTo>
                    <a:pt x="138" y="2361"/>
                    <a:pt x="138" y="2361"/>
                    <a:pt x="138" y="2361"/>
                  </a:cubicBezTo>
                  <a:cubicBezTo>
                    <a:pt x="143" y="2359"/>
                    <a:pt x="143" y="2359"/>
                    <a:pt x="143" y="2359"/>
                  </a:cubicBezTo>
                  <a:cubicBezTo>
                    <a:pt x="153" y="2354"/>
                    <a:pt x="153" y="2354"/>
                    <a:pt x="153" y="2354"/>
                  </a:cubicBezTo>
                  <a:cubicBezTo>
                    <a:pt x="146" y="2349"/>
                    <a:pt x="146" y="2349"/>
                    <a:pt x="146" y="2349"/>
                  </a:cubicBezTo>
                  <a:cubicBezTo>
                    <a:pt x="141" y="2335"/>
                    <a:pt x="141" y="2335"/>
                    <a:pt x="141" y="2335"/>
                  </a:cubicBezTo>
                  <a:cubicBezTo>
                    <a:pt x="148" y="2313"/>
                    <a:pt x="148" y="2313"/>
                    <a:pt x="148" y="2313"/>
                  </a:cubicBezTo>
                  <a:cubicBezTo>
                    <a:pt x="153" y="2313"/>
                    <a:pt x="153" y="2313"/>
                    <a:pt x="153" y="2313"/>
                  </a:cubicBezTo>
                  <a:cubicBezTo>
                    <a:pt x="165" y="2320"/>
                    <a:pt x="165" y="2320"/>
                    <a:pt x="165" y="2320"/>
                  </a:cubicBezTo>
                  <a:cubicBezTo>
                    <a:pt x="182" y="2320"/>
                    <a:pt x="182" y="2320"/>
                    <a:pt x="182" y="2320"/>
                  </a:cubicBezTo>
                  <a:cubicBezTo>
                    <a:pt x="182" y="2306"/>
                    <a:pt x="182" y="2306"/>
                    <a:pt x="182" y="2306"/>
                  </a:cubicBezTo>
                  <a:cubicBezTo>
                    <a:pt x="187" y="2303"/>
                    <a:pt x="187" y="2303"/>
                    <a:pt x="187" y="2303"/>
                  </a:cubicBezTo>
                  <a:cubicBezTo>
                    <a:pt x="196" y="2296"/>
                    <a:pt x="196" y="2296"/>
                    <a:pt x="196" y="2296"/>
                  </a:cubicBezTo>
                  <a:cubicBezTo>
                    <a:pt x="204" y="2286"/>
                    <a:pt x="204" y="2286"/>
                    <a:pt x="204" y="2286"/>
                  </a:cubicBezTo>
                  <a:cubicBezTo>
                    <a:pt x="211" y="2279"/>
                    <a:pt x="211" y="2279"/>
                    <a:pt x="211" y="2279"/>
                  </a:cubicBezTo>
                  <a:cubicBezTo>
                    <a:pt x="199" y="2269"/>
                    <a:pt x="199" y="2269"/>
                    <a:pt x="199" y="2269"/>
                  </a:cubicBezTo>
                  <a:cubicBezTo>
                    <a:pt x="196" y="2255"/>
                    <a:pt x="196" y="2255"/>
                    <a:pt x="196" y="2255"/>
                  </a:cubicBezTo>
                  <a:cubicBezTo>
                    <a:pt x="182" y="2252"/>
                    <a:pt x="182" y="2252"/>
                    <a:pt x="182" y="2252"/>
                  </a:cubicBezTo>
                  <a:cubicBezTo>
                    <a:pt x="175" y="2257"/>
                    <a:pt x="175" y="2257"/>
                    <a:pt x="175" y="2257"/>
                  </a:cubicBezTo>
                  <a:cubicBezTo>
                    <a:pt x="170" y="2281"/>
                    <a:pt x="170" y="2281"/>
                    <a:pt x="170" y="2281"/>
                  </a:cubicBezTo>
                  <a:cubicBezTo>
                    <a:pt x="165" y="2279"/>
                    <a:pt x="165" y="2279"/>
                    <a:pt x="165" y="2279"/>
                  </a:cubicBezTo>
                  <a:cubicBezTo>
                    <a:pt x="160" y="2262"/>
                    <a:pt x="160" y="2262"/>
                    <a:pt x="160" y="2262"/>
                  </a:cubicBezTo>
                  <a:cubicBezTo>
                    <a:pt x="148" y="2255"/>
                    <a:pt x="148" y="2255"/>
                    <a:pt x="148" y="2255"/>
                  </a:cubicBezTo>
                  <a:cubicBezTo>
                    <a:pt x="158" y="2238"/>
                    <a:pt x="158" y="2238"/>
                    <a:pt x="158" y="2238"/>
                  </a:cubicBezTo>
                  <a:cubicBezTo>
                    <a:pt x="167" y="2236"/>
                    <a:pt x="167" y="2236"/>
                    <a:pt x="167" y="2236"/>
                  </a:cubicBezTo>
                  <a:cubicBezTo>
                    <a:pt x="177" y="2231"/>
                    <a:pt x="177" y="2231"/>
                    <a:pt x="177" y="2231"/>
                  </a:cubicBezTo>
                  <a:cubicBezTo>
                    <a:pt x="179" y="2223"/>
                    <a:pt x="179" y="2223"/>
                    <a:pt x="179" y="2223"/>
                  </a:cubicBezTo>
                  <a:cubicBezTo>
                    <a:pt x="160" y="2211"/>
                    <a:pt x="160" y="2211"/>
                    <a:pt x="160" y="2211"/>
                  </a:cubicBezTo>
                  <a:cubicBezTo>
                    <a:pt x="131" y="2214"/>
                    <a:pt x="131" y="2214"/>
                    <a:pt x="131" y="2214"/>
                  </a:cubicBezTo>
                  <a:cubicBezTo>
                    <a:pt x="121" y="2219"/>
                    <a:pt x="121" y="2219"/>
                    <a:pt x="121" y="2219"/>
                  </a:cubicBezTo>
                  <a:cubicBezTo>
                    <a:pt x="112" y="2219"/>
                    <a:pt x="112" y="2219"/>
                    <a:pt x="112" y="2219"/>
                  </a:cubicBezTo>
                  <a:cubicBezTo>
                    <a:pt x="112" y="2228"/>
                    <a:pt x="112" y="2228"/>
                    <a:pt x="112" y="2228"/>
                  </a:cubicBezTo>
                  <a:cubicBezTo>
                    <a:pt x="117" y="2233"/>
                    <a:pt x="117" y="2233"/>
                    <a:pt x="117" y="2233"/>
                  </a:cubicBezTo>
                  <a:cubicBezTo>
                    <a:pt x="114" y="2245"/>
                    <a:pt x="114" y="2245"/>
                    <a:pt x="114" y="2245"/>
                  </a:cubicBezTo>
                  <a:cubicBezTo>
                    <a:pt x="114" y="2255"/>
                    <a:pt x="114" y="2255"/>
                    <a:pt x="114" y="2255"/>
                  </a:cubicBezTo>
                  <a:cubicBezTo>
                    <a:pt x="102" y="2262"/>
                    <a:pt x="102" y="2262"/>
                    <a:pt x="102" y="2262"/>
                  </a:cubicBezTo>
                  <a:cubicBezTo>
                    <a:pt x="97" y="2272"/>
                    <a:pt x="97" y="2272"/>
                    <a:pt x="97" y="2272"/>
                  </a:cubicBezTo>
                  <a:cubicBezTo>
                    <a:pt x="107" y="2274"/>
                    <a:pt x="107" y="2274"/>
                    <a:pt x="107" y="2274"/>
                  </a:cubicBezTo>
                  <a:cubicBezTo>
                    <a:pt x="114" y="2279"/>
                    <a:pt x="114" y="2279"/>
                    <a:pt x="114" y="2279"/>
                  </a:cubicBezTo>
                  <a:cubicBezTo>
                    <a:pt x="114" y="2294"/>
                    <a:pt x="114" y="2294"/>
                    <a:pt x="114" y="2294"/>
                  </a:cubicBezTo>
                  <a:cubicBezTo>
                    <a:pt x="109" y="2311"/>
                    <a:pt x="109" y="2311"/>
                    <a:pt x="109" y="2311"/>
                  </a:cubicBezTo>
                  <a:cubicBezTo>
                    <a:pt x="102" y="2318"/>
                    <a:pt x="102" y="2318"/>
                    <a:pt x="102" y="2318"/>
                  </a:cubicBezTo>
                  <a:cubicBezTo>
                    <a:pt x="100" y="2327"/>
                    <a:pt x="100" y="2327"/>
                    <a:pt x="100" y="2327"/>
                  </a:cubicBezTo>
                  <a:cubicBezTo>
                    <a:pt x="88" y="2342"/>
                    <a:pt x="88" y="2342"/>
                    <a:pt x="88" y="2342"/>
                  </a:cubicBezTo>
                  <a:cubicBezTo>
                    <a:pt x="85" y="2364"/>
                    <a:pt x="85" y="2364"/>
                    <a:pt x="85" y="2364"/>
                  </a:cubicBezTo>
                  <a:cubicBezTo>
                    <a:pt x="83" y="2378"/>
                    <a:pt x="83" y="2378"/>
                    <a:pt x="83" y="2378"/>
                  </a:cubicBezTo>
                  <a:cubicBezTo>
                    <a:pt x="75" y="2383"/>
                    <a:pt x="75" y="2383"/>
                    <a:pt x="75" y="2383"/>
                  </a:cubicBezTo>
                  <a:cubicBezTo>
                    <a:pt x="68" y="2381"/>
                    <a:pt x="68" y="2381"/>
                    <a:pt x="68" y="2381"/>
                  </a:cubicBezTo>
                  <a:cubicBezTo>
                    <a:pt x="68" y="2373"/>
                    <a:pt x="68" y="2373"/>
                    <a:pt x="68" y="2373"/>
                  </a:cubicBezTo>
                  <a:cubicBezTo>
                    <a:pt x="66" y="2359"/>
                    <a:pt x="66" y="2359"/>
                    <a:pt x="66" y="2359"/>
                  </a:cubicBezTo>
                  <a:cubicBezTo>
                    <a:pt x="66" y="2342"/>
                    <a:pt x="66" y="2342"/>
                    <a:pt x="66" y="2342"/>
                  </a:cubicBezTo>
                  <a:cubicBezTo>
                    <a:pt x="78" y="2330"/>
                    <a:pt x="78" y="2330"/>
                    <a:pt x="78" y="2330"/>
                  </a:cubicBezTo>
                  <a:cubicBezTo>
                    <a:pt x="88" y="2313"/>
                    <a:pt x="88" y="2313"/>
                    <a:pt x="88" y="2313"/>
                  </a:cubicBezTo>
                  <a:cubicBezTo>
                    <a:pt x="92" y="2291"/>
                    <a:pt x="92" y="2291"/>
                    <a:pt x="92" y="2291"/>
                  </a:cubicBezTo>
                  <a:cubicBezTo>
                    <a:pt x="85" y="2252"/>
                    <a:pt x="85" y="2252"/>
                    <a:pt x="85" y="2252"/>
                  </a:cubicBezTo>
                  <a:cubicBezTo>
                    <a:pt x="88" y="2238"/>
                    <a:pt x="88" y="2238"/>
                    <a:pt x="88" y="2238"/>
                  </a:cubicBezTo>
                  <a:cubicBezTo>
                    <a:pt x="88" y="2231"/>
                    <a:pt x="88" y="2231"/>
                    <a:pt x="88" y="2231"/>
                  </a:cubicBezTo>
                  <a:cubicBezTo>
                    <a:pt x="71" y="2214"/>
                    <a:pt x="71" y="2214"/>
                    <a:pt x="71" y="2214"/>
                  </a:cubicBezTo>
                  <a:cubicBezTo>
                    <a:pt x="71" y="2195"/>
                    <a:pt x="71" y="2195"/>
                    <a:pt x="71" y="2195"/>
                  </a:cubicBezTo>
                  <a:cubicBezTo>
                    <a:pt x="75" y="2182"/>
                    <a:pt x="75" y="2182"/>
                    <a:pt x="75" y="2182"/>
                  </a:cubicBezTo>
                  <a:cubicBezTo>
                    <a:pt x="88" y="2178"/>
                    <a:pt x="88" y="2178"/>
                    <a:pt x="88" y="2178"/>
                  </a:cubicBezTo>
                  <a:cubicBezTo>
                    <a:pt x="88" y="2168"/>
                    <a:pt x="88" y="2168"/>
                    <a:pt x="88" y="2168"/>
                  </a:cubicBezTo>
                  <a:cubicBezTo>
                    <a:pt x="83" y="2146"/>
                    <a:pt x="83" y="2146"/>
                    <a:pt x="83" y="2146"/>
                  </a:cubicBezTo>
                  <a:cubicBezTo>
                    <a:pt x="73" y="2139"/>
                    <a:pt x="73" y="2139"/>
                    <a:pt x="73" y="2139"/>
                  </a:cubicBezTo>
                  <a:cubicBezTo>
                    <a:pt x="78" y="2129"/>
                    <a:pt x="78" y="2129"/>
                    <a:pt x="78" y="2129"/>
                  </a:cubicBezTo>
                  <a:cubicBezTo>
                    <a:pt x="88" y="2115"/>
                    <a:pt x="88" y="2115"/>
                    <a:pt x="88" y="2115"/>
                  </a:cubicBezTo>
                  <a:cubicBezTo>
                    <a:pt x="90" y="2103"/>
                    <a:pt x="90" y="2103"/>
                    <a:pt x="90" y="2103"/>
                  </a:cubicBezTo>
                  <a:cubicBezTo>
                    <a:pt x="83" y="2078"/>
                    <a:pt x="83" y="2078"/>
                    <a:pt x="83" y="2078"/>
                  </a:cubicBezTo>
                  <a:cubicBezTo>
                    <a:pt x="78" y="2066"/>
                    <a:pt x="78" y="2066"/>
                    <a:pt x="78" y="2066"/>
                  </a:cubicBezTo>
                  <a:cubicBezTo>
                    <a:pt x="58" y="2049"/>
                    <a:pt x="58" y="2049"/>
                    <a:pt x="58" y="2049"/>
                  </a:cubicBezTo>
                  <a:cubicBezTo>
                    <a:pt x="54" y="2042"/>
                    <a:pt x="54" y="2042"/>
                    <a:pt x="54" y="2042"/>
                  </a:cubicBezTo>
                  <a:cubicBezTo>
                    <a:pt x="56" y="2023"/>
                    <a:pt x="56" y="2023"/>
                    <a:pt x="56" y="2023"/>
                  </a:cubicBezTo>
                  <a:cubicBezTo>
                    <a:pt x="44" y="2006"/>
                    <a:pt x="44" y="2006"/>
                    <a:pt x="44" y="2006"/>
                  </a:cubicBezTo>
                  <a:cubicBezTo>
                    <a:pt x="37" y="1977"/>
                    <a:pt x="37" y="1977"/>
                    <a:pt x="37" y="1977"/>
                  </a:cubicBezTo>
                  <a:cubicBezTo>
                    <a:pt x="25" y="1974"/>
                    <a:pt x="25" y="1974"/>
                    <a:pt x="25" y="1974"/>
                  </a:cubicBezTo>
                  <a:cubicBezTo>
                    <a:pt x="13" y="1977"/>
                    <a:pt x="13" y="1977"/>
                    <a:pt x="13" y="1977"/>
                  </a:cubicBezTo>
                  <a:cubicBezTo>
                    <a:pt x="22" y="1982"/>
                    <a:pt x="22" y="1982"/>
                    <a:pt x="22" y="1982"/>
                  </a:cubicBezTo>
                  <a:cubicBezTo>
                    <a:pt x="25" y="1989"/>
                    <a:pt x="25" y="1989"/>
                    <a:pt x="25" y="1989"/>
                  </a:cubicBezTo>
                  <a:cubicBezTo>
                    <a:pt x="25" y="1999"/>
                    <a:pt x="25" y="1999"/>
                    <a:pt x="25" y="1999"/>
                  </a:cubicBezTo>
                  <a:cubicBezTo>
                    <a:pt x="29" y="2020"/>
                    <a:pt x="29" y="2020"/>
                    <a:pt x="29" y="2020"/>
                  </a:cubicBezTo>
                  <a:cubicBezTo>
                    <a:pt x="32" y="2035"/>
                    <a:pt x="32" y="2035"/>
                    <a:pt x="32" y="2035"/>
                  </a:cubicBezTo>
                  <a:cubicBezTo>
                    <a:pt x="37" y="2059"/>
                    <a:pt x="37" y="2059"/>
                    <a:pt x="37" y="2059"/>
                  </a:cubicBezTo>
                  <a:cubicBezTo>
                    <a:pt x="42" y="2098"/>
                    <a:pt x="42" y="2098"/>
                    <a:pt x="42" y="2098"/>
                  </a:cubicBezTo>
                  <a:cubicBezTo>
                    <a:pt x="46" y="2136"/>
                    <a:pt x="46" y="2136"/>
                    <a:pt x="46" y="2136"/>
                  </a:cubicBezTo>
                  <a:cubicBezTo>
                    <a:pt x="46" y="2223"/>
                    <a:pt x="46" y="2223"/>
                    <a:pt x="46" y="2223"/>
                  </a:cubicBezTo>
                  <a:cubicBezTo>
                    <a:pt x="49" y="2330"/>
                    <a:pt x="49" y="2330"/>
                    <a:pt x="49" y="2330"/>
                  </a:cubicBezTo>
                  <a:cubicBezTo>
                    <a:pt x="54" y="2366"/>
                    <a:pt x="54" y="2366"/>
                    <a:pt x="54" y="2366"/>
                  </a:cubicBezTo>
                  <a:lnTo>
                    <a:pt x="57" y="2416"/>
                  </a:lnTo>
                  <a:close/>
                  <a:moveTo>
                    <a:pt x="3306" y="2619"/>
                  </a:moveTo>
                  <a:cubicBezTo>
                    <a:pt x="3301" y="2643"/>
                    <a:pt x="3301" y="2643"/>
                    <a:pt x="3301" y="2643"/>
                  </a:cubicBezTo>
                  <a:cubicBezTo>
                    <a:pt x="3294" y="2679"/>
                    <a:pt x="3294" y="2679"/>
                    <a:pt x="3294" y="2679"/>
                  </a:cubicBezTo>
                  <a:cubicBezTo>
                    <a:pt x="3294" y="2729"/>
                    <a:pt x="3294" y="2729"/>
                    <a:pt x="3294" y="2729"/>
                  </a:cubicBezTo>
                  <a:cubicBezTo>
                    <a:pt x="3301" y="2753"/>
                    <a:pt x="3301" y="2753"/>
                    <a:pt x="3301" y="2753"/>
                  </a:cubicBezTo>
                  <a:cubicBezTo>
                    <a:pt x="3306" y="2770"/>
                    <a:pt x="3306" y="2770"/>
                    <a:pt x="3306" y="2770"/>
                  </a:cubicBezTo>
                  <a:cubicBezTo>
                    <a:pt x="3327" y="2791"/>
                    <a:pt x="3327" y="2791"/>
                    <a:pt x="3327" y="2791"/>
                  </a:cubicBezTo>
                  <a:cubicBezTo>
                    <a:pt x="3363" y="2813"/>
                    <a:pt x="3363" y="2813"/>
                    <a:pt x="3363" y="2813"/>
                  </a:cubicBezTo>
                  <a:cubicBezTo>
                    <a:pt x="3385" y="2811"/>
                    <a:pt x="3385" y="2811"/>
                    <a:pt x="3385" y="2811"/>
                  </a:cubicBezTo>
                  <a:cubicBezTo>
                    <a:pt x="3397" y="2818"/>
                    <a:pt x="3397" y="2818"/>
                    <a:pt x="3397" y="2818"/>
                  </a:cubicBezTo>
                  <a:cubicBezTo>
                    <a:pt x="3404" y="2825"/>
                    <a:pt x="3404" y="2825"/>
                    <a:pt x="3404" y="2825"/>
                  </a:cubicBezTo>
                  <a:cubicBezTo>
                    <a:pt x="3414" y="2823"/>
                    <a:pt x="3414" y="2823"/>
                    <a:pt x="3414" y="2823"/>
                  </a:cubicBezTo>
                  <a:cubicBezTo>
                    <a:pt x="3423" y="2815"/>
                    <a:pt x="3423" y="2815"/>
                    <a:pt x="3423" y="2815"/>
                  </a:cubicBezTo>
                  <a:cubicBezTo>
                    <a:pt x="3430" y="2803"/>
                    <a:pt x="3430" y="2803"/>
                    <a:pt x="3430" y="2803"/>
                  </a:cubicBezTo>
                  <a:cubicBezTo>
                    <a:pt x="3435" y="2782"/>
                    <a:pt x="3435" y="2782"/>
                    <a:pt x="3435" y="2782"/>
                  </a:cubicBezTo>
                  <a:cubicBezTo>
                    <a:pt x="3445" y="2765"/>
                    <a:pt x="3445" y="2765"/>
                    <a:pt x="3445" y="2765"/>
                  </a:cubicBezTo>
                  <a:cubicBezTo>
                    <a:pt x="3457" y="2744"/>
                    <a:pt x="3457" y="2744"/>
                    <a:pt x="3457" y="2744"/>
                  </a:cubicBezTo>
                  <a:cubicBezTo>
                    <a:pt x="3462" y="2724"/>
                    <a:pt x="3462" y="2724"/>
                    <a:pt x="3462" y="2724"/>
                  </a:cubicBezTo>
                  <a:cubicBezTo>
                    <a:pt x="3459" y="2703"/>
                    <a:pt x="3459" y="2703"/>
                    <a:pt x="3459" y="2703"/>
                  </a:cubicBezTo>
                  <a:cubicBezTo>
                    <a:pt x="3457" y="2688"/>
                    <a:pt x="3457" y="2688"/>
                    <a:pt x="3457" y="2688"/>
                  </a:cubicBezTo>
                  <a:cubicBezTo>
                    <a:pt x="3452" y="2674"/>
                    <a:pt x="3452" y="2674"/>
                    <a:pt x="3452" y="2674"/>
                  </a:cubicBezTo>
                  <a:cubicBezTo>
                    <a:pt x="3457" y="2641"/>
                    <a:pt x="3457" y="2641"/>
                    <a:pt x="3457" y="2641"/>
                  </a:cubicBezTo>
                  <a:cubicBezTo>
                    <a:pt x="3469" y="2621"/>
                    <a:pt x="3469" y="2621"/>
                    <a:pt x="3469" y="2621"/>
                  </a:cubicBezTo>
                  <a:cubicBezTo>
                    <a:pt x="3485" y="2605"/>
                    <a:pt x="3485" y="2605"/>
                    <a:pt x="3485" y="2605"/>
                  </a:cubicBezTo>
                  <a:cubicBezTo>
                    <a:pt x="3500" y="2586"/>
                    <a:pt x="3500" y="2586"/>
                    <a:pt x="3500" y="2586"/>
                  </a:cubicBezTo>
                  <a:cubicBezTo>
                    <a:pt x="3512" y="2566"/>
                    <a:pt x="3512" y="2566"/>
                    <a:pt x="3512" y="2566"/>
                  </a:cubicBezTo>
                  <a:cubicBezTo>
                    <a:pt x="3521" y="2554"/>
                    <a:pt x="3521" y="2554"/>
                    <a:pt x="3521" y="2554"/>
                  </a:cubicBezTo>
                  <a:cubicBezTo>
                    <a:pt x="3529" y="2542"/>
                    <a:pt x="3529" y="2542"/>
                    <a:pt x="3529" y="2542"/>
                  </a:cubicBezTo>
                  <a:cubicBezTo>
                    <a:pt x="3531" y="2533"/>
                    <a:pt x="3531" y="2533"/>
                    <a:pt x="3531" y="2533"/>
                  </a:cubicBezTo>
                  <a:cubicBezTo>
                    <a:pt x="3548" y="2518"/>
                    <a:pt x="3548" y="2518"/>
                    <a:pt x="3548" y="2518"/>
                  </a:cubicBezTo>
                  <a:cubicBezTo>
                    <a:pt x="3555" y="2487"/>
                    <a:pt x="3555" y="2487"/>
                    <a:pt x="3555" y="2487"/>
                  </a:cubicBezTo>
                  <a:cubicBezTo>
                    <a:pt x="3557" y="2475"/>
                    <a:pt x="3557" y="2475"/>
                    <a:pt x="3557" y="2475"/>
                  </a:cubicBezTo>
                  <a:cubicBezTo>
                    <a:pt x="3550" y="2468"/>
                    <a:pt x="3550" y="2468"/>
                    <a:pt x="3550" y="2468"/>
                  </a:cubicBezTo>
                  <a:cubicBezTo>
                    <a:pt x="3548" y="2459"/>
                    <a:pt x="3548" y="2459"/>
                    <a:pt x="3548" y="2459"/>
                  </a:cubicBezTo>
                  <a:cubicBezTo>
                    <a:pt x="3545" y="2447"/>
                    <a:pt x="3545" y="2447"/>
                    <a:pt x="3545" y="2447"/>
                  </a:cubicBezTo>
                  <a:cubicBezTo>
                    <a:pt x="3538" y="2432"/>
                    <a:pt x="3538" y="2432"/>
                    <a:pt x="3538" y="2432"/>
                  </a:cubicBezTo>
                  <a:cubicBezTo>
                    <a:pt x="3531" y="2430"/>
                    <a:pt x="3531" y="2430"/>
                    <a:pt x="3531" y="2430"/>
                  </a:cubicBezTo>
                  <a:cubicBezTo>
                    <a:pt x="3517" y="2437"/>
                    <a:pt x="3517" y="2437"/>
                    <a:pt x="3517" y="2437"/>
                  </a:cubicBezTo>
                  <a:cubicBezTo>
                    <a:pt x="3521" y="2447"/>
                    <a:pt x="3521" y="2447"/>
                    <a:pt x="3521" y="2447"/>
                  </a:cubicBezTo>
                  <a:cubicBezTo>
                    <a:pt x="3529" y="2447"/>
                    <a:pt x="3529" y="2447"/>
                    <a:pt x="3529" y="2447"/>
                  </a:cubicBezTo>
                  <a:cubicBezTo>
                    <a:pt x="3533" y="2454"/>
                    <a:pt x="3533" y="2454"/>
                    <a:pt x="3533" y="2454"/>
                  </a:cubicBezTo>
                  <a:cubicBezTo>
                    <a:pt x="3536" y="2461"/>
                    <a:pt x="3536" y="2461"/>
                    <a:pt x="3536" y="2461"/>
                  </a:cubicBezTo>
                  <a:cubicBezTo>
                    <a:pt x="3536" y="2478"/>
                    <a:pt x="3536" y="2478"/>
                    <a:pt x="3536" y="2478"/>
                  </a:cubicBezTo>
                  <a:cubicBezTo>
                    <a:pt x="3538" y="2490"/>
                    <a:pt x="3538" y="2490"/>
                    <a:pt x="3538" y="2490"/>
                  </a:cubicBezTo>
                  <a:cubicBezTo>
                    <a:pt x="3538" y="2504"/>
                    <a:pt x="3538" y="2504"/>
                    <a:pt x="3538" y="2504"/>
                  </a:cubicBezTo>
                  <a:cubicBezTo>
                    <a:pt x="3524" y="2509"/>
                    <a:pt x="3524" y="2509"/>
                    <a:pt x="3524" y="2509"/>
                  </a:cubicBezTo>
                  <a:cubicBezTo>
                    <a:pt x="3514" y="2528"/>
                    <a:pt x="3514" y="2528"/>
                    <a:pt x="3514" y="2528"/>
                  </a:cubicBezTo>
                  <a:cubicBezTo>
                    <a:pt x="3505" y="2533"/>
                    <a:pt x="3505" y="2533"/>
                    <a:pt x="3505" y="2533"/>
                  </a:cubicBezTo>
                  <a:cubicBezTo>
                    <a:pt x="3488" y="2538"/>
                    <a:pt x="3488" y="2538"/>
                    <a:pt x="3488" y="2538"/>
                  </a:cubicBezTo>
                  <a:cubicBezTo>
                    <a:pt x="3464" y="2530"/>
                    <a:pt x="3464" y="2530"/>
                    <a:pt x="3464" y="2530"/>
                  </a:cubicBezTo>
                  <a:cubicBezTo>
                    <a:pt x="3454" y="2523"/>
                    <a:pt x="3454" y="2523"/>
                    <a:pt x="3454" y="2523"/>
                  </a:cubicBezTo>
                  <a:cubicBezTo>
                    <a:pt x="3450" y="2507"/>
                    <a:pt x="3450" y="2507"/>
                    <a:pt x="3450" y="2507"/>
                  </a:cubicBezTo>
                  <a:cubicBezTo>
                    <a:pt x="3447" y="2499"/>
                    <a:pt x="3447" y="2499"/>
                    <a:pt x="3447" y="2499"/>
                  </a:cubicBezTo>
                  <a:cubicBezTo>
                    <a:pt x="3442" y="2492"/>
                    <a:pt x="3442" y="2492"/>
                    <a:pt x="3442" y="2492"/>
                  </a:cubicBezTo>
                  <a:cubicBezTo>
                    <a:pt x="3433" y="2490"/>
                    <a:pt x="3433" y="2490"/>
                    <a:pt x="3433" y="2490"/>
                  </a:cubicBezTo>
                  <a:cubicBezTo>
                    <a:pt x="3423" y="2480"/>
                    <a:pt x="3423" y="2480"/>
                    <a:pt x="3423" y="2480"/>
                  </a:cubicBezTo>
                  <a:cubicBezTo>
                    <a:pt x="3421" y="2471"/>
                    <a:pt x="3421" y="2471"/>
                    <a:pt x="3421" y="2471"/>
                  </a:cubicBezTo>
                  <a:cubicBezTo>
                    <a:pt x="3433" y="2461"/>
                    <a:pt x="3433" y="2461"/>
                    <a:pt x="3433" y="2461"/>
                  </a:cubicBezTo>
                  <a:cubicBezTo>
                    <a:pt x="3442" y="2447"/>
                    <a:pt x="3442" y="2447"/>
                    <a:pt x="3442" y="2447"/>
                  </a:cubicBezTo>
                  <a:cubicBezTo>
                    <a:pt x="3452" y="2444"/>
                    <a:pt x="3452" y="2444"/>
                    <a:pt x="3452" y="2444"/>
                  </a:cubicBezTo>
                  <a:cubicBezTo>
                    <a:pt x="3459" y="2451"/>
                    <a:pt x="3459" y="2451"/>
                    <a:pt x="3459" y="2451"/>
                  </a:cubicBezTo>
                  <a:cubicBezTo>
                    <a:pt x="3471" y="2444"/>
                    <a:pt x="3471" y="2444"/>
                    <a:pt x="3471" y="2444"/>
                  </a:cubicBezTo>
                  <a:cubicBezTo>
                    <a:pt x="3481" y="2430"/>
                    <a:pt x="3481" y="2430"/>
                    <a:pt x="3481" y="2430"/>
                  </a:cubicBezTo>
                  <a:cubicBezTo>
                    <a:pt x="3471" y="2418"/>
                    <a:pt x="3471" y="2418"/>
                    <a:pt x="3471" y="2418"/>
                  </a:cubicBezTo>
                  <a:cubicBezTo>
                    <a:pt x="3435" y="2408"/>
                    <a:pt x="3435" y="2408"/>
                    <a:pt x="3435" y="2408"/>
                  </a:cubicBezTo>
                  <a:cubicBezTo>
                    <a:pt x="3430" y="2396"/>
                    <a:pt x="3430" y="2396"/>
                    <a:pt x="3430" y="2396"/>
                  </a:cubicBezTo>
                  <a:cubicBezTo>
                    <a:pt x="3411" y="2389"/>
                    <a:pt x="3411" y="2389"/>
                    <a:pt x="3411" y="2389"/>
                  </a:cubicBezTo>
                  <a:cubicBezTo>
                    <a:pt x="3399" y="2377"/>
                    <a:pt x="3399" y="2377"/>
                    <a:pt x="3399" y="2377"/>
                  </a:cubicBezTo>
                  <a:cubicBezTo>
                    <a:pt x="3395" y="2368"/>
                    <a:pt x="3395" y="2368"/>
                    <a:pt x="3395" y="2368"/>
                  </a:cubicBezTo>
                  <a:cubicBezTo>
                    <a:pt x="3390" y="2353"/>
                    <a:pt x="3390" y="2353"/>
                    <a:pt x="3390" y="2353"/>
                  </a:cubicBezTo>
                  <a:cubicBezTo>
                    <a:pt x="3387" y="2329"/>
                    <a:pt x="3387" y="2329"/>
                    <a:pt x="3387" y="2329"/>
                  </a:cubicBezTo>
                  <a:cubicBezTo>
                    <a:pt x="3383" y="2310"/>
                    <a:pt x="3383" y="2310"/>
                    <a:pt x="3383" y="2310"/>
                  </a:cubicBezTo>
                  <a:cubicBezTo>
                    <a:pt x="3380" y="2281"/>
                    <a:pt x="3380" y="2281"/>
                    <a:pt x="3380" y="2281"/>
                  </a:cubicBezTo>
                  <a:cubicBezTo>
                    <a:pt x="3378" y="2260"/>
                    <a:pt x="3378" y="2260"/>
                    <a:pt x="3378" y="2260"/>
                  </a:cubicBezTo>
                  <a:cubicBezTo>
                    <a:pt x="3378" y="2241"/>
                    <a:pt x="3378" y="2241"/>
                    <a:pt x="3378" y="2241"/>
                  </a:cubicBezTo>
                  <a:cubicBezTo>
                    <a:pt x="3375" y="2231"/>
                    <a:pt x="3375" y="2231"/>
                    <a:pt x="3375" y="2231"/>
                  </a:cubicBezTo>
                  <a:cubicBezTo>
                    <a:pt x="3371" y="2226"/>
                    <a:pt x="3371" y="2226"/>
                    <a:pt x="3371" y="2226"/>
                  </a:cubicBezTo>
                  <a:cubicBezTo>
                    <a:pt x="3366" y="2229"/>
                    <a:pt x="3366" y="2229"/>
                    <a:pt x="3366" y="2229"/>
                  </a:cubicBezTo>
                  <a:cubicBezTo>
                    <a:pt x="3363" y="2238"/>
                    <a:pt x="3363" y="2238"/>
                    <a:pt x="3363" y="2238"/>
                  </a:cubicBezTo>
                  <a:cubicBezTo>
                    <a:pt x="3351" y="2253"/>
                    <a:pt x="3351" y="2253"/>
                    <a:pt x="3351" y="2253"/>
                  </a:cubicBezTo>
                  <a:cubicBezTo>
                    <a:pt x="3327" y="2270"/>
                    <a:pt x="3327" y="2270"/>
                    <a:pt x="3327" y="2270"/>
                  </a:cubicBezTo>
                  <a:cubicBezTo>
                    <a:pt x="3320" y="2286"/>
                    <a:pt x="3320" y="2286"/>
                    <a:pt x="3320" y="2286"/>
                  </a:cubicBezTo>
                  <a:cubicBezTo>
                    <a:pt x="3313" y="2303"/>
                    <a:pt x="3313" y="2303"/>
                    <a:pt x="3313" y="2303"/>
                  </a:cubicBezTo>
                  <a:cubicBezTo>
                    <a:pt x="3306" y="2317"/>
                    <a:pt x="3306" y="2317"/>
                    <a:pt x="3306" y="2317"/>
                  </a:cubicBezTo>
                  <a:cubicBezTo>
                    <a:pt x="3306" y="2332"/>
                    <a:pt x="3306" y="2332"/>
                    <a:pt x="3306" y="2332"/>
                  </a:cubicBezTo>
                  <a:cubicBezTo>
                    <a:pt x="3313" y="2358"/>
                    <a:pt x="3313" y="2358"/>
                    <a:pt x="3313" y="2358"/>
                  </a:cubicBezTo>
                  <a:cubicBezTo>
                    <a:pt x="3330" y="2377"/>
                    <a:pt x="3330" y="2377"/>
                    <a:pt x="3330" y="2377"/>
                  </a:cubicBezTo>
                  <a:cubicBezTo>
                    <a:pt x="3354" y="2387"/>
                    <a:pt x="3354" y="2387"/>
                    <a:pt x="3354" y="2387"/>
                  </a:cubicBezTo>
                  <a:cubicBezTo>
                    <a:pt x="3380" y="2399"/>
                    <a:pt x="3380" y="2399"/>
                    <a:pt x="3380" y="2399"/>
                  </a:cubicBezTo>
                  <a:cubicBezTo>
                    <a:pt x="3392" y="2416"/>
                    <a:pt x="3392" y="2416"/>
                    <a:pt x="3392" y="2416"/>
                  </a:cubicBezTo>
                  <a:cubicBezTo>
                    <a:pt x="3397" y="2432"/>
                    <a:pt x="3397" y="2432"/>
                    <a:pt x="3397" y="2432"/>
                  </a:cubicBezTo>
                  <a:cubicBezTo>
                    <a:pt x="3402" y="2447"/>
                    <a:pt x="3402" y="2447"/>
                    <a:pt x="3402" y="2447"/>
                  </a:cubicBezTo>
                  <a:cubicBezTo>
                    <a:pt x="3402" y="2463"/>
                    <a:pt x="3402" y="2463"/>
                    <a:pt x="3402" y="2463"/>
                  </a:cubicBezTo>
                  <a:cubicBezTo>
                    <a:pt x="3402" y="2483"/>
                    <a:pt x="3402" y="2483"/>
                    <a:pt x="3402" y="2483"/>
                  </a:cubicBezTo>
                  <a:cubicBezTo>
                    <a:pt x="3395" y="2523"/>
                    <a:pt x="3395" y="2523"/>
                    <a:pt x="3395" y="2523"/>
                  </a:cubicBezTo>
                  <a:cubicBezTo>
                    <a:pt x="3392" y="2540"/>
                    <a:pt x="3392" y="2540"/>
                    <a:pt x="3392" y="2540"/>
                  </a:cubicBezTo>
                  <a:cubicBezTo>
                    <a:pt x="3387" y="2554"/>
                    <a:pt x="3387" y="2554"/>
                    <a:pt x="3387" y="2554"/>
                  </a:cubicBezTo>
                  <a:cubicBezTo>
                    <a:pt x="3378" y="2566"/>
                    <a:pt x="3378" y="2566"/>
                    <a:pt x="3378" y="2566"/>
                  </a:cubicBezTo>
                  <a:cubicBezTo>
                    <a:pt x="3359" y="2571"/>
                    <a:pt x="3359" y="2571"/>
                    <a:pt x="3359" y="2571"/>
                  </a:cubicBezTo>
                  <a:cubicBezTo>
                    <a:pt x="3342" y="2581"/>
                    <a:pt x="3342" y="2581"/>
                    <a:pt x="3342" y="2581"/>
                  </a:cubicBezTo>
                  <a:cubicBezTo>
                    <a:pt x="3327" y="2578"/>
                    <a:pt x="3327" y="2578"/>
                    <a:pt x="3327" y="2578"/>
                  </a:cubicBezTo>
                  <a:cubicBezTo>
                    <a:pt x="3311" y="2593"/>
                    <a:pt x="3311" y="2593"/>
                    <a:pt x="3311" y="2593"/>
                  </a:cubicBezTo>
                  <a:cubicBezTo>
                    <a:pt x="3308" y="2602"/>
                    <a:pt x="3308" y="2602"/>
                    <a:pt x="3308" y="2602"/>
                  </a:cubicBezTo>
                  <a:lnTo>
                    <a:pt x="3306" y="2619"/>
                  </a:lnTo>
                  <a:close/>
                  <a:moveTo>
                    <a:pt x="3591" y="2389"/>
                  </a:moveTo>
                  <a:cubicBezTo>
                    <a:pt x="3572" y="2394"/>
                    <a:pt x="3572" y="2394"/>
                    <a:pt x="3572" y="2394"/>
                  </a:cubicBezTo>
                  <a:cubicBezTo>
                    <a:pt x="3564" y="2399"/>
                    <a:pt x="3564" y="2399"/>
                    <a:pt x="3564" y="2399"/>
                  </a:cubicBezTo>
                  <a:cubicBezTo>
                    <a:pt x="3557" y="2401"/>
                    <a:pt x="3557" y="2401"/>
                    <a:pt x="3557" y="2401"/>
                  </a:cubicBezTo>
                  <a:cubicBezTo>
                    <a:pt x="3553" y="2413"/>
                    <a:pt x="3553" y="2413"/>
                    <a:pt x="3553" y="2413"/>
                  </a:cubicBezTo>
                  <a:cubicBezTo>
                    <a:pt x="3562" y="2423"/>
                    <a:pt x="3562" y="2423"/>
                    <a:pt x="3562" y="2423"/>
                  </a:cubicBezTo>
                  <a:cubicBezTo>
                    <a:pt x="3584" y="2423"/>
                    <a:pt x="3584" y="2423"/>
                    <a:pt x="3584" y="2423"/>
                  </a:cubicBezTo>
                  <a:cubicBezTo>
                    <a:pt x="3593" y="2420"/>
                    <a:pt x="3593" y="2420"/>
                    <a:pt x="3593" y="2420"/>
                  </a:cubicBezTo>
                  <a:cubicBezTo>
                    <a:pt x="3600" y="2411"/>
                    <a:pt x="3600" y="2411"/>
                    <a:pt x="3600" y="2411"/>
                  </a:cubicBezTo>
                  <a:cubicBezTo>
                    <a:pt x="3600" y="2404"/>
                    <a:pt x="3600" y="2404"/>
                    <a:pt x="3600" y="2404"/>
                  </a:cubicBezTo>
                  <a:cubicBezTo>
                    <a:pt x="3596" y="2406"/>
                    <a:pt x="3596" y="2406"/>
                    <a:pt x="3596" y="2406"/>
                  </a:cubicBezTo>
                  <a:cubicBezTo>
                    <a:pt x="3588" y="2404"/>
                    <a:pt x="3588" y="2404"/>
                    <a:pt x="3588" y="2404"/>
                  </a:cubicBezTo>
                  <a:lnTo>
                    <a:pt x="3591" y="2389"/>
                  </a:lnTo>
                  <a:close/>
                  <a:moveTo>
                    <a:pt x="3636" y="2372"/>
                  </a:moveTo>
                  <a:cubicBezTo>
                    <a:pt x="3624" y="2380"/>
                    <a:pt x="3624" y="2380"/>
                    <a:pt x="3624" y="2380"/>
                  </a:cubicBezTo>
                  <a:cubicBezTo>
                    <a:pt x="3632" y="2389"/>
                    <a:pt x="3632" y="2389"/>
                    <a:pt x="3632" y="2389"/>
                  </a:cubicBezTo>
                  <a:cubicBezTo>
                    <a:pt x="3636" y="2392"/>
                    <a:pt x="3636" y="2392"/>
                    <a:pt x="3636" y="2392"/>
                  </a:cubicBezTo>
                  <a:cubicBezTo>
                    <a:pt x="3643" y="2389"/>
                    <a:pt x="3643" y="2389"/>
                    <a:pt x="3643" y="2389"/>
                  </a:cubicBezTo>
                  <a:lnTo>
                    <a:pt x="3636" y="2372"/>
                  </a:lnTo>
                  <a:close/>
                  <a:moveTo>
                    <a:pt x="3483" y="2504"/>
                  </a:moveTo>
                  <a:cubicBezTo>
                    <a:pt x="3483" y="2504"/>
                    <a:pt x="3483" y="2504"/>
                    <a:pt x="3483" y="2504"/>
                  </a:cubicBezTo>
                  <a:moveTo>
                    <a:pt x="3479" y="2490"/>
                  </a:moveTo>
                  <a:cubicBezTo>
                    <a:pt x="3488" y="2497"/>
                    <a:pt x="3488" y="2497"/>
                    <a:pt x="3488" y="2497"/>
                  </a:cubicBezTo>
                  <a:cubicBezTo>
                    <a:pt x="3481" y="2502"/>
                    <a:pt x="3481" y="2502"/>
                    <a:pt x="3481" y="2502"/>
                  </a:cubicBezTo>
                  <a:cubicBezTo>
                    <a:pt x="3475" y="2496"/>
                    <a:pt x="3475" y="2496"/>
                    <a:pt x="3475" y="2496"/>
                  </a:cubicBezTo>
                  <a:lnTo>
                    <a:pt x="3479" y="2490"/>
                  </a:lnTo>
                  <a:close/>
                  <a:moveTo>
                    <a:pt x="3169" y="2315"/>
                  </a:moveTo>
                  <a:cubicBezTo>
                    <a:pt x="3153" y="2320"/>
                    <a:pt x="3153" y="2320"/>
                    <a:pt x="3153" y="2320"/>
                  </a:cubicBezTo>
                  <a:cubicBezTo>
                    <a:pt x="3153" y="2327"/>
                    <a:pt x="3153" y="2327"/>
                    <a:pt x="3153" y="2327"/>
                  </a:cubicBezTo>
                  <a:cubicBezTo>
                    <a:pt x="3167" y="2334"/>
                    <a:pt x="3167" y="2334"/>
                    <a:pt x="3167" y="2334"/>
                  </a:cubicBezTo>
                  <a:cubicBezTo>
                    <a:pt x="3169" y="2339"/>
                    <a:pt x="3169" y="2339"/>
                    <a:pt x="3169" y="2339"/>
                  </a:cubicBezTo>
                  <a:cubicBezTo>
                    <a:pt x="3177" y="2344"/>
                    <a:pt x="3177" y="2344"/>
                    <a:pt x="3177" y="2344"/>
                  </a:cubicBezTo>
                  <a:cubicBezTo>
                    <a:pt x="3198" y="2351"/>
                    <a:pt x="3198" y="2351"/>
                    <a:pt x="3198" y="2351"/>
                  </a:cubicBezTo>
                  <a:cubicBezTo>
                    <a:pt x="3213" y="2356"/>
                    <a:pt x="3213" y="2356"/>
                    <a:pt x="3213" y="2356"/>
                  </a:cubicBezTo>
                  <a:cubicBezTo>
                    <a:pt x="3217" y="2346"/>
                    <a:pt x="3217" y="2346"/>
                    <a:pt x="3217" y="2346"/>
                  </a:cubicBezTo>
                  <a:cubicBezTo>
                    <a:pt x="3222" y="2339"/>
                    <a:pt x="3222" y="2339"/>
                    <a:pt x="3222" y="2339"/>
                  </a:cubicBezTo>
                  <a:cubicBezTo>
                    <a:pt x="3210" y="2332"/>
                    <a:pt x="3210" y="2332"/>
                    <a:pt x="3210" y="2332"/>
                  </a:cubicBezTo>
                  <a:cubicBezTo>
                    <a:pt x="3193" y="2329"/>
                    <a:pt x="3193" y="2329"/>
                    <a:pt x="3193" y="2329"/>
                  </a:cubicBezTo>
                  <a:cubicBezTo>
                    <a:pt x="3186" y="2327"/>
                    <a:pt x="3186" y="2327"/>
                    <a:pt x="3186" y="2327"/>
                  </a:cubicBezTo>
                  <a:cubicBezTo>
                    <a:pt x="3181" y="2325"/>
                    <a:pt x="3181" y="2325"/>
                    <a:pt x="3181" y="2325"/>
                  </a:cubicBezTo>
                  <a:lnTo>
                    <a:pt x="3169" y="2315"/>
                  </a:lnTo>
                  <a:close/>
                  <a:moveTo>
                    <a:pt x="2894" y="2799"/>
                  </a:moveTo>
                  <a:cubicBezTo>
                    <a:pt x="2932" y="2789"/>
                    <a:pt x="2932" y="2789"/>
                    <a:pt x="2932" y="2789"/>
                  </a:cubicBezTo>
                  <a:cubicBezTo>
                    <a:pt x="2947" y="2791"/>
                    <a:pt x="2947" y="2791"/>
                    <a:pt x="2947" y="2791"/>
                  </a:cubicBezTo>
                  <a:cubicBezTo>
                    <a:pt x="2959" y="2799"/>
                    <a:pt x="2959" y="2799"/>
                    <a:pt x="2959" y="2799"/>
                  </a:cubicBezTo>
                  <a:cubicBezTo>
                    <a:pt x="2983" y="2789"/>
                    <a:pt x="2983" y="2789"/>
                    <a:pt x="2983" y="2789"/>
                  </a:cubicBezTo>
                  <a:cubicBezTo>
                    <a:pt x="2983" y="2775"/>
                    <a:pt x="2983" y="2775"/>
                    <a:pt x="2983" y="2775"/>
                  </a:cubicBezTo>
                  <a:cubicBezTo>
                    <a:pt x="2973" y="2763"/>
                    <a:pt x="2973" y="2763"/>
                    <a:pt x="2973" y="2763"/>
                  </a:cubicBezTo>
                  <a:cubicBezTo>
                    <a:pt x="2978" y="2748"/>
                    <a:pt x="2978" y="2748"/>
                    <a:pt x="2978" y="2748"/>
                  </a:cubicBezTo>
                  <a:cubicBezTo>
                    <a:pt x="2988" y="2741"/>
                    <a:pt x="2988" y="2741"/>
                    <a:pt x="2988" y="2741"/>
                  </a:cubicBezTo>
                  <a:cubicBezTo>
                    <a:pt x="2992" y="2734"/>
                    <a:pt x="2992" y="2734"/>
                    <a:pt x="2992" y="2734"/>
                  </a:cubicBezTo>
                  <a:cubicBezTo>
                    <a:pt x="2997" y="2724"/>
                    <a:pt x="2997" y="2724"/>
                    <a:pt x="2997" y="2724"/>
                  </a:cubicBezTo>
                  <a:cubicBezTo>
                    <a:pt x="3004" y="2724"/>
                    <a:pt x="3004" y="2724"/>
                    <a:pt x="3004" y="2724"/>
                  </a:cubicBezTo>
                  <a:cubicBezTo>
                    <a:pt x="3004" y="2732"/>
                    <a:pt x="3004" y="2732"/>
                    <a:pt x="3004" y="2732"/>
                  </a:cubicBezTo>
                  <a:cubicBezTo>
                    <a:pt x="3000" y="2736"/>
                    <a:pt x="3000" y="2736"/>
                    <a:pt x="3000" y="2736"/>
                  </a:cubicBezTo>
                  <a:cubicBezTo>
                    <a:pt x="3011" y="2748"/>
                    <a:pt x="3011" y="2748"/>
                    <a:pt x="3011" y="2748"/>
                  </a:cubicBezTo>
                  <a:cubicBezTo>
                    <a:pt x="3021" y="2765"/>
                    <a:pt x="3021" y="2765"/>
                    <a:pt x="3021" y="2765"/>
                  </a:cubicBezTo>
                  <a:cubicBezTo>
                    <a:pt x="3021" y="2782"/>
                    <a:pt x="3021" y="2782"/>
                    <a:pt x="3021" y="2782"/>
                  </a:cubicBezTo>
                  <a:cubicBezTo>
                    <a:pt x="3016" y="2803"/>
                    <a:pt x="3016" y="2803"/>
                    <a:pt x="3016" y="2803"/>
                  </a:cubicBezTo>
                  <a:cubicBezTo>
                    <a:pt x="3011" y="2823"/>
                    <a:pt x="3011" y="2823"/>
                    <a:pt x="3011" y="2823"/>
                  </a:cubicBezTo>
                  <a:cubicBezTo>
                    <a:pt x="3000" y="2834"/>
                    <a:pt x="3000" y="2834"/>
                    <a:pt x="3000" y="2834"/>
                  </a:cubicBezTo>
                  <a:cubicBezTo>
                    <a:pt x="2980" y="2837"/>
                    <a:pt x="2980" y="2837"/>
                    <a:pt x="2980" y="2837"/>
                  </a:cubicBezTo>
                  <a:cubicBezTo>
                    <a:pt x="2980" y="2837"/>
                    <a:pt x="2966" y="2832"/>
                    <a:pt x="2956" y="2832"/>
                  </a:cubicBezTo>
                  <a:cubicBezTo>
                    <a:pt x="2947" y="2832"/>
                    <a:pt x="2916" y="2832"/>
                    <a:pt x="2916" y="2832"/>
                  </a:cubicBezTo>
                  <a:cubicBezTo>
                    <a:pt x="2897" y="2820"/>
                    <a:pt x="2897" y="2820"/>
                    <a:pt x="2897" y="2820"/>
                  </a:cubicBezTo>
                  <a:cubicBezTo>
                    <a:pt x="2889" y="2811"/>
                    <a:pt x="2889" y="2811"/>
                    <a:pt x="2889" y="2811"/>
                  </a:cubicBezTo>
                  <a:cubicBezTo>
                    <a:pt x="2880" y="2811"/>
                    <a:pt x="2880" y="2811"/>
                    <a:pt x="2880" y="2811"/>
                  </a:cubicBezTo>
                  <a:cubicBezTo>
                    <a:pt x="2870" y="2808"/>
                    <a:pt x="2870" y="2808"/>
                    <a:pt x="2870" y="2808"/>
                  </a:cubicBezTo>
                  <a:cubicBezTo>
                    <a:pt x="2873" y="2803"/>
                    <a:pt x="2873" y="2803"/>
                    <a:pt x="2873" y="2803"/>
                  </a:cubicBezTo>
                  <a:cubicBezTo>
                    <a:pt x="2880" y="2799"/>
                    <a:pt x="2880" y="2799"/>
                    <a:pt x="2880" y="2799"/>
                  </a:cubicBezTo>
                  <a:lnTo>
                    <a:pt x="2894" y="2799"/>
                  </a:lnTo>
                  <a:close/>
                  <a:moveTo>
                    <a:pt x="613" y="354"/>
                  </a:moveTo>
                  <a:cubicBezTo>
                    <a:pt x="586" y="362"/>
                    <a:pt x="586" y="362"/>
                    <a:pt x="586" y="362"/>
                  </a:cubicBezTo>
                  <a:cubicBezTo>
                    <a:pt x="579" y="378"/>
                    <a:pt x="579" y="378"/>
                    <a:pt x="579" y="378"/>
                  </a:cubicBezTo>
                  <a:cubicBezTo>
                    <a:pt x="601" y="381"/>
                    <a:pt x="601" y="381"/>
                    <a:pt x="601" y="381"/>
                  </a:cubicBezTo>
                  <a:cubicBezTo>
                    <a:pt x="610" y="390"/>
                    <a:pt x="610" y="390"/>
                    <a:pt x="610" y="390"/>
                  </a:cubicBezTo>
                  <a:cubicBezTo>
                    <a:pt x="625" y="419"/>
                    <a:pt x="625" y="419"/>
                    <a:pt x="625" y="419"/>
                  </a:cubicBezTo>
                  <a:cubicBezTo>
                    <a:pt x="641" y="431"/>
                    <a:pt x="641" y="431"/>
                    <a:pt x="641" y="431"/>
                  </a:cubicBezTo>
                  <a:cubicBezTo>
                    <a:pt x="670" y="467"/>
                    <a:pt x="670" y="467"/>
                    <a:pt x="670" y="467"/>
                  </a:cubicBezTo>
                  <a:cubicBezTo>
                    <a:pt x="682" y="472"/>
                    <a:pt x="682" y="472"/>
                    <a:pt x="682" y="472"/>
                  </a:cubicBezTo>
                  <a:cubicBezTo>
                    <a:pt x="687" y="493"/>
                    <a:pt x="687" y="493"/>
                    <a:pt x="687" y="493"/>
                  </a:cubicBezTo>
                  <a:cubicBezTo>
                    <a:pt x="689" y="522"/>
                    <a:pt x="689" y="522"/>
                    <a:pt x="689" y="522"/>
                  </a:cubicBezTo>
                  <a:cubicBezTo>
                    <a:pt x="689" y="534"/>
                    <a:pt x="689" y="534"/>
                    <a:pt x="689" y="534"/>
                  </a:cubicBezTo>
                  <a:cubicBezTo>
                    <a:pt x="699" y="548"/>
                    <a:pt x="699" y="548"/>
                    <a:pt x="699" y="548"/>
                  </a:cubicBezTo>
                  <a:cubicBezTo>
                    <a:pt x="706" y="563"/>
                    <a:pt x="706" y="563"/>
                    <a:pt x="706" y="563"/>
                  </a:cubicBezTo>
                  <a:cubicBezTo>
                    <a:pt x="704" y="575"/>
                    <a:pt x="704" y="575"/>
                    <a:pt x="704" y="575"/>
                  </a:cubicBezTo>
                  <a:cubicBezTo>
                    <a:pt x="713" y="594"/>
                    <a:pt x="713" y="594"/>
                    <a:pt x="713" y="594"/>
                  </a:cubicBezTo>
                  <a:cubicBezTo>
                    <a:pt x="723" y="603"/>
                    <a:pt x="723" y="603"/>
                    <a:pt x="723" y="603"/>
                  </a:cubicBezTo>
                  <a:cubicBezTo>
                    <a:pt x="742" y="608"/>
                    <a:pt x="742" y="608"/>
                    <a:pt x="742" y="608"/>
                  </a:cubicBezTo>
                  <a:cubicBezTo>
                    <a:pt x="752" y="599"/>
                    <a:pt x="752" y="599"/>
                    <a:pt x="752" y="599"/>
                  </a:cubicBezTo>
                  <a:cubicBezTo>
                    <a:pt x="754" y="591"/>
                    <a:pt x="754" y="591"/>
                    <a:pt x="754" y="591"/>
                  </a:cubicBezTo>
                  <a:cubicBezTo>
                    <a:pt x="747" y="584"/>
                    <a:pt x="747" y="584"/>
                    <a:pt x="747" y="584"/>
                  </a:cubicBezTo>
                  <a:cubicBezTo>
                    <a:pt x="737" y="584"/>
                    <a:pt x="737" y="584"/>
                    <a:pt x="737" y="584"/>
                  </a:cubicBezTo>
                  <a:cubicBezTo>
                    <a:pt x="730" y="584"/>
                    <a:pt x="730" y="584"/>
                    <a:pt x="730" y="584"/>
                  </a:cubicBezTo>
                  <a:cubicBezTo>
                    <a:pt x="725" y="575"/>
                    <a:pt x="725" y="575"/>
                    <a:pt x="725" y="575"/>
                  </a:cubicBezTo>
                  <a:cubicBezTo>
                    <a:pt x="735" y="565"/>
                    <a:pt x="735" y="565"/>
                    <a:pt x="735" y="565"/>
                  </a:cubicBezTo>
                  <a:cubicBezTo>
                    <a:pt x="742" y="553"/>
                    <a:pt x="742" y="553"/>
                    <a:pt x="742" y="553"/>
                  </a:cubicBezTo>
                  <a:cubicBezTo>
                    <a:pt x="749" y="551"/>
                    <a:pt x="749" y="551"/>
                    <a:pt x="749" y="551"/>
                  </a:cubicBezTo>
                  <a:cubicBezTo>
                    <a:pt x="780" y="548"/>
                    <a:pt x="780" y="548"/>
                    <a:pt x="780" y="548"/>
                  </a:cubicBezTo>
                  <a:cubicBezTo>
                    <a:pt x="797" y="551"/>
                    <a:pt x="797" y="551"/>
                    <a:pt x="797" y="551"/>
                  </a:cubicBezTo>
                  <a:cubicBezTo>
                    <a:pt x="809" y="536"/>
                    <a:pt x="809" y="536"/>
                    <a:pt x="809" y="536"/>
                  </a:cubicBezTo>
                  <a:cubicBezTo>
                    <a:pt x="816" y="512"/>
                    <a:pt x="816" y="512"/>
                    <a:pt x="816" y="512"/>
                  </a:cubicBezTo>
                  <a:cubicBezTo>
                    <a:pt x="819" y="505"/>
                    <a:pt x="819" y="505"/>
                    <a:pt x="819" y="505"/>
                  </a:cubicBezTo>
                  <a:cubicBezTo>
                    <a:pt x="826" y="486"/>
                    <a:pt x="826" y="486"/>
                    <a:pt x="826" y="486"/>
                  </a:cubicBezTo>
                  <a:cubicBezTo>
                    <a:pt x="828" y="474"/>
                    <a:pt x="828" y="474"/>
                    <a:pt x="828" y="474"/>
                  </a:cubicBezTo>
                  <a:cubicBezTo>
                    <a:pt x="840" y="469"/>
                    <a:pt x="840" y="469"/>
                    <a:pt x="840" y="469"/>
                  </a:cubicBezTo>
                  <a:cubicBezTo>
                    <a:pt x="850" y="476"/>
                    <a:pt x="850" y="476"/>
                    <a:pt x="850" y="476"/>
                  </a:cubicBezTo>
                  <a:cubicBezTo>
                    <a:pt x="850" y="484"/>
                    <a:pt x="850" y="484"/>
                    <a:pt x="850" y="484"/>
                  </a:cubicBezTo>
                  <a:cubicBezTo>
                    <a:pt x="859" y="493"/>
                    <a:pt x="859" y="493"/>
                    <a:pt x="859" y="493"/>
                  </a:cubicBezTo>
                  <a:cubicBezTo>
                    <a:pt x="869" y="505"/>
                    <a:pt x="869" y="505"/>
                    <a:pt x="869" y="505"/>
                  </a:cubicBezTo>
                  <a:cubicBezTo>
                    <a:pt x="876" y="493"/>
                    <a:pt x="876" y="493"/>
                    <a:pt x="876" y="493"/>
                  </a:cubicBezTo>
                  <a:cubicBezTo>
                    <a:pt x="876" y="484"/>
                    <a:pt x="876" y="484"/>
                    <a:pt x="876" y="484"/>
                  </a:cubicBezTo>
                  <a:cubicBezTo>
                    <a:pt x="883" y="474"/>
                    <a:pt x="883" y="474"/>
                    <a:pt x="883" y="474"/>
                  </a:cubicBezTo>
                  <a:cubicBezTo>
                    <a:pt x="878" y="467"/>
                    <a:pt x="878" y="467"/>
                    <a:pt x="878" y="467"/>
                  </a:cubicBezTo>
                  <a:cubicBezTo>
                    <a:pt x="876" y="457"/>
                    <a:pt x="876" y="457"/>
                    <a:pt x="876" y="457"/>
                  </a:cubicBezTo>
                  <a:cubicBezTo>
                    <a:pt x="871" y="441"/>
                    <a:pt x="871" y="441"/>
                    <a:pt x="871" y="441"/>
                  </a:cubicBezTo>
                  <a:cubicBezTo>
                    <a:pt x="871" y="431"/>
                    <a:pt x="871" y="431"/>
                    <a:pt x="871" y="431"/>
                  </a:cubicBezTo>
                  <a:cubicBezTo>
                    <a:pt x="886" y="426"/>
                    <a:pt x="886" y="426"/>
                    <a:pt x="886" y="426"/>
                  </a:cubicBezTo>
                  <a:cubicBezTo>
                    <a:pt x="893" y="419"/>
                    <a:pt x="893" y="419"/>
                    <a:pt x="893" y="419"/>
                  </a:cubicBezTo>
                  <a:cubicBezTo>
                    <a:pt x="886" y="412"/>
                    <a:pt x="886" y="412"/>
                    <a:pt x="886" y="412"/>
                  </a:cubicBezTo>
                  <a:cubicBezTo>
                    <a:pt x="876" y="409"/>
                    <a:pt x="876" y="409"/>
                    <a:pt x="876" y="409"/>
                  </a:cubicBezTo>
                  <a:cubicBezTo>
                    <a:pt x="862" y="407"/>
                    <a:pt x="862" y="407"/>
                    <a:pt x="862" y="407"/>
                  </a:cubicBezTo>
                  <a:cubicBezTo>
                    <a:pt x="855" y="402"/>
                    <a:pt x="855" y="402"/>
                    <a:pt x="855" y="402"/>
                  </a:cubicBezTo>
                  <a:cubicBezTo>
                    <a:pt x="845" y="397"/>
                    <a:pt x="845" y="397"/>
                    <a:pt x="845" y="397"/>
                  </a:cubicBezTo>
                  <a:cubicBezTo>
                    <a:pt x="835" y="400"/>
                    <a:pt x="835" y="400"/>
                    <a:pt x="835" y="400"/>
                  </a:cubicBezTo>
                  <a:cubicBezTo>
                    <a:pt x="826" y="407"/>
                    <a:pt x="826" y="407"/>
                    <a:pt x="826" y="407"/>
                  </a:cubicBezTo>
                  <a:cubicBezTo>
                    <a:pt x="826" y="419"/>
                    <a:pt x="826" y="419"/>
                    <a:pt x="826" y="419"/>
                  </a:cubicBezTo>
                  <a:cubicBezTo>
                    <a:pt x="831" y="431"/>
                    <a:pt x="831" y="431"/>
                    <a:pt x="831" y="431"/>
                  </a:cubicBezTo>
                  <a:cubicBezTo>
                    <a:pt x="828" y="445"/>
                    <a:pt x="828" y="445"/>
                    <a:pt x="828" y="445"/>
                  </a:cubicBezTo>
                  <a:cubicBezTo>
                    <a:pt x="816" y="448"/>
                    <a:pt x="816" y="448"/>
                    <a:pt x="816" y="448"/>
                  </a:cubicBezTo>
                  <a:cubicBezTo>
                    <a:pt x="804" y="448"/>
                    <a:pt x="804" y="448"/>
                    <a:pt x="804" y="448"/>
                  </a:cubicBezTo>
                  <a:cubicBezTo>
                    <a:pt x="802" y="441"/>
                    <a:pt x="802" y="441"/>
                    <a:pt x="802" y="441"/>
                  </a:cubicBezTo>
                  <a:cubicBezTo>
                    <a:pt x="799" y="431"/>
                    <a:pt x="799" y="431"/>
                    <a:pt x="799" y="431"/>
                  </a:cubicBezTo>
                  <a:cubicBezTo>
                    <a:pt x="785" y="421"/>
                    <a:pt x="785" y="421"/>
                    <a:pt x="785" y="421"/>
                  </a:cubicBezTo>
                  <a:cubicBezTo>
                    <a:pt x="788" y="409"/>
                    <a:pt x="788" y="409"/>
                    <a:pt x="788" y="409"/>
                  </a:cubicBezTo>
                  <a:cubicBezTo>
                    <a:pt x="799" y="395"/>
                    <a:pt x="799" y="395"/>
                    <a:pt x="799" y="395"/>
                  </a:cubicBezTo>
                  <a:cubicBezTo>
                    <a:pt x="814" y="388"/>
                    <a:pt x="814" y="388"/>
                    <a:pt x="814" y="388"/>
                  </a:cubicBezTo>
                  <a:cubicBezTo>
                    <a:pt x="816" y="378"/>
                    <a:pt x="816" y="378"/>
                    <a:pt x="816" y="378"/>
                  </a:cubicBezTo>
                  <a:cubicBezTo>
                    <a:pt x="814" y="374"/>
                    <a:pt x="814" y="374"/>
                    <a:pt x="814" y="374"/>
                  </a:cubicBezTo>
                  <a:cubicBezTo>
                    <a:pt x="826" y="371"/>
                    <a:pt x="826" y="371"/>
                    <a:pt x="826" y="371"/>
                  </a:cubicBezTo>
                  <a:cubicBezTo>
                    <a:pt x="828" y="362"/>
                    <a:pt x="828" y="362"/>
                    <a:pt x="828" y="362"/>
                  </a:cubicBezTo>
                  <a:cubicBezTo>
                    <a:pt x="828" y="345"/>
                    <a:pt x="828" y="345"/>
                    <a:pt x="828" y="345"/>
                  </a:cubicBezTo>
                  <a:cubicBezTo>
                    <a:pt x="823" y="340"/>
                    <a:pt x="823" y="340"/>
                    <a:pt x="823" y="340"/>
                  </a:cubicBezTo>
                  <a:cubicBezTo>
                    <a:pt x="823" y="330"/>
                    <a:pt x="823" y="330"/>
                    <a:pt x="823" y="330"/>
                  </a:cubicBezTo>
                  <a:cubicBezTo>
                    <a:pt x="819" y="326"/>
                    <a:pt x="819" y="326"/>
                    <a:pt x="819" y="326"/>
                  </a:cubicBezTo>
                  <a:cubicBezTo>
                    <a:pt x="811" y="328"/>
                    <a:pt x="811" y="328"/>
                    <a:pt x="811" y="328"/>
                  </a:cubicBezTo>
                  <a:cubicBezTo>
                    <a:pt x="807" y="338"/>
                    <a:pt x="807" y="338"/>
                    <a:pt x="807" y="338"/>
                  </a:cubicBezTo>
                  <a:cubicBezTo>
                    <a:pt x="799" y="335"/>
                    <a:pt x="799" y="335"/>
                    <a:pt x="799" y="335"/>
                  </a:cubicBezTo>
                  <a:cubicBezTo>
                    <a:pt x="773" y="340"/>
                    <a:pt x="773" y="340"/>
                    <a:pt x="773" y="340"/>
                  </a:cubicBezTo>
                  <a:cubicBezTo>
                    <a:pt x="756" y="347"/>
                    <a:pt x="756" y="347"/>
                    <a:pt x="756" y="347"/>
                  </a:cubicBezTo>
                  <a:cubicBezTo>
                    <a:pt x="735" y="354"/>
                    <a:pt x="735" y="354"/>
                    <a:pt x="735" y="354"/>
                  </a:cubicBezTo>
                  <a:cubicBezTo>
                    <a:pt x="728" y="374"/>
                    <a:pt x="728" y="374"/>
                    <a:pt x="728" y="374"/>
                  </a:cubicBezTo>
                  <a:cubicBezTo>
                    <a:pt x="723" y="378"/>
                    <a:pt x="723" y="378"/>
                    <a:pt x="723" y="378"/>
                  </a:cubicBezTo>
                  <a:cubicBezTo>
                    <a:pt x="716" y="383"/>
                    <a:pt x="716" y="383"/>
                    <a:pt x="716" y="383"/>
                  </a:cubicBezTo>
                  <a:cubicBezTo>
                    <a:pt x="709" y="388"/>
                    <a:pt x="709" y="388"/>
                    <a:pt x="709" y="388"/>
                  </a:cubicBezTo>
                  <a:cubicBezTo>
                    <a:pt x="701" y="383"/>
                    <a:pt x="701" y="383"/>
                    <a:pt x="701" y="383"/>
                  </a:cubicBezTo>
                  <a:cubicBezTo>
                    <a:pt x="692" y="374"/>
                    <a:pt x="692" y="374"/>
                    <a:pt x="692" y="374"/>
                  </a:cubicBezTo>
                  <a:cubicBezTo>
                    <a:pt x="682" y="364"/>
                    <a:pt x="682" y="364"/>
                    <a:pt x="682" y="364"/>
                  </a:cubicBezTo>
                  <a:cubicBezTo>
                    <a:pt x="677" y="357"/>
                    <a:pt x="677" y="357"/>
                    <a:pt x="677" y="357"/>
                  </a:cubicBezTo>
                  <a:cubicBezTo>
                    <a:pt x="665" y="342"/>
                    <a:pt x="665" y="342"/>
                    <a:pt x="665" y="342"/>
                  </a:cubicBezTo>
                  <a:cubicBezTo>
                    <a:pt x="656" y="328"/>
                    <a:pt x="656" y="328"/>
                    <a:pt x="656" y="328"/>
                  </a:cubicBezTo>
                  <a:cubicBezTo>
                    <a:pt x="646" y="330"/>
                    <a:pt x="646" y="330"/>
                    <a:pt x="646" y="330"/>
                  </a:cubicBezTo>
                  <a:cubicBezTo>
                    <a:pt x="639" y="338"/>
                    <a:pt x="639" y="338"/>
                    <a:pt x="639" y="338"/>
                  </a:cubicBezTo>
                  <a:cubicBezTo>
                    <a:pt x="630" y="345"/>
                    <a:pt x="630" y="345"/>
                    <a:pt x="630" y="345"/>
                  </a:cubicBezTo>
                  <a:lnTo>
                    <a:pt x="613" y="354"/>
                  </a:lnTo>
                  <a:close/>
                  <a:moveTo>
                    <a:pt x="855" y="723"/>
                  </a:moveTo>
                  <a:cubicBezTo>
                    <a:pt x="852" y="687"/>
                    <a:pt x="852" y="687"/>
                    <a:pt x="852" y="687"/>
                  </a:cubicBezTo>
                  <a:cubicBezTo>
                    <a:pt x="859" y="668"/>
                    <a:pt x="859" y="668"/>
                    <a:pt x="859" y="668"/>
                  </a:cubicBezTo>
                  <a:cubicBezTo>
                    <a:pt x="871" y="658"/>
                    <a:pt x="871" y="658"/>
                    <a:pt x="871" y="658"/>
                  </a:cubicBezTo>
                  <a:cubicBezTo>
                    <a:pt x="878" y="654"/>
                    <a:pt x="878" y="654"/>
                    <a:pt x="878" y="654"/>
                  </a:cubicBezTo>
                  <a:cubicBezTo>
                    <a:pt x="883" y="639"/>
                    <a:pt x="883" y="639"/>
                    <a:pt x="883" y="639"/>
                  </a:cubicBezTo>
                  <a:cubicBezTo>
                    <a:pt x="886" y="630"/>
                    <a:pt x="886" y="630"/>
                    <a:pt x="886" y="630"/>
                  </a:cubicBezTo>
                  <a:cubicBezTo>
                    <a:pt x="883" y="618"/>
                    <a:pt x="883" y="618"/>
                    <a:pt x="883" y="618"/>
                  </a:cubicBezTo>
                  <a:cubicBezTo>
                    <a:pt x="878" y="615"/>
                    <a:pt x="878" y="615"/>
                    <a:pt x="878" y="615"/>
                  </a:cubicBezTo>
                  <a:cubicBezTo>
                    <a:pt x="874" y="603"/>
                    <a:pt x="874" y="603"/>
                    <a:pt x="874" y="603"/>
                  </a:cubicBezTo>
                  <a:cubicBezTo>
                    <a:pt x="867" y="601"/>
                    <a:pt x="867" y="601"/>
                    <a:pt x="867" y="601"/>
                  </a:cubicBezTo>
                  <a:cubicBezTo>
                    <a:pt x="859" y="611"/>
                    <a:pt x="859" y="611"/>
                    <a:pt x="859" y="611"/>
                  </a:cubicBezTo>
                  <a:cubicBezTo>
                    <a:pt x="857" y="620"/>
                    <a:pt x="857" y="620"/>
                    <a:pt x="857" y="620"/>
                  </a:cubicBezTo>
                  <a:cubicBezTo>
                    <a:pt x="850" y="630"/>
                    <a:pt x="850" y="630"/>
                    <a:pt x="850" y="630"/>
                  </a:cubicBezTo>
                  <a:cubicBezTo>
                    <a:pt x="840" y="644"/>
                    <a:pt x="840" y="644"/>
                    <a:pt x="840" y="644"/>
                  </a:cubicBezTo>
                  <a:cubicBezTo>
                    <a:pt x="833" y="656"/>
                    <a:pt x="833" y="656"/>
                    <a:pt x="833" y="656"/>
                  </a:cubicBezTo>
                  <a:cubicBezTo>
                    <a:pt x="828" y="670"/>
                    <a:pt x="828" y="670"/>
                    <a:pt x="828" y="670"/>
                  </a:cubicBezTo>
                  <a:cubicBezTo>
                    <a:pt x="826" y="690"/>
                    <a:pt x="826" y="690"/>
                    <a:pt x="826" y="690"/>
                  </a:cubicBezTo>
                  <a:cubicBezTo>
                    <a:pt x="828" y="709"/>
                    <a:pt x="828" y="709"/>
                    <a:pt x="828" y="709"/>
                  </a:cubicBezTo>
                  <a:cubicBezTo>
                    <a:pt x="828" y="725"/>
                    <a:pt x="828" y="725"/>
                    <a:pt x="828" y="725"/>
                  </a:cubicBezTo>
                  <a:cubicBezTo>
                    <a:pt x="833" y="733"/>
                    <a:pt x="833" y="733"/>
                    <a:pt x="833" y="733"/>
                  </a:cubicBezTo>
                  <a:cubicBezTo>
                    <a:pt x="835" y="740"/>
                    <a:pt x="835" y="740"/>
                    <a:pt x="835" y="740"/>
                  </a:cubicBezTo>
                  <a:cubicBezTo>
                    <a:pt x="840" y="742"/>
                    <a:pt x="840" y="742"/>
                    <a:pt x="840" y="742"/>
                  </a:cubicBezTo>
                  <a:cubicBezTo>
                    <a:pt x="840" y="749"/>
                    <a:pt x="840" y="749"/>
                    <a:pt x="840" y="749"/>
                  </a:cubicBezTo>
                  <a:cubicBezTo>
                    <a:pt x="833" y="752"/>
                    <a:pt x="833" y="752"/>
                    <a:pt x="833" y="752"/>
                  </a:cubicBezTo>
                  <a:cubicBezTo>
                    <a:pt x="828" y="757"/>
                    <a:pt x="828" y="757"/>
                    <a:pt x="828" y="757"/>
                  </a:cubicBezTo>
                  <a:cubicBezTo>
                    <a:pt x="826" y="761"/>
                    <a:pt x="826" y="761"/>
                    <a:pt x="826" y="761"/>
                  </a:cubicBezTo>
                  <a:cubicBezTo>
                    <a:pt x="826" y="769"/>
                    <a:pt x="826" y="769"/>
                    <a:pt x="826" y="769"/>
                  </a:cubicBezTo>
                  <a:cubicBezTo>
                    <a:pt x="833" y="766"/>
                    <a:pt x="833" y="766"/>
                    <a:pt x="833" y="766"/>
                  </a:cubicBezTo>
                  <a:cubicBezTo>
                    <a:pt x="838" y="759"/>
                    <a:pt x="838" y="759"/>
                    <a:pt x="838" y="759"/>
                  </a:cubicBezTo>
                  <a:cubicBezTo>
                    <a:pt x="847" y="754"/>
                    <a:pt x="847" y="754"/>
                    <a:pt x="847" y="754"/>
                  </a:cubicBezTo>
                  <a:cubicBezTo>
                    <a:pt x="857" y="742"/>
                    <a:pt x="857" y="742"/>
                    <a:pt x="857" y="742"/>
                  </a:cubicBezTo>
                  <a:cubicBezTo>
                    <a:pt x="859" y="735"/>
                    <a:pt x="859" y="735"/>
                    <a:pt x="859" y="735"/>
                  </a:cubicBezTo>
                  <a:lnTo>
                    <a:pt x="855" y="723"/>
                  </a:lnTo>
                  <a:close/>
                  <a:moveTo>
                    <a:pt x="1420" y="10"/>
                  </a:moveTo>
                  <a:cubicBezTo>
                    <a:pt x="1384" y="12"/>
                    <a:pt x="1384" y="12"/>
                    <a:pt x="1384" y="12"/>
                  </a:cubicBezTo>
                  <a:cubicBezTo>
                    <a:pt x="1355" y="0"/>
                    <a:pt x="1355" y="0"/>
                    <a:pt x="1355" y="0"/>
                  </a:cubicBezTo>
                  <a:cubicBezTo>
                    <a:pt x="1341" y="12"/>
                    <a:pt x="1341" y="12"/>
                    <a:pt x="1341" y="12"/>
                  </a:cubicBezTo>
                  <a:cubicBezTo>
                    <a:pt x="1343" y="34"/>
                    <a:pt x="1343" y="34"/>
                    <a:pt x="1343" y="34"/>
                  </a:cubicBezTo>
                  <a:cubicBezTo>
                    <a:pt x="1367" y="38"/>
                    <a:pt x="1367" y="38"/>
                    <a:pt x="1367" y="38"/>
                  </a:cubicBezTo>
                  <a:cubicBezTo>
                    <a:pt x="1369" y="60"/>
                    <a:pt x="1369" y="60"/>
                    <a:pt x="1369" y="60"/>
                  </a:cubicBezTo>
                  <a:cubicBezTo>
                    <a:pt x="1386" y="77"/>
                    <a:pt x="1386" y="77"/>
                    <a:pt x="1386" y="77"/>
                  </a:cubicBezTo>
                  <a:cubicBezTo>
                    <a:pt x="1398" y="89"/>
                    <a:pt x="1398" y="89"/>
                    <a:pt x="1398" y="89"/>
                  </a:cubicBezTo>
                  <a:cubicBezTo>
                    <a:pt x="1410" y="105"/>
                    <a:pt x="1410" y="105"/>
                    <a:pt x="1410" y="105"/>
                  </a:cubicBezTo>
                  <a:cubicBezTo>
                    <a:pt x="1431" y="105"/>
                    <a:pt x="1431" y="105"/>
                    <a:pt x="1431" y="105"/>
                  </a:cubicBezTo>
                  <a:cubicBezTo>
                    <a:pt x="1446" y="86"/>
                    <a:pt x="1446" y="86"/>
                    <a:pt x="1446" y="86"/>
                  </a:cubicBezTo>
                  <a:cubicBezTo>
                    <a:pt x="1463" y="69"/>
                    <a:pt x="1463" y="69"/>
                    <a:pt x="1463" y="69"/>
                  </a:cubicBezTo>
                  <a:cubicBezTo>
                    <a:pt x="1496" y="69"/>
                    <a:pt x="1496" y="69"/>
                    <a:pt x="1496" y="69"/>
                  </a:cubicBezTo>
                  <a:cubicBezTo>
                    <a:pt x="1503" y="58"/>
                    <a:pt x="1503" y="58"/>
                    <a:pt x="1503" y="58"/>
                  </a:cubicBezTo>
                  <a:cubicBezTo>
                    <a:pt x="1513" y="48"/>
                    <a:pt x="1513" y="48"/>
                    <a:pt x="1513" y="48"/>
                  </a:cubicBezTo>
                  <a:cubicBezTo>
                    <a:pt x="1506" y="41"/>
                    <a:pt x="1506" y="41"/>
                    <a:pt x="1506" y="41"/>
                  </a:cubicBezTo>
                  <a:cubicBezTo>
                    <a:pt x="1496" y="36"/>
                    <a:pt x="1496" y="36"/>
                    <a:pt x="1496" y="36"/>
                  </a:cubicBezTo>
                  <a:cubicBezTo>
                    <a:pt x="1487" y="26"/>
                    <a:pt x="1487" y="26"/>
                    <a:pt x="1487" y="26"/>
                  </a:cubicBezTo>
                  <a:cubicBezTo>
                    <a:pt x="1503" y="19"/>
                    <a:pt x="1503" y="19"/>
                    <a:pt x="1503" y="19"/>
                  </a:cubicBezTo>
                  <a:cubicBezTo>
                    <a:pt x="1508" y="5"/>
                    <a:pt x="1508" y="5"/>
                    <a:pt x="1508" y="5"/>
                  </a:cubicBezTo>
                  <a:cubicBezTo>
                    <a:pt x="1484" y="0"/>
                    <a:pt x="1484" y="0"/>
                    <a:pt x="1484" y="0"/>
                  </a:cubicBezTo>
                  <a:cubicBezTo>
                    <a:pt x="1467" y="7"/>
                    <a:pt x="1467" y="7"/>
                    <a:pt x="1467" y="7"/>
                  </a:cubicBezTo>
                  <a:cubicBezTo>
                    <a:pt x="1448" y="2"/>
                    <a:pt x="1448" y="2"/>
                    <a:pt x="1448" y="2"/>
                  </a:cubicBezTo>
                  <a:lnTo>
                    <a:pt x="1420" y="10"/>
                  </a:lnTo>
                  <a:close/>
                  <a:moveTo>
                    <a:pt x="249" y="1963"/>
                  </a:moveTo>
                  <a:cubicBezTo>
                    <a:pt x="235" y="1970"/>
                    <a:pt x="235" y="1970"/>
                    <a:pt x="235" y="1970"/>
                  </a:cubicBezTo>
                  <a:cubicBezTo>
                    <a:pt x="230" y="1980"/>
                    <a:pt x="230" y="1980"/>
                    <a:pt x="230" y="1980"/>
                  </a:cubicBezTo>
                  <a:cubicBezTo>
                    <a:pt x="223" y="1997"/>
                    <a:pt x="223" y="1997"/>
                    <a:pt x="223" y="1997"/>
                  </a:cubicBezTo>
                  <a:cubicBezTo>
                    <a:pt x="220" y="2013"/>
                    <a:pt x="220" y="2013"/>
                    <a:pt x="220" y="2013"/>
                  </a:cubicBezTo>
                  <a:cubicBezTo>
                    <a:pt x="225" y="2025"/>
                    <a:pt x="225" y="2025"/>
                    <a:pt x="225" y="2025"/>
                  </a:cubicBezTo>
                  <a:cubicBezTo>
                    <a:pt x="237" y="2025"/>
                    <a:pt x="237" y="2025"/>
                    <a:pt x="237" y="2025"/>
                  </a:cubicBezTo>
                  <a:cubicBezTo>
                    <a:pt x="258" y="2018"/>
                    <a:pt x="258" y="2018"/>
                    <a:pt x="258" y="2018"/>
                  </a:cubicBezTo>
                  <a:cubicBezTo>
                    <a:pt x="258" y="2009"/>
                    <a:pt x="258" y="2009"/>
                    <a:pt x="258" y="2009"/>
                  </a:cubicBezTo>
                  <a:cubicBezTo>
                    <a:pt x="266" y="1989"/>
                    <a:pt x="266" y="1989"/>
                    <a:pt x="266" y="1989"/>
                  </a:cubicBezTo>
                  <a:cubicBezTo>
                    <a:pt x="268" y="1977"/>
                    <a:pt x="268" y="1977"/>
                    <a:pt x="268" y="1977"/>
                  </a:cubicBezTo>
                  <a:cubicBezTo>
                    <a:pt x="263" y="1961"/>
                    <a:pt x="263" y="1961"/>
                    <a:pt x="263" y="1961"/>
                  </a:cubicBezTo>
                  <a:lnTo>
                    <a:pt x="249" y="1963"/>
                  </a:lnTo>
                  <a:close/>
                  <a:moveTo>
                    <a:pt x="4836" y="546"/>
                  </a:moveTo>
                  <a:cubicBezTo>
                    <a:pt x="4812" y="539"/>
                    <a:pt x="4812" y="539"/>
                    <a:pt x="4812" y="539"/>
                  </a:cubicBezTo>
                  <a:cubicBezTo>
                    <a:pt x="4793" y="529"/>
                    <a:pt x="4793" y="529"/>
                    <a:pt x="4793" y="529"/>
                  </a:cubicBezTo>
                  <a:cubicBezTo>
                    <a:pt x="4771" y="539"/>
                    <a:pt x="4771" y="539"/>
                    <a:pt x="4771" y="539"/>
                  </a:cubicBezTo>
                  <a:cubicBezTo>
                    <a:pt x="4766" y="555"/>
                    <a:pt x="4766" y="555"/>
                    <a:pt x="4766" y="555"/>
                  </a:cubicBezTo>
                  <a:cubicBezTo>
                    <a:pt x="4778" y="577"/>
                    <a:pt x="4778" y="577"/>
                    <a:pt x="4778" y="577"/>
                  </a:cubicBezTo>
                  <a:cubicBezTo>
                    <a:pt x="4783" y="594"/>
                    <a:pt x="4783" y="594"/>
                    <a:pt x="4783" y="594"/>
                  </a:cubicBezTo>
                  <a:cubicBezTo>
                    <a:pt x="4788" y="611"/>
                    <a:pt x="4788" y="611"/>
                    <a:pt x="4788" y="611"/>
                  </a:cubicBezTo>
                  <a:cubicBezTo>
                    <a:pt x="4800" y="618"/>
                    <a:pt x="4800" y="618"/>
                    <a:pt x="4800" y="618"/>
                  </a:cubicBezTo>
                  <a:cubicBezTo>
                    <a:pt x="4821" y="634"/>
                    <a:pt x="4821" y="634"/>
                    <a:pt x="4821" y="634"/>
                  </a:cubicBezTo>
                  <a:cubicBezTo>
                    <a:pt x="4840" y="634"/>
                    <a:pt x="4840" y="634"/>
                    <a:pt x="4840" y="634"/>
                  </a:cubicBezTo>
                  <a:cubicBezTo>
                    <a:pt x="4850" y="622"/>
                    <a:pt x="4850" y="622"/>
                    <a:pt x="4850" y="622"/>
                  </a:cubicBezTo>
                  <a:cubicBezTo>
                    <a:pt x="4860" y="608"/>
                    <a:pt x="4860" y="608"/>
                    <a:pt x="4860" y="608"/>
                  </a:cubicBezTo>
                  <a:cubicBezTo>
                    <a:pt x="4896" y="577"/>
                    <a:pt x="4896" y="577"/>
                    <a:pt x="4896" y="577"/>
                  </a:cubicBezTo>
                  <a:cubicBezTo>
                    <a:pt x="4905" y="560"/>
                    <a:pt x="4905" y="560"/>
                    <a:pt x="4905" y="560"/>
                  </a:cubicBezTo>
                  <a:cubicBezTo>
                    <a:pt x="4929" y="548"/>
                    <a:pt x="4929" y="548"/>
                    <a:pt x="4929" y="548"/>
                  </a:cubicBezTo>
                  <a:cubicBezTo>
                    <a:pt x="4955" y="532"/>
                    <a:pt x="4955" y="532"/>
                    <a:pt x="4955" y="532"/>
                  </a:cubicBezTo>
                  <a:cubicBezTo>
                    <a:pt x="4970" y="524"/>
                    <a:pt x="4970" y="524"/>
                    <a:pt x="4970" y="524"/>
                  </a:cubicBezTo>
                  <a:cubicBezTo>
                    <a:pt x="4972" y="510"/>
                    <a:pt x="4972" y="510"/>
                    <a:pt x="4972" y="510"/>
                  </a:cubicBezTo>
                  <a:cubicBezTo>
                    <a:pt x="4943" y="510"/>
                    <a:pt x="4943" y="510"/>
                    <a:pt x="4943" y="510"/>
                  </a:cubicBezTo>
                  <a:cubicBezTo>
                    <a:pt x="4917" y="517"/>
                    <a:pt x="4917" y="517"/>
                    <a:pt x="4917" y="517"/>
                  </a:cubicBezTo>
                  <a:cubicBezTo>
                    <a:pt x="4869" y="524"/>
                    <a:pt x="4869" y="524"/>
                    <a:pt x="4869" y="524"/>
                  </a:cubicBezTo>
                  <a:cubicBezTo>
                    <a:pt x="4872" y="534"/>
                    <a:pt x="4872" y="534"/>
                    <a:pt x="4872" y="534"/>
                  </a:cubicBezTo>
                  <a:cubicBezTo>
                    <a:pt x="4855" y="534"/>
                    <a:pt x="4855" y="534"/>
                    <a:pt x="4855" y="534"/>
                  </a:cubicBezTo>
                  <a:lnTo>
                    <a:pt x="4836" y="546"/>
                  </a:lnTo>
                  <a:close/>
                  <a:moveTo>
                    <a:pt x="3361" y="1839"/>
                  </a:moveTo>
                  <a:cubicBezTo>
                    <a:pt x="3339" y="1848"/>
                    <a:pt x="3339" y="1848"/>
                    <a:pt x="3339" y="1848"/>
                  </a:cubicBezTo>
                  <a:cubicBezTo>
                    <a:pt x="3335" y="1858"/>
                    <a:pt x="3335" y="1858"/>
                    <a:pt x="3335" y="1858"/>
                  </a:cubicBezTo>
                  <a:cubicBezTo>
                    <a:pt x="3330" y="1863"/>
                    <a:pt x="3330" y="1863"/>
                    <a:pt x="3330" y="1863"/>
                  </a:cubicBezTo>
                  <a:cubicBezTo>
                    <a:pt x="3316" y="1867"/>
                    <a:pt x="3316" y="1867"/>
                    <a:pt x="3316" y="1867"/>
                  </a:cubicBezTo>
                  <a:cubicBezTo>
                    <a:pt x="3287" y="1872"/>
                    <a:pt x="3287" y="1872"/>
                    <a:pt x="3287" y="1872"/>
                  </a:cubicBezTo>
                  <a:cubicBezTo>
                    <a:pt x="3284" y="1884"/>
                    <a:pt x="3284" y="1884"/>
                    <a:pt x="3284" y="1884"/>
                  </a:cubicBezTo>
                  <a:cubicBezTo>
                    <a:pt x="3292" y="1908"/>
                    <a:pt x="3292" y="1908"/>
                    <a:pt x="3292" y="1908"/>
                  </a:cubicBezTo>
                  <a:cubicBezTo>
                    <a:pt x="3306" y="1934"/>
                    <a:pt x="3306" y="1934"/>
                    <a:pt x="3306" y="1934"/>
                  </a:cubicBezTo>
                  <a:cubicBezTo>
                    <a:pt x="3304" y="1956"/>
                    <a:pt x="3304" y="1956"/>
                    <a:pt x="3304" y="1956"/>
                  </a:cubicBezTo>
                  <a:cubicBezTo>
                    <a:pt x="3308" y="1963"/>
                    <a:pt x="3308" y="1963"/>
                    <a:pt x="3308" y="1963"/>
                  </a:cubicBezTo>
                  <a:cubicBezTo>
                    <a:pt x="3316" y="1970"/>
                    <a:pt x="3316" y="1970"/>
                    <a:pt x="3316" y="1970"/>
                  </a:cubicBezTo>
                  <a:cubicBezTo>
                    <a:pt x="3316" y="1987"/>
                    <a:pt x="3316" y="1987"/>
                    <a:pt x="3316" y="1987"/>
                  </a:cubicBezTo>
                  <a:cubicBezTo>
                    <a:pt x="3327" y="1994"/>
                    <a:pt x="3327" y="1994"/>
                    <a:pt x="3327" y="1994"/>
                  </a:cubicBezTo>
                  <a:cubicBezTo>
                    <a:pt x="3356" y="1989"/>
                    <a:pt x="3356" y="1989"/>
                    <a:pt x="3356" y="1989"/>
                  </a:cubicBezTo>
                  <a:cubicBezTo>
                    <a:pt x="3368" y="1985"/>
                    <a:pt x="3368" y="1985"/>
                    <a:pt x="3368" y="1985"/>
                  </a:cubicBezTo>
                  <a:cubicBezTo>
                    <a:pt x="3373" y="1973"/>
                    <a:pt x="3373" y="1973"/>
                    <a:pt x="3373" y="1973"/>
                  </a:cubicBezTo>
                  <a:cubicBezTo>
                    <a:pt x="3375" y="1965"/>
                    <a:pt x="3375" y="1965"/>
                    <a:pt x="3375" y="1965"/>
                  </a:cubicBezTo>
                  <a:cubicBezTo>
                    <a:pt x="3385" y="1954"/>
                    <a:pt x="3385" y="1954"/>
                    <a:pt x="3385" y="1954"/>
                  </a:cubicBezTo>
                  <a:cubicBezTo>
                    <a:pt x="3390" y="1922"/>
                    <a:pt x="3390" y="1922"/>
                    <a:pt x="3390" y="1922"/>
                  </a:cubicBezTo>
                  <a:cubicBezTo>
                    <a:pt x="3387" y="1896"/>
                    <a:pt x="3387" y="1896"/>
                    <a:pt x="3387" y="1896"/>
                  </a:cubicBezTo>
                  <a:cubicBezTo>
                    <a:pt x="3385" y="1882"/>
                    <a:pt x="3385" y="1882"/>
                    <a:pt x="3385" y="1882"/>
                  </a:cubicBezTo>
                  <a:cubicBezTo>
                    <a:pt x="3387" y="1865"/>
                    <a:pt x="3387" y="1865"/>
                    <a:pt x="3387" y="1865"/>
                  </a:cubicBezTo>
                  <a:cubicBezTo>
                    <a:pt x="3378" y="1858"/>
                    <a:pt x="3378" y="1858"/>
                    <a:pt x="3378" y="1858"/>
                  </a:cubicBezTo>
                  <a:cubicBezTo>
                    <a:pt x="3373" y="1848"/>
                    <a:pt x="3373" y="1848"/>
                    <a:pt x="3373" y="1848"/>
                  </a:cubicBezTo>
                  <a:cubicBezTo>
                    <a:pt x="3373" y="1839"/>
                    <a:pt x="3373" y="1839"/>
                    <a:pt x="3373" y="1839"/>
                  </a:cubicBezTo>
                  <a:lnTo>
                    <a:pt x="3361" y="1839"/>
                  </a:lnTo>
                  <a:close/>
                </a:path>
              </a:pathLst>
            </a:custGeom>
            <a:solidFill>
              <a:srgbClr val="7F7F7F"/>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3" name="Freeform 101">
              <a:extLst>
                <a:ext uri="{FF2B5EF4-FFF2-40B4-BE49-F238E27FC236}">
                  <a16:creationId xmlns:a16="http://schemas.microsoft.com/office/drawing/2014/main" id="{88FE0126-1EED-42B3-8DD0-2FB0F986EB30}"/>
                </a:ext>
              </a:extLst>
            </p:cNvPr>
            <p:cNvSpPr>
              <a:spLocks noEditPoints="1"/>
            </p:cNvSpPr>
            <p:nvPr/>
          </p:nvSpPr>
          <p:spPr bwMode="auto">
            <a:xfrm>
              <a:off x="1612" y="1"/>
              <a:ext cx="1863" cy="1303"/>
            </a:xfrm>
            <a:custGeom>
              <a:avLst/>
              <a:gdLst>
                <a:gd name="T0" fmla="*/ 1678 w 4108"/>
                <a:gd name="T1" fmla="*/ 2539 h 2871"/>
                <a:gd name="T2" fmla="*/ 1767 w 4108"/>
                <a:gd name="T3" fmla="*/ 2642 h 2871"/>
                <a:gd name="T4" fmla="*/ 1915 w 4108"/>
                <a:gd name="T5" fmla="*/ 2780 h 2871"/>
                <a:gd name="T6" fmla="*/ 2174 w 4108"/>
                <a:gd name="T7" fmla="*/ 2871 h 2871"/>
                <a:gd name="T8" fmla="*/ 2404 w 4108"/>
                <a:gd name="T9" fmla="*/ 2780 h 2871"/>
                <a:gd name="T10" fmla="*/ 2682 w 4108"/>
                <a:gd name="T11" fmla="*/ 2574 h 2871"/>
                <a:gd name="T12" fmla="*/ 2455 w 4108"/>
                <a:gd name="T13" fmla="*/ 2564 h 2871"/>
                <a:gd name="T14" fmla="*/ 2228 w 4108"/>
                <a:gd name="T15" fmla="*/ 2618 h 2871"/>
                <a:gd name="T16" fmla="*/ 2594 w 4108"/>
                <a:gd name="T17" fmla="*/ 2489 h 2871"/>
                <a:gd name="T18" fmla="*/ 2811 w 4108"/>
                <a:gd name="T19" fmla="*/ 2442 h 2871"/>
                <a:gd name="T20" fmla="*/ 2917 w 4108"/>
                <a:gd name="T21" fmla="*/ 1809 h 2871"/>
                <a:gd name="T22" fmla="*/ 3147 w 4108"/>
                <a:gd name="T23" fmla="*/ 1327 h 2871"/>
                <a:gd name="T24" fmla="*/ 3218 w 4108"/>
                <a:gd name="T25" fmla="*/ 824 h 2871"/>
                <a:gd name="T26" fmla="*/ 3198 w 4108"/>
                <a:gd name="T27" fmla="*/ 250 h 2871"/>
                <a:gd name="T28" fmla="*/ 2842 w 4108"/>
                <a:gd name="T29" fmla="*/ 332 h 2871"/>
                <a:gd name="T30" fmla="*/ 2298 w 4108"/>
                <a:gd name="T31" fmla="*/ 575 h 2871"/>
                <a:gd name="T32" fmla="*/ 1738 w 4108"/>
                <a:gd name="T33" fmla="*/ 1289 h 2871"/>
                <a:gd name="T34" fmla="*/ 1095 w 4108"/>
                <a:gd name="T35" fmla="*/ 1303 h 2871"/>
                <a:gd name="T36" fmla="*/ 476 w 4108"/>
                <a:gd name="T37" fmla="*/ 1484 h 2871"/>
                <a:gd name="T38" fmla="*/ 14 w 4108"/>
                <a:gd name="T39" fmla="*/ 2267 h 2871"/>
                <a:gd name="T40" fmla="*/ 74 w 4108"/>
                <a:gd name="T41" fmla="*/ 2141 h 2871"/>
                <a:gd name="T42" fmla="*/ 200 w 4108"/>
                <a:gd name="T43" fmla="*/ 2395 h 2871"/>
                <a:gd name="T44" fmla="*/ 396 w 4108"/>
                <a:gd name="T45" fmla="*/ 2397 h 2871"/>
                <a:gd name="T46" fmla="*/ 381 w 4108"/>
                <a:gd name="T47" fmla="*/ 2233 h 2871"/>
                <a:gd name="T48" fmla="*/ 464 w 4108"/>
                <a:gd name="T49" fmla="*/ 2080 h 2871"/>
                <a:gd name="T50" fmla="*/ 635 w 4108"/>
                <a:gd name="T51" fmla="*/ 1829 h 2871"/>
                <a:gd name="T52" fmla="*/ 1054 w 4108"/>
                <a:gd name="T53" fmla="*/ 1710 h 2871"/>
                <a:gd name="T54" fmla="*/ 1254 w 4108"/>
                <a:gd name="T55" fmla="*/ 1628 h 2871"/>
                <a:gd name="T56" fmla="*/ 1414 w 4108"/>
                <a:gd name="T57" fmla="*/ 1662 h 2871"/>
                <a:gd name="T58" fmla="*/ 1765 w 4108"/>
                <a:gd name="T59" fmla="*/ 1630 h 2871"/>
                <a:gd name="T60" fmla="*/ 2106 w 4108"/>
                <a:gd name="T61" fmla="*/ 1609 h 2871"/>
                <a:gd name="T62" fmla="*/ 2161 w 4108"/>
                <a:gd name="T63" fmla="*/ 1618 h 2871"/>
                <a:gd name="T64" fmla="*/ 1936 w 4108"/>
                <a:gd name="T65" fmla="*/ 1805 h 2871"/>
                <a:gd name="T66" fmla="*/ 1844 w 4108"/>
                <a:gd name="T67" fmla="*/ 1899 h 2871"/>
                <a:gd name="T68" fmla="*/ 1709 w 4108"/>
                <a:gd name="T69" fmla="*/ 1689 h 2871"/>
                <a:gd name="T70" fmla="*/ 1385 w 4108"/>
                <a:gd name="T71" fmla="*/ 1851 h 2871"/>
                <a:gd name="T72" fmla="*/ 1322 w 4108"/>
                <a:gd name="T73" fmla="*/ 2143 h 2871"/>
                <a:gd name="T74" fmla="*/ 1380 w 4108"/>
                <a:gd name="T75" fmla="*/ 2361 h 2871"/>
                <a:gd name="T76" fmla="*/ 1312 w 4108"/>
                <a:gd name="T77" fmla="*/ 2508 h 2871"/>
                <a:gd name="T78" fmla="*/ 3761 w 4108"/>
                <a:gd name="T79" fmla="*/ 1131 h 2871"/>
                <a:gd name="T80" fmla="*/ 4099 w 4108"/>
                <a:gd name="T81" fmla="*/ 1102 h 2871"/>
                <a:gd name="T82" fmla="*/ 4060 w 4108"/>
                <a:gd name="T83" fmla="*/ 1150 h 2871"/>
                <a:gd name="T84" fmla="*/ 3929 w 4108"/>
                <a:gd name="T85" fmla="*/ 1272 h 2871"/>
                <a:gd name="T86" fmla="*/ 3665 w 4108"/>
                <a:gd name="T87" fmla="*/ 1217 h 2871"/>
                <a:gd name="T88" fmla="*/ 3735 w 4108"/>
                <a:gd name="T89" fmla="*/ 983 h 2871"/>
                <a:gd name="T90" fmla="*/ 3620 w 4108"/>
                <a:gd name="T91" fmla="*/ 1232 h 2871"/>
                <a:gd name="T92" fmla="*/ 3862 w 4108"/>
                <a:gd name="T93" fmla="*/ 1342 h 2871"/>
                <a:gd name="T94" fmla="*/ 3819 w 4108"/>
                <a:gd name="T95" fmla="*/ 1390 h 2871"/>
                <a:gd name="T96" fmla="*/ 3369 w 4108"/>
                <a:gd name="T97" fmla="*/ 679 h 2871"/>
                <a:gd name="T98" fmla="*/ 398 w 4108"/>
                <a:gd name="T99" fmla="*/ 2251 h 2871"/>
                <a:gd name="T100" fmla="*/ 460 w 4108"/>
                <a:gd name="T101" fmla="*/ 2316 h 2871"/>
                <a:gd name="T102" fmla="*/ 551 w 4108"/>
                <a:gd name="T103" fmla="*/ 2381 h 2871"/>
                <a:gd name="T104" fmla="*/ 759 w 4108"/>
                <a:gd name="T105" fmla="*/ 2361 h 2871"/>
                <a:gd name="T106" fmla="*/ 910 w 4108"/>
                <a:gd name="T107" fmla="*/ 2177 h 2871"/>
                <a:gd name="T108" fmla="*/ 874 w 4108"/>
                <a:gd name="T109" fmla="*/ 1959 h 2871"/>
                <a:gd name="T110" fmla="*/ 987 w 4108"/>
                <a:gd name="T111" fmla="*/ 1883 h 2871"/>
                <a:gd name="T112" fmla="*/ 776 w 4108"/>
                <a:gd name="T113" fmla="*/ 1904 h 2871"/>
                <a:gd name="T114" fmla="*/ 594 w 4108"/>
                <a:gd name="T115" fmla="*/ 2029 h 2871"/>
                <a:gd name="T116" fmla="*/ 611 w 4108"/>
                <a:gd name="T117" fmla="*/ 2120 h 2871"/>
                <a:gd name="T118" fmla="*/ 1212 w 4108"/>
                <a:gd name="T119" fmla="*/ 1938 h 2871"/>
                <a:gd name="T120" fmla="*/ 1228 w 4108"/>
                <a:gd name="T121" fmla="*/ 1957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08" h="2871">
                  <a:moveTo>
                    <a:pt x="1474" y="2525"/>
                  </a:moveTo>
                  <a:cubicBezTo>
                    <a:pt x="1499" y="2531"/>
                    <a:pt x="1499" y="2531"/>
                    <a:pt x="1499" y="2531"/>
                  </a:cubicBezTo>
                  <a:cubicBezTo>
                    <a:pt x="1516" y="2527"/>
                    <a:pt x="1516" y="2527"/>
                    <a:pt x="1516" y="2527"/>
                  </a:cubicBezTo>
                  <a:cubicBezTo>
                    <a:pt x="1528" y="2539"/>
                    <a:pt x="1528" y="2539"/>
                    <a:pt x="1528" y="2539"/>
                  </a:cubicBezTo>
                  <a:cubicBezTo>
                    <a:pt x="1547" y="2551"/>
                    <a:pt x="1547" y="2551"/>
                    <a:pt x="1547" y="2551"/>
                  </a:cubicBezTo>
                  <a:cubicBezTo>
                    <a:pt x="1568" y="2551"/>
                    <a:pt x="1568" y="2551"/>
                    <a:pt x="1568" y="2551"/>
                  </a:cubicBezTo>
                  <a:cubicBezTo>
                    <a:pt x="1578" y="2567"/>
                    <a:pt x="1578" y="2567"/>
                    <a:pt x="1578" y="2567"/>
                  </a:cubicBezTo>
                  <a:cubicBezTo>
                    <a:pt x="1578" y="2579"/>
                    <a:pt x="1578" y="2579"/>
                    <a:pt x="1578" y="2579"/>
                  </a:cubicBezTo>
                  <a:cubicBezTo>
                    <a:pt x="1630" y="2606"/>
                    <a:pt x="1630" y="2606"/>
                    <a:pt x="1630" y="2606"/>
                  </a:cubicBezTo>
                  <a:cubicBezTo>
                    <a:pt x="1640" y="2622"/>
                    <a:pt x="1640" y="2622"/>
                    <a:pt x="1640" y="2622"/>
                  </a:cubicBezTo>
                  <a:cubicBezTo>
                    <a:pt x="1650" y="2608"/>
                    <a:pt x="1650" y="2608"/>
                    <a:pt x="1650" y="2608"/>
                  </a:cubicBezTo>
                  <a:cubicBezTo>
                    <a:pt x="1662" y="2591"/>
                    <a:pt x="1662" y="2591"/>
                    <a:pt x="1662" y="2591"/>
                  </a:cubicBezTo>
                  <a:cubicBezTo>
                    <a:pt x="1676" y="2575"/>
                    <a:pt x="1676" y="2575"/>
                    <a:pt x="1676" y="2575"/>
                  </a:cubicBezTo>
                  <a:cubicBezTo>
                    <a:pt x="1683" y="2563"/>
                    <a:pt x="1683" y="2563"/>
                    <a:pt x="1683" y="2563"/>
                  </a:cubicBezTo>
                  <a:cubicBezTo>
                    <a:pt x="1678" y="2539"/>
                    <a:pt x="1678" y="2539"/>
                    <a:pt x="1678" y="2539"/>
                  </a:cubicBezTo>
                  <a:cubicBezTo>
                    <a:pt x="1666" y="2534"/>
                    <a:pt x="1666" y="2534"/>
                    <a:pt x="1666" y="2534"/>
                  </a:cubicBezTo>
                  <a:cubicBezTo>
                    <a:pt x="1671" y="2522"/>
                    <a:pt x="1671" y="2522"/>
                    <a:pt x="1671" y="2522"/>
                  </a:cubicBezTo>
                  <a:cubicBezTo>
                    <a:pt x="1683" y="2505"/>
                    <a:pt x="1683" y="2505"/>
                    <a:pt x="1683" y="2505"/>
                  </a:cubicBezTo>
                  <a:cubicBezTo>
                    <a:pt x="1705" y="2503"/>
                    <a:pt x="1705" y="2503"/>
                    <a:pt x="1705" y="2503"/>
                  </a:cubicBezTo>
                  <a:cubicBezTo>
                    <a:pt x="1717" y="2510"/>
                    <a:pt x="1717" y="2510"/>
                    <a:pt x="1717" y="2510"/>
                  </a:cubicBezTo>
                  <a:cubicBezTo>
                    <a:pt x="1724" y="2527"/>
                    <a:pt x="1724" y="2527"/>
                    <a:pt x="1724" y="2527"/>
                  </a:cubicBezTo>
                  <a:cubicBezTo>
                    <a:pt x="1726" y="2531"/>
                    <a:pt x="1726" y="2531"/>
                    <a:pt x="1726" y="2531"/>
                  </a:cubicBezTo>
                  <a:cubicBezTo>
                    <a:pt x="1733" y="2539"/>
                    <a:pt x="1733" y="2539"/>
                    <a:pt x="1733" y="2539"/>
                  </a:cubicBezTo>
                  <a:cubicBezTo>
                    <a:pt x="1736" y="2555"/>
                    <a:pt x="1736" y="2555"/>
                    <a:pt x="1736" y="2555"/>
                  </a:cubicBezTo>
                  <a:cubicBezTo>
                    <a:pt x="1736" y="2567"/>
                    <a:pt x="1736" y="2567"/>
                    <a:pt x="1736" y="2567"/>
                  </a:cubicBezTo>
                  <a:cubicBezTo>
                    <a:pt x="1726" y="2577"/>
                    <a:pt x="1726" y="2577"/>
                    <a:pt x="1726" y="2577"/>
                  </a:cubicBezTo>
                  <a:cubicBezTo>
                    <a:pt x="1729" y="2599"/>
                    <a:pt x="1729" y="2599"/>
                    <a:pt x="1729" y="2599"/>
                  </a:cubicBezTo>
                  <a:cubicBezTo>
                    <a:pt x="1738" y="2606"/>
                    <a:pt x="1738" y="2606"/>
                    <a:pt x="1738" y="2606"/>
                  </a:cubicBezTo>
                  <a:cubicBezTo>
                    <a:pt x="1750" y="2615"/>
                    <a:pt x="1750" y="2615"/>
                    <a:pt x="1750" y="2615"/>
                  </a:cubicBezTo>
                  <a:cubicBezTo>
                    <a:pt x="1767" y="2642"/>
                    <a:pt x="1767" y="2642"/>
                    <a:pt x="1767" y="2642"/>
                  </a:cubicBezTo>
                  <a:cubicBezTo>
                    <a:pt x="1808" y="2642"/>
                    <a:pt x="1808" y="2642"/>
                    <a:pt x="1808" y="2642"/>
                  </a:cubicBezTo>
                  <a:cubicBezTo>
                    <a:pt x="1860" y="2646"/>
                    <a:pt x="1860" y="2646"/>
                    <a:pt x="1860" y="2646"/>
                  </a:cubicBezTo>
                  <a:cubicBezTo>
                    <a:pt x="1896" y="2658"/>
                    <a:pt x="1896" y="2658"/>
                    <a:pt x="1896" y="2658"/>
                  </a:cubicBezTo>
                  <a:cubicBezTo>
                    <a:pt x="1923" y="2668"/>
                    <a:pt x="1923" y="2668"/>
                    <a:pt x="1923" y="2668"/>
                  </a:cubicBezTo>
                  <a:cubicBezTo>
                    <a:pt x="1939" y="2673"/>
                    <a:pt x="1939" y="2673"/>
                    <a:pt x="1939" y="2673"/>
                  </a:cubicBezTo>
                  <a:cubicBezTo>
                    <a:pt x="1944" y="2689"/>
                    <a:pt x="1944" y="2689"/>
                    <a:pt x="1944" y="2689"/>
                  </a:cubicBezTo>
                  <a:cubicBezTo>
                    <a:pt x="1930" y="2701"/>
                    <a:pt x="1930" y="2701"/>
                    <a:pt x="1930" y="2701"/>
                  </a:cubicBezTo>
                  <a:cubicBezTo>
                    <a:pt x="1918" y="2711"/>
                    <a:pt x="1918" y="2711"/>
                    <a:pt x="1918" y="2711"/>
                  </a:cubicBezTo>
                  <a:cubicBezTo>
                    <a:pt x="1911" y="2716"/>
                    <a:pt x="1911" y="2716"/>
                    <a:pt x="1911" y="2716"/>
                  </a:cubicBezTo>
                  <a:cubicBezTo>
                    <a:pt x="1903" y="2725"/>
                    <a:pt x="1903" y="2725"/>
                    <a:pt x="1903" y="2725"/>
                  </a:cubicBezTo>
                  <a:cubicBezTo>
                    <a:pt x="1899" y="2745"/>
                    <a:pt x="1899" y="2745"/>
                    <a:pt x="1899" y="2745"/>
                  </a:cubicBezTo>
                  <a:cubicBezTo>
                    <a:pt x="1891" y="2766"/>
                    <a:pt x="1891" y="2766"/>
                    <a:pt x="1891" y="2766"/>
                  </a:cubicBezTo>
                  <a:cubicBezTo>
                    <a:pt x="1894" y="2778"/>
                    <a:pt x="1894" y="2778"/>
                    <a:pt x="1894" y="2778"/>
                  </a:cubicBezTo>
                  <a:cubicBezTo>
                    <a:pt x="1903" y="2783"/>
                    <a:pt x="1903" y="2783"/>
                    <a:pt x="1903" y="2783"/>
                  </a:cubicBezTo>
                  <a:cubicBezTo>
                    <a:pt x="1915" y="2780"/>
                    <a:pt x="1915" y="2780"/>
                    <a:pt x="1915" y="2780"/>
                  </a:cubicBezTo>
                  <a:cubicBezTo>
                    <a:pt x="1923" y="2771"/>
                    <a:pt x="1923" y="2771"/>
                    <a:pt x="1923" y="2771"/>
                  </a:cubicBezTo>
                  <a:cubicBezTo>
                    <a:pt x="1937" y="2766"/>
                    <a:pt x="1937" y="2766"/>
                    <a:pt x="1937" y="2766"/>
                  </a:cubicBezTo>
                  <a:cubicBezTo>
                    <a:pt x="1958" y="2761"/>
                    <a:pt x="1958" y="2761"/>
                    <a:pt x="1958" y="2761"/>
                  </a:cubicBezTo>
                  <a:cubicBezTo>
                    <a:pt x="1978" y="2764"/>
                    <a:pt x="1978" y="2764"/>
                    <a:pt x="1978" y="2764"/>
                  </a:cubicBezTo>
                  <a:cubicBezTo>
                    <a:pt x="1982" y="2776"/>
                    <a:pt x="1982" y="2776"/>
                    <a:pt x="1982" y="2776"/>
                  </a:cubicBezTo>
                  <a:cubicBezTo>
                    <a:pt x="2004" y="2807"/>
                    <a:pt x="2004" y="2807"/>
                    <a:pt x="2004" y="2807"/>
                  </a:cubicBezTo>
                  <a:cubicBezTo>
                    <a:pt x="2026" y="2833"/>
                    <a:pt x="2026" y="2833"/>
                    <a:pt x="2026" y="2833"/>
                  </a:cubicBezTo>
                  <a:cubicBezTo>
                    <a:pt x="2037" y="2850"/>
                    <a:pt x="2037" y="2850"/>
                    <a:pt x="2037" y="2850"/>
                  </a:cubicBezTo>
                  <a:cubicBezTo>
                    <a:pt x="2059" y="2850"/>
                    <a:pt x="2059" y="2850"/>
                    <a:pt x="2059" y="2850"/>
                  </a:cubicBezTo>
                  <a:cubicBezTo>
                    <a:pt x="2073" y="2843"/>
                    <a:pt x="2073" y="2843"/>
                    <a:pt x="2073" y="2843"/>
                  </a:cubicBezTo>
                  <a:cubicBezTo>
                    <a:pt x="2090" y="2840"/>
                    <a:pt x="2090" y="2840"/>
                    <a:pt x="2090" y="2840"/>
                  </a:cubicBezTo>
                  <a:cubicBezTo>
                    <a:pt x="2107" y="2845"/>
                    <a:pt x="2107" y="2845"/>
                    <a:pt x="2107" y="2845"/>
                  </a:cubicBezTo>
                  <a:cubicBezTo>
                    <a:pt x="2128" y="2857"/>
                    <a:pt x="2128" y="2857"/>
                    <a:pt x="2128" y="2857"/>
                  </a:cubicBezTo>
                  <a:cubicBezTo>
                    <a:pt x="2155" y="2871"/>
                    <a:pt x="2155" y="2871"/>
                    <a:pt x="2155" y="2871"/>
                  </a:cubicBezTo>
                  <a:cubicBezTo>
                    <a:pt x="2174" y="2871"/>
                    <a:pt x="2174" y="2871"/>
                    <a:pt x="2174" y="2871"/>
                  </a:cubicBezTo>
                  <a:cubicBezTo>
                    <a:pt x="2208" y="2864"/>
                    <a:pt x="2208" y="2864"/>
                    <a:pt x="2208" y="2864"/>
                  </a:cubicBezTo>
                  <a:cubicBezTo>
                    <a:pt x="2215" y="2852"/>
                    <a:pt x="2215" y="2852"/>
                    <a:pt x="2215" y="2852"/>
                  </a:cubicBezTo>
                  <a:cubicBezTo>
                    <a:pt x="2222" y="2840"/>
                    <a:pt x="2222" y="2840"/>
                    <a:pt x="2222" y="2840"/>
                  </a:cubicBezTo>
                  <a:cubicBezTo>
                    <a:pt x="2231" y="2831"/>
                    <a:pt x="2231" y="2831"/>
                    <a:pt x="2231" y="2831"/>
                  </a:cubicBezTo>
                  <a:cubicBezTo>
                    <a:pt x="2241" y="2824"/>
                    <a:pt x="2241" y="2824"/>
                    <a:pt x="2241" y="2824"/>
                  </a:cubicBezTo>
                  <a:cubicBezTo>
                    <a:pt x="2272" y="2824"/>
                    <a:pt x="2272" y="2824"/>
                    <a:pt x="2272" y="2824"/>
                  </a:cubicBezTo>
                  <a:cubicBezTo>
                    <a:pt x="2289" y="2814"/>
                    <a:pt x="2289" y="2814"/>
                    <a:pt x="2289" y="2814"/>
                  </a:cubicBezTo>
                  <a:cubicBezTo>
                    <a:pt x="2301" y="2809"/>
                    <a:pt x="2301" y="2809"/>
                    <a:pt x="2301" y="2809"/>
                  </a:cubicBezTo>
                  <a:cubicBezTo>
                    <a:pt x="2308" y="2804"/>
                    <a:pt x="2308" y="2804"/>
                    <a:pt x="2308" y="2804"/>
                  </a:cubicBezTo>
                  <a:cubicBezTo>
                    <a:pt x="2318" y="2795"/>
                    <a:pt x="2318" y="2795"/>
                    <a:pt x="2318" y="2795"/>
                  </a:cubicBezTo>
                  <a:cubicBezTo>
                    <a:pt x="2327" y="2780"/>
                    <a:pt x="2327" y="2780"/>
                    <a:pt x="2327" y="2780"/>
                  </a:cubicBezTo>
                  <a:cubicBezTo>
                    <a:pt x="2332" y="2771"/>
                    <a:pt x="2332" y="2771"/>
                    <a:pt x="2332" y="2771"/>
                  </a:cubicBezTo>
                  <a:cubicBezTo>
                    <a:pt x="2339" y="2778"/>
                    <a:pt x="2339" y="2778"/>
                    <a:pt x="2339" y="2778"/>
                  </a:cubicBezTo>
                  <a:cubicBezTo>
                    <a:pt x="2351" y="2780"/>
                    <a:pt x="2351" y="2780"/>
                    <a:pt x="2351" y="2780"/>
                  </a:cubicBezTo>
                  <a:cubicBezTo>
                    <a:pt x="2404" y="2780"/>
                    <a:pt x="2404" y="2780"/>
                    <a:pt x="2404" y="2780"/>
                  </a:cubicBezTo>
                  <a:cubicBezTo>
                    <a:pt x="2418" y="2776"/>
                    <a:pt x="2418" y="2776"/>
                    <a:pt x="2418" y="2776"/>
                  </a:cubicBezTo>
                  <a:cubicBezTo>
                    <a:pt x="2440" y="2764"/>
                    <a:pt x="2440" y="2764"/>
                    <a:pt x="2440" y="2764"/>
                  </a:cubicBezTo>
                  <a:cubicBezTo>
                    <a:pt x="2495" y="2745"/>
                    <a:pt x="2495" y="2745"/>
                    <a:pt x="2495" y="2745"/>
                  </a:cubicBezTo>
                  <a:cubicBezTo>
                    <a:pt x="2531" y="2721"/>
                    <a:pt x="2531" y="2721"/>
                    <a:pt x="2531" y="2721"/>
                  </a:cubicBezTo>
                  <a:cubicBezTo>
                    <a:pt x="2547" y="2706"/>
                    <a:pt x="2547" y="2706"/>
                    <a:pt x="2547" y="2706"/>
                  </a:cubicBezTo>
                  <a:cubicBezTo>
                    <a:pt x="2557" y="2694"/>
                    <a:pt x="2557" y="2694"/>
                    <a:pt x="2557" y="2694"/>
                  </a:cubicBezTo>
                  <a:cubicBezTo>
                    <a:pt x="2562" y="2670"/>
                    <a:pt x="2562" y="2670"/>
                    <a:pt x="2562" y="2670"/>
                  </a:cubicBezTo>
                  <a:cubicBezTo>
                    <a:pt x="2581" y="2663"/>
                    <a:pt x="2581" y="2663"/>
                    <a:pt x="2581" y="2663"/>
                  </a:cubicBezTo>
                  <a:cubicBezTo>
                    <a:pt x="2610" y="2658"/>
                    <a:pt x="2610" y="2658"/>
                    <a:pt x="2610" y="2658"/>
                  </a:cubicBezTo>
                  <a:cubicBezTo>
                    <a:pt x="2612" y="2634"/>
                    <a:pt x="2612" y="2634"/>
                    <a:pt x="2612" y="2634"/>
                  </a:cubicBezTo>
                  <a:cubicBezTo>
                    <a:pt x="2619" y="2620"/>
                    <a:pt x="2619" y="2620"/>
                    <a:pt x="2619" y="2620"/>
                  </a:cubicBezTo>
                  <a:cubicBezTo>
                    <a:pt x="2624" y="2610"/>
                    <a:pt x="2624" y="2610"/>
                    <a:pt x="2624" y="2610"/>
                  </a:cubicBezTo>
                  <a:cubicBezTo>
                    <a:pt x="2641" y="2603"/>
                    <a:pt x="2641" y="2603"/>
                    <a:pt x="2641" y="2603"/>
                  </a:cubicBezTo>
                  <a:cubicBezTo>
                    <a:pt x="2665" y="2591"/>
                    <a:pt x="2665" y="2591"/>
                    <a:pt x="2665" y="2591"/>
                  </a:cubicBezTo>
                  <a:cubicBezTo>
                    <a:pt x="2682" y="2574"/>
                    <a:pt x="2682" y="2574"/>
                    <a:pt x="2682" y="2574"/>
                  </a:cubicBezTo>
                  <a:cubicBezTo>
                    <a:pt x="2682" y="2574"/>
                    <a:pt x="2682" y="2574"/>
                    <a:pt x="2682" y="2574"/>
                  </a:cubicBezTo>
                  <a:cubicBezTo>
                    <a:pt x="2658" y="2564"/>
                    <a:pt x="2658" y="2564"/>
                    <a:pt x="2658" y="2564"/>
                  </a:cubicBezTo>
                  <a:cubicBezTo>
                    <a:pt x="2641" y="2557"/>
                    <a:pt x="2641" y="2557"/>
                    <a:pt x="2641" y="2557"/>
                  </a:cubicBezTo>
                  <a:cubicBezTo>
                    <a:pt x="2631" y="2550"/>
                    <a:pt x="2631" y="2550"/>
                    <a:pt x="2631" y="2550"/>
                  </a:cubicBezTo>
                  <a:cubicBezTo>
                    <a:pt x="2618" y="2540"/>
                    <a:pt x="2618" y="2540"/>
                    <a:pt x="2618" y="2540"/>
                  </a:cubicBezTo>
                  <a:cubicBezTo>
                    <a:pt x="2597" y="2526"/>
                    <a:pt x="2597" y="2526"/>
                    <a:pt x="2597" y="2526"/>
                  </a:cubicBezTo>
                  <a:cubicBezTo>
                    <a:pt x="2570" y="2526"/>
                    <a:pt x="2570" y="2526"/>
                    <a:pt x="2570" y="2526"/>
                  </a:cubicBezTo>
                  <a:cubicBezTo>
                    <a:pt x="2543" y="2540"/>
                    <a:pt x="2543" y="2540"/>
                    <a:pt x="2543" y="2540"/>
                  </a:cubicBezTo>
                  <a:cubicBezTo>
                    <a:pt x="2526" y="2557"/>
                    <a:pt x="2526" y="2557"/>
                    <a:pt x="2526" y="2557"/>
                  </a:cubicBezTo>
                  <a:cubicBezTo>
                    <a:pt x="2516" y="2567"/>
                    <a:pt x="2516" y="2567"/>
                    <a:pt x="2516" y="2567"/>
                  </a:cubicBezTo>
                  <a:cubicBezTo>
                    <a:pt x="2503" y="2570"/>
                    <a:pt x="2503" y="2570"/>
                    <a:pt x="2503" y="2570"/>
                  </a:cubicBezTo>
                  <a:cubicBezTo>
                    <a:pt x="2493" y="2567"/>
                    <a:pt x="2493" y="2567"/>
                    <a:pt x="2493" y="2567"/>
                  </a:cubicBezTo>
                  <a:cubicBezTo>
                    <a:pt x="2482" y="2557"/>
                    <a:pt x="2482" y="2557"/>
                    <a:pt x="2482" y="2557"/>
                  </a:cubicBezTo>
                  <a:cubicBezTo>
                    <a:pt x="2469" y="2550"/>
                    <a:pt x="2469" y="2550"/>
                    <a:pt x="2469" y="2550"/>
                  </a:cubicBezTo>
                  <a:cubicBezTo>
                    <a:pt x="2455" y="2564"/>
                    <a:pt x="2455" y="2564"/>
                    <a:pt x="2455" y="2564"/>
                  </a:cubicBezTo>
                  <a:cubicBezTo>
                    <a:pt x="2445" y="2577"/>
                    <a:pt x="2445" y="2577"/>
                    <a:pt x="2445" y="2577"/>
                  </a:cubicBezTo>
                  <a:cubicBezTo>
                    <a:pt x="2432" y="2591"/>
                    <a:pt x="2432" y="2591"/>
                    <a:pt x="2432" y="2591"/>
                  </a:cubicBezTo>
                  <a:cubicBezTo>
                    <a:pt x="2398" y="2611"/>
                    <a:pt x="2398" y="2611"/>
                    <a:pt x="2398" y="2611"/>
                  </a:cubicBezTo>
                  <a:cubicBezTo>
                    <a:pt x="2384" y="2614"/>
                    <a:pt x="2384" y="2614"/>
                    <a:pt x="2384" y="2614"/>
                  </a:cubicBezTo>
                  <a:cubicBezTo>
                    <a:pt x="2374" y="2628"/>
                    <a:pt x="2374" y="2628"/>
                    <a:pt x="2374" y="2628"/>
                  </a:cubicBezTo>
                  <a:cubicBezTo>
                    <a:pt x="2364" y="2641"/>
                    <a:pt x="2364" y="2641"/>
                    <a:pt x="2364" y="2641"/>
                  </a:cubicBezTo>
                  <a:cubicBezTo>
                    <a:pt x="2330" y="2641"/>
                    <a:pt x="2330" y="2641"/>
                    <a:pt x="2330" y="2641"/>
                  </a:cubicBezTo>
                  <a:cubicBezTo>
                    <a:pt x="2303" y="2645"/>
                    <a:pt x="2303" y="2645"/>
                    <a:pt x="2303" y="2645"/>
                  </a:cubicBezTo>
                  <a:cubicBezTo>
                    <a:pt x="2279" y="2665"/>
                    <a:pt x="2279" y="2665"/>
                    <a:pt x="2279" y="2665"/>
                  </a:cubicBezTo>
                  <a:cubicBezTo>
                    <a:pt x="2205" y="2665"/>
                    <a:pt x="2205" y="2665"/>
                    <a:pt x="2205" y="2665"/>
                  </a:cubicBezTo>
                  <a:cubicBezTo>
                    <a:pt x="2161" y="2658"/>
                    <a:pt x="2161" y="2658"/>
                    <a:pt x="2161" y="2658"/>
                  </a:cubicBezTo>
                  <a:cubicBezTo>
                    <a:pt x="2130" y="2652"/>
                    <a:pt x="2130" y="2652"/>
                    <a:pt x="2130" y="2652"/>
                  </a:cubicBezTo>
                  <a:cubicBezTo>
                    <a:pt x="2144" y="2645"/>
                    <a:pt x="2144" y="2645"/>
                    <a:pt x="2144" y="2645"/>
                  </a:cubicBezTo>
                  <a:cubicBezTo>
                    <a:pt x="2171" y="2624"/>
                    <a:pt x="2171" y="2624"/>
                    <a:pt x="2171" y="2624"/>
                  </a:cubicBezTo>
                  <a:cubicBezTo>
                    <a:pt x="2228" y="2618"/>
                    <a:pt x="2228" y="2618"/>
                    <a:pt x="2228" y="2618"/>
                  </a:cubicBezTo>
                  <a:cubicBezTo>
                    <a:pt x="2269" y="2618"/>
                    <a:pt x="2269" y="2618"/>
                    <a:pt x="2269" y="2618"/>
                  </a:cubicBezTo>
                  <a:cubicBezTo>
                    <a:pt x="2306" y="2604"/>
                    <a:pt x="2306" y="2604"/>
                    <a:pt x="2306" y="2604"/>
                  </a:cubicBezTo>
                  <a:cubicBezTo>
                    <a:pt x="2330" y="2591"/>
                    <a:pt x="2330" y="2591"/>
                    <a:pt x="2330" y="2591"/>
                  </a:cubicBezTo>
                  <a:cubicBezTo>
                    <a:pt x="2354" y="2594"/>
                    <a:pt x="2354" y="2594"/>
                    <a:pt x="2354" y="2594"/>
                  </a:cubicBezTo>
                  <a:cubicBezTo>
                    <a:pt x="2371" y="2587"/>
                    <a:pt x="2371" y="2587"/>
                    <a:pt x="2371" y="2587"/>
                  </a:cubicBezTo>
                  <a:cubicBezTo>
                    <a:pt x="2398" y="2577"/>
                    <a:pt x="2398" y="2577"/>
                    <a:pt x="2398" y="2577"/>
                  </a:cubicBezTo>
                  <a:cubicBezTo>
                    <a:pt x="2418" y="2560"/>
                    <a:pt x="2418" y="2560"/>
                    <a:pt x="2418" y="2560"/>
                  </a:cubicBezTo>
                  <a:cubicBezTo>
                    <a:pt x="2442" y="2536"/>
                    <a:pt x="2442" y="2536"/>
                    <a:pt x="2442" y="2536"/>
                  </a:cubicBezTo>
                  <a:cubicBezTo>
                    <a:pt x="2469" y="2523"/>
                    <a:pt x="2469" y="2523"/>
                    <a:pt x="2469" y="2523"/>
                  </a:cubicBezTo>
                  <a:cubicBezTo>
                    <a:pt x="2496" y="2530"/>
                    <a:pt x="2496" y="2530"/>
                    <a:pt x="2496" y="2530"/>
                  </a:cubicBezTo>
                  <a:cubicBezTo>
                    <a:pt x="2509" y="2536"/>
                    <a:pt x="2509" y="2536"/>
                    <a:pt x="2509" y="2536"/>
                  </a:cubicBezTo>
                  <a:cubicBezTo>
                    <a:pt x="2520" y="2536"/>
                    <a:pt x="2520" y="2536"/>
                    <a:pt x="2520" y="2536"/>
                  </a:cubicBezTo>
                  <a:cubicBezTo>
                    <a:pt x="2526" y="2516"/>
                    <a:pt x="2526" y="2516"/>
                    <a:pt x="2526" y="2516"/>
                  </a:cubicBezTo>
                  <a:cubicBezTo>
                    <a:pt x="2557" y="2496"/>
                    <a:pt x="2557" y="2496"/>
                    <a:pt x="2557" y="2496"/>
                  </a:cubicBezTo>
                  <a:cubicBezTo>
                    <a:pt x="2594" y="2489"/>
                    <a:pt x="2594" y="2489"/>
                    <a:pt x="2594" y="2489"/>
                  </a:cubicBezTo>
                  <a:cubicBezTo>
                    <a:pt x="2618" y="2499"/>
                    <a:pt x="2618" y="2499"/>
                    <a:pt x="2618" y="2499"/>
                  </a:cubicBezTo>
                  <a:cubicBezTo>
                    <a:pt x="2625" y="2513"/>
                    <a:pt x="2625" y="2513"/>
                    <a:pt x="2625" y="2513"/>
                  </a:cubicBezTo>
                  <a:cubicBezTo>
                    <a:pt x="2652" y="2526"/>
                    <a:pt x="2652" y="2526"/>
                    <a:pt x="2652" y="2526"/>
                  </a:cubicBezTo>
                  <a:cubicBezTo>
                    <a:pt x="2672" y="2523"/>
                    <a:pt x="2672" y="2523"/>
                    <a:pt x="2672" y="2523"/>
                  </a:cubicBezTo>
                  <a:cubicBezTo>
                    <a:pt x="2686" y="2523"/>
                    <a:pt x="2686" y="2523"/>
                    <a:pt x="2686" y="2523"/>
                  </a:cubicBezTo>
                  <a:cubicBezTo>
                    <a:pt x="2689" y="2506"/>
                    <a:pt x="2689" y="2506"/>
                    <a:pt x="2689" y="2506"/>
                  </a:cubicBezTo>
                  <a:cubicBezTo>
                    <a:pt x="2706" y="2499"/>
                    <a:pt x="2706" y="2499"/>
                    <a:pt x="2706" y="2499"/>
                  </a:cubicBezTo>
                  <a:cubicBezTo>
                    <a:pt x="2730" y="2516"/>
                    <a:pt x="2730" y="2516"/>
                    <a:pt x="2730" y="2516"/>
                  </a:cubicBezTo>
                  <a:cubicBezTo>
                    <a:pt x="2767" y="2523"/>
                    <a:pt x="2767" y="2523"/>
                    <a:pt x="2767" y="2523"/>
                  </a:cubicBezTo>
                  <a:cubicBezTo>
                    <a:pt x="2845" y="2523"/>
                    <a:pt x="2845" y="2523"/>
                    <a:pt x="2845" y="2523"/>
                  </a:cubicBezTo>
                  <a:cubicBezTo>
                    <a:pt x="2859" y="2527"/>
                    <a:pt x="2859" y="2527"/>
                    <a:pt x="2859" y="2527"/>
                  </a:cubicBezTo>
                  <a:cubicBezTo>
                    <a:pt x="2859" y="2521"/>
                    <a:pt x="2859" y="2521"/>
                    <a:pt x="2859" y="2521"/>
                  </a:cubicBezTo>
                  <a:cubicBezTo>
                    <a:pt x="2856" y="2500"/>
                    <a:pt x="2856" y="2500"/>
                    <a:pt x="2856" y="2500"/>
                  </a:cubicBezTo>
                  <a:cubicBezTo>
                    <a:pt x="2832" y="2473"/>
                    <a:pt x="2832" y="2473"/>
                    <a:pt x="2832" y="2473"/>
                  </a:cubicBezTo>
                  <a:cubicBezTo>
                    <a:pt x="2811" y="2442"/>
                    <a:pt x="2811" y="2442"/>
                    <a:pt x="2811" y="2442"/>
                  </a:cubicBezTo>
                  <a:cubicBezTo>
                    <a:pt x="2808" y="2418"/>
                    <a:pt x="2808" y="2418"/>
                    <a:pt x="2808" y="2418"/>
                  </a:cubicBezTo>
                  <a:cubicBezTo>
                    <a:pt x="2801" y="2384"/>
                    <a:pt x="2801" y="2384"/>
                    <a:pt x="2801" y="2384"/>
                  </a:cubicBezTo>
                  <a:cubicBezTo>
                    <a:pt x="2791" y="2360"/>
                    <a:pt x="2791" y="2360"/>
                    <a:pt x="2791" y="2360"/>
                  </a:cubicBezTo>
                  <a:cubicBezTo>
                    <a:pt x="2781" y="2302"/>
                    <a:pt x="2781" y="2302"/>
                    <a:pt x="2781" y="2302"/>
                  </a:cubicBezTo>
                  <a:cubicBezTo>
                    <a:pt x="2777" y="2216"/>
                    <a:pt x="2777" y="2216"/>
                    <a:pt x="2777" y="2216"/>
                  </a:cubicBezTo>
                  <a:cubicBezTo>
                    <a:pt x="2784" y="2124"/>
                    <a:pt x="2784" y="2124"/>
                    <a:pt x="2784" y="2124"/>
                  </a:cubicBezTo>
                  <a:cubicBezTo>
                    <a:pt x="2784" y="2066"/>
                    <a:pt x="2784" y="2066"/>
                    <a:pt x="2784" y="2066"/>
                  </a:cubicBezTo>
                  <a:cubicBezTo>
                    <a:pt x="2794" y="2021"/>
                    <a:pt x="2794" y="2021"/>
                    <a:pt x="2794" y="2021"/>
                  </a:cubicBezTo>
                  <a:cubicBezTo>
                    <a:pt x="2811" y="1970"/>
                    <a:pt x="2811" y="1970"/>
                    <a:pt x="2811" y="1970"/>
                  </a:cubicBezTo>
                  <a:cubicBezTo>
                    <a:pt x="2822" y="1936"/>
                    <a:pt x="2822" y="1936"/>
                    <a:pt x="2822" y="1936"/>
                  </a:cubicBezTo>
                  <a:cubicBezTo>
                    <a:pt x="2825" y="1912"/>
                    <a:pt x="2825" y="1912"/>
                    <a:pt x="2825" y="1912"/>
                  </a:cubicBezTo>
                  <a:cubicBezTo>
                    <a:pt x="2849" y="1878"/>
                    <a:pt x="2849" y="1878"/>
                    <a:pt x="2849" y="1878"/>
                  </a:cubicBezTo>
                  <a:cubicBezTo>
                    <a:pt x="2894" y="1850"/>
                    <a:pt x="2894" y="1850"/>
                    <a:pt x="2894" y="1850"/>
                  </a:cubicBezTo>
                  <a:cubicBezTo>
                    <a:pt x="2911" y="1833"/>
                    <a:pt x="2911" y="1833"/>
                    <a:pt x="2911" y="1833"/>
                  </a:cubicBezTo>
                  <a:cubicBezTo>
                    <a:pt x="2917" y="1809"/>
                    <a:pt x="2917" y="1809"/>
                    <a:pt x="2917" y="1809"/>
                  </a:cubicBezTo>
                  <a:cubicBezTo>
                    <a:pt x="2931" y="1792"/>
                    <a:pt x="2931" y="1792"/>
                    <a:pt x="2931" y="1792"/>
                  </a:cubicBezTo>
                  <a:cubicBezTo>
                    <a:pt x="2941" y="1772"/>
                    <a:pt x="2941" y="1772"/>
                    <a:pt x="2941" y="1772"/>
                  </a:cubicBezTo>
                  <a:cubicBezTo>
                    <a:pt x="2945" y="1727"/>
                    <a:pt x="2945" y="1727"/>
                    <a:pt x="2945" y="1727"/>
                  </a:cubicBezTo>
                  <a:cubicBezTo>
                    <a:pt x="2955" y="1710"/>
                    <a:pt x="2955" y="1710"/>
                    <a:pt x="2955" y="1710"/>
                  </a:cubicBezTo>
                  <a:cubicBezTo>
                    <a:pt x="2965" y="1700"/>
                    <a:pt x="2965" y="1700"/>
                    <a:pt x="2965" y="1700"/>
                  </a:cubicBezTo>
                  <a:cubicBezTo>
                    <a:pt x="2965" y="1686"/>
                    <a:pt x="2965" y="1686"/>
                    <a:pt x="2965" y="1686"/>
                  </a:cubicBezTo>
                  <a:cubicBezTo>
                    <a:pt x="2986" y="1607"/>
                    <a:pt x="2986" y="1607"/>
                    <a:pt x="2986" y="1607"/>
                  </a:cubicBezTo>
                  <a:cubicBezTo>
                    <a:pt x="3003" y="1559"/>
                    <a:pt x="3003" y="1559"/>
                    <a:pt x="3003" y="1559"/>
                  </a:cubicBezTo>
                  <a:cubicBezTo>
                    <a:pt x="3023" y="1505"/>
                    <a:pt x="3023" y="1505"/>
                    <a:pt x="3023" y="1505"/>
                  </a:cubicBezTo>
                  <a:cubicBezTo>
                    <a:pt x="3054" y="1460"/>
                    <a:pt x="3054" y="1460"/>
                    <a:pt x="3054" y="1460"/>
                  </a:cubicBezTo>
                  <a:cubicBezTo>
                    <a:pt x="3068" y="1426"/>
                    <a:pt x="3068" y="1426"/>
                    <a:pt x="3068" y="1426"/>
                  </a:cubicBezTo>
                  <a:cubicBezTo>
                    <a:pt x="3109" y="1375"/>
                    <a:pt x="3109" y="1375"/>
                    <a:pt x="3109" y="1375"/>
                  </a:cubicBezTo>
                  <a:cubicBezTo>
                    <a:pt x="3133" y="1344"/>
                    <a:pt x="3133" y="1344"/>
                    <a:pt x="3133" y="1344"/>
                  </a:cubicBezTo>
                  <a:cubicBezTo>
                    <a:pt x="3140" y="1334"/>
                    <a:pt x="3140" y="1334"/>
                    <a:pt x="3140" y="1334"/>
                  </a:cubicBezTo>
                  <a:cubicBezTo>
                    <a:pt x="3147" y="1327"/>
                    <a:pt x="3147" y="1327"/>
                    <a:pt x="3147" y="1327"/>
                  </a:cubicBezTo>
                  <a:cubicBezTo>
                    <a:pt x="3164" y="1334"/>
                    <a:pt x="3164" y="1334"/>
                    <a:pt x="3164" y="1334"/>
                  </a:cubicBezTo>
                  <a:cubicBezTo>
                    <a:pt x="3181" y="1324"/>
                    <a:pt x="3181" y="1324"/>
                    <a:pt x="3181" y="1324"/>
                  </a:cubicBezTo>
                  <a:cubicBezTo>
                    <a:pt x="3205" y="1296"/>
                    <a:pt x="3205" y="1296"/>
                    <a:pt x="3205" y="1296"/>
                  </a:cubicBezTo>
                  <a:cubicBezTo>
                    <a:pt x="3215" y="1279"/>
                    <a:pt x="3215" y="1279"/>
                    <a:pt x="3215" y="1279"/>
                  </a:cubicBezTo>
                  <a:cubicBezTo>
                    <a:pt x="3225" y="1252"/>
                    <a:pt x="3225" y="1252"/>
                    <a:pt x="3225" y="1252"/>
                  </a:cubicBezTo>
                  <a:cubicBezTo>
                    <a:pt x="3225" y="1183"/>
                    <a:pt x="3225" y="1183"/>
                    <a:pt x="3225" y="1183"/>
                  </a:cubicBezTo>
                  <a:cubicBezTo>
                    <a:pt x="3225" y="1156"/>
                    <a:pt x="3225" y="1156"/>
                    <a:pt x="3225" y="1156"/>
                  </a:cubicBezTo>
                  <a:cubicBezTo>
                    <a:pt x="3218" y="1112"/>
                    <a:pt x="3218" y="1112"/>
                    <a:pt x="3218" y="1112"/>
                  </a:cubicBezTo>
                  <a:cubicBezTo>
                    <a:pt x="3208" y="1077"/>
                    <a:pt x="3208" y="1077"/>
                    <a:pt x="3208" y="1077"/>
                  </a:cubicBezTo>
                  <a:cubicBezTo>
                    <a:pt x="3218" y="1053"/>
                    <a:pt x="3218" y="1053"/>
                    <a:pt x="3218" y="1053"/>
                  </a:cubicBezTo>
                  <a:cubicBezTo>
                    <a:pt x="3229" y="1040"/>
                    <a:pt x="3229" y="1040"/>
                    <a:pt x="3229" y="1040"/>
                  </a:cubicBezTo>
                  <a:cubicBezTo>
                    <a:pt x="3215" y="1023"/>
                    <a:pt x="3215" y="1023"/>
                    <a:pt x="3215" y="1023"/>
                  </a:cubicBezTo>
                  <a:cubicBezTo>
                    <a:pt x="3205" y="1016"/>
                    <a:pt x="3205" y="1016"/>
                    <a:pt x="3205" y="1016"/>
                  </a:cubicBezTo>
                  <a:cubicBezTo>
                    <a:pt x="3201" y="947"/>
                    <a:pt x="3201" y="947"/>
                    <a:pt x="3201" y="947"/>
                  </a:cubicBezTo>
                  <a:cubicBezTo>
                    <a:pt x="3218" y="824"/>
                    <a:pt x="3218" y="824"/>
                    <a:pt x="3218" y="824"/>
                  </a:cubicBezTo>
                  <a:cubicBezTo>
                    <a:pt x="3235" y="793"/>
                    <a:pt x="3235" y="793"/>
                    <a:pt x="3235" y="793"/>
                  </a:cubicBezTo>
                  <a:cubicBezTo>
                    <a:pt x="3266" y="766"/>
                    <a:pt x="3266" y="766"/>
                    <a:pt x="3266" y="766"/>
                  </a:cubicBezTo>
                  <a:cubicBezTo>
                    <a:pt x="3270" y="752"/>
                    <a:pt x="3270" y="752"/>
                    <a:pt x="3270" y="752"/>
                  </a:cubicBezTo>
                  <a:cubicBezTo>
                    <a:pt x="3263" y="732"/>
                    <a:pt x="3263" y="732"/>
                    <a:pt x="3263" y="732"/>
                  </a:cubicBezTo>
                  <a:cubicBezTo>
                    <a:pt x="3242" y="708"/>
                    <a:pt x="3242" y="708"/>
                    <a:pt x="3242" y="708"/>
                  </a:cubicBezTo>
                  <a:cubicBezTo>
                    <a:pt x="3222" y="653"/>
                    <a:pt x="3222" y="653"/>
                    <a:pt x="3222" y="653"/>
                  </a:cubicBezTo>
                  <a:cubicBezTo>
                    <a:pt x="3191" y="599"/>
                    <a:pt x="3191" y="599"/>
                    <a:pt x="3191" y="599"/>
                  </a:cubicBezTo>
                  <a:cubicBezTo>
                    <a:pt x="3164" y="571"/>
                    <a:pt x="3164" y="571"/>
                    <a:pt x="3164" y="571"/>
                  </a:cubicBezTo>
                  <a:cubicBezTo>
                    <a:pt x="3129" y="523"/>
                    <a:pt x="3129" y="523"/>
                    <a:pt x="3129" y="523"/>
                  </a:cubicBezTo>
                  <a:cubicBezTo>
                    <a:pt x="3116" y="472"/>
                    <a:pt x="3116" y="472"/>
                    <a:pt x="3116" y="472"/>
                  </a:cubicBezTo>
                  <a:cubicBezTo>
                    <a:pt x="3112" y="421"/>
                    <a:pt x="3112" y="421"/>
                    <a:pt x="3112" y="421"/>
                  </a:cubicBezTo>
                  <a:cubicBezTo>
                    <a:pt x="3119" y="387"/>
                    <a:pt x="3119" y="387"/>
                    <a:pt x="3119" y="387"/>
                  </a:cubicBezTo>
                  <a:cubicBezTo>
                    <a:pt x="3129" y="345"/>
                    <a:pt x="3129" y="345"/>
                    <a:pt x="3129" y="345"/>
                  </a:cubicBezTo>
                  <a:cubicBezTo>
                    <a:pt x="3150" y="315"/>
                    <a:pt x="3150" y="315"/>
                    <a:pt x="3150" y="315"/>
                  </a:cubicBezTo>
                  <a:cubicBezTo>
                    <a:pt x="3198" y="250"/>
                    <a:pt x="3198" y="250"/>
                    <a:pt x="3198" y="250"/>
                  </a:cubicBezTo>
                  <a:cubicBezTo>
                    <a:pt x="3229" y="195"/>
                    <a:pt x="3229" y="195"/>
                    <a:pt x="3229" y="195"/>
                  </a:cubicBezTo>
                  <a:cubicBezTo>
                    <a:pt x="3283" y="144"/>
                    <a:pt x="3283" y="144"/>
                    <a:pt x="3283" y="144"/>
                  </a:cubicBezTo>
                  <a:cubicBezTo>
                    <a:pt x="3355" y="89"/>
                    <a:pt x="3355" y="89"/>
                    <a:pt x="3355" y="89"/>
                  </a:cubicBezTo>
                  <a:cubicBezTo>
                    <a:pt x="3420" y="48"/>
                    <a:pt x="3420" y="48"/>
                    <a:pt x="3420" y="48"/>
                  </a:cubicBezTo>
                  <a:cubicBezTo>
                    <a:pt x="3430" y="34"/>
                    <a:pt x="3430" y="34"/>
                    <a:pt x="3430" y="34"/>
                  </a:cubicBezTo>
                  <a:cubicBezTo>
                    <a:pt x="3424" y="21"/>
                    <a:pt x="3424" y="21"/>
                    <a:pt x="3424" y="21"/>
                  </a:cubicBezTo>
                  <a:cubicBezTo>
                    <a:pt x="3400" y="7"/>
                    <a:pt x="3400" y="7"/>
                    <a:pt x="3400" y="7"/>
                  </a:cubicBezTo>
                  <a:cubicBezTo>
                    <a:pt x="3369" y="0"/>
                    <a:pt x="3369" y="0"/>
                    <a:pt x="3369" y="0"/>
                  </a:cubicBezTo>
                  <a:cubicBezTo>
                    <a:pt x="3324" y="21"/>
                    <a:pt x="3324" y="21"/>
                    <a:pt x="3324" y="21"/>
                  </a:cubicBezTo>
                  <a:cubicBezTo>
                    <a:pt x="3297" y="31"/>
                    <a:pt x="3297" y="31"/>
                    <a:pt x="3297" y="31"/>
                  </a:cubicBezTo>
                  <a:cubicBezTo>
                    <a:pt x="3174" y="120"/>
                    <a:pt x="3174" y="120"/>
                    <a:pt x="3174" y="120"/>
                  </a:cubicBezTo>
                  <a:cubicBezTo>
                    <a:pt x="3051" y="219"/>
                    <a:pt x="3051" y="219"/>
                    <a:pt x="3051" y="219"/>
                  </a:cubicBezTo>
                  <a:cubicBezTo>
                    <a:pt x="2958" y="284"/>
                    <a:pt x="2958" y="284"/>
                    <a:pt x="2958" y="284"/>
                  </a:cubicBezTo>
                  <a:cubicBezTo>
                    <a:pt x="2911" y="301"/>
                    <a:pt x="2911" y="301"/>
                    <a:pt x="2911" y="301"/>
                  </a:cubicBezTo>
                  <a:cubicBezTo>
                    <a:pt x="2842" y="332"/>
                    <a:pt x="2842" y="332"/>
                    <a:pt x="2842" y="332"/>
                  </a:cubicBezTo>
                  <a:cubicBezTo>
                    <a:pt x="2808" y="342"/>
                    <a:pt x="2808" y="342"/>
                    <a:pt x="2808" y="342"/>
                  </a:cubicBezTo>
                  <a:cubicBezTo>
                    <a:pt x="2767" y="349"/>
                    <a:pt x="2767" y="349"/>
                    <a:pt x="2767" y="349"/>
                  </a:cubicBezTo>
                  <a:cubicBezTo>
                    <a:pt x="2736" y="359"/>
                    <a:pt x="2736" y="359"/>
                    <a:pt x="2736" y="359"/>
                  </a:cubicBezTo>
                  <a:cubicBezTo>
                    <a:pt x="2712" y="359"/>
                    <a:pt x="2712" y="359"/>
                    <a:pt x="2712" y="359"/>
                  </a:cubicBezTo>
                  <a:cubicBezTo>
                    <a:pt x="2634" y="349"/>
                    <a:pt x="2634" y="349"/>
                    <a:pt x="2634" y="349"/>
                  </a:cubicBezTo>
                  <a:cubicBezTo>
                    <a:pt x="2569" y="339"/>
                    <a:pt x="2569" y="339"/>
                    <a:pt x="2569" y="339"/>
                  </a:cubicBezTo>
                  <a:cubicBezTo>
                    <a:pt x="2538" y="332"/>
                    <a:pt x="2538" y="332"/>
                    <a:pt x="2538" y="332"/>
                  </a:cubicBezTo>
                  <a:cubicBezTo>
                    <a:pt x="2521" y="325"/>
                    <a:pt x="2521" y="325"/>
                    <a:pt x="2521" y="325"/>
                  </a:cubicBezTo>
                  <a:cubicBezTo>
                    <a:pt x="2500" y="332"/>
                    <a:pt x="2500" y="332"/>
                    <a:pt x="2500" y="332"/>
                  </a:cubicBezTo>
                  <a:cubicBezTo>
                    <a:pt x="2487" y="345"/>
                    <a:pt x="2487" y="345"/>
                    <a:pt x="2487" y="345"/>
                  </a:cubicBezTo>
                  <a:cubicBezTo>
                    <a:pt x="2442" y="390"/>
                    <a:pt x="2442" y="390"/>
                    <a:pt x="2442" y="390"/>
                  </a:cubicBezTo>
                  <a:cubicBezTo>
                    <a:pt x="2418" y="441"/>
                    <a:pt x="2418" y="441"/>
                    <a:pt x="2418" y="441"/>
                  </a:cubicBezTo>
                  <a:cubicBezTo>
                    <a:pt x="2374" y="493"/>
                    <a:pt x="2374" y="493"/>
                    <a:pt x="2374" y="493"/>
                  </a:cubicBezTo>
                  <a:cubicBezTo>
                    <a:pt x="2316" y="561"/>
                    <a:pt x="2316" y="561"/>
                    <a:pt x="2316" y="561"/>
                  </a:cubicBezTo>
                  <a:cubicBezTo>
                    <a:pt x="2298" y="575"/>
                    <a:pt x="2298" y="575"/>
                    <a:pt x="2298" y="575"/>
                  </a:cubicBezTo>
                  <a:cubicBezTo>
                    <a:pt x="2264" y="599"/>
                    <a:pt x="2264" y="599"/>
                    <a:pt x="2264" y="599"/>
                  </a:cubicBezTo>
                  <a:cubicBezTo>
                    <a:pt x="2240" y="643"/>
                    <a:pt x="2240" y="643"/>
                    <a:pt x="2240" y="643"/>
                  </a:cubicBezTo>
                  <a:cubicBezTo>
                    <a:pt x="2186" y="746"/>
                    <a:pt x="2186" y="746"/>
                    <a:pt x="2186" y="746"/>
                  </a:cubicBezTo>
                  <a:cubicBezTo>
                    <a:pt x="2124" y="841"/>
                    <a:pt x="2124" y="841"/>
                    <a:pt x="2124" y="841"/>
                  </a:cubicBezTo>
                  <a:cubicBezTo>
                    <a:pt x="2100" y="889"/>
                    <a:pt x="2100" y="889"/>
                    <a:pt x="2100" y="889"/>
                  </a:cubicBezTo>
                  <a:cubicBezTo>
                    <a:pt x="2066" y="940"/>
                    <a:pt x="2066" y="940"/>
                    <a:pt x="2066" y="940"/>
                  </a:cubicBezTo>
                  <a:cubicBezTo>
                    <a:pt x="2039" y="988"/>
                    <a:pt x="2039" y="988"/>
                    <a:pt x="2039" y="988"/>
                  </a:cubicBezTo>
                  <a:cubicBezTo>
                    <a:pt x="1991" y="1050"/>
                    <a:pt x="1991" y="1050"/>
                    <a:pt x="1991" y="1050"/>
                  </a:cubicBezTo>
                  <a:cubicBezTo>
                    <a:pt x="1939" y="1112"/>
                    <a:pt x="1939" y="1112"/>
                    <a:pt x="1939" y="1112"/>
                  </a:cubicBezTo>
                  <a:cubicBezTo>
                    <a:pt x="1898" y="1163"/>
                    <a:pt x="1898" y="1163"/>
                    <a:pt x="1898" y="1163"/>
                  </a:cubicBezTo>
                  <a:cubicBezTo>
                    <a:pt x="1868" y="1197"/>
                    <a:pt x="1868" y="1197"/>
                    <a:pt x="1868" y="1197"/>
                  </a:cubicBezTo>
                  <a:cubicBezTo>
                    <a:pt x="1833" y="1218"/>
                    <a:pt x="1833" y="1218"/>
                    <a:pt x="1833" y="1218"/>
                  </a:cubicBezTo>
                  <a:cubicBezTo>
                    <a:pt x="1796" y="1252"/>
                    <a:pt x="1796" y="1252"/>
                    <a:pt x="1796" y="1252"/>
                  </a:cubicBezTo>
                  <a:cubicBezTo>
                    <a:pt x="1765" y="1269"/>
                    <a:pt x="1765" y="1269"/>
                    <a:pt x="1765" y="1269"/>
                  </a:cubicBezTo>
                  <a:cubicBezTo>
                    <a:pt x="1738" y="1289"/>
                    <a:pt x="1738" y="1289"/>
                    <a:pt x="1738" y="1289"/>
                  </a:cubicBezTo>
                  <a:cubicBezTo>
                    <a:pt x="1721" y="1313"/>
                    <a:pt x="1721" y="1313"/>
                    <a:pt x="1721" y="1313"/>
                  </a:cubicBezTo>
                  <a:cubicBezTo>
                    <a:pt x="1679" y="1334"/>
                    <a:pt x="1679" y="1334"/>
                    <a:pt x="1679" y="1334"/>
                  </a:cubicBezTo>
                  <a:cubicBezTo>
                    <a:pt x="1601" y="1347"/>
                    <a:pt x="1601" y="1347"/>
                    <a:pt x="1601" y="1347"/>
                  </a:cubicBezTo>
                  <a:cubicBezTo>
                    <a:pt x="1570" y="1354"/>
                    <a:pt x="1570" y="1354"/>
                    <a:pt x="1570" y="1354"/>
                  </a:cubicBezTo>
                  <a:cubicBezTo>
                    <a:pt x="1522" y="1358"/>
                    <a:pt x="1522" y="1358"/>
                    <a:pt x="1522" y="1358"/>
                  </a:cubicBezTo>
                  <a:cubicBezTo>
                    <a:pt x="1481" y="1365"/>
                    <a:pt x="1481" y="1365"/>
                    <a:pt x="1481" y="1365"/>
                  </a:cubicBezTo>
                  <a:cubicBezTo>
                    <a:pt x="1423" y="1365"/>
                    <a:pt x="1423" y="1365"/>
                    <a:pt x="1423" y="1365"/>
                  </a:cubicBezTo>
                  <a:cubicBezTo>
                    <a:pt x="1368" y="1365"/>
                    <a:pt x="1368" y="1365"/>
                    <a:pt x="1368" y="1365"/>
                  </a:cubicBezTo>
                  <a:cubicBezTo>
                    <a:pt x="1310" y="1344"/>
                    <a:pt x="1310" y="1344"/>
                    <a:pt x="1310" y="1344"/>
                  </a:cubicBezTo>
                  <a:cubicBezTo>
                    <a:pt x="1255" y="1320"/>
                    <a:pt x="1255" y="1320"/>
                    <a:pt x="1255" y="1320"/>
                  </a:cubicBezTo>
                  <a:cubicBezTo>
                    <a:pt x="1208" y="1300"/>
                    <a:pt x="1208" y="1300"/>
                    <a:pt x="1208" y="1300"/>
                  </a:cubicBezTo>
                  <a:cubicBezTo>
                    <a:pt x="1156" y="1289"/>
                    <a:pt x="1156" y="1289"/>
                    <a:pt x="1156" y="1289"/>
                  </a:cubicBezTo>
                  <a:cubicBezTo>
                    <a:pt x="1129" y="1286"/>
                    <a:pt x="1129" y="1286"/>
                    <a:pt x="1129" y="1286"/>
                  </a:cubicBezTo>
                  <a:cubicBezTo>
                    <a:pt x="1112" y="1289"/>
                    <a:pt x="1112" y="1289"/>
                    <a:pt x="1112" y="1289"/>
                  </a:cubicBezTo>
                  <a:cubicBezTo>
                    <a:pt x="1095" y="1303"/>
                    <a:pt x="1095" y="1303"/>
                    <a:pt x="1095" y="1303"/>
                  </a:cubicBezTo>
                  <a:cubicBezTo>
                    <a:pt x="1040" y="1334"/>
                    <a:pt x="1040" y="1334"/>
                    <a:pt x="1040" y="1334"/>
                  </a:cubicBezTo>
                  <a:cubicBezTo>
                    <a:pt x="1013" y="1358"/>
                    <a:pt x="1013" y="1358"/>
                    <a:pt x="1013" y="1358"/>
                  </a:cubicBezTo>
                  <a:cubicBezTo>
                    <a:pt x="941" y="1385"/>
                    <a:pt x="941" y="1385"/>
                    <a:pt x="941" y="1385"/>
                  </a:cubicBezTo>
                  <a:cubicBezTo>
                    <a:pt x="883" y="1399"/>
                    <a:pt x="883" y="1399"/>
                    <a:pt x="883" y="1399"/>
                  </a:cubicBezTo>
                  <a:cubicBezTo>
                    <a:pt x="835" y="1399"/>
                    <a:pt x="835" y="1399"/>
                    <a:pt x="835" y="1399"/>
                  </a:cubicBezTo>
                  <a:cubicBezTo>
                    <a:pt x="773" y="1395"/>
                    <a:pt x="773" y="1395"/>
                    <a:pt x="773" y="1395"/>
                  </a:cubicBezTo>
                  <a:cubicBezTo>
                    <a:pt x="729" y="1371"/>
                    <a:pt x="729" y="1371"/>
                    <a:pt x="729" y="1371"/>
                  </a:cubicBezTo>
                  <a:cubicBezTo>
                    <a:pt x="667" y="1330"/>
                    <a:pt x="667" y="1330"/>
                    <a:pt x="667" y="1330"/>
                  </a:cubicBezTo>
                  <a:cubicBezTo>
                    <a:pt x="650" y="1324"/>
                    <a:pt x="650" y="1324"/>
                    <a:pt x="650" y="1324"/>
                  </a:cubicBezTo>
                  <a:cubicBezTo>
                    <a:pt x="630" y="1327"/>
                    <a:pt x="630" y="1327"/>
                    <a:pt x="630" y="1327"/>
                  </a:cubicBezTo>
                  <a:cubicBezTo>
                    <a:pt x="609" y="1334"/>
                    <a:pt x="609" y="1334"/>
                    <a:pt x="609" y="1334"/>
                  </a:cubicBezTo>
                  <a:cubicBezTo>
                    <a:pt x="582" y="1365"/>
                    <a:pt x="582" y="1365"/>
                    <a:pt x="582" y="1365"/>
                  </a:cubicBezTo>
                  <a:cubicBezTo>
                    <a:pt x="537" y="1409"/>
                    <a:pt x="537" y="1409"/>
                    <a:pt x="537" y="1409"/>
                  </a:cubicBezTo>
                  <a:cubicBezTo>
                    <a:pt x="493" y="1450"/>
                    <a:pt x="493" y="1450"/>
                    <a:pt x="493" y="1450"/>
                  </a:cubicBezTo>
                  <a:cubicBezTo>
                    <a:pt x="476" y="1484"/>
                    <a:pt x="476" y="1484"/>
                    <a:pt x="476" y="1484"/>
                  </a:cubicBezTo>
                  <a:cubicBezTo>
                    <a:pt x="441" y="1505"/>
                    <a:pt x="441" y="1505"/>
                    <a:pt x="441" y="1505"/>
                  </a:cubicBezTo>
                  <a:cubicBezTo>
                    <a:pt x="421" y="1522"/>
                    <a:pt x="421" y="1522"/>
                    <a:pt x="421" y="1522"/>
                  </a:cubicBezTo>
                  <a:cubicBezTo>
                    <a:pt x="366" y="1590"/>
                    <a:pt x="366" y="1590"/>
                    <a:pt x="366" y="1590"/>
                  </a:cubicBezTo>
                  <a:cubicBezTo>
                    <a:pt x="329" y="1638"/>
                    <a:pt x="329" y="1638"/>
                    <a:pt x="329" y="1638"/>
                  </a:cubicBezTo>
                  <a:cubicBezTo>
                    <a:pt x="257" y="1707"/>
                    <a:pt x="257" y="1707"/>
                    <a:pt x="257" y="1707"/>
                  </a:cubicBezTo>
                  <a:cubicBezTo>
                    <a:pt x="233" y="1737"/>
                    <a:pt x="233" y="1737"/>
                    <a:pt x="233" y="1737"/>
                  </a:cubicBezTo>
                  <a:cubicBezTo>
                    <a:pt x="192" y="1809"/>
                    <a:pt x="192" y="1809"/>
                    <a:pt x="192" y="1809"/>
                  </a:cubicBezTo>
                  <a:cubicBezTo>
                    <a:pt x="147" y="1881"/>
                    <a:pt x="147" y="1881"/>
                    <a:pt x="147" y="1881"/>
                  </a:cubicBezTo>
                  <a:cubicBezTo>
                    <a:pt x="103" y="1946"/>
                    <a:pt x="103" y="1946"/>
                    <a:pt x="103" y="1946"/>
                  </a:cubicBezTo>
                  <a:cubicBezTo>
                    <a:pt x="58" y="2042"/>
                    <a:pt x="58" y="2042"/>
                    <a:pt x="58" y="2042"/>
                  </a:cubicBezTo>
                  <a:cubicBezTo>
                    <a:pt x="31" y="2107"/>
                    <a:pt x="31" y="2107"/>
                    <a:pt x="31" y="2107"/>
                  </a:cubicBezTo>
                  <a:cubicBezTo>
                    <a:pt x="24" y="2148"/>
                    <a:pt x="24" y="2148"/>
                    <a:pt x="24" y="2148"/>
                  </a:cubicBezTo>
                  <a:cubicBezTo>
                    <a:pt x="11" y="2220"/>
                    <a:pt x="11" y="2220"/>
                    <a:pt x="11" y="2220"/>
                  </a:cubicBezTo>
                  <a:cubicBezTo>
                    <a:pt x="0" y="2261"/>
                    <a:pt x="0" y="2261"/>
                    <a:pt x="0" y="2261"/>
                  </a:cubicBezTo>
                  <a:cubicBezTo>
                    <a:pt x="14" y="2267"/>
                    <a:pt x="14" y="2267"/>
                    <a:pt x="14" y="2267"/>
                  </a:cubicBezTo>
                  <a:cubicBezTo>
                    <a:pt x="16" y="2281"/>
                    <a:pt x="16" y="2281"/>
                    <a:pt x="16" y="2281"/>
                  </a:cubicBezTo>
                  <a:cubicBezTo>
                    <a:pt x="24" y="2288"/>
                    <a:pt x="24" y="2288"/>
                    <a:pt x="24" y="2288"/>
                  </a:cubicBezTo>
                  <a:cubicBezTo>
                    <a:pt x="24" y="2300"/>
                    <a:pt x="24" y="2300"/>
                    <a:pt x="24" y="2300"/>
                  </a:cubicBezTo>
                  <a:cubicBezTo>
                    <a:pt x="24" y="2312"/>
                    <a:pt x="24" y="2312"/>
                    <a:pt x="24" y="2312"/>
                  </a:cubicBezTo>
                  <a:cubicBezTo>
                    <a:pt x="31" y="2320"/>
                    <a:pt x="31" y="2320"/>
                    <a:pt x="31" y="2320"/>
                  </a:cubicBezTo>
                  <a:cubicBezTo>
                    <a:pt x="38" y="2310"/>
                    <a:pt x="38" y="2310"/>
                    <a:pt x="38" y="2310"/>
                  </a:cubicBezTo>
                  <a:cubicBezTo>
                    <a:pt x="45" y="2303"/>
                    <a:pt x="45" y="2303"/>
                    <a:pt x="45" y="2303"/>
                  </a:cubicBezTo>
                  <a:cubicBezTo>
                    <a:pt x="38" y="2271"/>
                    <a:pt x="38" y="2271"/>
                    <a:pt x="38" y="2271"/>
                  </a:cubicBezTo>
                  <a:cubicBezTo>
                    <a:pt x="40" y="2250"/>
                    <a:pt x="40" y="2250"/>
                    <a:pt x="40" y="2250"/>
                  </a:cubicBezTo>
                  <a:cubicBezTo>
                    <a:pt x="50" y="2245"/>
                    <a:pt x="50" y="2245"/>
                    <a:pt x="50" y="2245"/>
                  </a:cubicBezTo>
                  <a:cubicBezTo>
                    <a:pt x="57" y="2240"/>
                    <a:pt x="57" y="2240"/>
                    <a:pt x="57" y="2240"/>
                  </a:cubicBezTo>
                  <a:cubicBezTo>
                    <a:pt x="57" y="2204"/>
                    <a:pt x="57" y="2204"/>
                    <a:pt x="57" y="2204"/>
                  </a:cubicBezTo>
                  <a:cubicBezTo>
                    <a:pt x="60" y="2163"/>
                    <a:pt x="60" y="2163"/>
                    <a:pt x="60" y="2163"/>
                  </a:cubicBezTo>
                  <a:cubicBezTo>
                    <a:pt x="67" y="2146"/>
                    <a:pt x="67" y="2146"/>
                    <a:pt x="67" y="2146"/>
                  </a:cubicBezTo>
                  <a:cubicBezTo>
                    <a:pt x="74" y="2141"/>
                    <a:pt x="74" y="2141"/>
                    <a:pt x="74" y="2141"/>
                  </a:cubicBezTo>
                  <a:cubicBezTo>
                    <a:pt x="81" y="2143"/>
                    <a:pt x="81" y="2143"/>
                    <a:pt x="81" y="2143"/>
                  </a:cubicBezTo>
                  <a:cubicBezTo>
                    <a:pt x="89" y="2148"/>
                    <a:pt x="89" y="2148"/>
                    <a:pt x="89" y="2148"/>
                  </a:cubicBezTo>
                  <a:cubicBezTo>
                    <a:pt x="101" y="2163"/>
                    <a:pt x="101" y="2163"/>
                    <a:pt x="101" y="2163"/>
                  </a:cubicBezTo>
                  <a:cubicBezTo>
                    <a:pt x="120" y="2184"/>
                    <a:pt x="120" y="2184"/>
                    <a:pt x="120" y="2184"/>
                  </a:cubicBezTo>
                  <a:cubicBezTo>
                    <a:pt x="128" y="2199"/>
                    <a:pt x="128" y="2199"/>
                    <a:pt x="128" y="2199"/>
                  </a:cubicBezTo>
                  <a:cubicBezTo>
                    <a:pt x="125" y="2213"/>
                    <a:pt x="125" y="2213"/>
                    <a:pt x="125" y="2213"/>
                  </a:cubicBezTo>
                  <a:cubicBezTo>
                    <a:pt x="128" y="2250"/>
                    <a:pt x="128" y="2250"/>
                    <a:pt x="128" y="2250"/>
                  </a:cubicBezTo>
                  <a:cubicBezTo>
                    <a:pt x="130" y="2271"/>
                    <a:pt x="130" y="2271"/>
                    <a:pt x="130" y="2271"/>
                  </a:cubicBezTo>
                  <a:cubicBezTo>
                    <a:pt x="140" y="2291"/>
                    <a:pt x="140" y="2291"/>
                    <a:pt x="140" y="2291"/>
                  </a:cubicBezTo>
                  <a:cubicBezTo>
                    <a:pt x="152" y="2305"/>
                    <a:pt x="152" y="2305"/>
                    <a:pt x="152" y="2305"/>
                  </a:cubicBezTo>
                  <a:cubicBezTo>
                    <a:pt x="164" y="2332"/>
                    <a:pt x="164" y="2332"/>
                    <a:pt x="164" y="2332"/>
                  </a:cubicBezTo>
                  <a:cubicBezTo>
                    <a:pt x="171" y="2349"/>
                    <a:pt x="171" y="2349"/>
                    <a:pt x="171" y="2349"/>
                  </a:cubicBezTo>
                  <a:cubicBezTo>
                    <a:pt x="183" y="2373"/>
                    <a:pt x="183" y="2373"/>
                    <a:pt x="183" y="2373"/>
                  </a:cubicBezTo>
                  <a:cubicBezTo>
                    <a:pt x="188" y="2385"/>
                    <a:pt x="188" y="2385"/>
                    <a:pt x="188" y="2385"/>
                  </a:cubicBezTo>
                  <a:cubicBezTo>
                    <a:pt x="200" y="2395"/>
                    <a:pt x="200" y="2395"/>
                    <a:pt x="200" y="2395"/>
                  </a:cubicBezTo>
                  <a:cubicBezTo>
                    <a:pt x="222" y="2412"/>
                    <a:pt x="222" y="2412"/>
                    <a:pt x="222" y="2412"/>
                  </a:cubicBezTo>
                  <a:cubicBezTo>
                    <a:pt x="241" y="2412"/>
                    <a:pt x="241" y="2412"/>
                    <a:pt x="241" y="2412"/>
                  </a:cubicBezTo>
                  <a:cubicBezTo>
                    <a:pt x="246" y="2397"/>
                    <a:pt x="246" y="2397"/>
                    <a:pt x="246" y="2397"/>
                  </a:cubicBezTo>
                  <a:cubicBezTo>
                    <a:pt x="261" y="2383"/>
                    <a:pt x="261" y="2383"/>
                    <a:pt x="261" y="2383"/>
                  </a:cubicBezTo>
                  <a:cubicBezTo>
                    <a:pt x="273" y="2375"/>
                    <a:pt x="273" y="2375"/>
                    <a:pt x="273" y="2375"/>
                  </a:cubicBezTo>
                  <a:cubicBezTo>
                    <a:pt x="280" y="2371"/>
                    <a:pt x="280" y="2371"/>
                    <a:pt x="280" y="2371"/>
                  </a:cubicBezTo>
                  <a:cubicBezTo>
                    <a:pt x="302" y="2356"/>
                    <a:pt x="302" y="2356"/>
                    <a:pt x="302" y="2356"/>
                  </a:cubicBezTo>
                  <a:cubicBezTo>
                    <a:pt x="316" y="2351"/>
                    <a:pt x="316" y="2351"/>
                    <a:pt x="316" y="2351"/>
                  </a:cubicBezTo>
                  <a:cubicBezTo>
                    <a:pt x="323" y="2351"/>
                    <a:pt x="323" y="2351"/>
                    <a:pt x="323" y="2351"/>
                  </a:cubicBezTo>
                  <a:cubicBezTo>
                    <a:pt x="328" y="2356"/>
                    <a:pt x="328" y="2356"/>
                    <a:pt x="328" y="2356"/>
                  </a:cubicBezTo>
                  <a:cubicBezTo>
                    <a:pt x="345" y="2363"/>
                    <a:pt x="345" y="2363"/>
                    <a:pt x="345" y="2363"/>
                  </a:cubicBezTo>
                  <a:cubicBezTo>
                    <a:pt x="362" y="2380"/>
                    <a:pt x="362" y="2380"/>
                    <a:pt x="362" y="2380"/>
                  </a:cubicBezTo>
                  <a:cubicBezTo>
                    <a:pt x="367" y="2387"/>
                    <a:pt x="367" y="2387"/>
                    <a:pt x="367" y="2387"/>
                  </a:cubicBezTo>
                  <a:cubicBezTo>
                    <a:pt x="379" y="2400"/>
                    <a:pt x="379" y="2400"/>
                    <a:pt x="379" y="2400"/>
                  </a:cubicBezTo>
                  <a:cubicBezTo>
                    <a:pt x="396" y="2397"/>
                    <a:pt x="396" y="2397"/>
                    <a:pt x="396" y="2397"/>
                  </a:cubicBezTo>
                  <a:cubicBezTo>
                    <a:pt x="408" y="2380"/>
                    <a:pt x="408" y="2380"/>
                    <a:pt x="408" y="2380"/>
                  </a:cubicBezTo>
                  <a:cubicBezTo>
                    <a:pt x="415" y="2371"/>
                    <a:pt x="415" y="2371"/>
                    <a:pt x="415" y="2371"/>
                  </a:cubicBezTo>
                  <a:cubicBezTo>
                    <a:pt x="413" y="2346"/>
                    <a:pt x="413" y="2346"/>
                    <a:pt x="413" y="2346"/>
                  </a:cubicBezTo>
                  <a:cubicBezTo>
                    <a:pt x="406" y="2332"/>
                    <a:pt x="406" y="2332"/>
                    <a:pt x="406" y="2332"/>
                  </a:cubicBezTo>
                  <a:cubicBezTo>
                    <a:pt x="398" y="2317"/>
                    <a:pt x="398" y="2317"/>
                    <a:pt x="398" y="2317"/>
                  </a:cubicBezTo>
                  <a:cubicBezTo>
                    <a:pt x="381" y="2315"/>
                    <a:pt x="381" y="2315"/>
                    <a:pt x="381" y="2315"/>
                  </a:cubicBezTo>
                  <a:cubicBezTo>
                    <a:pt x="352" y="2315"/>
                    <a:pt x="352" y="2315"/>
                    <a:pt x="352" y="2315"/>
                  </a:cubicBezTo>
                  <a:cubicBezTo>
                    <a:pt x="348" y="2308"/>
                    <a:pt x="348" y="2308"/>
                    <a:pt x="348" y="2308"/>
                  </a:cubicBezTo>
                  <a:cubicBezTo>
                    <a:pt x="352" y="2293"/>
                    <a:pt x="352" y="2293"/>
                    <a:pt x="352" y="2293"/>
                  </a:cubicBezTo>
                  <a:cubicBezTo>
                    <a:pt x="357" y="2293"/>
                    <a:pt x="357" y="2293"/>
                    <a:pt x="357" y="2293"/>
                  </a:cubicBezTo>
                  <a:cubicBezTo>
                    <a:pt x="362" y="2286"/>
                    <a:pt x="362" y="2286"/>
                    <a:pt x="362" y="2286"/>
                  </a:cubicBezTo>
                  <a:cubicBezTo>
                    <a:pt x="367" y="2267"/>
                    <a:pt x="367" y="2267"/>
                    <a:pt x="367" y="2267"/>
                  </a:cubicBezTo>
                  <a:cubicBezTo>
                    <a:pt x="372" y="2254"/>
                    <a:pt x="372" y="2254"/>
                    <a:pt x="372" y="2254"/>
                  </a:cubicBezTo>
                  <a:cubicBezTo>
                    <a:pt x="374" y="2240"/>
                    <a:pt x="374" y="2240"/>
                    <a:pt x="374" y="2240"/>
                  </a:cubicBezTo>
                  <a:cubicBezTo>
                    <a:pt x="381" y="2233"/>
                    <a:pt x="381" y="2233"/>
                    <a:pt x="381" y="2233"/>
                  </a:cubicBezTo>
                  <a:cubicBezTo>
                    <a:pt x="393" y="2223"/>
                    <a:pt x="393" y="2223"/>
                    <a:pt x="393" y="2223"/>
                  </a:cubicBezTo>
                  <a:cubicBezTo>
                    <a:pt x="393" y="2208"/>
                    <a:pt x="393" y="2208"/>
                    <a:pt x="393" y="2208"/>
                  </a:cubicBezTo>
                  <a:cubicBezTo>
                    <a:pt x="384" y="2196"/>
                    <a:pt x="384" y="2196"/>
                    <a:pt x="384" y="2196"/>
                  </a:cubicBezTo>
                  <a:cubicBezTo>
                    <a:pt x="372" y="2187"/>
                    <a:pt x="372" y="2187"/>
                    <a:pt x="372" y="2187"/>
                  </a:cubicBezTo>
                  <a:cubicBezTo>
                    <a:pt x="362" y="2167"/>
                    <a:pt x="362" y="2167"/>
                    <a:pt x="362" y="2167"/>
                  </a:cubicBezTo>
                  <a:cubicBezTo>
                    <a:pt x="360" y="2153"/>
                    <a:pt x="360" y="2153"/>
                    <a:pt x="360" y="2153"/>
                  </a:cubicBezTo>
                  <a:cubicBezTo>
                    <a:pt x="362" y="2143"/>
                    <a:pt x="362" y="2143"/>
                    <a:pt x="362" y="2143"/>
                  </a:cubicBezTo>
                  <a:cubicBezTo>
                    <a:pt x="367" y="2138"/>
                    <a:pt x="367" y="2138"/>
                    <a:pt x="367" y="2138"/>
                  </a:cubicBezTo>
                  <a:cubicBezTo>
                    <a:pt x="374" y="2136"/>
                    <a:pt x="374" y="2136"/>
                    <a:pt x="374" y="2136"/>
                  </a:cubicBezTo>
                  <a:cubicBezTo>
                    <a:pt x="389" y="2119"/>
                    <a:pt x="389" y="2119"/>
                    <a:pt x="389" y="2119"/>
                  </a:cubicBezTo>
                  <a:cubicBezTo>
                    <a:pt x="396" y="2104"/>
                    <a:pt x="396" y="2104"/>
                    <a:pt x="396" y="2104"/>
                  </a:cubicBezTo>
                  <a:cubicBezTo>
                    <a:pt x="427" y="2095"/>
                    <a:pt x="427" y="2095"/>
                    <a:pt x="427" y="2095"/>
                  </a:cubicBezTo>
                  <a:cubicBezTo>
                    <a:pt x="444" y="2095"/>
                    <a:pt x="444" y="2095"/>
                    <a:pt x="444" y="2095"/>
                  </a:cubicBezTo>
                  <a:cubicBezTo>
                    <a:pt x="447" y="2085"/>
                    <a:pt x="447" y="2085"/>
                    <a:pt x="447" y="2085"/>
                  </a:cubicBezTo>
                  <a:cubicBezTo>
                    <a:pt x="464" y="2080"/>
                    <a:pt x="464" y="2080"/>
                    <a:pt x="464" y="2080"/>
                  </a:cubicBezTo>
                  <a:cubicBezTo>
                    <a:pt x="497" y="2078"/>
                    <a:pt x="497" y="2078"/>
                    <a:pt x="497" y="2078"/>
                  </a:cubicBezTo>
                  <a:cubicBezTo>
                    <a:pt x="512" y="2071"/>
                    <a:pt x="512" y="2071"/>
                    <a:pt x="512" y="2071"/>
                  </a:cubicBezTo>
                  <a:cubicBezTo>
                    <a:pt x="522" y="2059"/>
                    <a:pt x="522" y="2059"/>
                    <a:pt x="522" y="2059"/>
                  </a:cubicBezTo>
                  <a:cubicBezTo>
                    <a:pt x="529" y="2044"/>
                    <a:pt x="529" y="2044"/>
                    <a:pt x="529" y="2044"/>
                  </a:cubicBezTo>
                  <a:cubicBezTo>
                    <a:pt x="548" y="2030"/>
                    <a:pt x="548" y="2030"/>
                    <a:pt x="548" y="2030"/>
                  </a:cubicBezTo>
                  <a:cubicBezTo>
                    <a:pt x="575" y="2000"/>
                    <a:pt x="575" y="2000"/>
                    <a:pt x="575" y="2000"/>
                  </a:cubicBezTo>
                  <a:cubicBezTo>
                    <a:pt x="585" y="1986"/>
                    <a:pt x="585" y="1986"/>
                    <a:pt x="585" y="1986"/>
                  </a:cubicBezTo>
                  <a:cubicBezTo>
                    <a:pt x="587" y="1974"/>
                    <a:pt x="587" y="1974"/>
                    <a:pt x="587" y="1974"/>
                  </a:cubicBezTo>
                  <a:cubicBezTo>
                    <a:pt x="585" y="1957"/>
                    <a:pt x="585" y="1957"/>
                    <a:pt x="585" y="1957"/>
                  </a:cubicBezTo>
                  <a:cubicBezTo>
                    <a:pt x="587" y="1945"/>
                    <a:pt x="587" y="1945"/>
                    <a:pt x="587" y="1945"/>
                  </a:cubicBezTo>
                  <a:cubicBezTo>
                    <a:pt x="589" y="1923"/>
                    <a:pt x="589" y="1923"/>
                    <a:pt x="589" y="1923"/>
                  </a:cubicBezTo>
                  <a:cubicBezTo>
                    <a:pt x="599" y="1897"/>
                    <a:pt x="599" y="1897"/>
                    <a:pt x="599" y="1897"/>
                  </a:cubicBezTo>
                  <a:cubicBezTo>
                    <a:pt x="621" y="1860"/>
                    <a:pt x="621" y="1860"/>
                    <a:pt x="621" y="1860"/>
                  </a:cubicBezTo>
                  <a:cubicBezTo>
                    <a:pt x="633" y="1843"/>
                    <a:pt x="633" y="1843"/>
                    <a:pt x="633" y="1843"/>
                  </a:cubicBezTo>
                  <a:cubicBezTo>
                    <a:pt x="635" y="1829"/>
                    <a:pt x="635" y="1829"/>
                    <a:pt x="635" y="1829"/>
                  </a:cubicBezTo>
                  <a:cubicBezTo>
                    <a:pt x="638" y="1809"/>
                    <a:pt x="638" y="1809"/>
                    <a:pt x="638" y="1809"/>
                  </a:cubicBezTo>
                  <a:cubicBezTo>
                    <a:pt x="647" y="1788"/>
                    <a:pt x="647" y="1788"/>
                    <a:pt x="647" y="1788"/>
                  </a:cubicBezTo>
                  <a:cubicBezTo>
                    <a:pt x="664" y="1773"/>
                    <a:pt x="664" y="1773"/>
                    <a:pt x="664" y="1773"/>
                  </a:cubicBezTo>
                  <a:cubicBezTo>
                    <a:pt x="689" y="1773"/>
                    <a:pt x="689" y="1773"/>
                    <a:pt x="689" y="1773"/>
                  </a:cubicBezTo>
                  <a:cubicBezTo>
                    <a:pt x="703" y="1773"/>
                    <a:pt x="703" y="1773"/>
                    <a:pt x="703" y="1773"/>
                  </a:cubicBezTo>
                  <a:cubicBezTo>
                    <a:pt x="722" y="1773"/>
                    <a:pt x="722" y="1773"/>
                    <a:pt x="722" y="1773"/>
                  </a:cubicBezTo>
                  <a:cubicBezTo>
                    <a:pt x="742" y="1783"/>
                    <a:pt x="742" y="1783"/>
                    <a:pt x="742" y="1783"/>
                  </a:cubicBezTo>
                  <a:cubicBezTo>
                    <a:pt x="783" y="1761"/>
                    <a:pt x="783" y="1761"/>
                    <a:pt x="783" y="1761"/>
                  </a:cubicBezTo>
                  <a:cubicBezTo>
                    <a:pt x="802" y="1749"/>
                    <a:pt x="802" y="1749"/>
                    <a:pt x="802" y="1749"/>
                  </a:cubicBezTo>
                  <a:cubicBezTo>
                    <a:pt x="838" y="1742"/>
                    <a:pt x="838" y="1742"/>
                    <a:pt x="838" y="1742"/>
                  </a:cubicBezTo>
                  <a:cubicBezTo>
                    <a:pt x="860" y="1732"/>
                    <a:pt x="860" y="1732"/>
                    <a:pt x="860" y="1732"/>
                  </a:cubicBezTo>
                  <a:cubicBezTo>
                    <a:pt x="911" y="1727"/>
                    <a:pt x="911" y="1727"/>
                    <a:pt x="911" y="1727"/>
                  </a:cubicBezTo>
                  <a:cubicBezTo>
                    <a:pt x="959" y="1727"/>
                    <a:pt x="959" y="1727"/>
                    <a:pt x="959" y="1727"/>
                  </a:cubicBezTo>
                  <a:cubicBezTo>
                    <a:pt x="1022" y="1720"/>
                    <a:pt x="1022" y="1720"/>
                    <a:pt x="1022" y="1720"/>
                  </a:cubicBezTo>
                  <a:cubicBezTo>
                    <a:pt x="1054" y="1710"/>
                    <a:pt x="1054" y="1710"/>
                    <a:pt x="1054" y="1710"/>
                  </a:cubicBezTo>
                  <a:cubicBezTo>
                    <a:pt x="1085" y="1679"/>
                    <a:pt x="1085" y="1679"/>
                    <a:pt x="1085" y="1679"/>
                  </a:cubicBezTo>
                  <a:cubicBezTo>
                    <a:pt x="1090" y="1657"/>
                    <a:pt x="1090" y="1657"/>
                    <a:pt x="1090" y="1657"/>
                  </a:cubicBezTo>
                  <a:cubicBezTo>
                    <a:pt x="1104" y="1647"/>
                    <a:pt x="1104" y="1647"/>
                    <a:pt x="1104" y="1647"/>
                  </a:cubicBezTo>
                  <a:cubicBezTo>
                    <a:pt x="1109" y="1638"/>
                    <a:pt x="1109" y="1638"/>
                    <a:pt x="1109" y="1638"/>
                  </a:cubicBezTo>
                  <a:cubicBezTo>
                    <a:pt x="1136" y="1635"/>
                    <a:pt x="1136" y="1635"/>
                    <a:pt x="1136" y="1635"/>
                  </a:cubicBezTo>
                  <a:cubicBezTo>
                    <a:pt x="1153" y="1638"/>
                    <a:pt x="1153" y="1638"/>
                    <a:pt x="1153" y="1638"/>
                  </a:cubicBezTo>
                  <a:cubicBezTo>
                    <a:pt x="1158" y="1643"/>
                    <a:pt x="1158" y="1643"/>
                    <a:pt x="1158" y="1643"/>
                  </a:cubicBezTo>
                  <a:cubicBezTo>
                    <a:pt x="1160" y="1647"/>
                    <a:pt x="1160" y="1647"/>
                    <a:pt x="1160" y="1647"/>
                  </a:cubicBezTo>
                  <a:cubicBezTo>
                    <a:pt x="1165" y="1655"/>
                    <a:pt x="1165" y="1655"/>
                    <a:pt x="1165" y="1655"/>
                  </a:cubicBezTo>
                  <a:cubicBezTo>
                    <a:pt x="1189" y="1664"/>
                    <a:pt x="1189" y="1664"/>
                    <a:pt x="1189" y="1664"/>
                  </a:cubicBezTo>
                  <a:cubicBezTo>
                    <a:pt x="1189" y="1657"/>
                    <a:pt x="1189" y="1657"/>
                    <a:pt x="1189" y="1657"/>
                  </a:cubicBezTo>
                  <a:cubicBezTo>
                    <a:pt x="1201" y="1645"/>
                    <a:pt x="1201" y="1645"/>
                    <a:pt x="1201" y="1645"/>
                  </a:cubicBezTo>
                  <a:cubicBezTo>
                    <a:pt x="1216" y="1633"/>
                    <a:pt x="1216" y="1633"/>
                    <a:pt x="1216" y="1633"/>
                  </a:cubicBezTo>
                  <a:cubicBezTo>
                    <a:pt x="1230" y="1630"/>
                    <a:pt x="1230" y="1630"/>
                    <a:pt x="1230" y="1630"/>
                  </a:cubicBezTo>
                  <a:cubicBezTo>
                    <a:pt x="1254" y="1628"/>
                    <a:pt x="1254" y="1628"/>
                    <a:pt x="1254" y="1628"/>
                  </a:cubicBezTo>
                  <a:cubicBezTo>
                    <a:pt x="1259" y="1616"/>
                    <a:pt x="1259" y="1616"/>
                    <a:pt x="1259" y="1616"/>
                  </a:cubicBezTo>
                  <a:cubicBezTo>
                    <a:pt x="1266" y="1606"/>
                    <a:pt x="1266" y="1606"/>
                    <a:pt x="1266" y="1606"/>
                  </a:cubicBezTo>
                  <a:cubicBezTo>
                    <a:pt x="1279" y="1599"/>
                    <a:pt x="1279" y="1599"/>
                    <a:pt x="1279" y="1599"/>
                  </a:cubicBezTo>
                  <a:cubicBezTo>
                    <a:pt x="1288" y="1589"/>
                    <a:pt x="1288" y="1589"/>
                    <a:pt x="1288" y="1589"/>
                  </a:cubicBezTo>
                  <a:cubicBezTo>
                    <a:pt x="1303" y="1589"/>
                    <a:pt x="1303" y="1589"/>
                    <a:pt x="1303" y="1589"/>
                  </a:cubicBezTo>
                  <a:cubicBezTo>
                    <a:pt x="1310" y="1599"/>
                    <a:pt x="1310" y="1599"/>
                    <a:pt x="1310" y="1599"/>
                  </a:cubicBezTo>
                  <a:cubicBezTo>
                    <a:pt x="1310" y="1606"/>
                    <a:pt x="1310" y="1606"/>
                    <a:pt x="1310" y="1606"/>
                  </a:cubicBezTo>
                  <a:cubicBezTo>
                    <a:pt x="1325" y="1623"/>
                    <a:pt x="1325" y="1623"/>
                    <a:pt x="1325" y="1623"/>
                  </a:cubicBezTo>
                  <a:cubicBezTo>
                    <a:pt x="1320" y="1638"/>
                    <a:pt x="1320" y="1638"/>
                    <a:pt x="1320" y="1638"/>
                  </a:cubicBezTo>
                  <a:cubicBezTo>
                    <a:pt x="1354" y="1640"/>
                    <a:pt x="1354" y="1640"/>
                    <a:pt x="1354" y="1640"/>
                  </a:cubicBezTo>
                  <a:cubicBezTo>
                    <a:pt x="1375" y="1647"/>
                    <a:pt x="1375" y="1647"/>
                    <a:pt x="1375" y="1647"/>
                  </a:cubicBezTo>
                  <a:cubicBezTo>
                    <a:pt x="1383" y="1647"/>
                    <a:pt x="1383" y="1647"/>
                    <a:pt x="1383" y="1647"/>
                  </a:cubicBezTo>
                  <a:cubicBezTo>
                    <a:pt x="1390" y="1655"/>
                    <a:pt x="1390" y="1655"/>
                    <a:pt x="1390" y="1655"/>
                  </a:cubicBezTo>
                  <a:cubicBezTo>
                    <a:pt x="1400" y="1660"/>
                    <a:pt x="1400" y="1660"/>
                    <a:pt x="1400" y="1660"/>
                  </a:cubicBezTo>
                  <a:cubicBezTo>
                    <a:pt x="1414" y="1662"/>
                    <a:pt x="1414" y="1662"/>
                    <a:pt x="1414" y="1662"/>
                  </a:cubicBezTo>
                  <a:cubicBezTo>
                    <a:pt x="1424" y="1655"/>
                    <a:pt x="1424" y="1655"/>
                    <a:pt x="1424" y="1655"/>
                  </a:cubicBezTo>
                  <a:cubicBezTo>
                    <a:pt x="1441" y="1645"/>
                    <a:pt x="1441" y="1645"/>
                    <a:pt x="1441" y="1645"/>
                  </a:cubicBezTo>
                  <a:cubicBezTo>
                    <a:pt x="1445" y="1643"/>
                    <a:pt x="1445" y="1643"/>
                    <a:pt x="1445" y="1643"/>
                  </a:cubicBezTo>
                  <a:cubicBezTo>
                    <a:pt x="1472" y="1647"/>
                    <a:pt x="1472" y="1647"/>
                    <a:pt x="1472" y="1647"/>
                  </a:cubicBezTo>
                  <a:cubicBezTo>
                    <a:pt x="1489" y="1652"/>
                    <a:pt x="1489" y="1652"/>
                    <a:pt x="1489" y="1652"/>
                  </a:cubicBezTo>
                  <a:cubicBezTo>
                    <a:pt x="1494" y="1657"/>
                    <a:pt x="1494" y="1657"/>
                    <a:pt x="1494" y="1657"/>
                  </a:cubicBezTo>
                  <a:cubicBezTo>
                    <a:pt x="1511" y="1667"/>
                    <a:pt x="1511" y="1667"/>
                    <a:pt x="1511" y="1667"/>
                  </a:cubicBezTo>
                  <a:cubicBezTo>
                    <a:pt x="1559" y="1669"/>
                    <a:pt x="1559" y="1669"/>
                    <a:pt x="1559" y="1669"/>
                  </a:cubicBezTo>
                  <a:cubicBezTo>
                    <a:pt x="1583" y="1672"/>
                    <a:pt x="1583" y="1672"/>
                    <a:pt x="1583" y="1672"/>
                  </a:cubicBezTo>
                  <a:cubicBezTo>
                    <a:pt x="1627" y="1662"/>
                    <a:pt x="1627" y="1662"/>
                    <a:pt x="1627" y="1662"/>
                  </a:cubicBezTo>
                  <a:cubicBezTo>
                    <a:pt x="1673" y="1655"/>
                    <a:pt x="1673" y="1655"/>
                    <a:pt x="1673" y="1655"/>
                  </a:cubicBezTo>
                  <a:cubicBezTo>
                    <a:pt x="1687" y="1643"/>
                    <a:pt x="1687" y="1643"/>
                    <a:pt x="1687" y="1643"/>
                  </a:cubicBezTo>
                  <a:cubicBezTo>
                    <a:pt x="1709" y="1643"/>
                    <a:pt x="1709" y="1643"/>
                    <a:pt x="1709" y="1643"/>
                  </a:cubicBezTo>
                  <a:cubicBezTo>
                    <a:pt x="1726" y="1630"/>
                    <a:pt x="1726" y="1630"/>
                    <a:pt x="1726" y="1630"/>
                  </a:cubicBezTo>
                  <a:cubicBezTo>
                    <a:pt x="1765" y="1630"/>
                    <a:pt x="1765" y="1630"/>
                    <a:pt x="1765" y="1630"/>
                  </a:cubicBezTo>
                  <a:cubicBezTo>
                    <a:pt x="1803" y="1633"/>
                    <a:pt x="1803" y="1633"/>
                    <a:pt x="1803" y="1633"/>
                  </a:cubicBezTo>
                  <a:cubicBezTo>
                    <a:pt x="1847" y="1643"/>
                    <a:pt x="1847" y="1643"/>
                    <a:pt x="1847" y="1643"/>
                  </a:cubicBezTo>
                  <a:cubicBezTo>
                    <a:pt x="1886" y="1638"/>
                    <a:pt x="1886" y="1638"/>
                    <a:pt x="1886" y="1638"/>
                  </a:cubicBezTo>
                  <a:cubicBezTo>
                    <a:pt x="1910" y="1630"/>
                    <a:pt x="1910" y="1630"/>
                    <a:pt x="1910" y="1630"/>
                  </a:cubicBezTo>
                  <a:cubicBezTo>
                    <a:pt x="1924" y="1628"/>
                    <a:pt x="1924" y="1628"/>
                    <a:pt x="1924" y="1628"/>
                  </a:cubicBezTo>
                  <a:cubicBezTo>
                    <a:pt x="1948" y="1618"/>
                    <a:pt x="1948" y="1618"/>
                    <a:pt x="1948" y="1618"/>
                  </a:cubicBezTo>
                  <a:cubicBezTo>
                    <a:pt x="1977" y="1606"/>
                    <a:pt x="1977" y="1606"/>
                    <a:pt x="1977" y="1606"/>
                  </a:cubicBezTo>
                  <a:cubicBezTo>
                    <a:pt x="1999" y="1582"/>
                    <a:pt x="1999" y="1582"/>
                    <a:pt x="1999" y="1582"/>
                  </a:cubicBezTo>
                  <a:cubicBezTo>
                    <a:pt x="2023" y="1570"/>
                    <a:pt x="2023" y="1570"/>
                    <a:pt x="2023" y="1570"/>
                  </a:cubicBezTo>
                  <a:cubicBezTo>
                    <a:pt x="2031" y="1573"/>
                    <a:pt x="2031" y="1573"/>
                    <a:pt x="2031" y="1573"/>
                  </a:cubicBezTo>
                  <a:cubicBezTo>
                    <a:pt x="2040" y="1580"/>
                    <a:pt x="2040" y="1580"/>
                    <a:pt x="2040" y="1580"/>
                  </a:cubicBezTo>
                  <a:cubicBezTo>
                    <a:pt x="2045" y="1594"/>
                    <a:pt x="2045" y="1594"/>
                    <a:pt x="2045" y="1594"/>
                  </a:cubicBezTo>
                  <a:cubicBezTo>
                    <a:pt x="2072" y="1606"/>
                    <a:pt x="2072" y="1606"/>
                    <a:pt x="2072" y="1606"/>
                  </a:cubicBezTo>
                  <a:cubicBezTo>
                    <a:pt x="2091" y="1609"/>
                    <a:pt x="2091" y="1609"/>
                    <a:pt x="2091" y="1609"/>
                  </a:cubicBezTo>
                  <a:cubicBezTo>
                    <a:pt x="2106" y="1609"/>
                    <a:pt x="2106" y="1609"/>
                    <a:pt x="2106" y="1609"/>
                  </a:cubicBezTo>
                  <a:cubicBezTo>
                    <a:pt x="2142" y="1594"/>
                    <a:pt x="2142" y="1594"/>
                    <a:pt x="2142" y="1594"/>
                  </a:cubicBezTo>
                  <a:cubicBezTo>
                    <a:pt x="2147" y="1580"/>
                    <a:pt x="2147" y="1580"/>
                    <a:pt x="2147" y="1580"/>
                  </a:cubicBezTo>
                  <a:cubicBezTo>
                    <a:pt x="2152" y="1565"/>
                    <a:pt x="2152" y="1565"/>
                    <a:pt x="2152" y="1565"/>
                  </a:cubicBezTo>
                  <a:cubicBezTo>
                    <a:pt x="2156" y="1553"/>
                    <a:pt x="2156" y="1553"/>
                    <a:pt x="2156" y="1553"/>
                  </a:cubicBezTo>
                  <a:cubicBezTo>
                    <a:pt x="2159" y="1546"/>
                    <a:pt x="2159" y="1546"/>
                    <a:pt x="2159" y="1546"/>
                  </a:cubicBezTo>
                  <a:cubicBezTo>
                    <a:pt x="2164" y="1534"/>
                    <a:pt x="2164" y="1534"/>
                    <a:pt x="2164" y="1534"/>
                  </a:cubicBezTo>
                  <a:cubicBezTo>
                    <a:pt x="2171" y="1522"/>
                    <a:pt x="2171" y="1522"/>
                    <a:pt x="2171" y="1522"/>
                  </a:cubicBezTo>
                  <a:cubicBezTo>
                    <a:pt x="2176" y="1524"/>
                    <a:pt x="2176" y="1524"/>
                    <a:pt x="2176" y="1524"/>
                  </a:cubicBezTo>
                  <a:cubicBezTo>
                    <a:pt x="2178" y="1531"/>
                    <a:pt x="2178" y="1531"/>
                    <a:pt x="2178" y="1531"/>
                  </a:cubicBezTo>
                  <a:cubicBezTo>
                    <a:pt x="2183" y="1546"/>
                    <a:pt x="2183" y="1546"/>
                    <a:pt x="2183" y="1546"/>
                  </a:cubicBezTo>
                  <a:cubicBezTo>
                    <a:pt x="2183" y="1568"/>
                    <a:pt x="2183" y="1568"/>
                    <a:pt x="2183" y="1568"/>
                  </a:cubicBezTo>
                  <a:cubicBezTo>
                    <a:pt x="2178" y="1585"/>
                    <a:pt x="2178" y="1585"/>
                    <a:pt x="2178" y="1585"/>
                  </a:cubicBezTo>
                  <a:cubicBezTo>
                    <a:pt x="2164" y="1597"/>
                    <a:pt x="2164" y="1597"/>
                    <a:pt x="2164" y="1597"/>
                  </a:cubicBezTo>
                  <a:cubicBezTo>
                    <a:pt x="2161" y="1606"/>
                    <a:pt x="2161" y="1606"/>
                    <a:pt x="2161" y="1606"/>
                  </a:cubicBezTo>
                  <a:cubicBezTo>
                    <a:pt x="2161" y="1618"/>
                    <a:pt x="2161" y="1618"/>
                    <a:pt x="2161" y="1618"/>
                  </a:cubicBezTo>
                  <a:cubicBezTo>
                    <a:pt x="2156" y="1628"/>
                    <a:pt x="2156" y="1628"/>
                    <a:pt x="2156" y="1628"/>
                  </a:cubicBezTo>
                  <a:cubicBezTo>
                    <a:pt x="2139" y="1633"/>
                    <a:pt x="2139" y="1633"/>
                    <a:pt x="2139" y="1633"/>
                  </a:cubicBezTo>
                  <a:cubicBezTo>
                    <a:pt x="2135" y="1635"/>
                    <a:pt x="2135" y="1635"/>
                    <a:pt x="2135" y="1635"/>
                  </a:cubicBezTo>
                  <a:cubicBezTo>
                    <a:pt x="2118" y="1640"/>
                    <a:pt x="2118" y="1640"/>
                    <a:pt x="2118" y="1640"/>
                  </a:cubicBezTo>
                  <a:cubicBezTo>
                    <a:pt x="2094" y="1645"/>
                    <a:pt x="2094" y="1645"/>
                    <a:pt x="2094" y="1645"/>
                  </a:cubicBezTo>
                  <a:cubicBezTo>
                    <a:pt x="2077" y="1652"/>
                    <a:pt x="2077" y="1652"/>
                    <a:pt x="2077" y="1652"/>
                  </a:cubicBezTo>
                  <a:cubicBezTo>
                    <a:pt x="2067" y="1664"/>
                    <a:pt x="2067" y="1664"/>
                    <a:pt x="2067" y="1664"/>
                  </a:cubicBezTo>
                  <a:cubicBezTo>
                    <a:pt x="2057" y="1674"/>
                    <a:pt x="2057" y="1674"/>
                    <a:pt x="2057" y="1674"/>
                  </a:cubicBezTo>
                  <a:cubicBezTo>
                    <a:pt x="2026" y="1701"/>
                    <a:pt x="2026" y="1701"/>
                    <a:pt x="2026" y="1701"/>
                  </a:cubicBezTo>
                  <a:cubicBezTo>
                    <a:pt x="1999" y="1713"/>
                    <a:pt x="1999" y="1713"/>
                    <a:pt x="1999" y="1713"/>
                  </a:cubicBezTo>
                  <a:cubicBezTo>
                    <a:pt x="1992" y="1725"/>
                    <a:pt x="1992" y="1725"/>
                    <a:pt x="1992" y="1725"/>
                  </a:cubicBezTo>
                  <a:cubicBezTo>
                    <a:pt x="1982" y="1739"/>
                    <a:pt x="1982" y="1739"/>
                    <a:pt x="1982" y="1739"/>
                  </a:cubicBezTo>
                  <a:cubicBezTo>
                    <a:pt x="1970" y="1763"/>
                    <a:pt x="1970" y="1763"/>
                    <a:pt x="1970" y="1763"/>
                  </a:cubicBezTo>
                  <a:cubicBezTo>
                    <a:pt x="1956" y="1788"/>
                    <a:pt x="1956" y="1788"/>
                    <a:pt x="1956" y="1788"/>
                  </a:cubicBezTo>
                  <a:cubicBezTo>
                    <a:pt x="1936" y="1805"/>
                    <a:pt x="1936" y="1805"/>
                    <a:pt x="1936" y="1805"/>
                  </a:cubicBezTo>
                  <a:cubicBezTo>
                    <a:pt x="1924" y="1812"/>
                    <a:pt x="1924" y="1812"/>
                    <a:pt x="1924" y="1812"/>
                  </a:cubicBezTo>
                  <a:cubicBezTo>
                    <a:pt x="1915" y="1814"/>
                    <a:pt x="1915" y="1814"/>
                    <a:pt x="1915" y="1814"/>
                  </a:cubicBezTo>
                  <a:cubicBezTo>
                    <a:pt x="1905" y="1817"/>
                    <a:pt x="1905" y="1817"/>
                    <a:pt x="1905" y="1817"/>
                  </a:cubicBezTo>
                  <a:cubicBezTo>
                    <a:pt x="1895" y="1824"/>
                    <a:pt x="1895" y="1824"/>
                    <a:pt x="1895" y="1824"/>
                  </a:cubicBezTo>
                  <a:cubicBezTo>
                    <a:pt x="1900" y="1834"/>
                    <a:pt x="1900" y="1834"/>
                    <a:pt x="1900" y="1834"/>
                  </a:cubicBezTo>
                  <a:cubicBezTo>
                    <a:pt x="1895" y="1848"/>
                    <a:pt x="1895" y="1848"/>
                    <a:pt x="1895" y="1848"/>
                  </a:cubicBezTo>
                  <a:cubicBezTo>
                    <a:pt x="1881" y="1853"/>
                    <a:pt x="1881" y="1853"/>
                    <a:pt x="1881" y="1853"/>
                  </a:cubicBezTo>
                  <a:cubicBezTo>
                    <a:pt x="1871" y="1865"/>
                    <a:pt x="1871" y="1865"/>
                    <a:pt x="1871" y="1865"/>
                  </a:cubicBezTo>
                  <a:cubicBezTo>
                    <a:pt x="1874" y="1880"/>
                    <a:pt x="1874" y="1880"/>
                    <a:pt x="1874" y="1880"/>
                  </a:cubicBezTo>
                  <a:cubicBezTo>
                    <a:pt x="1878" y="1897"/>
                    <a:pt x="1878" y="1897"/>
                    <a:pt x="1878" y="1897"/>
                  </a:cubicBezTo>
                  <a:cubicBezTo>
                    <a:pt x="1883" y="1904"/>
                    <a:pt x="1883" y="1904"/>
                    <a:pt x="1883" y="1904"/>
                  </a:cubicBezTo>
                  <a:cubicBezTo>
                    <a:pt x="1881" y="1918"/>
                    <a:pt x="1881" y="1918"/>
                    <a:pt x="1881" y="1918"/>
                  </a:cubicBezTo>
                  <a:cubicBezTo>
                    <a:pt x="1869" y="1916"/>
                    <a:pt x="1869" y="1916"/>
                    <a:pt x="1869" y="1916"/>
                  </a:cubicBezTo>
                  <a:cubicBezTo>
                    <a:pt x="1854" y="1904"/>
                    <a:pt x="1854" y="1904"/>
                    <a:pt x="1854" y="1904"/>
                  </a:cubicBezTo>
                  <a:cubicBezTo>
                    <a:pt x="1844" y="1899"/>
                    <a:pt x="1844" y="1899"/>
                    <a:pt x="1844" y="1899"/>
                  </a:cubicBezTo>
                  <a:cubicBezTo>
                    <a:pt x="1832" y="1875"/>
                    <a:pt x="1832" y="1875"/>
                    <a:pt x="1832" y="1875"/>
                  </a:cubicBezTo>
                  <a:cubicBezTo>
                    <a:pt x="1825" y="1855"/>
                    <a:pt x="1825" y="1855"/>
                    <a:pt x="1825" y="1855"/>
                  </a:cubicBezTo>
                  <a:cubicBezTo>
                    <a:pt x="1825" y="1838"/>
                    <a:pt x="1825" y="1838"/>
                    <a:pt x="1825" y="1838"/>
                  </a:cubicBezTo>
                  <a:cubicBezTo>
                    <a:pt x="1825" y="1817"/>
                    <a:pt x="1825" y="1817"/>
                    <a:pt x="1825" y="1817"/>
                  </a:cubicBezTo>
                  <a:cubicBezTo>
                    <a:pt x="1827" y="1802"/>
                    <a:pt x="1827" y="1802"/>
                    <a:pt x="1827" y="1802"/>
                  </a:cubicBezTo>
                  <a:cubicBezTo>
                    <a:pt x="1827" y="1778"/>
                    <a:pt x="1827" y="1778"/>
                    <a:pt x="1827" y="1778"/>
                  </a:cubicBezTo>
                  <a:cubicBezTo>
                    <a:pt x="1820" y="1763"/>
                    <a:pt x="1820" y="1763"/>
                    <a:pt x="1820" y="1763"/>
                  </a:cubicBezTo>
                  <a:cubicBezTo>
                    <a:pt x="1820" y="1749"/>
                    <a:pt x="1820" y="1749"/>
                    <a:pt x="1820" y="1749"/>
                  </a:cubicBezTo>
                  <a:cubicBezTo>
                    <a:pt x="1818" y="1737"/>
                    <a:pt x="1818" y="1737"/>
                    <a:pt x="1818" y="1737"/>
                  </a:cubicBezTo>
                  <a:cubicBezTo>
                    <a:pt x="1808" y="1727"/>
                    <a:pt x="1808" y="1727"/>
                    <a:pt x="1808" y="1727"/>
                  </a:cubicBezTo>
                  <a:cubicBezTo>
                    <a:pt x="1782" y="1727"/>
                    <a:pt x="1782" y="1727"/>
                    <a:pt x="1782" y="1727"/>
                  </a:cubicBezTo>
                  <a:cubicBezTo>
                    <a:pt x="1765" y="1722"/>
                    <a:pt x="1765" y="1722"/>
                    <a:pt x="1765" y="1722"/>
                  </a:cubicBezTo>
                  <a:cubicBezTo>
                    <a:pt x="1755" y="1705"/>
                    <a:pt x="1755" y="1705"/>
                    <a:pt x="1755" y="1705"/>
                  </a:cubicBezTo>
                  <a:cubicBezTo>
                    <a:pt x="1745" y="1691"/>
                    <a:pt x="1745" y="1691"/>
                    <a:pt x="1745" y="1691"/>
                  </a:cubicBezTo>
                  <a:cubicBezTo>
                    <a:pt x="1709" y="1689"/>
                    <a:pt x="1709" y="1689"/>
                    <a:pt x="1709" y="1689"/>
                  </a:cubicBezTo>
                  <a:cubicBezTo>
                    <a:pt x="1692" y="1684"/>
                    <a:pt x="1692" y="1684"/>
                    <a:pt x="1692" y="1684"/>
                  </a:cubicBezTo>
                  <a:cubicBezTo>
                    <a:pt x="1666" y="1689"/>
                    <a:pt x="1666" y="1689"/>
                    <a:pt x="1666" y="1689"/>
                  </a:cubicBezTo>
                  <a:cubicBezTo>
                    <a:pt x="1632" y="1693"/>
                    <a:pt x="1632" y="1693"/>
                    <a:pt x="1632" y="1693"/>
                  </a:cubicBezTo>
                  <a:cubicBezTo>
                    <a:pt x="1603" y="1696"/>
                    <a:pt x="1603" y="1696"/>
                    <a:pt x="1603" y="1696"/>
                  </a:cubicBezTo>
                  <a:cubicBezTo>
                    <a:pt x="1576" y="1703"/>
                    <a:pt x="1576" y="1703"/>
                    <a:pt x="1576" y="1703"/>
                  </a:cubicBezTo>
                  <a:cubicBezTo>
                    <a:pt x="1564" y="1703"/>
                    <a:pt x="1564" y="1703"/>
                    <a:pt x="1564" y="1703"/>
                  </a:cubicBezTo>
                  <a:cubicBezTo>
                    <a:pt x="1537" y="1703"/>
                    <a:pt x="1537" y="1703"/>
                    <a:pt x="1537" y="1703"/>
                  </a:cubicBezTo>
                  <a:cubicBezTo>
                    <a:pt x="1508" y="1708"/>
                    <a:pt x="1508" y="1708"/>
                    <a:pt x="1508" y="1708"/>
                  </a:cubicBezTo>
                  <a:cubicBezTo>
                    <a:pt x="1484" y="1720"/>
                    <a:pt x="1484" y="1720"/>
                    <a:pt x="1484" y="1720"/>
                  </a:cubicBezTo>
                  <a:cubicBezTo>
                    <a:pt x="1458" y="1737"/>
                    <a:pt x="1458" y="1737"/>
                    <a:pt x="1458" y="1737"/>
                  </a:cubicBezTo>
                  <a:cubicBezTo>
                    <a:pt x="1450" y="1754"/>
                    <a:pt x="1450" y="1754"/>
                    <a:pt x="1450" y="1754"/>
                  </a:cubicBezTo>
                  <a:cubicBezTo>
                    <a:pt x="1436" y="1771"/>
                    <a:pt x="1436" y="1771"/>
                    <a:pt x="1436" y="1771"/>
                  </a:cubicBezTo>
                  <a:cubicBezTo>
                    <a:pt x="1426" y="1788"/>
                    <a:pt x="1426" y="1788"/>
                    <a:pt x="1426" y="1788"/>
                  </a:cubicBezTo>
                  <a:cubicBezTo>
                    <a:pt x="1412" y="1817"/>
                    <a:pt x="1412" y="1817"/>
                    <a:pt x="1412" y="1817"/>
                  </a:cubicBezTo>
                  <a:cubicBezTo>
                    <a:pt x="1385" y="1851"/>
                    <a:pt x="1385" y="1851"/>
                    <a:pt x="1385" y="1851"/>
                  </a:cubicBezTo>
                  <a:cubicBezTo>
                    <a:pt x="1363" y="1877"/>
                    <a:pt x="1363" y="1877"/>
                    <a:pt x="1363" y="1877"/>
                  </a:cubicBezTo>
                  <a:cubicBezTo>
                    <a:pt x="1344" y="1887"/>
                    <a:pt x="1344" y="1887"/>
                    <a:pt x="1344" y="1887"/>
                  </a:cubicBezTo>
                  <a:cubicBezTo>
                    <a:pt x="1341" y="1904"/>
                    <a:pt x="1341" y="1904"/>
                    <a:pt x="1341" y="1904"/>
                  </a:cubicBezTo>
                  <a:cubicBezTo>
                    <a:pt x="1322" y="1938"/>
                    <a:pt x="1322" y="1938"/>
                    <a:pt x="1322" y="1938"/>
                  </a:cubicBezTo>
                  <a:cubicBezTo>
                    <a:pt x="1305" y="1964"/>
                    <a:pt x="1305" y="1964"/>
                    <a:pt x="1305" y="1964"/>
                  </a:cubicBezTo>
                  <a:cubicBezTo>
                    <a:pt x="1308" y="1974"/>
                    <a:pt x="1308" y="1974"/>
                    <a:pt x="1308" y="1974"/>
                  </a:cubicBezTo>
                  <a:cubicBezTo>
                    <a:pt x="1325" y="1986"/>
                    <a:pt x="1325" y="1986"/>
                    <a:pt x="1325" y="1986"/>
                  </a:cubicBezTo>
                  <a:cubicBezTo>
                    <a:pt x="1351" y="2005"/>
                    <a:pt x="1351" y="2005"/>
                    <a:pt x="1351" y="2005"/>
                  </a:cubicBezTo>
                  <a:cubicBezTo>
                    <a:pt x="1358" y="2017"/>
                    <a:pt x="1358" y="2017"/>
                    <a:pt x="1358" y="2017"/>
                  </a:cubicBezTo>
                  <a:cubicBezTo>
                    <a:pt x="1366" y="2044"/>
                    <a:pt x="1366" y="2044"/>
                    <a:pt x="1366" y="2044"/>
                  </a:cubicBezTo>
                  <a:cubicBezTo>
                    <a:pt x="1366" y="2068"/>
                    <a:pt x="1366" y="2068"/>
                    <a:pt x="1366" y="2068"/>
                  </a:cubicBezTo>
                  <a:cubicBezTo>
                    <a:pt x="1354" y="2085"/>
                    <a:pt x="1354" y="2085"/>
                    <a:pt x="1354" y="2085"/>
                  </a:cubicBezTo>
                  <a:cubicBezTo>
                    <a:pt x="1341" y="2097"/>
                    <a:pt x="1341" y="2097"/>
                    <a:pt x="1341" y="2097"/>
                  </a:cubicBezTo>
                  <a:cubicBezTo>
                    <a:pt x="1334" y="2114"/>
                    <a:pt x="1334" y="2114"/>
                    <a:pt x="1334" y="2114"/>
                  </a:cubicBezTo>
                  <a:cubicBezTo>
                    <a:pt x="1322" y="2143"/>
                    <a:pt x="1322" y="2143"/>
                    <a:pt x="1322" y="2143"/>
                  </a:cubicBezTo>
                  <a:cubicBezTo>
                    <a:pt x="1308" y="2155"/>
                    <a:pt x="1308" y="2155"/>
                    <a:pt x="1308" y="2155"/>
                  </a:cubicBezTo>
                  <a:cubicBezTo>
                    <a:pt x="1298" y="2167"/>
                    <a:pt x="1298" y="2167"/>
                    <a:pt x="1298" y="2167"/>
                  </a:cubicBezTo>
                  <a:cubicBezTo>
                    <a:pt x="1305" y="2182"/>
                    <a:pt x="1305" y="2182"/>
                    <a:pt x="1305" y="2182"/>
                  </a:cubicBezTo>
                  <a:cubicBezTo>
                    <a:pt x="1315" y="2194"/>
                    <a:pt x="1315" y="2194"/>
                    <a:pt x="1315" y="2194"/>
                  </a:cubicBezTo>
                  <a:cubicBezTo>
                    <a:pt x="1320" y="2216"/>
                    <a:pt x="1320" y="2216"/>
                    <a:pt x="1320" y="2216"/>
                  </a:cubicBezTo>
                  <a:cubicBezTo>
                    <a:pt x="1320" y="2221"/>
                    <a:pt x="1320" y="2221"/>
                    <a:pt x="1320" y="2221"/>
                  </a:cubicBezTo>
                  <a:cubicBezTo>
                    <a:pt x="1320" y="2235"/>
                    <a:pt x="1320" y="2235"/>
                    <a:pt x="1320" y="2235"/>
                  </a:cubicBezTo>
                  <a:cubicBezTo>
                    <a:pt x="1320" y="2264"/>
                    <a:pt x="1320" y="2264"/>
                    <a:pt x="1320" y="2264"/>
                  </a:cubicBezTo>
                  <a:cubicBezTo>
                    <a:pt x="1329" y="2269"/>
                    <a:pt x="1329" y="2269"/>
                    <a:pt x="1329" y="2269"/>
                  </a:cubicBezTo>
                  <a:cubicBezTo>
                    <a:pt x="1358" y="2288"/>
                    <a:pt x="1358" y="2288"/>
                    <a:pt x="1358" y="2288"/>
                  </a:cubicBezTo>
                  <a:cubicBezTo>
                    <a:pt x="1368" y="2298"/>
                    <a:pt x="1368" y="2298"/>
                    <a:pt x="1368" y="2298"/>
                  </a:cubicBezTo>
                  <a:cubicBezTo>
                    <a:pt x="1375" y="2308"/>
                    <a:pt x="1375" y="2308"/>
                    <a:pt x="1375" y="2308"/>
                  </a:cubicBezTo>
                  <a:cubicBezTo>
                    <a:pt x="1383" y="2325"/>
                    <a:pt x="1383" y="2325"/>
                    <a:pt x="1383" y="2325"/>
                  </a:cubicBezTo>
                  <a:cubicBezTo>
                    <a:pt x="1383" y="2332"/>
                    <a:pt x="1383" y="2332"/>
                    <a:pt x="1383" y="2332"/>
                  </a:cubicBezTo>
                  <a:cubicBezTo>
                    <a:pt x="1380" y="2361"/>
                    <a:pt x="1380" y="2361"/>
                    <a:pt x="1380" y="2361"/>
                  </a:cubicBezTo>
                  <a:cubicBezTo>
                    <a:pt x="1363" y="2373"/>
                    <a:pt x="1363" y="2373"/>
                    <a:pt x="1363" y="2373"/>
                  </a:cubicBezTo>
                  <a:cubicBezTo>
                    <a:pt x="1363" y="2383"/>
                    <a:pt x="1363" y="2383"/>
                    <a:pt x="1363" y="2383"/>
                  </a:cubicBezTo>
                  <a:cubicBezTo>
                    <a:pt x="1354" y="2392"/>
                    <a:pt x="1354" y="2392"/>
                    <a:pt x="1354" y="2392"/>
                  </a:cubicBezTo>
                  <a:cubicBezTo>
                    <a:pt x="1349" y="2400"/>
                    <a:pt x="1349" y="2400"/>
                    <a:pt x="1349" y="2400"/>
                  </a:cubicBezTo>
                  <a:cubicBezTo>
                    <a:pt x="1337" y="2407"/>
                    <a:pt x="1337" y="2407"/>
                    <a:pt x="1337" y="2407"/>
                  </a:cubicBezTo>
                  <a:cubicBezTo>
                    <a:pt x="1322" y="2419"/>
                    <a:pt x="1322" y="2419"/>
                    <a:pt x="1322" y="2419"/>
                  </a:cubicBezTo>
                  <a:cubicBezTo>
                    <a:pt x="1303" y="2436"/>
                    <a:pt x="1303" y="2436"/>
                    <a:pt x="1303" y="2436"/>
                  </a:cubicBezTo>
                  <a:cubicBezTo>
                    <a:pt x="1283" y="2455"/>
                    <a:pt x="1283" y="2455"/>
                    <a:pt x="1283" y="2455"/>
                  </a:cubicBezTo>
                  <a:cubicBezTo>
                    <a:pt x="1262" y="2472"/>
                    <a:pt x="1262" y="2472"/>
                    <a:pt x="1262" y="2472"/>
                  </a:cubicBezTo>
                  <a:cubicBezTo>
                    <a:pt x="1262" y="2489"/>
                    <a:pt x="1262" y="2489"/>
                    <a:pt x="1262" y="2489"/>
                  </a:cubicBezTo>
                  <a:cubicBezTo>
                    <a:pt x="1264" y="2501"/>
                    <a:pt x="1264" y="2501"/>
                    <a:pt x="1264" y="2501"/>
                  </a:cubicBezTo>
                  <a:cubicBezTo>
                    <a:pt x="1274" y="2511"/>
                    <a:pt x="1274" y="2511"/>
                    <a:pt x="1274" y="2511"/>
                  </a:cubicBezTo>
                  <a:cubicBezTo>
                    <a:pt x="1281" y="2525"/>
                    <a:pt x="1281" y="2525"/>
                    <a:pt x="1281" y="2525"/>
                  </a:cubicBezTo>
                  <a:cubicBezTo>
                    <a:pt x="1281" y="2525"/>
                    <a:pt x="1291" y="2520"/>
                    <a:pt x="1300" y="2518"/>
                  </a:cubicBezTo>
                  <a:cubicBezTo>
                    <a:pt x="1310" y="2516"/>
                    <a:pt x="1312" y="2508"/>
                    <a:pt x="1312" y="2508"/>
                  </a:cubicBezTo>
                  <a:cubicBezTo>
                    <a:pt x="1320" y="2496"/>
                    <a:pt x="1320" y="2496"/>
                    <a:pt x="1320" y="2496"/>
                  </a:cubicBezTo>
                  <a:cubicBezTo>
                    <a:pt x="1329" y="2494"/>
                    <a:pt x="1329" y="2494"/>
                    <a:pt x="1329" y="2494"/>
                  </a:cubicBezTo>
                  <a:cubicBezTo>
                    <a:pt x="1341" y="2496"/>
                    <a:pt x="1341" y="2496"/>
                    <a:pt x="1341" y="2496"/>
                  </a:cubicBezTo>
                  <a:cubicBezTo>
                    <a:pt x="1366" y="2472"/>
                    <a:pt x="1366" y="2472"/>
                    <a:pt x="1366" y="2472"/>
                  </a:cubicBezTo>
                  <a:cubicBezTo>
                    <a:pt x="1370" y="2467"/>
                    <a:pt x="1370" y="2467"/>
                    <a:pt x="1370" y="2467"/>
                  </a:cubicBezTo>
                  <a:cubicBezTo>
                    <a:pt x="1383" y="2462"/>
                    <a:pt x="1383" y="2462"/>
                    <a:pt x="1383" y="2462"/>
                  </a:cubicBezTo>
                  <a:cubicBezTo>
                    <a:pt x="1407" y="2467"/>
                    <a:pt x="1407" y="2467"/>
                    <a:pt x="1407" y="2467"/>
                  </a:cubicBezTo>
                  <a:cubicBezTo>
                    <a:pt x="1419" y="2458"/>
                    <a:pt x="1419" y="2458"/>
                    <a:pt x="1419" y="2458"/>
                  </a:cubicBezTo>
                  <a:cubicBezTo>
                    <a:pt x="1433" y="2458"/>
                    <a:pt x="1433" y="2458"/>
                    <a:pt x="1433" y="2458"/>
                  </a:cubicBezTo>
                  <a:cubicBezTo>
                    <a:pt x="1443" y="2453"/>
                    <a:pt x="1443" y="2453"/>
                    <a:pt x="1443" y="2453"/>
                  </a:cubicBezTo>
                  <a:cubicBezTo>
                    <a:pt x="1455" y="2467"/>
                    <a:pt x="1455" y="2467"/>
                    <a:pt x="1455" y="2467"/>
                  </a:cubicBezTo>
                  <a:cubicBezTo>
                    <a:pt x="1460" y="2479"/>
                    <a:pt x="1460" y="2479"/>
                    <a:pt x="1460" y="2479"/>
                  </a:cubicBezTo>
                  <a:cubicBezTo>
                    <a:pt x="1472" y="2487"/>
                    <a:pt x="1472" y="2487"/>
                    <a:pt x="1472" y="2487"/>
                  </a:cubicBezTo>
                  <a:lnTo>
                    <a:pt x="1474" y="2525"/>
                  </a:lnTo>
                  <a:close/>
                  <a:moveTo>
                    <a:pt x="3761" y="1131"/>
                  </a:moveTo>
                  <a:cubicBezTo>
                    <a:pt x="3823" y="1133"/>
                    <a:pt x="3823" y="1133"/>
                    <a:pt x="3823" y="1133"/>
                  </a:cubicBezTo>
                  <a:cubicBezTo>
                    <a:pt x="3840" y="1126"/>
                    <a:pt x="3840" y="1126"/>
                    <a:pt x="3840" y="1126"/>
                  </a:cubicBezTo>
                  <a:cubicBezTo>
                    <a:pt x="3866" y="1114"/>
                    <a:pt x="3866" y="1114"/>
                    <a:pt x="3866" y="1114"/>
                  </a:cubicBezTo>
                  <a:cubicBezTo>
                    <a:pt x="3883" y="1107"/>
                    <a:pt x="3883" y="1107"/>
                    <a:pt x="3883" y="1107"/>
                  </a:cubicBezTo>
                  <a:cubicBezTo>
                    <a:pt x="3912" y="1102"/>
                    <a:pt x="3912" y="1102"/>
                    <a:pt x="3912" y="1102"/>
                  </a:cubicBezTo>
                  <a:cubicBezTo>
                    <a:pt x="3957" y="1102"/>
                    <a:pt x="3957" y="1102"/>
                    <a:pt x="3957" y="1102"/>
                  </a:cubicBezTo>
                  <a:cubicBezTo>
                    <a:pt x="3984" y="1102"/>
                    <a:pt x="3984" y="1102"/>
                    <a:pt x="3984" y="1102"/>
                  </a:cubicBezTo>
                  <a:cubicBezTo>
                    <a:pt x="3996" y="1100"/>
                    <a:pt x="3996" y="1100"/>
                    <a:pt x="3996" y="1100"/>
                  </a:cubicBezTo>
                  <a:cubicBezTo>
                    <a:pt x="4017" y="1093"/>
                    <a:pt x="4017" y="1093"/>
                    <a:pt x="4017" y="1093"/>
                  </a:cubicBezTo>
                  <a:cubicBezTo>
                    <a:pt x="4024" y="1078"/>
                    <a:pt x="4024" y="1078"/>
                    <a:pt x="4024" y="1078"/>
                  </a:cubicBezTo>
                  <a:cubicBezTo>
                    <a:pt x="4034" y="1074"/>
                    <a:pt x="4034" y="1074"/>
                    <a:pt x="4034" y="1074"/>
                  </a:cubicBezTo>
                  <a:cubicBezTo>
                    <a:pt x="4041" y="1081"/>
                    <a:pt x="4041" y="1081"/>
                    <a:pt x="4041" y="1081"/>
                  </a:cubicBezTo>
                  <a:cubicBezTo>
                    <a:pt x="4060" y="1086"/>
                    <a:pt x="4060" y="1086"/>
                    <a:pt x="4060" y="1086"/>
                  </a:cubicBezTo>
                  <a:cubicBezTo>
                    <a:pt x="4082" y="1090"/>
                    <a:pt x="4082" y="1090"/>
                    <a:pt x="4082" y="1090"/>
                  </a:cubicBezTo>
                  <a:cubicBezTo>
                    <a:pt x="4099" y="1102"/>
                    <a:pt x="4099" y="1102"/>
                    <a:pt x="4099" y="1102"/>
                  </a:cubicBezTo>
                  <a:cubicBezTo>
                    <a:pt x="4103" y="1107"/>
                    <a:pt x="4103" y="1107"/>
                    <a:pt x="4103" y="1107"/>
                  </a:cubicBezTo>
                  <a:cubicBezTo>
                    <a:pt x="4106" y="1119"/>
                    <a:pt x="4106" y="1119"/>
                    <a:pt x="4106" y="1119"/>
                  </a:cubicBezTo>
                  <a:cubicBezTo>
                    <a:pt x="4108" y="1143"/>
                    <a:pt x="4108" y="1143"/>
                    <a:pt x="4108" y="1143"/>
                  </a:cubicBezTo>
                  <a:cubicBezTo>
                    <a:pt x="4108" y="1155"/>
                    <a:pt x="4108" y="1155"/>
                    <a:pt x="4108" y="1155"/>
                  </a:cubicBezTo>
                  <a:cubicBezTo>
                    <a:pt x="4108" y="1162"/>
                    <a:pt x="4108" y="1162"/>
                    <a:pt x="4108" y="1162"/>
                  </a:cubicBezTo>
                  <a:cubicBezTo>
                    <a:pt x="4101" y="1174"/>
                    <a:pt x="4101" y="1174"/>
                    <a:pt x="4101" y="1174"/>
                  </a:cubicBezTo>
                  <a:cubicBezTo>
                    <a:pt x="4096" y="1184"/>
                    <a:pt x="4096" y="1184"/>
                    <a:pt x="4096" y="1184"/>
                  </a:cubicBezTo>
                  <a:cubicBezTo>
                    <a:pt x="4092" y="1205"/>
                    <a:pt x="4092" y="1205"/>
                    <a:pt x="4092" y="1205"/>
                  </a:cubicBezTo>
                  <a:cubicBezTo>
                    <a:pt x="4084" y="1210"/>
                    <a:pt x="4084" y="1210"/>
                    <a:pt x="4084" y="1210"/>
                  </a:cubicBezTo>
                  <a:cubicBezTo>
                    <a:pt x="4080" y="1186"/>
                    <a:pt x="4080" y="1186"/>
                    <a:pt x="4080" y="1186"/>
                  </a:cubicBezTo>
                  <a:cubicBezTo>
                    <a:pt x="4084" y="1179"/>
                    <a:pt x="4084" y="1179"/>
                    <a:pt x="4084" y="1179"/>
                  </a:cubicBezTo>
                  <a:cubicBezTo>
                    <a:pt x="4084" y="1169"/>
                    <a:pt x="4084" y="1169"/>
                    <a:pt x="4084" y="1169"/>
                  </a:cubicBezTo>
                  <a:cubicBezTo>
                    <a:pt x="4075" y="1160"/>
                    <a:pt x="4075" y="1160"/>
                    <a:pt x="4075" y="1160"/>
                  </a:cubicBezTo>
                  <a:cubicBezTo>
                    <a:pt x="4070" y="1148"/>
                    <a:pt x="4070" y="1148"/>
                    <a:pt x="4070" y="1148"/>
                  </a:cubicBezTo>
                  <a:cubicBezTo>
                    <a:pt x="4060" y="1150"/>
                    <a:pt x="4060" y="1150"/>
                    <a:pt x="4060" y="1150"/>
                  </a:cubicBezTo>
                  <a:cubicBezTo>
                    <a:pt x="4046" y="1157"/>
                    <a:pt x="4046" y="1157"/>
                    <a:pt x="4046" y="1157"/>
                  </a:cubicBezTo>
                  <a:cubicBezTo>
                    <a:pt x="4036" y="1150"/>
                    <a:pt x="4036" y="1150"/>
                    <a:pt x="4036" y="1150"/>
                  </a:cubicBezTo>
                  <a:cubicBezTo>
                    <a:pt x="4027" y="1145"/>
                    <a:pt x="4027" y="1145"/>
                    <a:pt x="4027" y="1145"/>
                  </a:cubicBezTo>
                  <a:cubicBezTo>
                    <a:pt x="4005" y="1153"/>
                    <a:pt x="4005" y="1153"/>
                    <a:pt x="4005" y="1153"/>
                  </a:cubicBezTo>
                  <a:cubicBezTo>
                    <a:pt x="3965" y="1160"/>
                    <a:pt x="3965" y="1160"/>
                    <a:pt x="3965" y="1160"/>
                  </a:cubicBezTo>
                  <a:cubicBezTo>
                    <a:pt x="3955" y="1167"/>
                    <a:pt x="3955" y="1167"/>
                    <a:pt x="3955" y="1167"/>
                  </a:cubicBezTo>
                  <a:cubicBezTo>
                    <a:pt x="3950" y="1174"/>
                    <a:pt x="3950" y="1174"/>
                    <a:pt x="3950" y="1174"/>
                  </a:cubicBezTo>
                  <a:cubicBezTo>
                    <a:pt x="3943" y="1174"/>
                    <a:pt x="3943" y="1174"/>
                    <a:pt x="3943" y="1174"/>
                  </a:cubicBezTo>
                  <a:cubicBezTo>
                    <a:pt x="3931" y="1184"/>
                    <a:pt x="3931" y="1184"/>
                    <a:pt x="3931" y="1184"/>
                  </a:cubicBezTo>
                  <a:cubicBezTo>
                    <a:pt x="3938" y="1196"/>
                    <a:pt x="3938" y="1196"/>
                    <a:pt x="3938" y="1196"/>
                  </a:cubicBezTo>
                  <a:cubicBezTo>
                    <a:pt x="3945" y="1203"/>
                    <a:pt x="3945" y="1203"/>
                    <a:pt x="3945" y="1203"/>
                  </a:cubicBezTo>
                  <a:cubicBezTo>
                    <a:pt x="3953" y="1220"/>
                    <a:pt x="3953" y="1220"/>
                    <a:pt x="3953" y="1220"/>
                  </a:cubicBezTo>
                  <a:cubicBezTo>
                    <a:pt x="3955" y="1246"/>
                    <a:pt x="3955" y="1246"/>
                    <a:pt x="3955" y="1246"/>
                  </a:cubicBezTo>
                  <a:cubicBezTo>
                    <a:pt x="3943" y="1260"/>
                    <a:pt x="3943" y="1260"/>
                    <a:pt x="3943" y="1260"/>
                  </a:cubicBezTo>
                  <a:cubicBezTo>
                    <a:pt x="3929" y="1272"/>
                    <a:pt x="3929" y="1272"/>
                    <a:pt x="3929" y="1272"/>
                  </a:cubicBezTo>
                  <a:cubicBezTo>
                    <a:pt x="3924" y="1282"/>
                    <a:pt x="3924" y="1282"/>
                    <a:pt x="3924" y="1282"/>
                  </a:cubicBezTo>
                  <a:cubicBezTo>
                    <a:pt x="3912" y="1287"/>
                    <a:pt x="3912" y="1287"/>
                    <a:pt x="3912" y="1287"/>
                  </a:cubicBezTo>
                  <a:cubicBezTo>
                    <a:pt x="3888" y="1287"/>
                    <a:pt x="3888" y="1287"/>
                    <a:pt x="3888" y="1287"/>
                  </a:cubicBezTo>
                  <a:cubicBezTo>
                    <a:pt x="3874" y="1277"/>
                    <a:pt x="3874" y="1277"/>
                    <a:pt x="3874" y="1277"/>
                  </a:cubicBezTo>
                  <a:cubicBezTo>
                    <a:pt x="3866" y="1272"/>
                    <a:pt x="3866" y="1272"/>
                    <a:pt x="3866" y="1272"/>
                  </a:cubicBezTo>
                  <a:cubicBezTo>
                    <a:pt x="3845" y="1272"/>
                    <a:pt x="3845" y="1272"/>
                    <a:pt x="3845" y="1272"/>
                  </a:cubicBezTo>
                  <a:cubicBezTo>
                    <a:pt x="3811" y="1275"/>
                    <a:pt x="3811" y="1275"/>
                    <a:pt x="3811" y="1275"/>
                  </a:cubicBezTo>
                  <a:cubicBezTo>
                    <a:pt x="3795" y="1284"/>
                    <a:pt x="3795" y="1284"/>
                    <a:pt x="3795" y="1284"/>
                  </a:cubicBezTo>
                  <a:cubicBezTo>
                    <a:pt x="3740" y="1275"/>
                    <a:pt x="3740" y="1275"/>
                    <a:pt x="3740" y="1275"/>
                  </a:cubicBezTo>
                  <a:cubicBezTo>
                    <a:pt x="3720" y="1270"/>
                    <a:pt x="3720" y="1270"/>
                    <a:pt x="3720" y="1270"/>
                  </a:cubicBezTo>
                  <a:cubicBezTo>
                    <a:pt x="3704" y="1267"/>
                    <a:pt x="3704" y="1267"/>
                    <a:pt x="3704" y="1267"/>
                  </a:cubicBezTo>
                  <a:cubicBezTo>
                    <a:pt x="3685" y="1258"/>
                    <a:pt x="3685" y="1258"/>
                    <a:pt x="3685" y="1258"/>
                  </a:cubicBezTo>
                  <a:cubicBezTo>
                    <a:pt x="3670" y="1244"/>
                    <a:pt x="3670" y="1244"/>
                    <a:pt x="3670" y="1244"/>
                  </a:cubicBezTo>
                  <a:cubicBezTo>
                    <a:pt x="3661" y="1229"/>
                    <a:pt x="3661" y="1229"/>
                    <a:pt x="3661" y="1229"/>
                  </a:cubicBezTo>
                  <a:cubicBezTo>
                    <a:pt x="3665" y="1217"/>
                    <a:pt x="3665" y="1217"/>
                    <a:pt x="3665" y="1217"/>
                  </a:cubicBezTo>
                  <a:cubicBezTo>
                    <a:pt x="3682" y="1196"/>
                    <a:pt x="3682" y="1196"/>
                    <a:pt x="3682" y="1196"/>
                  </a:cubicBezTo>
                  <a:cubicBezTo>
                    <a:pt x="3706" y="1176"/>
                    <a:pt x="3706" y="1176"/>
                    <a:pt x="3706" y="1176"/>
                  </a:cubicBezTo>
                  <a:cubicBezTo>
                    <a:pt x="3723" y="1160"/>
                    <a:pt x="3723" y="1160"/>
                    <a:pt x="3723" y="1160"/>
                  </a:cubicBezTo>
                  <a:cubicBezTo>
                    <a:pt x="3730" y="1148"/>
                    <a:pt x="3730" y="1148"/>
                    <a:pt x="3730" y="1148"/>
                  </a:cubicBezTo>
                  <a:cubicBezTo>
                    <a:pt x="3744" y="1136"/>
                    <a:pt x="3744" y="1136"/>
                    <a:pt x="3744" y="1136"/>
                  </a:cubicBezTo>
                  <a:lnTo>
                    <a:pt x="3761" y="1131"/>
                  </a:lnTo>
                  <a:close/>
                  <a:moveTo>
                    <a:pt x="3735" y="983"/>
                  </a:moveTo>
                  <a:cubicBezTo>
                    <a:pt x="3742" y="971"/>
                    <a:pt x="3742" y="971"/>
                    <a:pt x="3742" y="971"/>
                  </a:cubicBezTo>
                  <a:cubicBezTo>
                    <a:pt x="3749" y="973"/>
                    <a:pt x="3749" y="973"/>
                    <a:pt x="3749" y="973"/>
                  </a:cubicBezTo>
                  <a:cubicBezTo>
                    <a:pt x="3752" y="980"/>
                    <a:pt x="3752" y="980"/>
                    <a:pt x="3752" y="980"/>
                  </a:cubicBezTo>
                  <a:cubicBezTo>
                    <a:pt x="3752" y="987"/>
                    <a:pt x="3752" y="987"/>
                    <a:pt x="3752" y="987"/>
                  </a:cubicBezTo>
                  <a:cubicBezTo>
                    <a:pt x="3749" y="992"/>
                    <a:pt x="3749" y="992"/>
                    <a:pt x="3749" y="992"/>
                  </a:cubicBezTo>
                  <a:cubicBezTo>
                    <a:pt x="3735" y="997"/>
                    <a:pt x="3735" y="997"/>
                    <a:pt x="3735" y="997"/>
                  </a:cubicBezTo>
                  <a:cubicBezTo>
                    <a:pt x="3723" y="990"/>
                    <a:pt x="3723" y="990"/>
                    <a:pt x="3723" y="990"/>
                  </a:cubicBezTo>
                  <a:lnTo>
                    <a:pt x="3735" y="983"/>
                  </a:lnTo>
                  <a:close/>
                  <a:moveTo>
                    <a:pt x="3620" y="1232"/>
                  </a:moveTo>
                  <a:cubicBezTo>
                    <a:pt x="3641" y="1248"/>
                    <a:pt x="3641" y="1248"/>
                    <a:pt x="3641" y="1248"/>
                  </a:cubicBezTo>
                  <a:cubicBezTo>
                    <a:pt x="3646" y="1265"/>
                    <a:pt x="3646" y="1265"/>
                    <a:pt x="3646" y="1265"/>
                  </a:cubicBezTo>
                  <a:cubicBezTo>
                    <a:pt x="3661" y="1284"/>
                    <a:pt x="3661" y="1284"/>
                    <a:pt x="3661" y="1284"/>
                  </a:cubicBezTo>
                  <a:cubicBezTo>
                    <a:pt x="3675" y="1296"/>
                    <a:pt x="3675" y="1296"/>
                    <a:pt x="3675" y="1296"/>
                  </a:cubicBezTo>
                  <a:cubicBezTo>
                    <a:pt x="3677" y="1303"/>
                    <a:pt x="3677" y="1303"/>
                    <a:pt x="3677" y="1303"/>
                  </a:cubicBezTo>
                  <a:cubicBezTo>
                    <a:pt x="3663" y="1308"/>
                    <a:pt x="3663" y="1308"/>
                    <a:pt x="3663" y="1308"/>
                  </a:cubicBezTo>
                  <a:cubicBezTo>
                    <a:pt x="3656" y="1296"/>
                    <a:pt x="3656" y="1296"/>
                    <a:pt x="3656" y="1296"/>
                  </a:cubicBezTo>
                  <a:cubicBezTo>
                    <a:pt x="3637" y="1275"/>
                    <a:pt x="3637" y="1275"/>
                    <a:pt x="3637" y="1275"/>
                  </a:cubicBezTo>
                  <a:cubicBezTo>
                    <a:pt x="3622" y="1263"/>
                    <a:pt x="3622" y="1263"/>
                    <a:pt x="3622" y="1263"/>
                  </a:cubicBezTo>
                  <a:cubicBezTo>
                    <a:pt x="3620" y="1255"/>
                    <a:pt x="3620" y="1255"/>
                    <a:pt x="3620" y="1255"/>
                  </a:cubicBezTo>
                  <a:cubicBezTo>
                    <a:pt x="3608" y="1246"/>
                    <a:pt x="3608" y="1246"/>
                    <a:pt x="3608" y="1246"/>
                  </a:cubicBezTo>
                  <a:cubicBezTo>
                    <a:pt x="3603" y="1239"/>
                    <a:pt x="3603" y="1239"/>
                    <a:pt x="3603" y="1239"/>
                  </a:cubicBezTo>
                  <a:cubicBezTo>
                    <a:pt x="3608" y="1232"/>
                    <a:pt x="3608" y="1232"/>
                    <a:pt x="3608" y="1232"/>
                  </a:cubicBezTo>
                  <a:lnTo>
                    <a:pt x="3620" y="1232"/>
                  </a:lnTo>
                  <a:close/>
                  <a:moveTo>
                    <a:pt x="3795" y="1349"/>
                  </a:moveTo>
                  <a:cubicBezTo>
                    <a:pt x="3783" y="1337"/>
                    <a:pt x="3783" y="1337"/>
                    <a:pt x="3783" y="1337"/>
                  </a:cubicBezTo>
                  <a:cubicBezTo>
                    <a:pt x="3802" y="1325"/>
                    <a:pt x="3802" y="1325"/>
                    <a:pt x="3802" y="1325"/>
                  </a:cubicBezTo>
                  <a:cubicBezTo>
                    <a:pt x="3809" y="1313"/>
                    <a:pt x="3809" y="1313"/>
                    <a:pt x="3809" y="1313"/>
                  </a:cubicBezTo>
                  <a:cubicBezTo>
                    <a:pt x="3819" y="1308"/>
                    <a:pt x="3819" y="1308"/>
                    <a:pt x="3819" y="1308"/>
                  </a:cubicBezTo>
                  <a:cubicBezTo>
                    <a:pt x="3855" y="1306"/>
                    <a:pt x="3855" y="1306"/>
                    <a:pt x="3855" y="1306"/>
                  </a:cubicBezTo>
                  <a:cubicBezTo>
                    <a:pt x="3888" y="1308"/>
                    <a:pt x="3888" y="1308"/>
                    <a:pt x="3888" y="1308"/>
                  </a:cubicBezTo>
                  <a:cubicBezTo>
                    <a:pt x="3888" y="1315"/>
                    <a:pt x="3888" y="1315"/>
                    <a:pt x="3888" y="1315"/>
                  </a:cubicBezTo>
                  <a:cubicBezTo>
                    <a:pt x="3910" y="1315"/>
                    <a:pt x="3910" y="1315"/>
                    <a:pt x="3910" y="1315"/>
                  </a:cubicBezTo>
                  <a:cubicBezTo>
                    <a:pt x="3922" y="1318"/>
                    <a:pt x="3922" y="1318"/>
                    <a:pt x="3922" y="1318"/>
                  </a:cubicBezTo>
                  <a:cubicBezTo>
                    <a:pt x="3914" y="1327"/>
                    <a:pt x="3914" y="1327"/>
                    <a:pt x="3914" y="1327"/>
                  </a:cubicBezTo>
                  <a:cubicBezTo>
                    <a:pt x="3900" y="1327"/>
                    <a:pt x="3900" y="1327"/>
                    <a:pt x="3900" y="1327"/>
                  </a:cubicBezTo>
                  <a:cubicBezTo>
                    <a:pt x="3890" y="1327"/>
                    <a:pt x="3890" y="1327"/>
                    <a:pt x="3890" y="1327"/>
                  </a:cubicBezTo>
                  <a:cubicBezTo>
                    <a:pt x="3874" y="1332"/>
                    <a:pt x="3874" y="1332"/>
                    <a:pt x="3874" y="1332"/>
                  </a:cubicBezTo>
                  <a:cubicBezTo>
                    <a:pt x="3862" y="1342"/>
                    <a:pt x="3862" y="1342"/>
                    <a:pt x="3862" y="1342"/>
                  </a:cubicBezTo>
                  <a:cubicBezTo>
                    <a:pt x="3855" y="1351"/>
                    <a:pt x="3855" y="1351"/>
                    <a:pt x="3855" y="1351"/>
                  </a:cubicBezTo>
                  <a:cubicBezTo>
                    <a:pt x="3833" y="1349"/>
                    <a:pt x="3833" y="1349"/>
                    <a:pt x="3833" y="1349"/>
                  </a:cubicBezTo>
                  <a:cubicBezTo>
                    <a:pt x="3809" y="1351"/>
                    <a:pt x="3809" y="1351"/>
                    <a:pt x="3809" y="1351"/>
                  </a:cubicBezTo>
                  <a:lnTo>
                    <a:pt x="3795" y="1349"/>
                  </a:lnTo>
                  <a:close/>
                  <a:moveTo>
                    <a:pt x="3840" y="1385"/>
                  </a:moveTo>
                  <a:cubicBezTo>
                    <a:pt x="3857" y="1373"/>
                    <a:pt x="3857" y="1373"/>
                    <a:pt x="3857" y="1373"/>
                  </a:cubicBezTo>
                  <a:cubicBezTo>
                    <a:pt x="3869" y="1375"/>
                    <a:pt x="3869" y="1375"/>
                    <a:pt x="3869" y="1375"/>
                  </a:cubicBezTo>
                  <a:cubicBezTo>
                    <a:pt x="3871" y="1382"/>
                    <a:pt x="3871" y="1382"/>
                    <a:pt x="3871" y="1382"/>
                  </a:cubicBezTo>
                  <a:cubicBezTo>
                    <a:pt x="3871" y="1394"/>
                    <a:pt x="3871" y="1394"/>
                    <a:pt x="3871" y="1394"/>
                  </a:cubicBezTo>
                  <a:cubicBezTo>
                    <a:pt x="3862" y="1399"/>
                    <a:pt x="3862" y="1399"/>
                    <a:pt x="3862" y="1399"/>
                  </a:cubicBezTo>
                  <a:cubicBezTo>
                    <a:pt x="3852" y="1402"/>
                    <a:pt x="3852" y="1402"/>
                    <a:pt x="3852" y="1402"/>
                  </a:cubicBezTo>
                  <a:cubicBezTo>
                    <a:pt x="3835" y="1404"/>
                    <a:pt x="3835" y="1404"/>
                    <a:pt x="3835" y="1404"/>
                  </a:cubicBezTo>
                  <a:cubicBezTo>
                    <a:pt x="3826" y="1399"/>
                    <a:pt x="3826" y="1399"/>
                    <a:pt x="3826" y="1399"/>
                  </a:cubicBezTo>
                  <a:cubicBezTo>
                    <a:pt x="3816" y="1397"/>
                    <a:pt x="3816" y="1397"/>
                    <a:pt x="3816" y="1397"/>
                  </a:cubicBezTo>
                  <a:cubicBezTo>
                    <a:pt x="3819" y="1390"/>
                    <a:pt x="3819" y="1390"/>
                    <a:pt x="3819" y="1390"/>
                  </a:cubicBezTo>
                  <a:cubicBezTo>
                    <a:pt x="3826" y="1390"/>
                    <a:pt x="3826" y="1390"/>
                    <a:pt x="3826" y="1390"/>
                  </a:cubicBezTo>
                  <a:lnTo>
                    <a:pt x="3840" y="1385"/>
                  </a:lnTo>
                  <a:close/>
                  <a:moveTo>
                    <a:pt x="3337" y="623"/>
                  </a:moveTo>
                  <a:cubicBezTo>
                    <a:pt x="3323" y="616"/>
                    <a:pt x="3323" y="616"/>
                    <a:pt x="3323" y="616"/>
                  </a:cubicBezTo>
                  <a:cubicBezTo>
                    <a:pt x="3316" y="623"/>
                    <a:pt x="3316" y="623"/>
                    <a:pt x="3316" y="623"/>
                  </a:cubicBezTo>
                  <a:cubicBezTo>
                    <a:pt x="3325" y="635"/>
                    <a:pt x="3325" y="635"/>
                    <a:pt x="3325" y="635"/>
                  </a:cubicBezTo>
                  <a:cubicBezTo>
                    <a:pt x="3333" y="643"/>
                    <a:pt x="3333" y="643"/>
                    <a:pt x="3333" y="643"/>
                  </a:cubicBezTo>
                  <a:cubicBezTo>
                    <a:pt x="3342" y="640"/>
                    <a:pt x="3342" y="640"/>
                    <a:pt x="3342" y="640"/>
                  </a:cubicBezTo>
                  <a:cubicBezTo>
                    <a:pt x="3347" y="635"/>
                    <a:pt x="3347" y="635"/>
                    <a:pt x="3347" y="635"/>
                  </a:cubicBezTo>
                  <a:cubicBezTo>
                    <a:pt x="3349" y="626"/>
                    <a:pt x="3349" y="626"/>
                    <a:pt x="3349" y="626"/>
                  </a:cubicBezTo>
                  <a:lnTo>
                    <a:pt x="3337" y="623"/>
                  </a:lnTo>
                  <a:close/>
                  <a:moveTo>
                    <a:pt x="3371" y="657"/>
                  </a:moveTo>
                  <a:cubicBezTo>
                    <a:pt x="3357" y="662"/>
                    <a:pt x="3357" y="662"/>
                    <a:pt x="3357" y="662"/>
                  </a:cubicBezTo>
                  <a:cubicBezTo>
                    <a:pt x="3359" y="669"/>
                    <a:pt x="3359" y="669"/>
                    <a:pt x="3359" y="669"/>
                  </a:cubicBezTo>
                  <a:cubicBezTo>
                    <a:pt x="3369" y="679"/>
                    <a:pt x="3369" y="679"/>
                    <a:pt x="3369" y="679"/>
                  </a:cubicBezTo>
                  <a:cubicBezTo>
                    <a:pt x="3378" y="681"/>
                    <a:pt x="3378" y="681"/>
                    <a:pt x="3378" y="681"/>
                  </a:cubicBezTo>
                  <a:lnTo>
                    <a:pt x="3371" y="657"/>
                  </a:lnTo>
                  <a:close/>
                  <a:moveTo>
                    <a:pt x="453" y="2163"/>
                  </a:moveTo>
                  <a:cubicBezTo>
                    <a:pt x="458" y="2187"/>
                    <a:pt x="458" y="2187"/>
                    <a:pt x="458" y="2187"/>
                  </a:cubicBezTo>
                  <a:cubicBezTo>
                    <a:pt x="469" y="2189"/>
                    <a:pt x="469" y="2189"/>
                    <a:pt x="469" y="2189"/>
                  </a:cubicBezTo>
                  <a:cubicBezTo>
                    <a:pt x="472" y="2196"/>
                    <a:pt x="472" y="2196"/>
                    <a:pt x="472" y="2196"/>
                  </a:cubicBezTo>
                  <a:cubicBezTo>
                    <a:pt x="477" y="2201"/>
                    <a:pt x="477" y="2201"/>
                    <a:pt x="477" y="2201"/>
                  </a:cubicBezTo>
                  <a:cubicBezTo>
                    <a:pt x="477" y="2211"/>
                    <a:pt x="477" y="2211"/>
                    <a:pt x="477" y="2211"/>
                  </a:cubicBezTo>
                  <a:cubicBezTo>
                    <a:pt x="474" y="2215"/>
                    <a:pt x="474" y="2215"/>
                    <a:pt x="474" y="2215"/>
                  </a:cubicBezTo>
                  <a:cubicBezTo>
                    <a:pt x="460" y="2220"/>
                    <a:pt x="460" y="2220"/>
                    <a:pt x="460" y="2220"/>
                  </a:cubicBezTo>
                  <a:cubicBezTo>
                    <a:pt x="436" y="2215"/>
                    <a:pt x="436" y="2215"/>
                    <a:pt x="436" y="2215"/>
                  </a:cubicBezTo>
                  <a:cubicBezTo>
                    <a:pt x="422" y="2237"/>
                    <a:pt x="422" y="2237"/>
                    <a:pt x="422" y="2237"/>
                  </a:cubicBezTo>
                  <a:cubicBezTo>
                    <a:pt x="412" y="2244"/>
                    <a:pt x="412" y="2244"/>
                    <a:pt x="412" y="2244"/>
                  </a:cubicBezTo>
                  <a:cubicBezTo>
                    <a:pt x="405" y="2244"/>
                    <a:pt x="405" y="2244"/>
                    <a:pt x="405" y="2244"/>
                  </a:cubicBezTo>
                  <a:cubicBezTo>
                    <a:pt x="398" y="2251"/>
                    <a:pt x="398" y="2251"/>
                    <a:pt x="398" y="2251"/>
                  </a:cubicBezTo>
                  <a:cubicBezTo>
                    <a:pt x="398" y="2263"/>
                    <a:pt x="398" y="2263"/>
                    <a:pt x="398" y="2263"/>
                  </a:cubicBezTo>
                  <a:cubicBezTo>
                    <a:pt x="393" y="2280"/>
                    <a:pt x="393" y="2280"/>
                    <a:pt x="393" y="2280"/>
                  </a:cubicBezTo>
                  <a:cubicBezTo>
                    <a:pt x="390" y="2285"/>
                    <a:pt x="390" y="2285"/>
                    <a:pt x="390" y="2285"/>
                  </a:cubicBezTo>
                  <a:cubicBezTo>
                    <a:pt x="400" y="2297"/>
                    <a:pt x="400" y="2297"/>
                    <a:pt x="400" y="2297"/>
                  </a:cubicBezTo>
                  <a:cubicBezTo>
                    <a:pt x="412" y="2292"/>
                    <a:pt x="412" y="2292"/>
                    <a:pt x="412" y="2292"/>
                  </a:cubicBezTo>
                  <a:cubicBezTo>
                    <a:pt x="426" y="2285"/>
                    <a:pt x="426" y="2285"/>
                    <a:pt x="426" y="2285"/>
                  </a:cubicBezTo>
                  <a:cubicBezTo>
                    <a:pt x="436" y="2280"/>
                    <a:pt x="436" y="2280"/>
                    <a:pt x="436" y="2280"/>
                  </a:cubicBezTo>
                  <a:cubicBezTo>
                    <a:pt x="443" y="2268"/>
                    <a:pt x="443" y="2268"/>
                    <a:pt x="443" y="2268"/>
                  </a:cubicBezTo>
                  <a:cubicBezTo>
                    <a:pt x="450" y="2263"/>
                    <a:pt x="450" y="2263"/>
                    <a:pt x="450" y="2263"/>
                  </a:cubicBezTo>
                  <a:cubicBezTo>
                    <a:pt x="458" y="2275"/>
                    <a:pt x="458" y="2275"/>
                    <a:pt x="458" y="2275"/>
                  </a:cubicBezTo>
                  <a:cubicBezTo>
                    <a:pt x="467" y="2282"/>
                    <a:pt x="467" y="2282"/>
                    <a:pt x="467" y="2282"/>
                  </a:cubicBezTo>
                  <a:cubicBezTo>
                    <a:pt x="474" y="2292"/>
                    <a:pt x="474" y="2292"/>
                    <a:pt x="474" y="2292"/>
                  </a:cubicBezTo>
                  <a:cubicBezTo>
                    <a:pt x="474" y="2299"/>
                    <a:pt x="474" y="2299"/>
                    <a:pt x="474" y="2299"/>
                  </a:cubicBezTo>
                  <a:cubicBezTo>
                    <a:pt x="467" y="2309"/>
                    <a:pt x="467" y="2309"/>
                    <a:pt x="467" y="2309"/>
                  </a:cubicBezTo>
                  <a:cubicBezTo>
                    <a:pt x="460" y="2316"/>
                    <a:pt x="460" y="2316"/>
                    <a:pt x="460" y="2316"/>
                  </a:cubicBezTo>
                  <a:cubicBezTo>
                    <a:pt x="460" y="2321"/>
                    <a:pt x="460" y="2321"/>
                    <a:pt x="460" y="2321"/>
                  </a:cubicBezTo>
                  <a:cubicBezTo>
                    <a:pt x="458" y="2345"/>
                    <a:pt x="458" y="2345"/>
                    <a:pt x="458" y="2345"/>
                  </a:cubicBezTo>
                  <a:cubicBezTo>
                    <a:pt x="469" y="2352"/>
                    <a:pt x="469" y="2352"/>
                    <a:pt x="469" y="2352"/>
                  </a:cubicBezTo>
                  <a:cubicBezTo>
                    <a:pt x="469" y="2359"/>
                    <a:pt x="469" y="2359"/>
                    <a:pt x="469" y="2359"/>
                  </a:cubicBezTo>
                  <a:cubicBezTo>
                    <a:pt x="484" y="2364"/>
                    <a:pt x="484" y="2364"/>
                    <a:pt x="484" y="2364"/>
                  </a:cubicBezTo>
                  <a:cubicBezTo>
                    <a:pt x="501" y="2354"/>
                    <a:pt x="501" y="2354"/>
                    <a:pt x="501" y="2354"/>
                  </a:cubicBezTo>
                  <a:cubicBezTo>
                    <a:pt x="508" y="2342"/>
                    <a:pt x="508" y="2342"/>
                    <a:pt x="508" y="2342"/>
                  </a:cubicBezTo>
                  <a:cubicBezTo>
                    <a:pt x="505" y="2321"/>
                    <a:pt x="505" y="2321"/>
                    <a:pt x="505" y="2321"/>
                  </a:cubicBezTo>
                  <a:cubicBezTo>
                    <a:pt x="503" y="2314"/>
                    <a:pt x="503" y="2314"/>
                    <a:pt x="503" y="2314"/>
                  </a:cubicBezTo>
                  <a:cubicBezTo>
                    <a:pt x="505" y="2306"/>
                    <a:pt x="505" y="2306"/>
                    <a:pt x="505" y="2306"/>
                  </a:cubicBezTo>
                  <a:cubicBezTo>
                    <a:pt x="513" y="2309"/>
                    <a:pt x="513" y="2309"/>
                    <a:pt x="513" y="2309"/>
                  </a:cubicBezTo>
                  <a:cubicBezTo>
                    <a:pt x="515" y="2321"/>
                    <a:pt x="515" y="2321"/>
                    <a:pt x="515" y="2321"/>
                  </a:cubicBezTo>
                  <a:cubicBezTo>
                    <a:pt x="522" y="2338"/>
                    <a:pt x="522" y="2338"/>
                    <a:pt x="522" y="2338"/>
                  </a:cubicBezTo>
                  <a:cubicBezTo>
                    <a:pt x="541" y="2366"/>
                    <a:pt x="541" y="2366"/>
                    <a:pt x="541" y="2366"/>
                  </a:cubicBezTo>
                  <a:cubicBezTo>
                    <a:pt x="551" y="2381"/>
                    <a:pt x="551" y="2381"/>
                    <a:pt x="551" y="2381"/>
                  </a:cubicBezTo>
                  <a:cubicBezTo>
                    <a:pt x="558" y="2397"/>
                    <a:pt x="558" y="2397"/>
                    <a:pt x="558" y="2397"/>
                  </a:cubicBezTo>
                  <a:cubicBezTo>
                    <a:pt x="568" y="2421"/>
                    <a:pt x="568" y="2421"/>
                    <a:pt x="568" y="2421"/>
                  </a:cubicBezTo>
                  <a:cubicBezTo>
                    <a:pt x="572" y="2436"/>
                    <a:pt x="572" y="2436"/>
                    <a:pt x="572" y="2436"/>
                  </a:cubicBezTo>
                  <a:cubicBezTo>
                    <a:pt x="596" y="2443"/>
                    <a:pt x="596" y="2443"/>
                    <a:pt x="596" y="2443"/>
                  </a:cubicBezTo>
                  <a:cubicBezTo>
                    <a:pt x="616" y="2440"/>
                    <a:pt x="616" y="2440"/>
                    <a:pt x="616" y="2440"/>
                  </a:cubicBezTo>
                  <a:cubicBezTo>
                    <a:pt x="637" y="2424"/>
                    <a:pt x="637" y="2424"/>
                    <a:pt x="637" y="2424"/>
                  </a:cubicBezTo>
                  <a:cubicBezTo>
                    <a:pt x="666" y="2421"/>
                    <a:pt x="666" y="2421"/>
                    <a:pt x="666" y="2421"/>
                  </a:cubicBezTo>
                  <a:cubicBezTo>
                    <a:pt x="683" y="2429"/>
                    <a:pt x="683" y="2429"/>
                    <a:pt x="683" y="2429"/>
                  </a:cubicBezTo>
                  <a:cubicBezTo>
                    <a:pt x="702" y="2426"/>
                    <a:pt x="702" y="2426"/>
                    <a:pt x="702" y="2426"/>
                  </a:cubicBezTo>
                  <a:cubicBezTo>
                    <a:pt x="718" y="2417"/>
                    <a:pt x="718" y="2417"/>
                    <a:pt x="718" y="2417"/>
                  </a:cubicBezTo>
                  <a:cubicBezTo>
                    <a:pt x="740" y="2409"/>
                    <a:pt x="740" y="2409"/>
                    <a:pt x="740" y="2409"/>
                  </a:cubicBezTo>
                  <a:cubicBezTo>
                    <a:pt x="745" y="2409"/>
                    <a:pt x="745" y="2409"/>
                    <a:pt x="745" y="2409"/>
                  </a:cubicBezTo>
                  <a:cubicBezTo>
                    <a:pt x="750" y="2400"/>
                    <a:pt x="750" y="2400"/>
                    <a:pt x="750" y="2400"/>
                  </a:cubicBezTo>
                  <a:cubicBezTo>
                    <a:pt x="745" y="2395"/>
                    <a:pt x="745" y="2395"/>
                    <a:pt x="745" y="2395"/>
                  </a:cubicBezTo>
                  <a:cubicBezTo>
                    <a:pt x="759" y="2361"/>
                    <a:pt x="759" y="2361"/>
                    <a:pt x="759" y="2361"/>
                  </a:cubicBezTo>
                  <a:cubicBezTo>
                    <a:pt x="774" y="2350"/>
                    <a:pt x="774" y="2350"/>
                    <a:pt x="774" y="2350"/>
                  </a:cubicBezTo>
                  <a:cubicBezTo>
                    <a:pt x="790" y="2335"/>
                    <a:pt x="790" y="2335"/>
                    <a:pt x="790" y="2335"/>
                  </a:cubicBezTo>
                  <a:cubicBezTo>
                    <a:pt x="814" y="2314"/>
                    <a:pt x="814" y="2314"/>
                    <a:pt x="814" y="2314"/>
                  </a:cubicBezTo>
                  <a:cubicBezTo>
                    <a:pt x="848" y="2297"/>
                    <a:pt x="848" y="2297"/>
                    <a:pt x="848" y="2297"/>
                  </a:cubicBezTo>
                  <a:cubicBezTo>
                    <a:pt x="853" y="2282"/>
                    <a:pt x="853" y="2282"/>
                    <a:pt x="853" y="2282"/>
                  </a:cubicBezTo>
                  <a:cubicBezTo>
                    <a:pt x="853" y="2254"/>
                    <a:pt x="853" y="2254"/>
                    <a:pt x="853" y="2254"/>
                  </a:cubicBezTo>
                  <a:cubicBezTo>
                    <a:pt x="853" y="2239"/>
                    <a:pt x="853" y="2239"/>
                    <a:pt x="853" y="2239"/>
                  </a:cubicBezTo>
                  <a:cubicBezTo>
                    <a:pt x="855" y="2223"/>
                    <a:pt x="855" y="2223"/>
                    <a:pt x="855" y="2223"/>
                  </a:cubicBezTo>
                  <a:cubicBezTo>
                    <a:pt x="862" y="2206"/>
                    <a:pt x="862" y="2206"/>
                    <a:pt x="862" y="2206"/>
                  </a:cubicBezTo>
                  <a:cubicBezTo>
                    <a:pt x="872" y="2199"/>
                    <a:pt x="872" y="2199"/>
                    <a:pt x="872" y="2199"/>
                  </a:cubicBezTo>
                  <a:cubicBezTo>
                    <a:pt x="884" y="2189"/>
                    <a:pt x="884" y="2189"/>
                    <a:pt x="884" y="2189"/>
                  </a:cubicBezTo>
                  <a:cubicBezTo>
                    <a:pt x="886" y="2175"/>
                    <a:pt x="886" y="2175"/>
                    <a:pt x="886" y="2175"/>
                  </a:cubicBezTo>
                  <a:cubicBezTo>
                    <a:pt x="891" y="2172"/>
                    <a:pt x="891" y="2172"/>
                    <a:pt x="891" y="2172"/>
                  </a:cubicBezTo>
                  <a:cubicBezTo>
                    <a:pt x="905" y="2170"/>
                    <a:pt x="905" y="2170"/>
                    <a:pt x="905" y="2170"/>
                  </a:cubicBezTo>
                  <a:cubicBezTo>
                    <a:pt x="910" y="2177"/>
                    <a:pt x="910" y="2177"/>
                    <a:pt x="910" y="2177"/>
                  </a:cubicBezTo>
                  <a:cubicBezTo>
                    <a:pt x="910" y="2187"/>
                    <a:pt x="910" y="2187"/>
                    <a:pt x="910" y="2187"/>
                  </a:cubicBezTo>
                  <a:cubicBezTo>
                    <a:pt x="917" y="2192"/>
                    <a:pt x="917" y="2192"/>
                    <a:pt x="917" y="2192"/>
                  </a:cubicBezTo>
                  <a:cubicBezTo>
                    <a:pt x="922" y="2180"/>
                    <a:pt x="922" y="2180"/>
                    <a:pt x="922" y="2180"/>
                  </a:cubicBezTo>
                  <a:cubicBezTo>
                    <a:pt x="917" y="2165"/>
                    <a:pt x="917" y="2165"/>
                    <a:pt x="917" y="2165"/>
                  </a:cubicBezTo>
                  <a:cubicBezTo>
                    <a:pt x="910" y="2151"/>
                    <a:pt x="910" y="2151"/>
                    <a:pt x="910" y="2151"/>
                  </a:cubicBezTo>
                  <a:cubicBezTo>
                    <a:pt x="910" y="2139"/>
                    <a:pt x="910" y="2139"/>
                    <a:pt x="910" y="2139"/>
                  </a:cubicBezTo>
                  <a:cubicBezTo>
                    <a:pt x="891" y="2127"/>
                    <a:pt x="891" y="2127"/>
                    <a:pt x="891" y="2127"/>
                  </a:cubicBezTo>
                  <a:cubicBezTo>
                    <a:pt x="886" y="2110"/>
                    <a:pt x="886" y="2110"/>
                    <a:pt x="886" y="2110"/>
                  </a:cubicBezTo>
                  <a:cubicBezTo>
                    <a:pt x="876" y="2084"/>
                    <a:pt x="876" y="2084"/>
                    <a:pt x="876" y="2084"/>
                  </a:cubicBezTo>
                  <a:cubicBezTo>
                    <a:pt x="869" y="2065"/>
                    <a:pt x="869" y="2065"/>
                    <a:pt x="869" y="2065"/>
                  </a:cubicBezTo>
                  <a:cubicBezTo>
                    <a:pt x="867" y="2014"/>
                    <a:pt x="867" y="2014"/>
                    <a:pt x="867" y="2014"/>
                  </a:cubicBezTo>
                  <a:cubicBezTo>
                    <a:pt x="860" y="2002"/>
                    <a:pt x="860" y="2002"/>
                    <a:pt x="860" y="2002"/>
                  </a:cubicBezTo>
                  <a:cubicBezTo>
                    <a:pt x="860" y="1988"/>
                    <a:pt x="860" y="1988"/>
                    <a:pt x="860" y="1988"/>
                  </a:cubicBezTo>
                  <a:cubicBezTo>
                    <a:pt x="869" y="1976"/>
                    <a:pt x="869" y="1976"/>
                    <a:pt x="869" y="1976"/>
                  </a:cubicBezTo>
                  <a:cubicBezTo>
                    <a:pt x="874" y="1959"/>
                    <a:pt x="874" y="1959"/>
                    <a:pt x="874" y="1959"/>
                  </a:cubicBezTo>
                  <a:cubicBezTo>
                    <a:pt x="886" y="1945"/>
                    <a:pt x="886" y="1945"/>
                    <a:pt x="886" y="1945"/>
                  </a:cubicBezTo>
                  <a:cubicBezTo>
                    <a:pt x="896" y="1943"/>
                    <a:pt x="896" y="1943"/>
                    <a:pt x="896" y="1943"/>
                  </a:cubicBezTo>
                  <a:cubicBezTo>
                    <a:pt x="908" y="1955"/>
                    <a:pt x="908" y="1955"/>
                    <a:pt x="908" y="1955"/>
                  </a:cubicBezTo>
                  <a:cubicBezTo>
                    <a:pt x="920" y="1962"/>
                    <a:pt x="920" y="1962"/>
                    <a:pt x="920" y="1962"/>
                  </a:cubicBezTo>
                  <a:cubicBezTo>
                    <a:pt x="932" y="1971"/>
                    <a:pt x="932" y="1971"/>
                    <a:pt x="932" y="1971"/>
                  </a:cubicBezTo>
                  <a:cubicBezTo>
                    <a:pt x="934" y="1983"/>
                    <a:pt x="934" y="1983"/>
                    <a:pt x="934" y="1983"/>
                  </a:cubicBezTo>
                  <a:cubicBezTo>
                    <a:pt x="924" y="1995"/>
                    <a:pt x="924" y="1995"/>
                    <a:pt x="924" y="1995"/>
                  </a:cubicBezTo>
                  <a:cubicBezTo>
                    <a:pt x="929" y="2007"/>
                    <a:pt x="929" y="2007"/>
                    <a:pt x="929" y="2007"/>
                  </a:cubicBezTo>
                  <a:cubicBezTo>
                    <a:pt x="943" y="2002"/>
                    <a:pt x="943" y="2002"/>
                    <a:pt x="943" y="2002"/>
                  </a:cubicBezTo>
                  <a:cubicBezTo>
                    <a:pt x="946" y="1990"/>
                    <a:pt x="946" y="1990"/>
                    <a:pt x="946" y="1990"/>
                  </a:cubicBezTo>
                  <a:cubicBezTo>
                    <a:pt x="948" y="1964"/>
                    <a:pt x="948" y="1964"/>
                    <a:pt x="948" y="1964"/>
                  </a:cubicBezTo>
                  <a:cubicBezTo>
                    <a:pt x="960" y="1945"/>
                    <a:pt x="960" y="1945"/>
                    <a:pt x="960" y="1945"/>
                  </a:cubicBezTo>
                  <a:cubicBezTo>
                    <a:pt x="965" y="1933"/>
                    <a:pt x="965" y="1933"/>
                    <a:pt x="965" y="1933"/>
                  </a:cubicBezTo>
                  <a:cubicBezTo>
                    <a:pt x="972" y="1914"/>
                    <a:pt x="972" y="1914"/>
                    <a:pt x="972" y="1914"/>
                  </a:cubicBezTo>
                  <a:cubicBezTo>
                    <a:pt x="987" y="1883"/>
                    <a:pt x="987" y="1883"/>
                    <a:pt x="987" y="1883"/>
                  </a:cubicBezTo>
                  <a:cubicBezTo>
                    <a:pt x="1001" y="1866"/>
                    <a:pt x="1001" y="1866"/>
                    <a:pt x="1001" y="1866"/>
                  </a:cubicBezTo>
                  <a:cubicBezTo>
                    <a:pt x="991" y="1837"/>
                    <a:pt x="991" y="1837"/>
                    <a:pt x="991" y="1837"/>
                  </a:cubicBezTo>
                  <a:cubicBezTo>
                    <a:pt x="987" y="1811"/>
                    <a:pt x="987" y="1811"/>
                    <a:pt x="987" y="1811"/>
                  </a:cubicBezTo>
                  <a:cubicBezTo>
                    <a:pt x="982" y="1789"/>
                    <a:pt x="982" y="1789"/>
                    <a:pt x="982" y="1789"/>
                  </a:cubicBezTo>
                  <a:cubicBezTo>
                    <a:pt x="965" y="1785"/>
                    <a:pt x="965" y="1785"/>
                    <a:pt x="965" y="1785"/>
                  </a:cubicBezTo>
                  <a:cubicBezTo>
                    <a:pt x="951" y="1789"/>
                    <a:pt x="951" y="1789"/>
                    <a:pt x="951" y="1789"/>
                  </a:cubicBezTo>
                  <a:cubicBezTo>
                    <a:pt x="929" y="1801"/>
                    <a:pt x="929" y="1801"/>
                    <a:pt x="929" y="1801"/>
                  </a:cubicBezTo>
                  <a:cubicBezTo>
                    <a:pt x="896" y="1823"/>
                    <a:pt x="896" y="1823"/>
                    <a:pt x="896" y="1823"/>
                  </a:cubicBezTo>
                  <a:cubicBezTo>
                    <a:pt x="888" y="1830"/>
                    <a:pt x="888" y="1830"/>
                    <a:pt x="888" y="1830"/>
                  </a:cubicBezTo>
                  <a:cubicBezTo>
                    <a:pt x="864" y="1852"/>
                    <a:pt x="864" y="1852"/>
                    <a:pt x="864" y="1852"/>
                  </a:cubicBezTo>
                  <a:cubicBezTo>
                    <a:pt x="864" y="1871"/>
                    <a:pt x="864" y="1871"/>
                    <a:pt x="864" y="1871"/>
                  </a:cubicBezTo>
                  <a:cubicBezTo>
                    <a:pt x="850" y="1887"/>
                    <a:pt x="850" y="1887"/>
                    <a:pt x="850" y="1887"/>
                  </a:cubicBezTo>
                  <a:cubicBezTo>
                    <a:pt x="841" y="1897"/>
                    <a:pt x="841" y="1897"/>
                    <a:pt x="841" y="1897"/>
                  </a:cubicBezTo>
                  <a:cubicBezTo>
                    <a:pt x="797" y="1902"/>
                    <a:pt x="797" y="1902"/>
                    <a:pt x="797" y="1902"/>
                  </a:cubicBezTo>
                  <a:cubicBezTo>
                    <a:pt x="776" y="1904"/>
                    <a:pt x="776" y="1904"/>
                    <a:pt x="776" y="1904"/>
                  </a:cubicBezTo>
                  <a:cubicBezTo>
                    <a:pt x="754" y="1919"/>
                    <a:pt x="754" y="1919"/>
                    <a:pt x="754" y="1919"/>
                  </a:cubicBezTo>
                  <a:cubicBezTo>
                    <a:pt x="721" y="1916"/>
                    <a:pt x="721" y="1916"/>
                    <a:pt x="721" y="1916"/>
                  </a:cubicBezTo>
                  <a:cubicBezTo>
                    <a:pt x="683" y="1916"/>
                    <a:pt x="683" y="1916"/>
                    <a:pt x="683" y="1916"/>
                  </a:cubicBezTo>
                  <a:cubicBezTo>
                    <a:pt x="656" y="1914"/>
                    <a:pt x="656" y="1914"/>
                    <a:pt x="656" y="1914"/>
                  </a:cubicBezTo>
                  <a:cubicBezTo>
                    <a:pt x="647" y="1902"/>
                    <a:pt x="647" y="1902"/>
                    <a:pt x="647" y="1902"/>
                  </a:cubicBezTo>
                  <a:cubicBezTo>
                    <a:pt x="639" y="1904"/>
                    <a:pt x="639" y="1904"/>
                    <a:pt x="639" y="1904"/>
                  </a:cubicBezTo>
                  <a:cubicBezTo>
                    <a:pt x="637" y="1914"/>
                    <a:pt x="637" y="1914"/>
                    <a:pt x="637" y="1914"/>
                  </a:cubicBezTo>
                  <a:cubicBezTo>
                    <a:pt x="627" y="1916"/>
                    <a:pt x="627" y="1916"/>
                    <a:pt x="627" y="1916"/>
                  </a:cubicBezTo>
                  <a:cubicBezTo>
                    <a:pt x="608" y="1940"/>
                    <a:pt x="608" y="1940"/>
                    <a:pt x="608" y="1940"/>
                  </a:cubicBezTo>
                  <a:cubicBezTo>
                    <a:pt x="613" y="1955"/>
                    <a:pt x="613" y="1955"/>
                    <a:pt x="613" y="1955"/>
                  </a:cubicBezTo>
                  <a:cubicBezTo>
                    <a:pt x="613" y="1976"/>
                    <a:pt x="613" y="1976"/>
                    <a:pt x="613" y="1976"/>
                  </a:cubicBezTo>
                  <a:cubicBezTo>
                    <a:pt x="594" y="1993"/>
                    <a:pt x="594" y="1993"/>
                    <a:pt x="594" y="1993"/>
                  </a:cubicBezTo>
                  <a:cubicBezTo>
                    <a:pt x="604" y="2002"/>
                    <a:pt x="604" y="2002"/>
                    <a:pt x="604" y="2002"/>
                  </a:cubicBezTo>
                  <a:cubicBezTo>
                    <a:pt x="587" y="2007"/>
                    <a:pt x="587" y="2007"/>
                    <a:pt x="587" y="2007"/>
                  </a:cubicBezTo>
                  <a:cubicBezTo>
                    <a:pt x="594" y="2029"/>
                    <a:pt x="594" y="2029"/>
                    <a:pt x="594" y="2029"/>
                  </a:cubicBezTo>
                  <a:cubicBezTo>
                    <a:pt x="596" y="2048"/>
                    <a:pt x="596" y="2048"/>
                    <a:pt x="596" y="2048"/>
                  </a:cubicBezTo>
                  <a:cubicBezTo>
                    <a:pt x="587" y="2043"/>
                    <a:pt x="587" y="2043"/>
                    <a:pt x="587" y="2043"/>
                  </a:cubicBezTo>
                  <a:cubicBezTo>
                    <a:pt x="575" y="2034"/>
                    <a:pt x="575" y="2034"/>
                    <a:pt x="575" y="2034"/>
                  </a:cubicBezTo>
                  <a:cubicBezTo>
                    <a:pt x="563" y="2043"/>
                    <a:pt x="563" y="2043"/>
                    <a:pt x="563" y="2043"/>
                  </a:cubicBezTo>
                  <a:cubicBezTo>
                    <a:pt x="551" y="2053"/>
                    <a:pt x="551" y="2053"/>
                    <a:pt x="551" y="2053"/>
                  </a:cubicBezTo>
                  <a:cubicBezTo>
                    <a:pt x="548" y="2065"/>
                    <a:pt x="548" y="2065"/>
                    <a:pt x="548" y="2065"/>
                  </a:cubicBezTo>
                  <a:cubicBezTo>
                    <a:pt x="556" y="2069"/>
                    <a:pt x="556" y="2069"/>
                    <a:pt x="556" y="2069"/>
                  </a:cubicBezTo>
                  <a:cubicBezTo>
                    <a:pt x="577" y="2067"/>
                    <a:pt x="577" y="2067"/>
                    <a:pt x="577" y="2067"/>
                  </a:cubicBezTo>
                  <a:cubicBezTo>
                    <a:pt x="580" y="2077"/>
                    <a:pt x="580" y="2077"/>
                    <a:pt x="580" y="2077"/>
                  </a:cubicBezTo>
                  <a:cubicBezTo>
                    <a:pt x="592" y="2077"/>
                    <a:pt x="592" y="2077"/>
                    <a:pt x="592" y="2077"/>
                  </a:cubicBezTo>
                  <a:cubicBezTo>
                    <a:pt x="606" y="2091"/>
                    <a:pt x="606" y="2091"/>
                    <a:pt x="606" y="2091"/>
                  </a:cubicBezTo>
                  <a:cubicBezTo>
                    <a:pt x="611" y="2098"/>
                    <a:pt x="611" y="2098"/>
                    <a:pt x="611" y="2098"/>
                  </a:cubicBezTo>
                  <a:cubicBezTo>
                    <a:pt x="618" y="2103"/>
                    <a:pt x="618" y="2103"/>
                    <a:pt x="618" y="2103"/>
                  </a:cubicBezTo>
                  <a:cubicBezTo>
                    <a:pt x="618" y="2117"/>
                    <a:pt x="618" y="2117"/>
                    <a:pt x="618" y="2117"/>
                  </a:cubicBezTo>
                  <a:cubicBezTo>
                    <a:pt x="611" y="2120"/>
                    <a:pt x="611" y="2120"/>
                    <a:pt x="611" y="2120"/>
                  </a:cubicBezTo>
                  <a:cubicBezTo>
                    <a:pt x="599" y="2124"/>
                    <a:pt x="599" y="2124"/>
                    <a:pt x="599" y="2124"/>
                  </a:cubicBezTo>
                  <a:cubicBezTo>
                    <a:pt x="587" y="2134"/>
                    <a:pt x="587" y="2134"/>
                    <a:pt x="587" y="2134"/>
                  </a:cubicBezTo>
                  <a:cubicBezTo>
                    <a:pt x="558" y="2132"/>
                    <a:pt x="558" y="2132"/>
                    <a:pt x="558" y="2132"/>
                  </a:cubicBezTo>
                  <a:cubicBezTo>
                    <a:pt x="541" y="2134"/>
                    <a:pt x="541" y="2134"/>
                    <a:pt x="541" y="2134"/>
                  </a:cubicBezTo>
                  <a:cubicBezTo>
                    <a:pt x="529" y="2129"/>
                    <a:pt x="529" y="2129"/>
                    <a:pt x="529" y="2129"/>
                  </a:cubicBezTo>
                  <a:cubicBezTo>
                    <a:pt x="513" y="2124"/>
                    <a:pt x="513" y="2124"/>
                    <a:pt x="513" y="2124"/>
                  </a:cubicBezTo>
                  <a:cubicBezTo>
                    <a:pt x="489" y="2127"/>
                    <a:pt x="489" y="2127"/>
                    <a:pt x="489" y="2127"/>
                  </a:cubicBezTo>
                  <a:cubicBezTo>
                    <a:pt x="491" y="2134"/>
                    <a:pt x="491" y="2134"/>
                    <a:pt x="491" y="2134"/>
                  </a:cubicBezTo>
                  <a:cubicBezTo>
                    <a:pt x="489" y="2141"/>
                    <a:pt x="489" y="2141"/>
                    <a:pt x="489" y="2141"/>
                  </a:cubicBezTo>
                  <a:cubicBezTo>
                    <a:pt x="481" y="2146"/>
                    <a:pt x="481" y="2146"/>
                    <a:pt x="481" y="2146"/>
                  </a:cubicBezTo>
                  <a:cubicBezTo>
                    <a:pt x="472" y="2148"/>
                    <a:pt x="472" y="2148"/>
                    <a:pt x="472" y="2148"/>
                  </a:cubicBezTo>
                  <a:cubicBezTo>
                    <a:pt x="462" y="2146"/>
                    <a:pt x="462" y="2146"/>
                    <a:pt x="462" y="2146"/>
                  </a:cubicBezTo>
                  <a:cubicBezTo>
                    <a:pt x="453" y="2151"/>
                    <a:pt x="453" y="2151"/>
                    <a:pt x="453" y="2151"/>
                  </a:cubicBezTo>
                  <a:lnTo>
                    <a:pt x="453" y="2163"/>
                  </a:lnTo>
                  <a:close/>
                  <a:moveTo>
                    <a:pt x="1212" y="1938"/>
                  </a:moveTo>
                  <a:cubicBezTo>
                    <a:pt x="1192" y="1947"/>
                    <a:pt x="1192" y="1947"/>
                    <a:pt x="1192" y="1947"/>
                  </a:cubicBezTo>
                  <a:cubicBezTo>
                    <a:pt x="1190" y="1966"/>
                    <a:pt x="1190" y="1966"/>
                    <a:pt x="1190" y="1966"/>
                  </a:cubicBezTo>
                  <a:cubicBezTo>
                    <a:pt x="1204" y="1974"/>
                    <a:pt x="1204" y="1974"/>
                    <a:pt x="1204" y="1974"/>
                  </a:cubicBezTo>
                  <a:cubicBezTo>
                    <a:pt x="1224" y="1990"/>
                    <a:pt x="1224" y="1990"/>
                    <a:pt x="1224" y="1990"/>
                  </a:cubicBezTo>
                  <a:cubicBezTo>
                    <a:pt x="1233" y="1998"/>
                    <a:pt x="1233" y="1998"/>
                    <a:pt x="1233" y="1998"/>
                  </a:cubicBezTo>
                  <a:cubicBezTo>
                    <a:pt x="1238" y="2012"/>
                    <a:pt x="1238" y="2012"/>
                    <a:pt x="1238" y="2012"/>
                  </a:cubicBezTo>
                  <a:cubicBezTo>
                    <a:pt x="1243" y="2026"/>
                    <a:pt x="1243" y="2026"/>
                    <a:pt x="1243" y="2026"/>
                  </a:cubicBezTo>
                  <a:cubicBezTo>
                    <a:pt x="1257" y="2038"/>
                    <a:pt x="1257" y="2038"/>
                    <a:pt x="1257" y="2038"/>
                  </a:cubicBezTo>
                  <a:cubicBezTo>
                    <a:pt x="1271" y="2031"/>
                    <a:pt x="1271" y="2031"/>
                    <a:pt x="1271" y="2031"/>
                  </a:cubicBezTo>
                  <a:cubicBezTo>
                    <a:pt x="1267" y="2017"/>
                    <a:pt x="1267" y="2017"/>
                    <a:pt x="1267" y="2017"/>
                  </a:cubicBezTo>
                  <a:cubicBezTo>
                    <a:pt x="1255" y="2000"/>
                    <a:pt x="1255" y="2000"/>
                    <a:pt x="1255" y="2000"/>
                  </a:cubicBezTo>
                  <a:cubicBezTo>
                    <a:pt x="1252" y="1993"/>
                    <a:pt x="1252" y="1993"/>
                    <a:pt x="1252" y="1993"/>
                  </a:cubicBezTo>
                  <a:cubicBezTo>
                    <a:pt x="1248" y="1981"/>
                    <a:pt x="1248" y="1981"/>
                    <a:pt x="1248" y="1981"/>
                  </a:cubicBezTo>
                  <a:cubicBezTo>
                    <a:pt x="1240" y="1974"/>
                    <a:pt x="1240" y="1974"/>
                    <a:pt x="1240" y="1974"/>
                  </a:cubicBezTo>
                  <a:cubicBezTo>
                    <a:pt x="1228" y="1957"/>
                    <a:pt x="1228" y="1957"/>
                    <a:pt x="1228" y="1957"/>
                  </a:cubicBezTo>
                  <a:lnTo>
                    <a:pt x="1212" y="1938"/>
                  </a:lnTo>
                  <a:close/>
                </a:path>
              </a:pathLst>
            </a:custGeom>
            <a:solidFill>
              <a:srgbClr val="404040"/>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cxnSp>
        <p:nvCxnSpPr>
          <p:cNvPr id="102" name="Straight Connector 28">
            <a:extLst>
              <a:ext uri="{FF2B5EF4-FFF2-40B4-BE49-F238E27FC236}">
                <a16:creationId xmlns:a16="http://schemas.microsoft.com/office/drawing/2014/main" id="{9410A8FE-4C87-4B36-863C-B0DDF92A5269}"/>
              </a:ext>
            </a:extLst>
          </p:cNvPr>
          <p:cNvCxnSpPr>
            <a:cxnSpLocks/>
          </p:cNvCxnSpPr>
          <p:nvPr/>
        </p:nvCxnSpPr>
        <p:spPr>
          <a:xfrm flipH="1">
            <a:off x="7171027" y="3931559"/>
            <a:ext cx="1" cy="336035"/>
          </a:xfrm>
          <a:prstGeom prst="line">
            <a:avLst/>
          </a:prstGeom>
          <a:ln w="1270">
            <a:solidFill>
              <a:schemeClr val="tx1">
                <a:lumMod val="65000"/>
                <a:lumOff val="3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03" name="Group 99">
            <a:extLst>
              <a:ext uri="{FF2B5EF4-FFF2-40B4-BE49-F238E27FC236}">
                <a16:creationId xmlns:a16="http://schemas.microsoft.com/office/drawing/2014/main" id="{E4E358B2-D2EA-4F52-B596-7BD693478A7F}"/>
              </a:ext>
            </a:extLst>
          </p:cNvPr>
          <p:cNvGrpSpPr/>
          <p:nvPr/>
        </p:nvGrpSpPr>
        <p:grpSpPr>
          <a:xfrm>
            <a:off x="6425626" y="4253112"/>
            <a:ext cx="667270" cy="624999"/>
            <a:chOff x="4163621" y="2688121"/>
            <a:chExt cx="667270" cy="624999"/>
          </a:xfrm>
        </p:grpSpPr>
        <p:sp>
          <p:nvSpPr>
            <p:cNvPr id="104" name="Oval 100">
              <a:extLst>
                <a:ext uri="{FF2B5EF4-FFF2-40B4-BE49-F238E27FC236}">
                  <a16:creationId xmlns:a16="http://schemas.microsoft.com/office/drawing/2014/main" id="{DDCD9AE1-59FB-4208-9639-267FFFBF3CA4}"/>
                </a:ext>
              </a:extLst>
            </p:cNvPr>
            <p:cNvSpPr>
              <a:spLocks noChangeAspect="1"/>
            </p:cNvSpPr>
            <p:nvPr/>
          </p:nvSpPr>
          <p:spPr>
            <a:xfrm>
              <a:off x="4163621" y="2909515"/>
              <a:ext cx="403604" cy="403605"/>
            </a:xfrm>
            <a:prstGeom prst="ellipse">
              <a:avLst/>
            </a:prstGeom>
            <a:no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dirty="0">
                  <a:solidFill>
                    <a:schemeClr val="tx1"/>
                  </a:solidFill>
                </a:rPr>
                <a:t>22%</a:t>
              </a:r>
            </a:p>
          </p:txBody>
        </p:sp>
        <p:sp>
          <p:nvSpPr>
            <p:cNvPr id="105" name="Oval 101">
              <a:extLst>
                <a:ext uri="{FF2B5EF4-FFF2-40B4-BE49-F238E27FC236}">
                  <a16:creationId xmlns:a16="http://schemas.microsoft.com/office/drawing/2014/main" id="{B2CC589D-7D12-4A5C-B595-081CA9537842}"/>
                </a:ext>
              </a:extLst>
            </p:cNvPr>
            <p:cNvSpPr>
              <a:spLocks noChangeAspect="1"/>
            </p:cNvSpPr>
            <p:nvPr/>
          </p:nvSpPr>
          <p:spPr>
            <a:xfrm>
              <a:off x="4481447" y="2688121"/>
              <a:ext cx="349444" cy="349445"/>
            </a:xfrm>
            <a:prstGeom prst="ellipse">
              <a:avLst/>
            </a:prstGeom>
            <a:noFill/>
            <a:ln>
              <a:solidFill>
                <a:srgbClr val="29CF9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dirty="0">
                  <a:solidFill>
                    <a:schemeClr val="tx1"/>
                  </a:solidFill>
                </a:rPr>
                <a:t>14%</a:t>
              </a:r>
            </a:p>
          </p:txBody>
        </p:sp>
      </p:grpSp>
      <p:cxnSp>
        <p:nvCxnSpPr>
          <p:cNvPr id="106" name="Straight Connector 28">
            <a:extLst>
              <a:ext uri="{FF2B5EF4-FFF2-40B4-BE49-F238E27FC236}">
                <a16:creationId xmlns:a16="http://schemas.microsoft.com/office/drawing/2014/main" id="{6A33B4DF-0FC0-49B2-9AD7-F9DE99CB7CCA}"/>
              </a:ext>
            </a:extLst>
          </p:cNvPr>
          <p:cNvCxnSpPr>
            <a:cxnSpLocks/>
          </p:cNvCxnSpPr>
          <p:nvPr/>
        </p:nvCxnSpPr>
        <p:spPr>
          <a:xfrm flipH="1">
            <a:off x="6172664" y="3196604"/>
            <a:ext cx="495673" cy="0"/>
          </a:xfrm>
          <a:prstGeom prst="line">
            <a:avLst/>
          </a:prstGeom>
          <a:ln w="1270">
            <a:solidFill>
              <a:schemeClr val="tx1">
                <a:lumMod val="65000"/>
                <a:lumOff val="3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07" name="Group 99">
            <a:extLst>
              <a:ext uri="{FF2B5EF4-FFF2-40B4-BE49-F238E27FC236}">
                <a16:creationId xmlns:a16="http://schemas.microsoft.com/office/drawing/2014/main" id="{ABBB1628-221D-4CF8-9F56-36A24DC48BA2}"/>
              </a:ext>
            </a:extLst>
          </p:cNvPr>
          <p:cNvGrpSpPr/>
          <p:nvPr/>
        </p:nvGrpSpPr>
        <p:grpSpPr>
          <a:xfrm>
            <a:off x="5591519" y="3301153"/>
            <a:ext cx="802569" cy="606664"/>
            <a:chOff x="4025190" y="2669018"/>
            <a:chExt cx="921170" cy="717257"/>
          </a:xfrm>
        </p:grpSpPr>
        <p:sp>
          <p:nvSpPr>
            <p:cNvPr id="108" name="Oval 100">
              <a:extLst>
                <a:ext uri="{FF2B5EF4-FFF2-40B4-BE49-F238E27FC236}">
                  <a16:creationId xmlns:a16="http://schemas.microsoft.com/office/drawing/2014/main" id="{8C829BD1-5068-4604-8E99-B80368587C0A}"/>
                </a:ext>
              </a:extLst>
            </p:cNvPr>
            <p:cNvSpPr>
              <a:spLocks noChangeAspect="1"/>
            </p:cNvSpPr>
            <p:nvPr/>
          </p:nvSpPr>
          <p:spPr>
            <a:xfrm>
              <a:off x="4025190" y="2902259"/>
              <a:ext cx="484015" cy="484016"/>
            </a:xfrm>
            <a:prstGeom prst="ellipse">
              <a:avLst/>
            </a:prstGeom>
            <a:no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dirty="0">
                  <a:solidFill>
                    <a:schemeClr val="tx1"/>
                  </a:solidFill>
                </a:rPr>
                <a:t>23%</a:t>
              </a:r>
            </a:p>
          </p:txBody>
        </p:sp>
        <p:sp>
          <p:nvSpPr>
            <p:cNvPr id="109" name="Oval 101">
              <a:extLst>
                <a:ext uri="{FF2B5EF4-FFF2-40B4-BE49-F238E27FC236}">
                  <a16:creationId xmlns:a16="http://schemas.microsoft.com/office/drawing/2014/main" id="{1FA799D2-7F60-4837-91A8-0A2DC79ECC77}"/>
                </a:ext>
              </a:extLst>
            </p:cNvPr>
            <p:cNvSpPr>
              <a:spLocks noChangeAspect="1"/>
            </p:cNvSpPr>
            <p:nvPr/>
          </p:nvSpPr>
          <p:spPr>
            <a:xfrm>
              <a:off x="4462344" y="2669018"/>
              <a:ext cx="484016" cy="484017"/>
            </a:xfrm>
            <a:prstGeom prst="ellipse">
              <a:avLst/>
            </a:prstGeom>
            <a:noFill/>
            <a:ln>
              <a:solidFill>
                <a:srgbClr val="29CF9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dirty="0">
                  <a:solidFill>
                    <a:schemeClr val="tx1"/>
                  </a:solidFill>
                </a:rPr>
                <a:t>23%</a:t>
              </a:r>
            </a:p>
          </p:txBody>
        </p:sp>
      </p:grpSp>
      <p:cxnSp>
        <p:nvCxnSpPr>
          <p:cNvPr id="110" name="Straight Connector 28">
            <a:extLst>
              <a:ext uri="{FF2B5EF4-FFF2-40B4-BE49-F238E27FC236}">
                <a16:creationId xmlns:a16="http://schemas.microsoft.com/office/drawing/2014/main" id="{DE20DE42-8BF6-4CB9-A457-88B2FA46497F}"/>
              </a:ext>
            </a:extLst>
          </p:cNvPr>
          <p:cNvCxnSpPr>
            <a:cxnSpLocks/>
          </p:cNvCxnSpPr>
          <p:nvPr/>
        </p:nvCxnSpPr>
        <p:spPr>
          <a:xfrm flipH="1">
            <a:off x="6831002" y="2136748"/>
            <a:ext cx="495673" cy="0"/>
          </a:xfrm>
          <a:prstGeom prst="line">
            <a:avLst/>
          </a:prstGeom>
          <a:ln w="1270">
            <a:solidFill>
              <a:schemeClr val="tx1">
                <a:lumMod val="65000"/>
                <a:lumOff val="3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11" name="Group 99">
            <a:extLst>
              <a:ext uri="{FF2B5EF4-FFF2-40B4-BE49-F238E27FC236}">
                <a16:creationId xmlns:a16="http://schemas.microsoft.com/office/drawing/2014/main" id="{56524684-86A4-459A-80A5-D93C4D86A0B1}"/>
              </a:ext>
            </a:extLst>
          </p:cNvPr>
          <p:cNvGrpSpPr/>
          <p:nvPr/>
        </p:nvGrpSpPr>
        <p:grpSpPr>
          <a:xfrm>
            <a:off x="6104563" y="1824535"/>
            <a:ext cx="714557" cy="605344"/>
            <a:chOff x="4296425" y="2669018"/>
            <a:chExt cx="714557" cy="605344"/>
          </a:xfrm>
        </p:grpSpPr>
        <p:sp>
          <p:nvSpPr>
            <p:cNvPr id="112" name="Oval 100">
              <a:extLst>
                <a:ext uri="{FF2B5EF4-FFF2-40B4-BE49-F238E27FC236}">
                  <a16:creationId xmlns:a16="http://schemas.microsoft.com/office/drawing/2014/main" id="{426A7A02-85D5-42F6-9351-EDB05D81DC53}"/>
                </a:ext>
              </a:extLst>
            </p:cNvPr>
            <p:cNvSpPr>
              <a:spLocks noChangeAspect="1"/>
            </p:cNvSpPr>
            <p:nvPr/>
          </p:nvSpPr>
          <p:spPr>
            <a:xfrm>
              <a:off x="4296425" y="2936034"/>
              <a:ext cx="338327" cy="338328"/>
            </a:xfrm>
            <a:prstGeom prst="ellipse">
              <a:avLst/>
            </a:prstGeom>
            <a:no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dirty="0">
                  <a:solidFill>
                    <a:schemeClr val="tx1"/>
                  </a:solidFill>
                </a:rPr>
                <a:t>10%</a:t>
              </a:r>
            </a:p>
          </p:txBody>
        </p:sp>
        <p:sp>
          <p:nvSpPr>
            <p:cNvPr id="113" name="Oval 101">
              <a:extLst>
                <a:ext uri="{FF2B5EF4-FFF2-40B4-BE49-F238E27FC236}">
                  <a16:creationId xmlns:a16="http://schemas.microsoft.com/office/drawing/2014/main" id="{06EEEF8B-17A7-4CEC-AF4A-07385F00B205}"/>
                </a:ext>
              </a:extLst>
            </p:cNvPr>
            <p:cNvSpPr>
              <a:spLocks noChangeAspect="1"/>
            </p:cNvSpPr>
            <p:nvPr/>
          </p:nvSpPr>
          <p:spPr>
            <a:xfrm>
              <a:off x="4579107" y="2669018"/>
              <a:ext cx="431875" cy="431876"/>
            </a:xfrm>
            <a:prstGeom prst="ellipse">
              <a:avLst/>
            </a:prstGeom>
            <a:noFill/>
            <a:ln>
              <a:solidFill>
                <a:srgbClr val="29CF9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dirty="0">
                  <a:solidFill>
                    <a:schemeClr val="tx1"/>
                  </a:solidFill>
                </a:rPr>
                <a:t>14%</a:t>
              </a:r>
            </a:p>
          </p:txBody>
        </p:sp>
      </p:grpSp>
      <p:cxnSp>
        <p:nvCxnSpPr>
          <p:cNvPr id="114" name="Straight Connector 28">
            <a:extLst>
              <a:ext uri="{FF2B5EF4-FFF2-40B4-BE49-F238E27FC236}">
                <a16:creationId xmlns:a16="http://schemas.microsoft.com/office/drawing/2014/main" id="{D32F75FB-D2DB-42C0-B7F7-149A5C79DD5B}"/>
              </a:ext>
            </a:extLst>
          </p:cNvPr>
          <p:cNvCxnSpPr>
            <a:cxnSpLocks/>
          </p:cNvCxnSpPr>
          <p:nvPr/>
        </p:nvCxnSpPr>
        <p:spPr>
          <a:xfrm>
            <a:off x="7954780" y="4168478"/>
            <a:ext cx="301719" cy="0"/>
          </a:xfrm>
          <a:prstGeom prst="line">
            <a:avLst/>
          </a:prstGeom>
          <a:ln w="1270">
            <a:solidFill>
              <a:schemeClr val="tx1">
                <a:lumMod val="65000"/>
                <a:lumOff val="3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15" name="Group 99">
            <a:extLst>
              <a:ext uri="{FF2B5EF4-FFF2-40B4-BE49-F238E27FC236}">
                <a16:creationId xmlns:a16="http://schemas.microsoft.com/office/drawing/2014/main" id="{D0832093-4D45-4355-B9DC-F7CC1E8A2E06}"/>
              </a:ext>
            </a:extLst>
          </p:cNvPr>
          <p:cNvGrpSpPr/>
          <p:nvPr/>
        </p:nvGrpSpPr>
        <p:grpSpPr>
          <a:xfrm>
            <a:off x="7852895" y="4160243"/>
            <a:ext cx="788257" cy="592586"/>
            <a:chOff x="4222725" y="2669018"/>
            <a:chExt cx="788257" cy="592586"/>
          </a:xfrm>
        </p:grpSpPr>
        <p:sp>
          <p:nvSpPr>
            <p:cNvPr id="116" name="Oval 100">
              <a:extLst>
                <a:ext uri="{FF2B5EF4-FFF2-40B4-BE49-F238E27FC236}">
                  <a16:creationId xmlns:a16="http://schemas.microsoft.com/office/drawing/2014/main" id="{0CFA153A-5649-473D-8B97-3F201A5ADC8B}"/>
                </a:ext>
              </a:extLst>
            </p:cNvPr>
            <p:cNvSpPr>
              <a:spLocks noChangeAspect="1"/>
            </p:cNvSpPr>
            <p:nvPr/>
          </p:nvSpPr>
          <p:spPr>
            <a:xfrm>
              <a:off x="4222725" y="2857999"/>
              <a:ext cx="403604" cy="403605"/>
            </a:xfrm>
            <a:prstGeom prst="ellipse">
              <a:avLst/>
            </a:prstGeom>
            <a:no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15%</a:t>
              </a:r>
            </a:p>
          </p:txBody>
        </p:sp>
        <p:sp>
          <p:nvSpPr>
            <p:cNvPr id="117" name="Oval 101">
              <a:extLst>
                <a:ext uri="{FF2B5EF4-FFF2-40B4-BE49-F238E27FC236}">
                  <a16:creationId xmlns:a16="http://schemas.microsoft.com/office/drawing/2014/main" id="{1B76A355-70E2-4652-9100-9EF2E0858776}"/>
                </a:ext>
              </a:extLst>
            </p:cNvPr>
            <p:cNvSpPr>
              <a:spLocks noChangeAspect="1"/>
            </p:cNvSpPr>
            <p:nvPr/>
          </p:nvSpPr>
          <p:spPr>
            <a:xfrm>
              <a:off x="4588275" y="2669018"/>
              <a:ext cx="422707" cy="422708"/>
            </a:xfrm>
            <a:prstGeom prst="ellipse">
              <a:avLst/>
            </a:prstGeom>
            <a:noFill/>
            <a:ln>
              <a:solidFill>
                <a:srgbClr val="29CF9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14%</a:t>
              </a:r>
            </a:p>
          </p:txBody>
        </p:sp>
      </p:grpSp>
      <p:cxnSp>
        <p:nvCxnSpPr>
          <p:cNvPr id="118" name="Straight Connector 28">
            <a:extLst>
              <a:ext uri="{FF2B5EF4-FFF2-40B4-BE49-F238E27FC236}">
                <a16:creationId xmlns:a16="http://schemas.microsoft.com/office/drawing/2014/main" id="{D311653A-EEB4-45C5-A4DA-3171916A6E15}"/>
              </a:ext>
            </a:extLst>
          </p:cNvPr>
          <p:cNvCxnSpPr>
            <a:cxnSpLocks/>
          </p:cNvCxnSpPr>
          <p:nvPr/>
        </p:nvCxnSpPr>
        <p:spPr>
          <a:xfrm flipV="1">
            <a:off x="8194114" y="2629264"/>
            <a:ext cx="0" cy="551817"/>
          </a:xfrm>
          <a:prstGeom prst="line">
            <a:avLst/>
          </a:prstGeom>
          <a:ln w="1270">
            <a:solidFill>
              <a:schemeClr val="tx1">
                <a:lumMod val="65000"/>
                <a:lumOff val="3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19" name="Group 99">
            <a:extLst>
              <a:ext uri="{FF2B5EF4-FFF2-40B4-BE49-F238E27FC236}">
                <a16:creationId xmlns:a16="http://schemas.microsoft.com/office/drawing/2014/main" id="{C95E6190-816B-4F68-A9F5-72F49EE3B0C9}"/>
              </a:ext>
            </a:extLst>
          </p:cNvPr>
          <p:cNvGrpSpPr/>
          <p:nvPr/>
        </p:nvGrpSpPr>
        <p:grpSpPr>
          <a:xfrm>
            <a:off x="8139598" y="2062376"/>
            <a:ext cx="825332" cy="804612"/>
            <a:chOff x="4163621" y="2772493"/>
            <a:chExt cx="825332" cy="804612"/>
          </a:xfrm>
        </p:grpSpPr>
        <p:sp>
          <p:nvSpPr>
            <p:cNvPr id="120" name="Oval 100">
              <a:extLst>
                <a:ext uri="{FF2B5EF4-FFF2-40B4-BE49-F238E27FC236}">
                  <a16:creationId xmlns:a16="http://schemas.microsoft.com/office/drawing/2014/main" id="{BDB0D4C3-DFB5-4447-BB4A-860332A267E5}"/>
                </a:ext>
              </a:extLst>
            </p:cNvPr>
            <p:cNvSpPr>
              <a:spLocks noChangeAspect="1"/>
            </p:cNvSpPr>
            <p:nvPr/>
          </p:nvSpPr>
          <p:spPr>
            <a:xfrm>
              <a:off x="4163621" y="2772493"/>
              <a:ext cx="475350" cy="475351"/>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dirty="0">
                  <a:solidFill>
                    <a:schemeClr val="tx1"/>
                  </a:solidFill>
                </a:rPr>
                <a:t>35%</a:t>
              </a:r>
            </a:p>
          </p:txBody>
        </p:sp>
        <p:sp>
          <p:nvSpPr>
            <p:cNvPr id="121" name="Oval 101">
              <a:extLst>
                <a:ext uri="{FF2B5EF4-FFF2-40B4-BE49-F238E27FC236}">
                  <a16:creationId xmlns:a16="http://schemas.microsoft.com/office/drawing/2014/main" id="{7EF605A8-EF22-4166-B387-3864B90D377B}"/>
                </a:ext>
              </a:extLst>
            </p:cNvPr>
            <p:cNvSpPr>
              <a:spLocks noChangeAspect="1"/>
            </p:cNvSpPr>
            <p:nvPr/>
          </p:nvSpPr>
          <p:spPr>
            <a:xfrm>
              <a:off x="4513603" y="3101754"/>
              <a:ext cx="475350" cy="475351"/>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dirty="0">
                  <a:solidFill>
                    <a:schemeClr val="tx1"/>
                  </a:solidFill>
                </a:rPr>
                <a:t>31%</a:t>
              </a:r>
            </a:p>
          </p:txBody>
        </p:sp>
      </p:grpSp>
      <p:sp>
        <p:nvSpPr>
          <p:cNvPr id="122" name="TextBox 29">
            <a:extLst>
              <a:ext uri="{FF2B5EF4-FFF2-40B4-BE49-F238E27FC236}">
                <a16:creationId xmlns:a16="http://schemas.microsoft.com/office/drawing/2014/main" id="{29C7C3F6-8AF1-4C82-AD9D-DB4DBA79D140}"/>
              </a:ext>
            </a:extLst>
          </p:cNvPr>
          <p:cNvSpPr txBox="1"/>
          <p:nvPr/>
        </p:nvSpPr>
        <p:spPr>
          <a:xfrm>
            <a:off x="5983641" y="1639251"/>
            <a:ext cx="820895" cy="138499"/>
          </a:xfrm>
          <a:prstGeom prst="rect">
            <a:avLst/>
          </a:prstGeom>
          <a:noFill/>
        </p:spPr>
        <p:txBody>
          <a:bodyPr wrap="square" lIns="0" tIns="0" rIns="0" bIns="0" rtlCol="0">
            <a:spAutoFit/>
          </a:bodyPr>
          <a:lstStyle>
            <a:defPPr>
              <a:defRPr lang="en-US"/>
            </a:defPPr>
            <a:lvl1pPr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673" indent="52370"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344" indent="10473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018" indent="15710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277" indent="207891"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5211" algn="l" defTabSz="457041" rtl="0" eaLnBrk="1" latinLnBrk="0" hangingPunct="1">
              <a:defRPr sz="1600" kern="1200">
                <a:solidFill>
                  <a:schemeClr val="tx1"/>
                </a:solidFill>
                <a:latin typeface="Verdana" charset="0"/>
                <a:ea typeface="ＭＳ Ｐゴシック" charset="0"/>
                <a:cs typeface="ＭＳ Ｐゴシック" charset="0"/>
              </a:defRPr>
            </a:lvl6pPr>
            <a:lvl7pPr marL="2742250" algn="l" defTabSz="457041" rtl="0" eaLnBrk="1" latinLnBrk="0" hangingPunct="1">
              <a:defRPr sz="1600" kern="1200">
                <a:solidFill>
                  <a:schemeClr val="tx1"/>
                </a:solidFill>
                <a:latin typeface="Verdana" charset="0"/>
                <a:ea typeface="ＭＳ Ｐゴシック" charset="0"/>
                <a:cs typeface="ＭＳ Ｐゴシック" charset="0"/>
              </a:defRPr>
            </a:lvl7pPr>
            <a:lvl8pPr marL="3199295" algn="l" defTabSz="457041" rtl="0" eaLnBrk="1" latinLnBrk="0" hangingPunct="1">
              <a:defRPr sz="1600" kern="1200">
                <a:solidFill>
                  <a:schemeClr val="tx1"/>
                </a:solidFill>
                <a:latin typeface="Verdana" charset="0"/>
                <a:ea typeface="ＭＳ Ｐゴシック" charset="0"/>
                <a:cs typeface="ＭＳ Ｐゴシック" charset="0"/>
              </a:defRPr>
            </a:lvl8pPr>
            <a:lvl9pPr marL="3656338" algn="l" defTabSz="457041" rtl="0" eaLnBrk="1" latinLnBrk="0" hangingPunct="1">
              <a:defRPr sz="1600" kern="1200">
                <a:solidFill>
                  <a:schemeClr val="tx1"/>
                </a:solidFill>
                <a:latin typeface="Verdana" charset="0"/>
                <a:ea typeface="ＭＳ Ｐゴシック" charset="0"/>
                <a:cs typeface="ＭＳ Ｐゴシック" charset="0"/>
              </a:defRPr>
            </a:lvl9pPr>
          </a:lstStyle>
          <a:p>
            <a:pPr algn="r"/>
            <a:r>
              <a:rPr lang="nb-NO" sz="900" b="1">
                <a:solidFill>
                  <a:srgbClr val="414042"/>
                </a:solidFill>
                <a:latin typeface="Calibri" panose="020F0502020204030204" pitchFamily="34" charset="0"/>
                <a:ea typeface="Purista Medium" charset="0"/>
                <a:cs typeface="Purista Medium" charset="0"/>
              </a:rPr>
              <a:t>NORDJYLLAND</a:t>
            </a:r>
          </a:p>
        </p:txBody>
      </p:sp>
      <p:sp>
        <p:nvSpPr>
          <p:cNvPr id="123" name="TextBox 29">
            <a:extLst>
              <a:ext uri="{FF2B5EF4-FFF2-40B4-BE49-F238E27FC236}">
                <a16:creationId xmlns:a16="http://schemas.microsoft.com/office/drawing/2014/main" id="{D9958D1B-2F9B-471B-B2BC-B7EDB89A9192}"/>
              </a:ext>
            </a:extLst>
          </p:cNvPr>
          <p:cNvSpPr txBox="1"/>
          <p:nvPr/>
        </p:nvSpPr>
        <p:spPr>
          <a:xfrm>
            <a:off x="5243312" y="3125824"/>
            <a:ext cx="820895" cy="138499"/>
          </a:xfrm>
          <a:prstGeom prst="rect">
            <a:avLst/>
          </a:prstGeom>
          <a:noFill/>
        </p:spPr>
        <p:txBody>
          <a:bodyPr wrap="square" lIns="0" tIns="0" rIns="0" bIns="0" rtlCol="0">
            <a:spAutoFit/>
          </a:bodyPr>
          <a:lstStyle>
            <a:defPPr>
              <a:defRPr lang="en-US"/>
            </a:defPPr>
            <a:lvl1pPr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673" indent="52370"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344" indent="10473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018" indent="15710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277" indent="207891"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5211" algn="l" defTabSz="457041" rtl="0" eaLnBrk="1" latinLnBrk="0" hangingPunct="1">
              <a:defRPr sz="1600" kern="1200">
                <a:solidFill>
                  <a:schemeClr val="tx1"/>
                </a:solidFill>
                <a:latin typeface="Verdana" charset="0"/>
                <a:ea typeface="ＭＳ Ｐゴシック" charset="0"/>
                <a:cs typeface="ＭＳ Ｐゴシック" charset="0"/>
              </a:defRPr>
            </a:lvl6pPr>
            <a:lvl7pPr marL="2742250" algn="l" defTabSz="457041" rtl="0" eaLnBrk="1" latinLnBrk="0" hangingPunct="1">
              <a:defRPr sz="1600" kern="1200">
                <a:solidFill>
                  <a:schemeClr val="tx1"/>
                </a:solidFill>
                <a:latin typeface="Verdana" charset="0"/>
                <a:ea typeface="ＭＳ Ｐゴシック" charset="0"/>
                <a:cs typeface="ＭＳ Ｐゴシック" charset="0"/>
              </a:defRPr>
            </a:lvl7pPr>
            <a:lvl8pPr marL="3199295" algn="l" defTabSz="457041" rtl="0" eaLnBrk="1" latinLnBrk="0" hangingPunct="1">
              <a:defRPr sz="1600" kern="1200">
                <a:solidFill>
                  <a:schemeClr val="tx1"/>
                </a:solidFill>
                <a:latin typeface="Verdana" charset="0"/>
                <a:ea typeface="ＭＳ Ｐゴシック" charset="0"/>
                <a:cs typeface="ＭＳ Ｐゴシック" charset="0"/>
              </a:defRPr>
            </a:lvl8pPr>
            <a:lvl9pPr marL="3656338" algn="l" defTabSz="457041" rtl="0" eaLnBrk="1" latinLnBrk="0" hangingPunct="1">
              <a:defRPr sz="1600" kern="1200">
                <a:solidFill>
                  <a:schemeClr val="tx1"/>
                </a:solidFill>
                <a:latin typeface="Verdana" charset="0"/>
                <a:ea typeface="ＭＳ Ｐゴシック" charset="0"/>
                <a:cs typeface="ＭＳ Ｐゴシック" charset="0"/>
              </a:defRPr>
            </a:lvl9pPr>
          </a:lstStyle>
          <a:p>
            <a:pPr algn="r"/>
            <a:r>
              <a:rPr lang="nb-NO" sz="900" b="1">
                <a:solidFill>
                  <a:srgbClr val="414042"/>
                </a:solidFill>
                <a:latin typeface="Calibri" panose="020F0502020204030204" pitchFamily="34" charset="0"/>
                <a:ea typeface="Purista Medium" charset="0"/>
                <a:cs typeface="Purista Medium" charset="0"/>
              </a:rPr>
              <a:t>MIDTJYLLAND</a:t>
            </a:r>
          </a:p>
        </p:txBody>
      </p:sp>
      <p:sp>
        <p:nvSpPr>
          <p:cNvPr id="124" name="TextBox 29">
            <a:extLst>
              <a:ext uri="{FF2B5EF4-FFF2-40B4-BE49-F238E27FC236}">
                <a16:creationId xmlns:a16="http://schemas.microsoft.com/office/drawing/2014/main" id="{383BA304-7721-48C9-93A8-4CF671633D93}"/>
              </a:ext>
            </a:extLst>
          </p:cNvPr>
          <p:cNvSpPr txBox="1"/>
          <p:nvPr/>
        </p:nvSpPr>
        <p:spPr>
          <a:xfrm>
            <a:off x="5819223" y="4263660"/>
            <a:ext cx="820895" cy="138499"/>
          </a:xfrm>
          <a:prstGeom prst="rect">
            <a:avLst/>
          </a:prstGeom>
          <a:noFill/>
        </p:spPr>
        <p:txBody>
          <a:bodyPr wrap="square" lIns="0" tIns="0" rIns="0" bIns="0" rtlCol="0">
            <a:spAutoFit/>
          </a:bodyPr>
          <a:lstStyle>
            <a:defPPr>
              <a:defRPr lang="en-US"/>
            </a:defPPr>
            <a:lvl1pPr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673" indent="52370"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344" indent="10473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018" indent="15710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277" indent="207891"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5211" algn="l" defTabSz="457041" rtl="0" eaLnBrk="1" latinLnBrk="0" hangingPunct="1">
              <a:defRPr sz="1600" kern="1200">
                <a:solidFill>
                  <a:schemeClr val="tx1"/>
                </a:solidFill>
                <a:latin typeface="Verdana" charset="0"/>
                <a:ea typeface="ＭＳ Ｐゴシック" charset="0"/>
                <a:cs typeface="ＭＳ Ｐゴシック" charset="0"/>
              </a:defRPr>
            </a:lvl6pPr>
            <a:lvl7pPr marL="2742250" algn="l" defTabSz="457041" rtl="0" eaLnBrk="1" latinLnBrk="0" hangingPunct="1">
              <a:defRPr sz="1600" kern="1200">
                <a:solidFill>
                  <a:schemeClr val="tx1"/>
                </a:solidFill>
                <a:latin typeface="Verdana" charset="0"/>
                <a:ea typeface="ＭＳ Ｐゴシック" charset="0"/>
                <a:cs typeface="ＭＳ Ｐゴシック" charset="0"/>
              </a:defRPr>
            </a:lvl7pPr>
            <a:lvl8pPr marL="3199295" algn="l" defTabSz="457041" rtl="0" eaLnBrk="1" latinLnBrk="0" hangingPunct="1">
              <a:defRPr sz="1600" kern="1200">
                <a:solidFill>
                  <a:schemeClr val="tx1"/>
                </a:solidFill>
                <a:latin typeface="Verdana" charset="0"/>
                <a:ea typeface="ＭＳ Ｐゴシック" charset="0"/>
                <a:cs typeface="ＭＳ Ｐゴシック" charset="0"/>
              </a:defRPr>
            </a:lvl8pPr>
            <a:lvl9pPr marL="3656338" algn="l" defTabSz="457041" rtl="0" eaLnBrk="1" latinLnBrk="0" hangingPunct="1">
              <a:defRPr sz="1600" kern="1200">
                <a:solidFill>
                  <a:schemeClr val="tx1"/>
                </a:solidFill>
                <a:latin typeface="Verdana" charset="0"/>
                <a:ea typeface="ＭＳ Ｐゴシック" charset="0"/>
                <a:cs typeface="ＭＳ Ｐゴシック" charset="0"/>
              </a:defRPr>
            </a:lvl9pPr>
          </a:lstStyle>
          <a:p>
            <a:pPr algn="r"/>
            <a:r>
              <a:rPr lang="nb-NO" sz="900" b="1">
                <a:solidFill>
                  <a:srgbClr val="414042"/>
                </a:solidFill>
                <a:latin typeface="Calibri" panose="020F0502020204030204" pitchFamily="34" charset="0"/>
                <a:ea typeface="Purista Medium" charset="0"/>
                <a:cs typeface="Purista Medium" charset="0"/>
              </a:rPr>
              <a:t>SYDDANMARK</a:t>
            </a:r>
          </a:p>
        </p:txBody>
      </p:sp>
      <p:sp>
        <p:nvSpPr>
          <p:cNvPr id="125" name="TextBox 29">
            <a:extLst>
              <a:ext uri="{FF2B5EF4-FFF2-40B4-BE49-F238E27FC236}">
                <a16:creationId xmlns:a16="http://schemas.microsoft.com/office/drawing/2014/main" id="{1F86E23B-F81A-47D9-B9B7-713D2573776C}"/>
              </a:ext>
            </a:extLst>
          </p:cNvPr>
          <p:cNvSpPr txBox="1"/>
          <p:nvPr/>
        </p:nvSpPr>
        <p:spPr>
          <a:xfrm>
            <a:off x="8129433" y="1869506"/>
            <a:ext cx="820895" cy="138499"/>
          </a:xfrm>
          <a:prstGeom prst="rect">
            <a:avLst/>
          </a:prstGeom>
          <a:noFill/>
        </p:spPr>
        <p:txBody>
          <a:bodyPr wrap="square" lIns="0" tIns="0" rIns="0" bIns="0" rtlCol="0">
            <a:spAutoFit/>
          </a:bodyPr>
          <a:lstStyle>
            <a:defPPr>
              <a:defRPr lang="en-US"/>
            </a:defPPr>
            <a:lvl1pPr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673" indent="52370"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344" indent="10473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018" indent="15710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277" indent="207891"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5211" algn="l" defTabSz="457041" rtl="0" eaLnBrk="1" latinLnBrk="0" hangingPunct="1">
              <a:defRPr sz="1600" kern="1200">
                <a:solidFill>
                  <a:schemeClr val="tx1"/>
                </a:solidFill>
                <a:latin typeface="Verdana" charset="0"/>
                <a:ea typeface="ＭＳ Ｐゴシック" charset="0"/>
                <a:cs typeface="ＭＳ Ｐゴシック" charset="0"/>
              </a:defRPr>
            </a:lvl6pPr>
            <a:lvl7pPr marL="2742250" algn="l" defTabSz="457041" rtl="0" eaLnBrk="1" latinLnBrk="0" hangingPunct="1">
              <a:defRPr sz="1600" kern="1200">
                <a:solidFill>
                  <a:schemeClr val="tx1"/>
                </a:solidFill>
                <a:latin typeface="Verdana" charset="0"/>
                <a:ea typeface="ＭＳ Ｐゴシック" charset="0"/>
                <a:cs typeface="ＭＳ Ｐゴシック" charset="0"/>
              </a:defRPr>
            </a:lvl7pPr>
            <a:lvl8pPr marL="3199295" algn="l" defTabSz="457041" rtl="0" eaLnBrk="1" latinLnBrk="0" hangingPunct="1">
              <a:defRPr sz="1600" kern="1200">
                <a:solidFill>
                  <a:schemeClr val="tx1"/>
                </a:solidFill>
                <a:latin typeface="Verdana" charset="0"/>
                <a:ea typeface="ＭＳ Ｐゴシック" charset="0"/>
                <a:cs typeface="ＭＳ Ｐゴシック" charset="0"/>
              </a:defRPr>
            </a:lvl8pPr>
            <a:lvl9pPr marL="3656338" algn="l" defTabSz="457041" rtl="0" eaLnBrk="1" latinLnBrk="0" hangingPunct="1">
              <a:defRPr sz="1600" kern="1200">
                <a:solidFill>
                  <a:schemeClr val="tx1"/>
                </a:solidFill>
                <a:latin typeface="Verdana" charset="0"/>
                <a:ea typeface="ＭＳ Ｐゴシック" charset="0"/>
                <a:cs typeface="ＭＳ Ｐゴシック" charset="0"/>
              </a:defRPr>
            </a:lvl9pPr>
          </a:lstStyle>
          <a:p>
            <a:pPr algn="r"/>
            <a:r>
              <a:rPr lang="nb-NO" sz="900" b="1">
                <a:solidFill>
                  <a:srgbClr val="414042"/>
                </a:solidFill>
                <a:latin typeface="Calibri" panose="020F0502020204030204" pitchFamily="34" charset="0"/>
                <a:ea typeface="Purista Medium" charset="0"/>
                <a:cs typeface="Purista Medium" charset="0"/>
              </a:rPr>
              <a:t>HOVEDSTADEN</a:t>
            </a:r>
          </a:p>
        </p:txBody>
      </p:sp>
      <p:sp>
        <p:nvSpPr>
          <p:cNvPr id="126" name="TextBox 29">
            <a:extLst>
              <a:ext uri="{FF2B5EF4-FFF2-40B4-BE49-F238E27FC236}">
                <a16:creationId xmlns:a16="http://schemas.microsoft.com/office/drawing/2014/main" id="{C2A13F12-ADE1-4FAC-B729-5D1DDFF20982}"/>
              </a:ext>
            </a:extLst>
          </p:cNvPr>
          <p:cNvSpPr txBox="1"/>
          <p:nvPr/>
        </p:nvSpPr>
        <p:spPr>
          <a:xfrm>
            <a:off x="8459385" y="4021571"/>
            <a:ext cx="555823" cy="138499"/>
          </a:xfrm>
          <a:prstGeom prst="rect">
            <a:avLst/>
          </a:prstGeom>
          <a:noFill/>
        </p:spPr>
        <p:txBody>
          <a:bodyPr wrap="square" lIns="0" tIns="0" rIns="0" bIns="0" rtlCol="0">
            <a:spAutoFit/>
          </a:bodyPr>
          <a:lstStyle>
            <a:defPPr>
              <a:defRPr lang="en-US"/>
            </a:defPPr>
            <a:lvl1pPr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673" indent="52370"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344" indent="10473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018" indent="15710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277" indent="207891"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5211" algn="l" defTabSz="457041" rtl="0" eaLnBrk="1" latinLnBrk="0" hangingPunct="1">
              <a:defRPr sz="1600" kern="1200">
                <a:solidFill>
                  <a:schemeClr val="tx1"/>
                </a:solidFill>
                <a:latin typeface="Verdana" charset="0"/>
                <a:ea typeface="ＭＳ Ｐゴシック" charset="0"/>
                <a:cs typeface="ＭＳ Ｐゴシック" charset="0"/>
              </a:defRPr>
            </a:lvl6pPr>
            <a:lvl7pPr marL="2742250" algn="l" defTabSz="457041" rtl="0" eaLnBrk="1" latinLnBrk="0" hangingPunct="1">
              <a:defRPr sz="1600" kern="1200">
                <a:solidFill>
                  <a:schemeClr val="tx1"/>
                </a:solidFill>
                <a:latin typeface="Verdana" charset="0"/>
                <a:ea typeface="ＭＳ Ｐゴシック" charset="0"/>
                <a:cs typeface="ＭＳ Ｐゴシック" charset="0"/>
              </a:defRPr>
            </a:lvl7pPr>
            <a:lvl8pPr marL="3199295" algn="l" defTabSz="457041" rtl="0" eaLnBrk="1" latinLnBrk="0" hangingPunct="1">
              <a:defRPr sz="1600" kern="1200">
                <a:solidFill>
                  <a:schemeClr val="tx1"/>
                </a:solidFill>
                <a:latin typeface="Verdana" charset="0"/>
                <a:ea typeface="ＭＳ Ｐゴシック" charset="0"/>
                <a:cs typeface="ＭＳ Ｐゴシック" charset="0"/>
              </a:defRPr>
            </a:lvl8pPr>
            <a:lvl9pPr marL="3656338" algn="l" defTabSz="457041" rtl="0" eaLnBrk="1" latinLnBrk="0" hangingPunct="1">
              <a:defRPr sz="1600" kern="1200">
                <a:solidFill>
                  <a:schemeClr val="tx1"/>
                </a:solidFill>
                <a:latin typeface="Verdana" charset="0"/>
                <a:ea typeface="ＭＳ Ｐゴシック" charset="0"/>
                <a:cs typeface="ＭＳ Ｐゴシック" charset="0"/>
              </a:defRPr>
            </a:lvl9pPr>
          </a:lstStyle>
          <a:p>
            <a:pPr algn="r"/>
            <a:r>
              <a:rPr lang="nb-NO" sz="900" b="1">
                <a:solidFill>
                  <a:srgbClr val="414042"/>
                </a:solidFill>
                <a:latin typeface="Calibri" panose="020F0502020204030204" pitchFamily="34" charset="0"/>
                <a:ea typeface="Purista Medium" charset="0"/>
                <a:cs typeface="Purista Medium" charset="0"/>
              </a:rPr>
              <a:t>SJÆLLAND</a:t>
            </a:r>
          </a:p>
        </p:txBody>
      </p:sp>
      <p:graphicFrame>
        <p:nvGraphicFramePr>
          <p:cNvPr id="127" name="Tabel 9">
            <a:extLst>
              <a:ext uri="{FF2B5EF4-FFF2-40B4-BE49-F238E27FC236}">
                <a16:creationId xmlns:a16="http://schemas.microsoft.com/office/drawing/2014/main" id="{14CB77FA-D166-4E86-8F1B-EBDE1F45EE15}"/>
              </a:ext>
            </a:extLst>
          </p:cNvPr>
          <p:cNvGraphicFramePr>
            <a:graphicFrameLocks noGrp="1"/>
          </p:cNvGraphicFramePr>
          <p:nvPr>
            <p:extLst>
              <p:ext uri="{D42A27DB-BD31-4B8C-83A1-F6EECF244321}">
                <p14:modId xmlns:p14="http://schemas.microsoft.com/office/powerpoint/2010/main" val="1542150038"/>
              </p:ext>
            </p:extLst>
          </p:nvPr>
        </p:nvGraphicFramePr>
        <p:xfrm>
          <a:off x="400501" y="1603910"/>
          <a:ext cx="4765896" cy="193920"/>
        </p:xfrm>
        <a:graphic>
          <a:graphicData uri="http://schemas.openxmlformats.org/drawingml/2006/table">
            <a:tbl>
              <a:tblPr firstRow="1" bandRow="1"/>
              <a:tblGrid>
                <a:gridCol w="4765896">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da-DK" sz="800" b="1" kern="1200" dirty="0">
                          <a:solidFill>
                            <a:schemeClr val="accent3"/>
                          </a:solidFill>
                          <a:latin typeface="Arial" panose="020B0604020202020204"/>
                          <a:ea typeface="+mn-ea"/>
                          <a:cs typeface="+mn-cs"/>
                        </a:rPr>
                        <a:t>Gruppen som vil reise til Norge i år</a:t>
                      </a:r>
                      <a:r>
                        <a:rPr lang="da-DK" sz="800" b="1" kern="1200" dirty="0">
                          <a:solidFill>
                            <a:schemeClr val="tx1"/>
                          </a:solidFill>
                          <a:latin typeface="Arial" panose="020B0604020202020204"/>
                          <a:ea typeface="+mn-ea"/>
                          <a:cs typeface="+mn-cs"/>
                        </a:rPr>
                        <a:t> - versus </a:t>
                      </a:r>
                      <a:r>
                        <a:rPr lang="da-DK" sz="800" b="1" kern="1200" dirty="0">
                          <a:solidFill>
                            <a:schemeClr val="tx2"/>
                          </a:solidFill>
                          <a:latin typeface="Arial" panose="020B0604020202020204"/>
                          <a:ea typeface="+mn-ea"/>
                          <a:cs typeface="+mn-cs"/>
                        </a:rPr>
                        <a:t>Øvrige dansker</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graphicFrame>
        <p:nvGraphicFramePr>
          <p:cNvPr id="56" name="Diagram 55">
            <a:extLst>
              <a:ext uri="{FF2B5EF4-FFF2-40B4-BE49-F238E27FC236}">
                <a16:creationId xmlns:a16="http://schemas.microsoft.com/office/drawing/2014/main" id="{8D2D8EB7-3EBA-4BCC-9832-DF22FC6549E1}"/>
              </a:ext>
            </a:extLst>
          </p:cNvPr>
          <p:cNvGraphicFramePr/>
          <p:nvPr/>
        </p:nvGraphicFramePr>
        <p:xfrm>
          <a:off x="3729910" y="3337760"/>
          <a:ext cx="1100291" cy="1064399"/>
        </p:xfrm>
        <a:graphic>
          <a:graphicData uri="http://schemas.openxmlformats.org/drawingml/2006/chart">
            <c:chart xmlns:c="http://schemas.openxmlformats.org/drawingml/2006/chart" xmlns:r="http://schemas.openxmlformats.org/officeDocument/2006/relationships" r:id="rId10"/>
          </a:graphicData>
        </a:graphic>
      </p:graphicFrame>
      <p:sp>
        <p:nvSpPr>
          <p:cNvPr id="4" name="Ellipse 3">
            <a:extLst>
              <a:ext uri="{FF2B5EF4-FFF2-40B4-BE49-F238E27FC236}">
                <a16:creationId xmlns:a16="http://schemas.microsoft.com/office/drawing/2014/main" id="{24F72CD2-6B45-4ADA-96C4-1EA9D480355E}"/>
              </a:ext>
            </a:extLst>
          </p:cNvPr>
          <p:cNvSpPr/>
          <p:nvPr/>
        </p:nvSpPr>
        <p:spPr>
          <a:xfrm>
            <a:off x="3565639" y="3189629"/>
            <a:ext cx="309683" cy="296008"/>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fik 6" descr="Fly">
            <a:extLst>
              <a:ext uri="{FF2B5EF4-FFF2-40B4-BE49-F238E27FC236}">
                <a16:creationId xmlns:a16="http://schemas.microsoft.com/office/drawing/2014/main" id="{BCF97836-32A0-4C99-90CE-B57E3997E7F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4898" y="3223876"/>
            <a:ext cx="232616" cy="232616"/>
          </a:xfrm>
          <a:prstGeom prst="rect">
            <a:avLst/>
          </a:prstGeom>
        </p:spPr>
      </p:pic>
    </p:spTree>
    <p:extLst>
      <p:ext uri="{BB962C8B-B14F-4D97-AF65-F5344CB8AC3E}">
        <p14:creationId xmlns:p14="http://schemas.microsoft.com/office/powerpoint/2010/main" val="364030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12</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1308050" cy="130805"/>
          </a:xfrm>
        </p:spPr>
        <p:txBody>
          <a:bodyPr/>
          <a:lstStyle/>
          <a:p>
            <a:r>
              <a:rPr lang="nb-NO">
                <a:solidFill>
                  <a:srgbClr val="ED3426"/>
                </a:solidFill>
              </a:rPr>
              <a:t>Den potentielle norgesferie</a:t>
            </a:r>
            <a:endParaRPr lang="nb-NO" sz="100" noProof="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3453699" cy="745589"/>
          </a:xfrm>
        </p:spPr>
        <p:txBody>
          <a:bodyPr/>
          <a:lstStyle/>
          <a:p>
            <a:r>
              <a:rPr lang="nb-NO" dirty="0"/>
              <a:t>Hvis danskene drar til Norge blir det særlig for korte reiser opp til en uke</a:t>
            </a:r>
            <a:endParaRPr lang="nb-NO" noProof="0" dirty="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2287069905"/>
              </p:ext>
            </p:extLst>
          </p:nvPr>
        </p:nvGraphicFramePr>
        <p:xfrm>
          <a:off x="3975652" y="463245"/>
          <a:ext cx="4780888" cy="651120"/>
        </p:xfrm>
        <a:graphic>
          <a:graphicData uri="http://schemas.openxmlformats.org/drawingml/2006/table">
            <a:tbl>
              <a:tblPr firstRow="1" bandRow="1"/>
              <a:tblGrid>
                <a:gridCol w="4780888">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nb-NO" sz="1000" b="1" kern="1200">
                          <a:solidFill>
                            <a:schemeClr val="tx1"/>
                          </a:solidFill>
                          <a:latin typeface="Arial" panose="020B0604020202020204"/>
                          <a:ea typeface="+mn-ea"/>
                          <a:cs typeface="+mn-cs"/>
                        </a:rPr>
                        <a:t>Hvilke type reiser forventer du å ta til Norge i sommer? / </a:t>
                      </a:r>
                    </a:p>
                    <a:p>
                      <a:pPr>
                        <a:spcAft>
                          <a:spcPts val="0"/>
                        </a:spcAft>
                        <a:tabLst>
                          <a:tab pos="3136900" algn="l"/>
                        </a:tabLst>
                      </a:pPr>
                      <a:r>
                        <a:rPr lang="nb-NO" sz="1000" b="1" kern="1200">
                          <a:solidFill>
                            <a:schemeClr val="tx1"/>
                          </a:solidFill>
                          <a:latin typeface="Arial" panose="020B0604020202020204"/>
                          <a:ea typeface="+mn-ea"/>
                          <a:cs typeface="+mn-cs"/>
                        </a:rPr>
                        <a:t>Forestill deg at du skal til Norge på sommerferie. Hvilke typer reiser ville det være mest sannsynlig at du ville velge til Norge i sommer? </a:t>
                      </a:r>
                    </a:p>
                    <a:p>
                      <a:pPr>
                        <a:spcAft>
                          <a:spcPts val="0"/>
                        </a:spcAft>
                        <a:tabLst>
                          <a:tab pos="3136900" algn="l"/>
                        </a:tabLst>
                      </a:pPr>
                      <a:r>
                        <a:rPr lang="nb-NO" sz="800" b="0" kern="1200">
                          <a:solidFill>
                            <a:schemeClr val="tx1"/>
                          </a:solidFill>
                          <a:latin typeface="Arial" panose="020B0604020202020204"/>
                          <a:ea typeface="+mn-ea"/>
                          <a:cs typeface="+mn-cs"/>
                        </a:rPr>
                        <a:t>(n=1047)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
        <p:nvSpPr>
          <p:cNvPr id="73" name="Rektangel 8">
            <a:extLst>
              <a:ext uri="{FF2B5EF4-FFF2-40B4-BE49-F238E27FC236}">
                <a16:creationId xmlns:a16="http://schemas.microsoft.com/office/drawing/2014/main" id="{568DFD87-5C6A-44A8-804A-0B62A52911CF}"/>
              </a:ext>
            </a:extLst>
          </p:cNvPr>
          <p:cNvSpPr/>
          <p:nvPr/>
        </p:nvSpPr>
        <p:spPr>
          <a:xfrm>
            <a:off x="393933" y="1527175"/>
            <a:ext cx="3198353" cy="1299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lvl="0" indent="-171450">
              <a:lnSpc>
                <a:spcPct val="115000"/>
              </a:lnSpc>
              <a:spcBef>
                <a:spcPts val="200"/>
              </a:spcBef>
              <a:spcAft>
                <a:spcPts val="200"/>
              </a:spcAft>
              <a:buFont typeface="Arial" panose="020B0604020202020204" pitchFamily="34" charset="0"/>
              <a:buChar char="•"/>
              <a:defRPr/>
            </a:pPr>
            <a:r>
              <a:rPr lang="nb-NO" sz="1200" u="sng">
                <a:solidFill>
                  <a:schemeClr val="tx1"/>
                </a:solidFill>
              </a:rPr>
              <a:t>Generelt om dette og de neste to sidene: </a:t>
            </a:r>
            <a:r>
              <a:rPr lang="nb-NO" sz="1200">
                <a:solidFill>
                  <a:schemeClr val="tx1"/>
                </a:solidFill>
              </a:rPr>
              <a:t>Kun ca. 25 respondenter har svart at de vil til Norge. Resten har forholdt seg hypotetisk til spørsmålene.</a:t>
            </a:r>
          </a:p>
        </p:txBody>
      </p:sp>
      <p:graphicFrame>
        <p:nvGraphicFramePr>
          <p:cNvPr id="7" name="Diagram 6">
            <a:extLst>
              <a:ext uri="{FF2B5EF4-FFF2-40B4-BE49-F238E27FC236}">
                <a16:creationId xmlns:a16="http://schemas.microsoft.com/office/drawing/2014/main" id="{CFF9BD35-C545-4AC5-9687-9F3E14158E88}"/>
              </a:ext>
            </a:extLst>
          </p:cNvPr>
          <p:cNvGraphicFramePr/>
          <p:nvPr>
            <p:extLst>
              <p:ext uri="{D42A27DB-BD31-4B8C-83A1-F6EECF244321}">
                <p14:modId xmlns:p14="http://schemas.microsoft.com/office/powerpoint/2010/main" val="1921612650"/>
              </p:ext>
            </p:extLst>
          </p:nvPr>
        </p:nvGraphicFramePr>
        <p:xfrm>
          <a:off x="3592286" y="1596571"/>
          <a:ext cx="5354894" cy="3156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0312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13</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1308050" cy="130805"/>
          </a:xfrm>
        </p:spPr>
        <p:txBody>
          <a:bodyPr/>
          <a:lstStyle/>
          <a:p>
            <a:r>
              <a:rPr lang="nb-NO">
                <a:solidFill>
                  <a:srgbClr val="ED3426"/>
                </a:solidFill>
              </a:rPr>
              <a:t>Den potentielle norgesferie</a:t>
            </a:r>
            <a:endParaRPr lang="nb-NO" sz="100" noProof="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2" y="449085"/>
            <a:ext cx="7988067" cy="497059"/>
          </a:xfrm>
        </p:spPr>
        <p:txBody>
          <a:bodyPr/>
          <a:lstStyle/>
          <a:p>
            <a:r>
              <a:rPr lang="nb-NO"/>
              <a:t>Flest vil med bil og ferge til Norge – og de vil overnatte på hotell eller hytte</a:t>
            </a:r>
            <a:endParaRPr lang="nb-NO" noProof="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74705017"/>
              </p:ext>
            </p:extLst>
          </p:nvPr>
        </p:nvGraphicFramePr>
        <p:xfrm>
          <a:off x="395288" y="946144"/>
          <a:ext cx="3804266" cy="620640"/>
        </p:xfrm>
        <a:graphic>
          <a:graphicData uri="http://schemas.openxmlformats.org/drawingml/2006/table">
            <a:tbl>
              <a:tblPr firstRow="1" bandRow="1"/>
              <a:tblGrid>
                <a:gridCol w="3804266">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nb-NO" sz="900" b="1" kern="1200">
                          <a:solidFill>
                            <a:schemeClr val="tx1"/>
                          </a:solidFill>
                          <a:latin typeface="Arial" panose="020B0604020202020204"/>
                          <a:ea typeface="+mn-ea"/>
                          <a:cs typeface="+mn-cs"/>
                        </a:rPr>
                        <a:t>Hvilke transportformer forventer du å bruke i Norge i sommer? / Forestill deg at du skal til Norge på sommerferie. Hvilke transportformer ville det så være mest sannsynlig at du ville bruke? </a:t>
                      </a:r>
                    </a:p>
                    <a:p>
                      <a:pPr>
                        <a:spcAft>
                          <a:spcPts val="0"/>
                        </a:spcAft>
                        <a:tabLst>
                          <a:tab pos="3136900" algn="l"/>
                        </a:tabLst>
                      </a:pPr>
                      <a:r>
                        <a:rPr lang="nb-NO" sz="900" b="0" kern="1200">
                          <a:solidFill>
                            <a:schemeClr val="tx1"/>
                          </a:solidFill>
                          <a:latin typeface="Arial" panose="020B0604020202020204"/>
                          <a:ea typeface="+mn-ea"/>
                          <a:cs typeface="+mn-cs"/>
                        </a:rPr>
                        <a:t>(n=1047)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graphicFrame>
        <p:nvGraphicFramePr>
          <p:cNvPr id="87" name="Diagram 86">
            <a:extLst>
              <a:ext uri="{FF2B5EF4-FFF2-40B4-BE49-F238E27FC236}">
                <a16:creationId xmlns:a16="http://schemas.microsoft.com/office/drawing/2014/main" id="{DCF2D5CB-28A2-45DA-B10E-AEE96319A039}"/>
              </a:ext>
            </a:extLst>
          </p:cNvPr>
          <p:cNvGraphicFramePr/>
          <p:nvPr>
            <p:extLst>
              <p:ext uri="{D42A27DB-BD31-4B8C-83A1-F6EECF244321}">
                <p14:modId xmlns:p14="http://schemas.microsoft.com/office/powerpoint/2010/main" val="1960134431"/>
              </p:ext>
            </p:extLst>
          </p:nvPr>
        </p:nvGraphicFramePr>
        <p:xfrm>
          <a:off x="419393" y="1527175"/>
          <a:ext cx="3804266" cy="3097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el 9">
            <a:extLst>
              <a:ext uri="{FF2B5EF4-FFF2-40B4-BE49-F238E27FC236}">
                <a16:creationId xmlns:a16="http://schemas.microsoft.com/office/drawing/2014/main" id="{9C574038-B101-4B16-B314-4DF46133ABE4}"/>
              </a:ext>
            </a:extLst>
          </p:cNvPr>
          <p:cNvGraphicFramePr>
            <a:graphicFrameLocks noGrp="1"/>
          </p:cNvGraphicFramePr>
          <p:nvPr>
            <p:extLst>
              <p:ext uri="{D42A27DB-BD31-4B8C-83A1-F6EECF244321}">
                <p14:modId xmlns:p14="http://schemas.microsoft.com/office/powerpoint/2010/main" val="1222925481"/>
              </p:ext>
            </p:extLst>
          </p:nvPr>
        </p:nvGraphicFramePr>
        <p:xfrm>
          <a:off x="4610100" y="946144"/>
          <a:ext cx="4114507" cy="620640"/>
        </p:xfrm>
        <a:graphic>
          <a:graphicData uri="http://schemas.openxmlformats.org/drawingml/2006/table">
            <a:tbl>
              <a:tblPr firstRow="1" bandRow="1"/>
              <a:tblGrid>
                <a:gridCol w="4114507">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nb-NO" sz="900" b="1" kern="1200">
                          <a:solidFill>
                            <a:schemeClr val="tx1"/>
                          </a:solidFill>
                          <a:latin typeface="Arial" panose="020B0604020202020204"/>
                          <a:ea typeface="+mn-ea"/>
                          <a:cs typeface="+mn-cs"/>
                        </a:rPr>
                        <a:t>Hvilke typer overnatting forventer du å bruke i Norge i sommer? / Forestill deg at du skal til Norge på sommerferie. Hvilke typer overnatting ville det så være mest sannsynlig at du ville bruke?</a:t>
                      </a:r>
                    </a:p>
                    <a:p>
                      <a:pPr>
                        <a:spcAft>
                          <a:spcPts val="0"/>
                        </a:spcAft>
                        <a:tabLst>
                          <a:tab pos="3136900" algn="l"/>
                        </a:tabLst>
                      </a:pPr>
                      <a:r>
                        <a:rPr lang="nb-NO" sz="900" b="0" kern="1200">
                          <a:solidFill>
                            <a:schemeClr val="tx1"/>
                          </a:solidFill>
                          <a:latin typeface="Arial" panose="020B0604020202020204"/>
                          <a:ea typeface="+mn-ea"/>
                          <a:cs typeface="+mn-cs"/>
                        </a:rPr>
                        <a:t>(n=1047)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graphicFrame>
        <p:nvGraphicFramePr>
          <p:cNvPr id="9" name="Diagram 8">
            <a:extLst>
              <a:ext uri="{FF2B5EF4-FFF2-40B4-BE49-F238E27FC236}">
                <a16:creationId xmlns:a16="http://schemas.microsoft.com/office/drawing/2014/main" id="{2410BB09-80FA-444C-94CF-DEBEAA2FDC22}"/>
              </a:ext>
            </a:extLst>
          </p:cNvPr>
          <p:cNvGraphicFramePr/>
          <p:nvPr>
            <p:extLst>
              <p:ext uri="{D42A27DB-BD31-4B8C-83A1-F6EECF244321}">
                <p14:modId xmlns:p14="http://schemas.microsoft.com/office/powerpoint/2010/main" val="1423523113"/>
              </p:ext>
            </p:extLst>
          </p:nvPr>
        </p:nvGraphicFramePr>
        <p:xfrm>
          <a:off x="4610100" y="1527175"/>
          <a:ext cx="4003251" cy="30972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8020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14</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1308050" cy="171842"/>
          </a:xfrm>
        </p:spPr>
        <p:txBody>
          <a:bodyPr/>
          <a:lstStyle/>
          <a:p>
            <a:r>
              <a:rPr lang="nb-NO">
                <a:solidFill>
                  <a:srgbClr val="ED3426"/>
                </a:solidFill>
              </a:rPr>
              <a:t>Den potentielle norgesferie</a:t>
            </a:r>
            <a:endParaRPr lang="nb-NO" sz="100" noProof="0">
              <a:solidFill>
                <a:srgbClr val="ED3426"/>
              </a:solidFill>
            </a:endParaRPr>
          </a:p>
          <a:p>
            <a:endParaRPr lang="nb-NO" sz="100" noProof="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2" y="524983"/>
            <a:ext cx="8354781" cy="745589"/>
          </a:xfrm>
        </p:spPr>
        <p:txBody>
          <a:bodyPr/>
          <a:lstStyle/>
          <a:p>
            <a:r>
              <a:rPr lang="nb-NO"/>
              <a:t>Danskene ønsker både fjord, fjell og </a:t>
            </a:r>
            <a:r>
              <a:rPr lang="nb-NO" err="1"/>
              <a:t>byopplevelser</a:t>
            </a:r>
            <a:r>
              <a:rPr lang="nb-NO"/>
              <a:t> </a:t>
            </a:r>
            <a:endParaRPr lang="nb-NO" noProof="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2750835592"/>
              </p:ext>
            </p:extLst>
          </p:nvPr>
        </p:nvGraphicFramePr>
        <p:xfrm>
          <a:off x="404648" y="1035884"/>
          <a:ext cx="8334703" cy="498720"/>
        </p:xfrm>
        <a:graphic>
          <a:graphicData uri="http://schemas.openxmlformats.org/drawingml/2006/table">
            <a:tbl>
              <a:tblPr firstRow="1" bandRow="1"/>
              <a:tblGrid>
                <a:gridCol w="8334703">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da-DK" sz="1000" b="1" kern="1200">
                          <a:solidFill>
                            <a:schemeClr val="tx1"/>
                          </a:solidFill>
                          <a:latin typeface="Arial" panose="020B0604020202020204"/>
                          <a:ea typeface="+mn-ea"/>
                          <a:cs typeface="+mn-cs"/>
                        </a:rPr>
                        <a:t>Hvilke av følgende aktiviteter/opplevelser ønsker du å oppsøke/foreta deg i Norge i sommer? / Forestill deg at du skal til Norge på sommerferie. Hvilke av følgende aktiviteter/opplevelser ønsker du å oppsøke/foreta deg i Norge i sommer?</a:t>
                      </a:r>
                    </a:p>
                    <a:p>
                      <a:pPr>
                        <a:spcAft>
                          <a:spcPts val="0"/>
                        </a:spcAft>
                        <a:tabLst>
                          <a:tab pos="3136900" algn="l"/>
                        </a:tabLst>
                      </a:pPr>
                      <a:r>
                        <a:rPr lang="da-DK" sz="800" b="0" kern="1200">
                          <a:solidFill>
                            <a:schemeClr val="tx1"/>
                          </a:solidFill>
                          <a:latin typeface="Arial" panose="020B0604020202020204"/>
                          <a:ea typeface="+mn-ea"/>
                          <a:cs typeface="+mn-cs"/>
                        </a:rPr>
                        <a:t>(n=1047)</a:t>
                      </a:r>
                      <a:endParaRPr lang="nb-NO" sz="800" b="0" kern="1200">
                        <a:solidFill>
                          <a:schemeClr val="tx1"/>
                        </a:solidFill>
                        <a:latin typeface="Arial" panose="020B0604020202020204"/>
                        <a:ea typeface="+mn-ea"/>
                        <a:cs typeface="+mn-cs"/>
                      </a:endParaRP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graphicFrame>
        <p:nvGraphicFramePr>
          <p:cNvPr id="7" name="Diagram 6">
            <a:extLst>
              <a:ext uri="{FF2B5EF4-FFF2-40B4-BE49-F238E27FC236}">
                <a16:creationId xmlns:a16="http://schemas.microsoft.com/office/drawing/2014/main" id="{1ACDD74D-B898-4BE9-9B60-9E0F6BA6C20A}"/>
              </a:ext>
            </a:extLst>
          </p:cNvPr>
          <p:cNvGraphicFramePr/>
          <p:nvPr>
            <p:extLst>
              <p:ext uri="{D42A27DB-BD31-4B8C-83A1-F6EECF244321}">
                <p14:modId xmlns:p14="http://schemas.microsoft.com/office/powerpoint/2010/main" val="175239250"/>
              </p:ext>
            </p:extLst>
          </p:nvPr>
        </p:nvGraphicFramePr>
        <p:xfrm>
          <a:off x="393933" y="1527175"/>
          <a:ext cx="8345419" cy="30845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7898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15</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1869101" cy="130805"/>
          </a:xfrm>
        </p:spPr>
        <p:txBody>
          <a:bodyPr/>
          <a:lstStyle/>
          <a:p>
            <a:r>
              <a:rPr lang="nb-NO">
                <a:solidFill>
                  <a:srgbClr val="ED3426"/>
                </a:solidFill>
              </a:rPr>
              <a:t>Barrierer for å reise til Norge på ferie </a:t>
            </a:r>
            <a:endParaRPr lang="nb-NO" sz="100" noProof="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8345418" cy="745589"/>
          </a:xfrm>
        </p:spPr>
        <p:txBody>
          <a:bodyPr/>
          <a:lstStyle/>
          <a:p>
            <a:r>
              <a:rPr lang="nb-NO" dirty="0"/>
              <a:t>De viktigste barrierene for ikke å reise til Norge i sommer er at man heller vil feriere i Danmark, at man synes Norge er dyrt, man vil heller til andre land eller overhodet ikke har vurdert det</a:t>
            </a:r>
            <a:endParaRPr lang="nb-NO" noProof="0" dirty="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4114273806"/>
              </p:ext>
            </p:extLst>
          </p:nvPr>
        </p:nvGraphicFramePr>
        <p:xfrm>
          <a:off x="443057" y="1527175"/>
          <a:ext cx="6889462" cy="346320"/>
        </p:xfrm>
        <a:graphic>
          <a:graphicData uri="http://schemas.openxmlformats.org/drawingml/2006/table">
            <a:tbl>
              <a:tblPr firstRow="1" bandRow="1"/>
              <a:tblGrid>
                <a:gridCol w="6889462">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nb-NO" sz="1000" b="1" kern="1200" noProof="0">
                          <a:solidFill>
                            <a:schemeClr val="tx1"/>
                          </a:solidFill>
                          <a:latin typeface="Arial" panose="020B0604020202020204"/>
                          <a:ea typeface="+mn-ea"/>
                          <a:cs typeface="+mn-cs"/>
                        </a:rPr>
                        <a:t>Hva er de viktigste grunnene til at du ikke vil reise til Norge i sommer? Du kan velge opp til tre alternativer</a:t>
                      </a:r>
                    </a:p>
                    <a:p>
                      <a:pPr>
                        <a:spcAft>
                          <a:spcPts val="0"/>
                        </a:spcAft>
                        <a:tabLst>
                          <a:tab pos="3136900" algn="l"/>
                        </a:tabLst>
                      </a:pPr>
                      <a:r>
                        <a:rPr lang="da-DK" sz="800" b="0" kern="1200">
                          <a:solidFill>
                            <a:schemeClr val="tx1"/>
                          </a:solidFill>
                          <a:latin typeface="Arial" panose="020B0604020202020204"/>
                          <a:ea typeface="+mn-ea"/>
                          <a:cs typeface="+mn-cs"/>
                        </a:rPr>
                        <a:t>(n=1047)</a:t>
                      </a:r>
                      <a:endParaRPr lang="nb-NO" sz="800" b="0" kern="1200">
                        <a:solidFill>
                          <a:schemeClr val="tx1"/>
                        </a:solidFill>
                        <a:latin typeface="Arial" panose="020B0604020202020204"/>
                        <a:ea typeface="+mn-ea"/>
                        <a:cs typeface="+mn-cs"/>
                      </a:endParaRP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graphicFrame>
        <p:nvGraphicFramePr>
          <p:cNvPr id="7" name="Diagram 6">
            <a:extLst>
              <a:ext uri="{FF2B5EF4-FFF2-40B4-BE49-F238E27FC236}">
                <a16:creationId xmlns:a16="http://schemas.microsoft.com/office/drawing/2014/main" id="{1ACDD74D-B898-4BE9-9B60-9E0F6BA6C20A}"/>
              </a:ext>
            </a:extLst>
          </p:cNvPr>
          <p:cNvGraphicFramePr/>
          <p:nvPr>
            <p:extLst>
              <p:ext uri="{D42A27DB-BD31-4B8C-83A1-F6EECF244321}">
                <p14:modId xmlns:p14="http://schemas.microsoft.com/office/powerpoint/2010/main" val="2193037467"/>
              </p:ext>
            </p:extLst>
          </p:nvPr>
        </p:nvGraphicFramePr>
        <p:xfrm>
          <a:off x="319315" y="2270377"/>
          <a:ext cx="8679542" cy="2210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208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16</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2104743" cy="130805"/>
          </a:xfrm>
        </p:spPr>
        <p:txBody>
          <a:bodyPr/>
          <a:lstStyle/>
          <a:p>
            <a:r>
              <a:rPr lang="nb-NO">
                <a:solidFill>
                  <a:srgbClr val="ED3426"/>
                </a:solidFill>
              </a:rPr>
              <a:t>Danskenes oppfattelse av å feriere i Norge </a:t>
            </a:r>
            <a:endParaRPr lang="nb-NO" sz="100" noProof="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8031610" cy="497059"/>
          </a:xfrm>
        </p:spPr>
        <p:txBody>
          <a:bodyPr/>
          <a:lstStyle/>
          <a:p>
            <a:r>
              <a:rPr lang="nb-NO" noProof="0" dirty="0"/>
              <a:t>Kun 31 prosent av danskene er helt eller delvis enig</a:t>
            </a:r>
            <a:r>
              <a:rPr lang="nb-NO" dirty="0"/>
              <a:t>e i at de kjenner godt til hva man kan oppleve på norgesferie</a:t>
            </a:r>
            <a:endParaRPr lang="nb-NO" noProof="0" dirty="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1970419935"/>
              </p:ext>
            </p:extLst>
          </p:nvPr>
        </p:nvGraphicFramePr>
        <p:xfrm>
          <a:off x="462935" y="1537607"/>
          <a:ext cx="6849705" cy="346320"/>
        </p:xfrm>
        <a:graphic>
          <a:graphicData uri="http://schemas.openxmlformats.org/drawingml/2006/table">
            <a:tbl>
              <a:tblPr firstRow="1" bandRow="1"/>
              <a:tblGrid>
                <a:gridCol w="6849705">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da-DK" sz="1000" b="1" kern="1200">
                          <a:solidFill>
                            <a:schemeClr val="tx1"/>
                          </a:solidFill>
                          <a:latin typeface="Arial" panose="020B0604020202020204"/>
                          <a:ea typeface="+mn-ea"/>
                          <a:cs typeface="+mn-cs"/>
                        </a:rPr>
                        <a:t>Hvor godt passer påstandene under om å planlegge og reise på sommerferie i Norge?</a:t>
                      </a:r>
                    </a:p>
                    <a:p>
                      <a:pPr>
                        <a:spcAft>
                          <a:spcPts val="0"/>
                        </a:spcAft>
                        <a:tabLst>
                          <a:tab pos="3136900" algn="l"/>
                        </a:tabLst>
                      </a:pPr>
                      <a:r>
                        <a:rPr lang="da-DK" sz="800" b="0" kern="1200" dirty="0">
                          <a:solidFill>
                            <a:schemeClr val="tx1"/>
                          </a:solidFill>
                          <a:latin typeface="Arial" panose="020B0604020202020204"/>
                          <a:ea typeface="+mn-ea"/>
                          <a:cs typeface="+mn-cs"/>
                        </a:rPr>
                        <a:t>(n=1047)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graphicFrame>
        <p:nvGraphicFramePr>
          <p:cNvPr id="7" name="Diagram 6">
            <a:extLst>
              <a:ext uri="{FF2B5EF4-FFF2-40B4-BE49-F238E27FC236}">
                <a16:creationId xmlns:a16="http://schemas.microsoft.com/office/drawing/2014/main" id="{696DC315-298D-465F-95DB-D70D2F790B67}"/>
              </a:ext>
            </a:extLst>
          </p:cNvPr>
          <p:cNvGraphicFramePr/>
          <p:nvPr>
            <p:extLst>
              <p:ext uri="{D42A27DB-BD31-4B8C-83A1-F6EECF244321}">
                <p14:modId xmlns:p14="http://schemas.microsoft.com/office/powerpoint/2010/main" val="1755583689"/>
              </p:ext>
            </p:extLst>
          </p:nvPr>
        </p:nvGraphicFramePr>
        <p:xfrm>
          <a:off x="393933" y="1979378"/>
          <a:ext cx="8345419" cy="2715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74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A person standing on top of a hill&#10;&#10;Description automatically generated">
            <a:extLst>
              <a:ext uri="{FF2B5EF4-FFF2-40B4-BE49-F238E27FC236}">
                <a16:creationId xmlns:a16="http://schemas.microsoft.com/office/drawing/2014/main" id="{8BC960DA-C5F5-4C03-B0D8-1BAF25A833E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167357"/>
            <a:ext cx="9144001" cy="3976143"/>
          </a:xfrm>
          <a:prstGeom prst="rect">
            <a:avLst/>
          </a:prstGeom>
        </p:spPr>
      </p:pic>
      <p:sp>
        <p:nvSpPr>
          <p:cNvPr id="8" name="Rektangel 8">
            <a:extLst>
              <a:ext uri="{FF2B5EF4-FFF2-40B4-BE49-F238E27FC236}">
                <a16:creationId xmlns:a16="http://schemas.microsoft.com/office/drawing/2014/main" id="{747DEA23-AC5E-4B63-B83E-DC53B4A2C87B}"/>
              </a:ext>
            </a:extLst>
          </p:cNvPr>
          <p:cNvSpPr/>
          <p:nvPr/>
        </p:nvSpPr>
        <p:spPr>
          <a:xfrm>
            <a:off x="0" y="1166813"/>
            <a:ext cx="4932362" cy="3976144"/>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panose="020B0604020202020204" pitchFamily="34" charset="0"/>
            </a:endParaRPr>
          </a:p>
        </p:txBody>
      </p:sp>
      <p:sp>
        <p:nvSpPr>
          <p:cNvPr id="5" name="Title 4">
            <a:extLst>
              <a:ext uri="{FF2B5EF4-FFF2-40B4-BE49-F238E27FC236}">
                <a16:creationId xmlns:a16="http://schemas.microsoft.com/office/drawing/2014/main" id="{728E52B4-67EC-4AEA-B16C-266C66313708}"/>
              </a:ext>
            </a:extLst>
          </p:cNvPr>
          <p:cNvSpPr>
            <a:spLocks noGrp="1"/>
          </p:cNvSpPr>
          <p:nvPr>
            <p:ph type="ctrTitle"/>
          </p:nvPr>
        </p:nvSpPr>
        <p:spPr>
          <a:xfrm>
            <a:off x="403654" y="1046908"/>
            <a:ext cx="4177093" cy="1785104"/>
          </a:xfrm>
        </p:spPr>
        <p:txBody>
          <a:bodyPr/>
          <a:lstStyle/>
          <a:p>
            <a:r>
              <a:rPr lang="nb-NO" sz="2000" noProof="0"/>
              <a:t> </a:t>
            </a:r>
            <a:br>
              <a:rPr lang="nb-NO" sz="2000" noProof="0"/>
            </a:br>
            <a:r>
              <a:rPr lang="nb-NO" sz="1600" b="0">
                <a:solidFill>
                  <a:srgbClr val="FFFFFF"/>
                </a:solidFill>
                <a:latin typeface="Arial" panose="020B0604020202020204" pitchFamily="34" charset="0"/>
              </a:rPr>
              <a:t>TEMA 3: </a:t>
            </a:r>
            <a:br>
              <a:rPr lang="nb-NO">
                <a:solidFill>
                  <a:srgbClr val="FFFFFF"/>
                </a:solidFill>
                <a:latin typeface="Arial" panose="020B0604020202020204" pitchFamily="34" charset="0"/>
              </a:rPr>
            </a:br>
            <a:r>
              <a:rPr lang="nb-NO">
                <a:solidFill>
                  <a:srgbClr val="FFFFFF"/>
                </a:solidFill>
                <a:latin typeface="Arial" panose="020B0604020202020204" pitchFamily="34" charset="0"/>
              </a:rPr>
              <a:t>Hvilke konkrete Covid-19 bekymringer har danskene og hvordan påvirker krisen feriebudsjettet?</a:t>
            </a:r>
            <a:endParaRPr lang="nb-NO" sz="2000" noProof="0"/>
          </a:p>
        </p:txBody>
      </p:sp>
      <p:sp>
        <p:nvSpPr>
          <p:cNvPr id="6" name="Subtitle 5">
            <a:extLst>
              <a:ext uri="{FF2B5EF4-FFF2-40B4-BE49-F238E27FC236}">
                <a16:creationId xmlns:a16="http://schemas.microsoft.com/office/drawing/2014/main" id="{4C46ED41-07BC-4631-9E3C-A8FD097DF06C}"/>
              </a:ext>
            </a:extLst>
          </p:cNvPr>
          <p:cNvSpPr>
            <a:spLocks noGrp="1"/>
          </p:cNvSpPr>
          <p:nvPr>
            <p:ph type="subTitle" idx="1"/>
          </p:nvPr>
        </p:nvSpPr>
        <p:spPr>
          <a:xfrm>
            <a:off x="403654" y="3300669"/>
            <a:ext cx="4177093" cy="300147"/>
          </a:xfrm>
        </p:spPr>
        <p:txBody>
          <a:bodyPr/>
          <a:lstStyle/>
          <a:p>
            <a:pPr>
              <a:lnSpc>
                <a:spcPct val="113000"/>
              </a:lnSpc>
              <a:spcBef>
                <a:spcPts val="200"/>
              </a:spcBef>
              <a:spcAft>
                <a:spcPts val="200"/>
              </a:spcAft>
            </a:pPr>
            <a:r>
              <a:rPr lang="nb-NO"/>
              <a:t>Hvilke bekymringer har danskene i forhold til å reise etter Covid-19? Hvordan påvirker krisen deres økonomisk situasjon og feriebudsjett?</a:t>
            </a:r>
            <a:endParaRPr lang="nb-NO" sz="900" noProof="0"/>
          </a:p>
        </p:txBody>
      </p:sp>
      <p:sp>
        <p:nvSpPr>
          <p:cNvPr id="9" name="Rectangle 9">
            <a:extLst>
              <a:ext uri="{FF2B5EF4-FFF2-40B4-BE49-F238E27FC236}">
                <a16:creationId xmlns:a16="http://schemas.microsoft.com/office/drawing/2014/main" id="{00C3BCEB-80C3-487F-9130-4A8FDF8BEBCB}"/>
              </a:ext>
            </a:extLst>
          </p:cNvPr>
          <p:cNvSpPr/>
          <p:nvPr/>
        </p:nvSpPr>
        <p:spPr>
          <a:xfrm>
            <a:off x="7858291" y="4755144"/>
            <a:ext cx="1285709" cy="180425"/>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lumMod val="95000"/>
                  </a:srgbClr>
                </a:solidFill>
                <a:effectLst/>
                <a:uLnTx/>
                <a:uFillTx/>
                <a:latin typeface="Arial" panose="020B0604020202020204"/>
                <a:ea typeface="+mn-ea"/>
                <a:cs typeface="+mn-cs"/>
              </a:rPr>
              <a:t>© </a:t>
            </a:r>
            <a:r>
              <a:rPr kumimoji="0" lang="da-DK" sz="700" b="0" i="0" u="none" strike="noStrike" kern="1200" cap="none" spc="0" normalizeH="0" baseline="0" noProof="0" err="1">
                <a:ln>
                  <a:noFill/>
                </a:ln>
                <a:solidFill>
                  <a:srgbClr val="FFFFFF"/>
                </a:solidFill>
                <a:effectLst/>
                <a:uLnTx/>
                <a:uFillTx/>
                <a:latin typeface="Arial" panose="020B0604020202020204"/>
                <a:ea typeface="+mn-ea"/>
                <a:cs typeface="+mn-cs"/>
              </a:rPr>
              <a:t>VisitOSLO</a:t>
            </a:r>
            <a:r>
              <a:rPr kumimoji="0" lang="da-DK" sz="700" b="0" i="0" u="none" strike="noStrike" kern="1200" cap="none" spc="0" normalizeH="0" baseline="0" noProof="0">
                <a:ln>
                  <a:noFill/>
                </a:ln>
                <a:solidFill>
                  <a:srgbClr val="FFFFFF"/>
                </a:solidFill>
                <a:effectLst/>
                <a:uLnTx/>
                <a:uFillTx/>
                <a:latin typeface="Arial" panose="020B0604020202020204"/>
                <a:ea typeface="+mn-ea"/>
                <a:cs typeface="+mn-cs"/>
              </a:rPr>
              <a:t>/Tord Baklund</a:t>
            </a:r>
            <a:endParaRPr kumimoji="0" lang="en-US" sz="700" b="0" i="0" u="none" strike="noStrike" kern="1200" cap="none" spc="0" normalizeH="0" baseline="0" noProof="0">
              <a:ln>
                <a:noFill/>
              </a:ln>
              <a:solidFill>
                <a:srgbClr val="FFFFFF">
                  <a:lumMod val="9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6493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18</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1070806" cy="130805"/>
          </a:xfrm>
        </p:spPr>
        <p:txBody>
          <a:bodyPr/>
          <a:lstStyle/>
          <a:p>
            <a:r>
              <a:rPr lang="nb-NO">
                <a:solidFill>
                  <a:srgbClr val="ED3426"/>
                </a:solidFill>
              </a:rPr>
              <a:t>Covid-19 bekymringer</a:t>
            </a:r>
            <a:endParaRPr lang="nb-NO" sz="100" noProof="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3453699" cy="497059"/>
          </a:xfrm>
        </p:spPr>
        <p:txBody>
          <a:bodyPr/>
          <a:lstStyle/>
          <a:p>
            <a:r>
              <a:rPr lang="nb-NO"/>
              <a:t>Mange danskere er bekymret for å bli smittet på en feriereise</a:t>
            </a:r>
            <a:endParaRPr lang="nb-NO" noProof="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2411774778"/>
              </p:ext>
            </p:extLst>
          </p:nvPr>
        </p:nvGraphicFramePr>
        <p:xfrm>
          <a:off x="451990" y="1527175"/>
          <a:ext cx="7962888" cy="346320"/>
        </p:xfrm>
        <a:graphic>
          <a:graphicData uri="http://schemas.openxmlformats.org/drawingml/2006/table">
            <a:tbl>
              <a:tblPr firstRow="1" bandRow="1"/>
              <a:tblGrid>
                <a:gridCol w="7962888">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r>
                        <a:rPr lang="da-DK" sz="1000" b="1" kern="1200">
                          <a:solidFill>
                            <a:schemeClr val="tx1"/>
                          </a:solidFill>
                          <a:effectLst/>
                          <a:latin typeface="Arial" panose="020B0604020202020204"/>
                          <a:ea typeface="+mn-ea"/>
                          <a:cs typeface="+mn-cs"/>
                        </a:rPr>
                        <a:t>Hvor enig/uenig er du i påstandene under om frykt for smitte i forbindelse med en feriereise i sommer?</a:t>
                      </a:r>
                    </a:p>
                    <a:p>
                      <a:r>
                        <a:rPr lang="da-DK" sz="800" b="0" kern="1200">
                          <a:solidFill>
                            <a:schemeClr val="tx1"/>
                          </a:solidFill>
                          <a:effectLst/>
                          <a:latin typeface="Arial" panose="020B0604020202020204"/>
                          <a:ea typeface="+mn-ea"/>
                          <a:cs typeface="+mn-cs"/>
                        </a:rPr>
                        <a:t>(n=1047)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
        <p:nvSpPr>
          <p:cNvPr id="73" name="Rektangel 8">
            <a:extLst>
              <a:ext uri="{FF2B5EF4-FFF2-40B4-BE49-F238E27FC236}">
                <a16:creationId xmlns:a16="http://schemas.microsoft.com/office/drawing/2014/main" id="{568DFD87-5C6A-44A8-804A-0B62A52911CF}"/>
              </a:ext>
            </a:extLst>
          </p:cNvPr>
          <p:cNvSpPr/>
          <p:nvPr/>
        </p:nvSpPr>
        <p:spPr>
          <a:xfrm>
            <a:off x="4746171" y="463246"/>
            <a:ext cx="3993180" cy="85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lvl="0" indent="-171450">
              <a:lnSpc>
                <a:spcPct val="115000"/>
              </a:lnSpc>
              <a:spcBef>
                <a:spcPts val="200"/>
              </a:spcBef>
              <a:spcAft>
                <a:spcPts val="200"/>
              </a:spcAft>
              <a:buFont typeface="Arial" panose="020B0604020202020204" pitchFamily="34" charset="0"/>
              <a:buChar char="•"/>
              <a:defRPr/>
            </a:pPr>
            <a:r>
              <a:rPr lang="nb-NO" sz="1100">
                <a:solidFill>
                  <a:schemeClr val="tx1"/>
                </a:solidFill>
              </a:rPr>
              <a:t>Danskene vil unngå steder med mange mennesker og mange er bekymret for å fly.</a:t>
            </a:r>
          </a:p>
          <a:p>
            <a:pPr marL="171450" lvl="0" indent="-171450">
              <a:lnSpc>
                <a:spcPct val="115000"/>
              </a:lnSpc>
              <a:spcBef>
                <a:spcPts val="200"/>
              </a:spcBef>
              <a:spcAft>
                <a:spcPts val="200"/>
              </a:spcAft>
              <a:buFont typeface="Arial" panose="020B0604020202020204" pitchFamily="34" charset="0"/>
              <a:buChar char="•"/>
              <a:defRPr/>
            </a:pPr>
            <a:r>
              <a:rPr lang="nb-NO" sz="1100">
                <a:solidFill>
                  <a:schemeClr val="tx1"/>
                </a:solidFill>
              </a:rPr>
              <a:t>Færre er bekymret for å reise med ferge eller bo på hotell.</a:t>
            </a:r>
          </a:p>
        </p:txBody>
      </p:sp>
      <p:graphicFrame>
        <p:nvGraphicFramePr>
          <p:cNvPr id="7" name="Diagram 6">
            <a:extLst>
              <a:ext uri="{FF2B5EF4-FFF2-40B4-BE49-F238E27FC236}">
                <a16:creationId xmlns:a16="http://schemas.microsoft.com/office/drawing/2014/main" id="{46874A88-2F89-457E-996D-D137EBB30B3E}"/>
              </a:ext>
            </a:extLst>
          </p:cNvPr>
          <p:cNvGraphicFramePr/>
          <p:nvPr>
            <p:extLst>
              <p:ext uri="{D42A27DB-BD31-4B8C-83A1-F6EECF244321}">
                <p14:modId xmlns:p14="http://schemas.microsoft.com/office/powerpoint/2010/main" val="3346765592"/>
              </p:ext>
            </p:extLst>
          </p:nvPr>
        </p:nvGraphicFramePr>
        <p:xfrm>
          <a:off x="393934" y="2011680"/>
          <a:ext cx="8505540" cy="2496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24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19</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1070806" cy="130805"/>
          </a:xfrm>
        </p:spPr>
        <p:txBody>
          <a:bodyPr/>
          <a:lstStyle/>
          <a:p>
            <a:r>
              <a:rPr lang="nb-NO">
                <a:solidFill>
                  <a:srgbClr val="ED3426"/>
                </a:solidFill>
              </a:rPr>
              <a:t>Covid-19 bekymringer</a:t>
            </a:r>
            <a:endParaRPr lang="nb-NO" sz="100" noProof="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3453699" cy="497059"/>
          </a:xfrm>
        </p:spPr>
        <p:txBody>
          <a:bodyPr/>
          <a:lstStyle/>
          <a:p>
            <a:r>
              <a:rPr lang="nb-NO"/>
              <a:t>Mange danskere er bekymret for å bli smittet på en feriereise</a:t>
            </a:r>
            <a:endParaRPr lang="nb-NO" noProof="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1119368871"/>
              </p:ext>
            </p:extLst>
          </p:nvPr>
        </p:nvGraphicFramePr>
        <p:xfrm>
          <a:off x="457014" y="1309325"/>
          <a:ext cx="7962888" cy="346320"/>
        </p:xfrm>
        <a:graphic>
          <a:graphicData uri="http://schemas.openxmlformats.org/drawingml/2006/table">
            <a:tbl>
              <a:tblPr firstRow="1" bandRow="1"/>
              <a:tblGrid>
                <a:gridCol w="7962888">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r>
                        <a:rPr lang="da-DK" sz="1000" b="1" kern="1200">
                          <a:solidFill>
                            <a:schemeClr val="tx1"/>
                          </a:solidFill>
                          <a:effectLst/>
                          <a:latin typeface="Arial" panose="020B0604020202020204"/>
                          <a:ea typeface="+mn-ea"/>
                          <a:cs typeface="+mn-cs"/>
                        </a:rPr>
                        <a:t>Hvor enig/uenig er du i påstandene under om frykt for smitte i forbindelse med en feriereise i sommer?</a:t>
                      </a:r>
                    </a:p>
                    <a:p>
                      <a:r>
                        <a:rPr lang="da-DK" sz="800" b="0" kern="1200" dirty="0">
                          <a:solidFill>
                            <a:schemeClr val="tx1"/>
                          </a:solidFill>
                          <a:effectLst/>
                          <a:latin typeface="Arial" panose="020B0604020202020204"/>
                          <a:ea typeface="+mn-ea"/>
                          <a:cs typeface="+mn-cs"/>
                        </a:rPr>
                        <a:t>(n=1047)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
        <p:nvSpPr>
          <p:cNvPr id="73" name="Rektangel 8">
            <a:extLst>
              <a:ext uri="{FF2B5EF4-FFF2-40B4-BE49-F238E27FC236}">
                <a16:creationId xmlns:a16="http://schemas.microsoft.com/office/drawing/2014/main" id="{568DFD87-5C6A-44A8-804A-0B62A52911CF}"/>
              </a:ext>
            </a:extLst>
          </p:cNvPr>
          <p:cNvSpPr/>
          <p:nvPr/>
        </p:nvSpPr>
        <p:spPr>
          <a:xfrm>
            <a:off x="4746171" y="463246"/>
            <a:ext cx="3993180" cy="856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lvl="0" indent="-171450">
              <a:lnSpc>
                <a:spcPct val="115000"/>
              </a:lnSpc>
              <a:spcBef>
                <a:spcPts val="200"/>
              </a:spcBef>
              <a:spcAft>
                <a:spcPts val="200"/>
              </a:spcAft>
              <a:buFont typeface="Arial" panose="020B0604020202020204" pitchFamily="34" charset="0"/>
              <a:buChar char="•"/>
              <a:defRPr/>
            </a:pPr>
            <a:r>
              <a:rPr lang="nb-NO" sz="1100">
                <a:solidFill>
                  <a:schemeClr val="tx1"/>
                </a:solidFill>
              </a:rPr>
              <a:t>Danskene vil unngå steder med mange mennesker og mange er bekymret for å fly.</a:t>
            </a:r>
          </a:p>
          <a:p>
            <a:pPr marL="171450" lvl="0" indent="-171450">
              <a:lnSpc>
                <a:spcPct val="115000"/>
              </a:lnSpc>
              <a:spcBef>
                <a:spcPts val="200"/>
              </a:spcBef>
              <a:spcAft>
                <a:spcPts val="200"/>
              </a:spcAft>
              <a:buFont typeface="Arial" panose="020B0604020202020204" pitchFamily="34" charset="0"/>
              <a:buChar char="•"/>
              <a:defRPr/>
            </a:pPr>
            <a:r>
              <a:rPr lang="nb-NO" sz="1100">
                <a:solidFill>
                  <a:schemeClr val="tx1"/>
                </a:solidFill>
              </a:rPr>
              <a:t>Færre er bekymret for å reise med ferge eller bo på hotell.</a:t>
            </a:r>
          </a:p>
        </p:txBody>
      </p:sp>
      <p:graphicFrame>
        <p:nvGraphicFramePr>
          <p:cNvPr id="7" name="Diagram 6">
            <a:extLst>
              <a:ext uri="{FF2B5EF4-FFF2-40B4-BE49-F238E27FC236}">
                <a16:creationId xmlns:a16="http://schemas.microsoft.com/office/drawing/2014/main" id="{46874A88-2F89-457E-996D-D137EBB30B3E}"/>
              </a:ext>
            </a:extLst>
          </p:cNvPr>
          <p:cNvGraphicFramePr/>
          <p:nvPr>
            <p:extLst>
              <p:ext uri="{D42A27DB-BD31-4B8C-83A1-F6EECF244321}">
                <p14:modId xmlns:p14="http://schemas.microsoft.com/office/powerpoint/2010/main" val="2062558298"/>
              </p:ext>
            </p:extLst>
          </p:nvPr>
        </p:nvGraphicFramePr>
        <p:xfrm>
          <a:off x="393933" y="1854963"/>
          <a:ext cx="8505540" cy="2825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71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A small boat in a body of water&#10;&#10;Description automatically generated">
            <a:extLst>
              <a:ext uri="{FF2B5EF4-FFF2-40B4-BE49-F238E27FC236}">
                <a16:creationId xmlns:a16="http://schemas.microsoft.com/office/drawing/2014/main" id="{C3E70789-63A9-48C0-A01B-10634F4925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56" y="1156369"/>
            <a:ext cx="9149156" cy="3987131"/>
          </a:xfrm>
          <a:prstGeom prst="rect">
            <a:avLst/>
          </a:prstGeom>
        </p:spPr>
      </p:pic>
      <p:pic>
        <p:nvPicPr>
          <p:cNvPr id="11" name="Picture 10">
            <a:extLst>
              <a:ext uri="{FF2B5EF4-FFF2-40B4-BE49-F238E27FC236}">
                <a16:creationId xmlns:a16="http://schemas.microsoft.com/office/drawing/2014/main" id="{18154EC7-A6F6-4D93-B929-A14A850EC781}"/>
              </a:ext>
            </a:extLst>
          </p:cNvPr>
          <p:cNvPicPr>
            <a:picLocks noChangeAspect="1"/>
          </p:cNvPicPr>
          <p:nvPr/>
        </p:nvPicPr>
        <p:blipFill>
          <a:blip r:embed="rId4"/>
          <a:stretch>
            <a:fillRect/>
          </a:stretch>
        </p:blipFill>
        <p:spPr>
          <a:xfrm>
            <a:off x="4250414" y="1156370"/>
            <a:ext cx="4932363" cy="3987130"/>
          </a:xfrm>
          <a:prstGeom prst="rect">
            <a:avLst/>
          </a:prstGeom>
        </p:spPr>
      </p:pic>
      <p:sp>
        <p:nvSpPr>
          <p:cNvPr id="9" name="Rectangle 12">
            <a:extLst>
              <a:ext uri="{FF2B5EF4-FFF2-40B4-BE49-F238E27FC236}">
                <a16:creationId xmlns:a16="http://schemas.microsoft.com/office/drawing/2014/main" id="{5D3E7965-0C1F-4F19-8938-3A8E18E77A8B}"/>
              </a:ext>
            </a:extLst>
          </p:cNvPr>
          <p:cNvSpPr/>
          <p:nvPr/>
        </p:nvSpPr>
        <p:spPr>
          <a:xfrm>
            <a:off x="0" y="4727592"/>
            <a:ext cx="1827524" cy="1804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lang="en-US" sz="700">
                <a:solidFill>
                  <a:schemeClr val="bg1"/>
                </a:solidFill>
              </a:rPr>
              <a:t>© </a:t>
            </a:r>
            <a:r>
              <a:rPr lang="en-US" sz="700" err="1">
                <a:solidFill>
                  <a:schemeClr val="bg1"/>
                </a:solidFill>
              </a:rPr>
              <a:t>Annegrethes</a:t>
            </a:r>
            <a:r>
              <a:rPr lang="en-US" sz="700">
                <a:solidFill>
                  <a:schemeClr val="bg1"/>
                </a:solidFill>
              </a:rPr>
              <a:t> / </a:t>
            </a:r>
            <a:r>
              <a:rPr lang="en-US" sz="700" err="1">
                <a:solidFill>
                  <a:schemeClr val="bg1"/>
                </a:solidFill>
              </a:rPr>
              <a:t>Foap</a:t>
            </a:r>
            <a:r>
              <a:rPr lang="en-US" sz="700">
                <a:solidFill>
                  <a:schemeClr val="bg1"/>
                </a:solidFill>
              </a:rPr>
              <a:t> / Visitnorway.com</a:t>
            </a:r>
          </a:p>
        </p:txBody>
      </p:sp>
      <p:pic>
        <p:nvPicPr>
          <p:cNvPr id="8" name="Graphic 7">
            <a:extLst>
              <a:ext uri="{FF2B5EF4-FFF2-40B4-BE49-F238E27FC236}">
                <a16:creationId xmlns:a16="http://schemas.microsoft.com/office/drawing/2014/main" id="{9ED060FD-30D4-46D3-9B44-AC5FEC375CB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34560" y="460250"/>
            <a:ext cx="814533" cy="257180"/>
          </a:xfrm>
          <a:prstGeom prst="rect">
            <a:avLst/>
          </a:prstGeom>
        </p:spPr>
      </p:pic>
      <p:graphicFrame>
        <p:nvGraphicFramePr>
          <p:cNvPr id="12" name="Table 1">
            <a:extLst>
              <a:ext uri="{FF2B5EF4-FFF2-40B4-BE49-F238E27FC236}">
                <a16:creationId xmlns:a16="http://schemas.microsoft.com/office/drawing/2014/main" id="{AFB60606-7132-40C1-808A-98A78DF0487D}"/>
              </a:ext>
            </a:extLst>
          </p:cNvPr>
          <p:cNvGraphicFramePr>
            <a:graphicFrameLocks noGrp="1"/>
          </p:cNvGraphicFramePr>
          <p:nvPr>
            <p:extLst>
              <p:ext uri="{D42A27DB-BD31-4B8C-83A1-F6EECF244321}">
                <p14:modId xmlns:p14="http://schemas.microsoft.com/office/powerpoint/2010/main" val="3598706601"/>
              </p:ext>
            </p:extLst>
          </p:nvPr>
        </p:nvGraphicFramePr>
        <p:xfrm>
          <a:off x="4347942" y="1876563"/>
          <a:ext cx="4596221" cy="2161900"/>
        </p:xfrm>
        <a:graphic>
          <a:graphicData uri="http://schemas.openxmlformats.org/drawingml/2006/table">
            <a:tbl>
              <a:tblPr firstRow="1" bandRow="1">
                <a:tableStyleId>{2D5ABB26-0587-4C30-8999-92F81FD0307C}</a:tableStyleId>
              </a:tblPr>
              <a:tblGrid>
                <a:gridCol w="4116587">
                  <a:extLst>
                    <a:ext uri="{9D8B030D-6E8A-4147-A177-3AD203B41FA5}">
                      <a16:colId xmlns:a16="http://schemas.microsoft.com/office/drawing/2014/main" val="321610551"/>
                    </a:ext>
                  </a:extLst>
                </a:gridCol>
                <a:gridCol w="479634">
                  <a:extLst>
                    <a:ext uri="{9D8B030D-6E8A-4147-A177-3AD203B41FA5}">
                      <a16:colId xmlns:a16="http://schemas.microsoft.com/office/drawing/2014/main" val="3941028172"/>
                    </a:ext>
                  </a:extLst>
                </a:gridCol>
              </a:tblGrid>
              <a:tr h="353132">
                <a:tc>
                  <a:txBody>
                    <a:bodyPr/>
                    <a:lstStyle/>
                    <a:p>
                      <a:pPr marL="0" marR="0" lvl="0" indent="0" algn="l" defTabSz="514338" rtl="0" eaLnBrk="1" fontAlgn="auto" latinLnBrk="0" hangingPunct="1">
                        <a:lnSpc>
                          <a:spcPct val="100000"/>
                        </a:lnSpc>
                        <a:spcBef>
                          <a:spcPts val="0"/>
                        </a:spcBef>
                        <a:spcAft>
                          <a:spcPts val="0"/>
                        </a:spcAft>
                        <a:buClrTx/>
                        <a:buSzTx/>
                        <a:buFontTx/>
                        <a:buNone/>
                        <a:tabLst/>
                        <a:defRPr/>
                      </a:pPr>
                      <a:r>
                        <a:rPr lang="nb-NO" sz="1000" b="0" noProof="0">
                          <a:solidFill>
                            <a:srgbClr val="FFFFFF"/>
                          </a:solidFill>
                          <a:latin typeface="Arial" panose="020B0604020202020204" pitchFamily="34" charset="0"/>
                        </a:rPr>
                        <a:t>Innledning</a:t>
                      </a:r>
                    </a:p>
                  </a:txBody>
                  <a:tcPr marL="0" marR="0" anchor="ctr">
                    <a:lnB w="6350" cap="flat" cmpd="sng" algn="ctr">
                      <a:solidFill>
                        <a:schemeClr val="bg1"/>
                      </a:solidFill>
                      <a:prstDash val="solid"/>
                      <a:round/>
                      <a:headEnd type="none" w="med" len="med"/>
                      <a:tailEnd type="none" w="med" len="med"/>
                    </a:lnB>
                  </a:tcPr>
                </a:tc>
                <a:tc>
                  <a:txBody>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lang="nb-NO" sz="1000" b="1" noProof="0">
                          <a:solidFill>
                            <a:schemeClr val="bg1"/>
                          </a:solidFill>
                          <a:latin typeface="Arial" panose="020B0604020202020204" pitchFamily="34" charset="0"/>
                        </a:rPr>
                        <a:t>3</a:t>
                      </a:r>
                    </a:p>
                  </a:txBody>
                  <a:tcPr marL="0" marR="0" anchor="ctr">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72568442"/>
                  </a:ext>
                </a:extLst>
              </a:tr>
              <a:tr h="353132">
                <a:tc>
                  <a:txBody>
                    <a:bodyPr/>
                    <a:lstStyle/>
                    <a:p>
                      <a:pPr marL="0" marR="0" lvl="0" indent="0" algn="l" defTabSz="514338" rtl="0" eaLnBrk="1" fontAlgn="auto" latinLnBrk="0" hangingPunct="1">
                        <a:lnSpc>
                          <a:spcPct val="100000"/>
                        </a:lnSpc>
                        <a:spcBef>
                          <a:spcPts val="0"/>
                        </a:spcBef>
                        <a:spcAft>
                          <a:spcPts val="0"/>
                        </a:spcAft>
                        <a:buClrTx/>
                        <a:buSzTx/>
                        <a:buFontTx/>
                        <a:buNone/>
                        <a:tabLst/>
                        <a:defRPr/>
                      </a:pPr>
                      <a:r>
                        <a:rPr lang="nb-NO" sz="1000" b="0" noProof="0">
                          <a:solidFill>
                            <a:srgbClr val="FFFFFF"/>
                          </a:solidFill>
                          <a:latin typeface="Arial" panose="020B0604020202020204" pitchFamily="34" charset="0"/>
                        </a:rPr>
                        <a:t>Oppsummering av resultatene</a:t>
                      </a:r>
                    </a:p>
                  </a:txBody>
                  <a:tcPr marL="0" marR="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lang="nb-NO" sz="1000" b="1" noProof="0">
                          <a:solidFill>
                            <a:schemeClr val="bg1"/>
                          </a:solidFill>
                          <a:latin typeface="Arial" panose="020B0604020202020204" pitchFamily="34" charset="0"/>
                        </a:rPr>
                        <a:t>4</a:t>
                      </a:r>
                    </a:p>
                  </a:txBody>
                  <a:tcPr marL="0" marR="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14343434"/>
                  </a:ext>
                </a:extLst>
              </a:tr>
              <a:tr h="353132">
                <a:tc>
                  <a:txBody>
                    <a:bodyPr/>
                    <a:lstStyle/>
                    <a:p>
                      <a:pPr marL="0" marR="0" lvl="0" indent="0" algn="l" defTabSz="514338" rtl="0" eaLnBrk="1" fontAlgn="auto" latinLnBrk="0" hangingPunct="1">
                        <a:lnSpc>
                          <a:spcPct val="100000"/>
                        </a:lnSpc>
                        <a:spcBef>
                          <a:spcPts val="0"/>
                        </a:spcBef>
                        <a:spcAft>
                          <a:spcPts val="0"/>
                        </a:spcAft>
                        <a:buClrTx/>
                        <a:buSzTx/>
                        <a:buFontTx/>
                        <a:buNone/>
                        <a:tabLst/>
                        <a:defRPr/>
                      </a:pPr>
                      <a:r>
                        <a:rPr lang="nb-NO" sz="1000" b="1" kern="1200" noProof="0">
                          <a:solidFill>
                            <a:srgbClr val="FFFFFF"/>
                          </a:solidFill>
                          <a:latin typeface="Arial" panose="020B0604020202020204" pitchFamily="34" charset="0"/>
                          <a:ea typeface="+mn-ea"/>
                          <a:cs typeface="+mn-cs"/>
                        </a:rPr>
                        <a:t>TEMA 1: </a:t>
                      </a:r>
                      <a:r>
                        <a:rPr lang="nb-NO" sz="1000">
                          <a:solidFill>
                            <a:srgbClr val="FFFFFF"/>
                          </a:solidFill>
                          <a:latin typeface="Arial" panose="020B0604020202020204" pitchFamily="34" charset="0"/>
                        </a:rPr>
                        <a:t>Hva er danskenes forventninger til årets sommerferie?</a:t>
                      </a:r>
                      <a:endParaRPr lang="nb-NO" sz="1000" b="0" kern="1200" noProof="0">
                        <a:solidFill>
                          <a:srgbClr val="FFFFFF"/>
                        </a:solidFill>
                        <a:latin typeface="Arial" panose="020B0604020202020204" pitchFamily="34" charset="0"/>
                        <a:ea typeface="+mn-ea"/>
                        <a:cs typeface="+mn-cs"/>
                      </a:endParaRPr>
                    </a:p>
                  </a:txBody>
                  <a:tcPr marL="0" marR="0" anchor="ctr">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lang="nb-NO" sz="1000" b="1" noProof="0">
                          <a:solidFill>
                            <a:schemeClr val="bg1"/>
                          </a:solidFill>
                          <a:latin typeface="Arial" panose="020B0604020202020204" pitchFamily="34" charset="0"/>
                        </a:rPr>
                        <a:t>5</a:t>
                      </a:r>
                    </a:p>
                  </a:txBody>
                  <a:tcPr marL="0" marR="0" anchor="ctr">
                    <a:lnL w="1270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94465257"/>
                  </a:ext>
                </a:extLst>
              </a:tr>
              <a:tr h="353132">
                <a:tc>
                  <a:txBody>
                    <a:bodyPr/>
                    <a:lstStyle/>
                    <a:p>
                      <a:pPr marL="0" marR="0" lvl="0" indent="0" algn="l" defTabSz="514338" rtl="0" eaLnBrk="1" fontAlgn="auto" latinLnBrk="0" hangingPunct="1">
                        <a:lnSpc>
                          <a:spcPct val="100000"/>
                        </a:lnSpc>
                        <a:spcBef>
                          <a:spcPts val="0"/>
                        </a:spcBef>
                        <a:spcAft>
                          <a:spcPts val="0"/>
                        </a:spcAft>
                        <a:buClrTx/>
                        <a:buSzTx/>
                        <a:buFontTx/>
                        <a:buNone/>
                        <a:tabLst/>
                        <a:defRPr/>
                      </a:pPr>
                      <a:r>
                        <a:rPr lang="nb-NO" sz="1000" b="1" kern="1200" noProof="0">
                          <a:solidFill>
                            <a:srgbClr val="FFFFFF"/>
                          </a:solidFill>
                          <a:latin typeface="Arial" panose="020B0604020202020204" pitchFamily="34" charset="0"/>
                          <a:ea typeface="+mn-ea"/>
                          <a:cs typeface="+mn-cs"/>
                        </a:rPr>
                        <a:t>TEMA 2: </a:t>
                      </a:r>
                      <a:r>
                        <a:rPr lang="nb-NO" sz="1000" noProof="0">
                          <a:solidFill>
                            <a:srgbClr val="FFFFFF"/>
                          </a:solidFill>
                          <a:latin typeface="Arial" panose="020B0604020202020204" pitchFamily="34" charset="0"/>
                        </a:rPr>
                        <a:t>Hvordan ser den potensielle norgesferien ut for danskene?</a:t>
                      </a:r>
                      <a:endParaRPr lang="nb-NO" sz="1000" b="0" kern="1200" noProof="0">
                        <a:solidFill>
                          <a:srgbClr val="FFFFFF"/>
                        </a:solidFill>
                        <a:latin typeface="Arial" panose="020B0604020202020204" pitchFamily="34" charset="0"/>
                        <a:ea typeface="+mn-ea"/>
                        <a:cs typeface="+mn-cs"/>
                      </a:endParaRPr>
                    </a:p>
                  </a:txBody>
                  <a:tcPr marL="0" marR="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lang="nb-NO" sz="1000" b="1" noProof="0">
                          <a:solidFill>
                            <a:schemeClr val="bg1"/>
                          </a:solidFill>
                          <a:latin typeface="Arial" panose="020B0604020202020204" pitchFamily="34" charset="0"/>
                        </a:rPr>
                        <a:t>10</a:t>
                      </a:r>
                    </a:p>
                  </a:txBody>
                  <a:tcPr marL="0" marR="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7307538"/>
                  </a:ext>
                </a:extLst>
              </a:tr>
              <a:tr h="353132">
                <a:tc>
                  <a:txBody>
                    <a:bodyPr/>
                    <a:lstStyle/>
                    <a:p>
                      <a:pPr marL="0" marR="0" lvl="0" indent="0" algn="l" defTabSz="514338" rtl="0" eaLnBrk="1" fontAlgn="auto" latinLnBrk="0" hangingPunct="1">
                        <a:lnSpc>
                          <a:spcPct val="100000"/>
                        </a:lnSpc>
                        <a:spcBef>
                          <a:spcPts val="0"/>
                        </a:spcBef>
                        <a:spcAft>
                          <a:spcPts val="0"/>
                        </a:spcAft>
                        <a:buClrTx/>
                        <a:buSzTx/>
                        <a:buFontTx/>
                        <a:buNone/>
                        <a:tabLst/>
                        <a:defRPr/>
                      </a:pPr>
                      <a:r>
                        <a:rPr lang="nb-NO" sz="1000" b="1" kern="1200" noProof="0">
                          <a:solidFill>
                            <a:srgbClr val="FFFFFF"/>
                          </a:solidFill>
                          <a:latin typeface="Arial" panose="020B0604020202020204" pitchFamily="34" charset="0"/>
                          <a:ea typeface="+mn-ea"/>
                          <a:cs typeface="+mn-cs"/>
                        </a:rPr>
                        <a:t>TEMA 3: </a:t>
                      </a:r>
                      <a:r>
                        <a:rPr lang="nb-NO" sz="1000" noProof="0">
                          <a:solidFill>
                            <a:srgbClr val="FFFFFF"/>
                          </a:solidFill>
                          <a:latin typeface="Arial" panose="020B0604020202020204" pitchFamily="34" charset="0"/>
                        </a:rPr>
                        <a:t>Hvilke konkrete Covid-19 bekymringer har danskene og hvordan påvirker krisen feriebudsjettet?</a:t>
                      </a:r>
                      <a:endParaRPr lang="nb-NO" sz="1000" b="0" kern="1200" noProof="0">
                        <a:solidFill>
                          <a:srgbClr val="FFFFFF"/>
                        </a:solidFill>
                        <a:latin typeface="Arial" panose="020B0604020202020204" pitchFamily="34" charset="0"/>
                        <a:ea typeface="+mn-ea"/>
                        <a:cs typeface="+mn-cs"/>
                      </a:endParaRPr>
                    </a:p>
                  </a:txBody>
                  <a:tcPr marL="0" marR="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lang="nb-NO" sz="1000" b="1" noProof="0">
                          <a:solidFill>
                            <a:schemeClr val="bg1"/>
                          </a:solidFill>
                          <a:latin typeface="Arial" panose="020B0604020202020204" pitchFamily="34" charset="0"/>
                        </a:rPr>
                        <a:t>16</a:t>
                      </a:r>
                    </a:p>
                  </a:txBody>
                  <a:tcPr marL="0" marR="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63242456"/>
                  </a:ext>
                </a:extLst>
              </a:tr>
              <a:tr h="353132">
                <a:tc>
                  <a:txBody>
                    <a:bodyPr/>
                    <a:lstStyle/>
                    <a:p>
                      <a:pPr marL="0" marR="0" lvl="0" indent="0" algn="l" defTabSz="514338" rtl="0" eaLnBrk="1" fontAlgn="auto" latinLnBrk="0" hangingPunct="1">
                        <a:lnSpc>
                          <a:spcPct val="100000"/>
                        </a:lnSpc>
                        <a:spcBef>
                          <a:spcPts val="0"/>
                        </a:spcBef>
                        <a:spcAft>
                          <a:spcPts val="0"/>
                        </a:spcAft>
                        <a:buClrTx/>
                        <a:buSzTx/>
                        <a:buFontTx/>
                        <a:buNone/>
                        <a:tabLst/>
                        <a:defRPr/>
                      </a:pPr>
                      <a:r>
                        <a:rPr lang="nb-NO" sz="1000" b="1" kern="1200" noProof="0">
                          <a:solidFill>
                            <a:srgbClr val="FFFFFF"/>
                          </a:solidFill>
                          <a:latin typeface="Arial" panose="020B0604020202020204" pitchFamily="34" charset="0"/>
                          <a:ea typeface="+mn-ea"/>
                          <a:cs typeface="+mn-cs"/>
                        </a:rPr>
                        <a:t>TEMA 4: </a:t>
                      </a:r>
                      <a:r>
                        <a:rPr lang="nb-NO" sz="1000" b="0" kern="1200" noProof="0">
                          <a:solidFill>
                            <a:srgbClr val="FFFFFF"/>
                          </a:solidFill>
                          <a:latin typeface="Arial" panose="020B0604020202020204" pitchFamily="34" charset="0"/>
                          <a:ea typeface="+mn-ea"/>
                          <a:cs typeface="+mn-cs"/>
                        </a:rPr>
                        <a:t>Hvordan ser danskenes ferieplaner ut på lengre sikt?</a:t>
                      </a:r>
                      <a:endParaRPr lang="nb-NO" sz="1000" b="0" kern="1200" noProof="0">
                        <a:solidFill>
                          <a:srgbClr val="FFFFFF"/>
                        </a:solidFill>
                        <a:highlight>
                          <a:srgbClr val="0000FF"/>
                        </a:highlight>
                        <a:latin typeface="Arial" panose="020B0604020202020204" pitchFamily="34" charset="0"/>
                        <a:ea typeface="+mn-ea"/>
                        <a:cs typeface="+mn-cs"/>
                      </a:endParaRPr>
                    </a:p>
                  </a:txBody>
                  <a:tcPr marL="0" marR="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r" defTabSz="514338" rtl="0" eaLnBrk="1" fontAlgn="auto" latinLnBrk="0" hangingPunct="1">
                        <a:lnSpc>
                          <a:spcPct val="100000"/>
                        </a:lnSpc>
                        <a:spcBef>
                          <a:spcPts val="0"/>
                        </a:spcBef>
                        <a:spcAft>
                          <a:spcPts val="0"/>
                        </a:spcAft>
                        <a:buClrTx/>
                        <a:buSzTx/>
                        <a:buFontTx/>
                        <a:buNone/>
                        <a:tabLst/>
                        <a:defRPr/>
                      </a:pPr>
                      <a:r>
                        <a:rPr lang="nb-NO" sz="1000" b="1" noProof="0">
                          <a:solidFill>
                            <a:schemeClr val="bg1"/>
                          </a:solidFill>
                          <a:latin typeface="Arial" panose="020B0604020202020204" pitchFamily="34" charset="0"/>
                        </a:rPr>
                        <a:t>20</a:t>
                      </a:r>
                    </a:p>
                  </a:txBody>
                  <a:tcPr marL="0" marR="0"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49165738"/>
                  </a:ext>
                </a:extLst>
              </a:tr>
            </a:tbl>
          </a:graphicData>
        </a:graphic>
      </p:graphicFrame>
    </p:spTree>
    <p:extLst>
      <p:ext uri="{BB962C8B-B14F-4D97-AF65-F5344CB8AC3E}">
        <p14:creationId xmlns:p14="http://schemas.microsoft.com/office/powerpoint/2010/main" val="1302618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20</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3085781" cy="130805"/>
          </a:xfrm>
        </p:spPr>
        <p:txBody>
          <a:bodyPr/>
          <a:lstStyle/>
          <a:p>
            <a:r>
              <a:rPr lang="nb-NO" dirty="0">
                <a:solidFill>
                  <a:srgbClr val="ED3426"/>
                </a:solidFill>
              </a:rPr>
              <a:t>Covid-19 bekymringer for de personer, der vil reise til Norge i år</a:t>
            </a:r>
            <a:endParaRPr lang="nb-NO" sz="100" noProof="0" dirty="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4" y="456787"/>
            <a:ext cx="7580941" cy="745589"/>
          </a:xfrm>
        </p:spPr>
        <p:txBody>
          <a:bodyPr/>
          <a:lstStyle/>
          <a:p>
            <a:r>
              <a:rPr lang="nb-NO" dirty="0"/>
              <a:t>Dansker som vil reise til Norge, er i mindre grad bekymret for å bli smittet på en feriereise</a:t>
            </a:r>
            <a:endParaRPr lang="nb-NO" noProof="0" dirty="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712096156"/>
              </p:ext>
            </p:extLst>
          </p:nvPr>
        </p:nvGraphicFramePr>
        <p:xfrm>
          <a:off x="451990" y="1527175"/>
          <a:ext cx="7962888" cy="346320"/>
        </p:xfrm>
        <a:graphic>
          <a:graphicData uri="http://schemas.openxmlformats.org/drawingml/2006/table">
            <a:tbl>
              <a:tblPr firstRow="1" bandRow="1"/>
              <a:tblGrid>
                <a:gridCol w="7962888">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r>
                        <a:rPr lang="da-DK" sz="1000" b="1" kern="1200">
                          <a:solidFill>
                            <a:schemeClr val="tx1"/>
                          </a:solidFill>
                          <a:effectLst/>
                          <a:latin typeface="Arial" panose="020B0604020202020204"/>
                          <a:ea typeface="+mn-ea"/>
                          <a:cs typeface="+mn-cs"/>
                        </a:rPr>
                        <a:t>Hvor enig/uenig er du i påstandene under om </a:t>
                      </a:r>
                      <a:r>
                        <a:rPr lang="da-DK" sz="1000" b="1" kern="1200" err="1">
                          <a:solidFill>
                            <a:schemeClr val="tx1"/>
                          </a:solidFill>
                          <a:effectLst/>
                          <a:latin typeface="Arial" panose="020B0604020202020204"/>
                          <a:ea typeface="+mn-ea"/>
                          <a:cs typeface="+mn-cs"/>
                        </a:rPr>
                        <a:t>frykt</a:t>
                      </a:r>
                      <a:r>
                        <a:rPr lang="da-DK" sz="1000" b="1" kern="1200" dirty="0">
                          <a:solidFill>
                            <a:schemeClr val="tx1"/>
                          </a:solidFill>
                          <a:effectLst/>
                          <a:latin typeface="Arial" panose="020B0604020202020204"/>
                          <a:ea typeface="+mn-ea"/>
                          <a:cs typeface="+mn-cs"/>
                        </a:rPr>
                        <a:t> for smitte i forbindelse med en </a:t>
                      </a:r>
                      <a:r>
                        <a:rPr lang="da-DK" sz="1000" b="1" kern="1200" err="1">
                          <a:solidFill>
                            <a:schemeClr val="tx1"/>
                          </a:solidFill>
                          <a:effectLst/>
                          <a:latin typeface="Arial" panose="020B0604020202020204"/>
                          <a:ea typeface="+mn-ea"/>
                          <a:cs typeface="+mn-cs"/>
                        </a:rPr>
                        <a:t>feriereise</a:t>
                      </a:r>
                      <a:r>
                        <a:rPr lang="da-DK" sz="1000" b="1" kern="1200" dirty="0">
                          <a:solidFill>
                            <a:schemeClr val="tx1"/>
                          </a:solidFill>
                          <a:effectLst/>
                          <a:latin typeface="Arial" panose="020B0604020202020204"/>
                          <a:ea typeface="+mn-ea"/>
                          <a:cs typeface="+mn-cs"/>
                        </a:rPr>
                        <a:t> i sommer?</a:t>
                      </a:r>
                    </a:p>
                    <a:p>
                      <a:r>
                        <a:rPr lang="da-DK" sz="800" b="0" kern="1200" dirty="0">
                          <a:solidFill>
                            <a:schemeClr val="tx1"/>
                          </a:solidFill>
                          <a:effectLst/>
                          <a:latin typeface="Arial" panose="020B0604020202020204"/>
                          <a:ea typeface="+mn-ea"/>
                          <a:cs typeface="+mn-cs"/>
                        </a:rPr>
                        <a:t>(n=128) (Her vises kun andelen, der har svaret ‘Helt enig og Delvis enig’)</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graphicFrame>
        <p:nvGraphicFramePr>
          <p:cNvPr id="7" name="Diagram 6">
            <a:extLst>
              <a:ext uri="{FF2B5EF4-FFF2-40B4-BE49-F238E27FC236}">
                <a16:creationId xmlns:a16="http://schemas.microsoft.com/office/drawing/2014/main" id="{46874A88-2F89-457E-996D-D137EBB30B3E}"/>
              </a:ext>
            </a:extLst>
          </p:cNvPr>
          <p:cNvGraphicFramePr/>
          <p:nvPr/>
        </p:nvGraphicFramePr>
        <p:xfrm>
          <a:off x="393934" y="2011680"/>
          <a:ext cx="8505540" cy="2496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2471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21</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1106072" cy="130805"/>
          </a:xfrm>
        </p:spPr>
        <p:txBody>
          <a:bodyPr/>
          <a:lstStyle/>
          <a:p>
            <a:r>
              <a:rPr lang="nb-NO">
                <a:solidFill>
                  <a:srgbClr val="ED3426"/>
                </a:solidFill>
              </a:rPr>
              <a:t>Økonomisk påvirkning </a:t>
            </a:r>
            <a:endParaRPr lang="nb-NO" sz="10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7857438" cy="497059"/>
          </a:xfrm>
        </p:spPr>
        <p:txBody>
          <a:bodyPr/>
          <a:lstStyle/>
          <a:p>
            <a:r>
              <a:rPr lang="nb-NO" dirty="0"/>
              <a:t>En relativt liten del av danskene forventer at koronakrisen vil påvirke dem negativt økonomisk</a:t>
            </a:r>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1825807265"/>
              </p:ext>
            </p:extLst>
          </p:nvPr>
        </p:nvGraphicFramePr>
        <p:xfrm>
          <a:off x="437391" y="1425179"/>
          <a:ext cx="8345417" cy="346320"/>
        </p:xfrm>
        <a:graphic>
          <a:graphicData uri="http://schemas.openxmlformats.org/drawingml/2006/table">
            <a:tbl>
              <a:tblPr firstRow="1" bandRow="1"/>
              <a:tblGrid>
                <a:gridCol w="8345417">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nb-NO" sz="1000" b="1" kern="1200">
                          <a:solidFill>
                            <a:schemeClr val="tx1"/>
                          </a:solidFill>
                          <a:latin typeface="Arial" panose="020B0604020202020204"/>
                          <a:ea typeface="+mn-ea"/>
                          <a:cs typeface="+mn-cs"/>
                        </a:rPr>
                        <a:t>Hvordan forventer du at koronakrisen vil påvirke din husstands økonomi de neste månedene sammenlignet med før koronakrisen?</a:t>
                      </a:r>
                    </a:p>
                    <a:p>
                      <a:pPr>
                        <a:spcAft>
                          <a:spcPts val="0"/>
                        </a:spcAft>
                        <a:tabLst>
                          <a:tab pos="3136900" algn="l"/>
                        </a:tabLst>
                      </a:pPr>
                      <a:r>
                        <a:rPr lang="nb-NO" sz="800" b="0" kern="1200">
                          <a:solidFill>
                            <a:schemeClr val="tx1"/>
                          </a:solidFill>
                          <a:latin typeface="Arial" panose="020B0604020202020204"/>
                          <a:ea typeface="+mn-ea"/>
                          <a:cs typeface="+mn-cs"/>
                        </a:rPr>
                        <a:t>(n=1047)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graphicFrame>
        <p:nvGraphicFramePr>
          <p:cNvPr id="7" name="Diagram 6">
            <a:extLst>
              <a:ext uri="{FF2B5EF4-FFF2-40B4-BE49-F238E27FC236}">
                <a16:creationId xmlns:a16="http://schemas.microsoft.com/office/drawing/2014/main" id="{10448E36-AFF7-4964-89F4-1C73883BCF06}"/>
              </a:ext>
            </a:extLst>
          </p:cNvPr>
          <p:cNvGraphicFramePr/>
          <p:nvPr>
            <p:extLst>
              <p:ext uri="{D42A27DB-BD31-4B8C-83A1-F6EECF244321}">
                <p14:modId xmlns:p14="http://schemas.microsoft.com/office/powerpoint/2010/main" val="3628570819"/>
              </p:ext>
            </p:extLst>
          </p:nvPr>
        </p:nvGraphicFramePr>
        <p:xfrm>
          <a:off x="393933" y="1843314"/>
          <a:ext cx="8345418" cy="2765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1848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22</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1106072" cy="130805"/>
          </a:xfrm>
        </p:spPr>
        <p:txBody>
          <a:bodyPr/>
          <a:lstStyle/>
          <a:p>
            <a:r>
              <a:rPr lang="nb-NO">
                <a:solidFill>
                  <a:srgbClr val="ED3426"/>
                </a:solidFill>
              </a:rPr>
              <a:t>Økonomisk påvirkning </a:t>
            </a:r>
            <a:endParaRPr lang="nb-NO" sz="10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2574238" cy="994118"/>
          </a:xfrm>
        </p:spPr>
        <p:txBody>
          <a:bodyPr/>
          <a:lstStyle/>
          <a:p>
            <a:r>
              <a:rPr lang="nb-NO"/>
              <a:t>Samlet vil danskene bruke mindre penger enn normalt på ferie i sommer</a:t>
            </a:r>
            <a:endParaRPr lang="nb-NO" noProof="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125275465"/>
              </p:ext>
            </p:extLst>
          </p:nvPr>
        </p:nvGraphicFramePr>
        <p:xfrm>
          <a:off x="3490623" y="463245"/>
          <a:ext cx="5265917" cy="498720"/>
        </p:xfrm>
        <a:graphic>
          <a:graphicData uri="http://schemas.openxmlformats.org/drawingml/2006/table">
            <a:tbl>
              <a:tblPr firstRow="1" bandRow="1"/>
              <a:tblGrid>
                <a:gridCol w="5265917">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da-DK" sz="1000" b="1" kern="1200">
                          <a:solidFill>
                            <a:schemeClr val="tx1"/>
                          </a:solidFill>
                          <a:latin typeface="Arial" panose="020B0604020202020204"/>
                          <a:ea typeface="+mn-ea"/>
                          <a:cs typeface="+mn-cs"/>
                        </a:rPr>
                        <a:t>Hvilke av følgende alternativer beskriver bedst hvor mange penger din husstand vil bruke på ferier i sommer?</a:t>
                      </a:r>
                    </a:p>
                    <a:p>
                      <a:pPr>
                        <a:spcAft>
                          <a:spcPts val="0"/>
                        </a:spcAft>
                        <a:tabLst>
                          <a:tab pos="3136900" algn="l"/>
                        </a:tabLst>
                      </a:pPr>
                      <a:r>
                        <a:rPr lang="da-DK" sz="800" b="0" kern="1200">
                          <a:solidFill>
                            <a:schemeClr val="tx1"/>
                          </a:solidFill>
                          <a:latin typeface="Arial" panose="020B0604020202020204"/>
                          <a:ea typeface="+mn-ea"/>
                          <a:cs typeface="+mn-cs"/>
                        </a:rPr>
                        <a:t>(n=1047)</a:t>
                      </a:r>
                      <a:endParaRPr lang="nb-NO" sz="800" b="0" kern="1200">
                        <a:solidFill>
                          <a:schemeClr val="tx1"/>
                        </a:solidFill>
                        <a:latin typeface="Arial" panose="020B0604020202020204"/>
                        <a:ea typeface="+mn-ea"/>
                        <a:cs typeface="+mn-cs"/>
                      </a:endParaRP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
        <p:nvSpPr>
          <p:cNvPr id="73" name="Rektangel 8">
            <a:extLst>
              <a:ext uri="{FF2B5EF4-FFF2-40B4-BE49-F238E27FC236}">
                <a16:creationId xmlns:a16="http://schemas.microsoft.com/office/drawing/2014/main" id="{568DFD87-5C6A-44A8-804A-0B62A52911CF}"/>
              </a:ext>
            </a:extLst>
          </p:cNvPr>
          <p:cNvSpPr/>
          <p:nvPr/>
        </p:nvSpPr>
        <p:spPr>
          <a:xfrm>
            <a:off x="404147" y="1732718"/>
            <a:ext cx="2564024" cy="1299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lvl="0" indent="-171450">
              <a:lnSpc>
                <a:spcPct val="115000"/>
              </a:lnSpc>
              <a:spcBef>
                <a:spcPts val="200"/>
              </a:spcBef>
              <a:spcAft>
                <a:spcPts val="200"/>
              </a:spcAft>
              <a:buFont typeface="Arial" panose="020B0604020202020204" pitchFamily="34" charset="0"/>
              <a:buChar char="•"/>
              <a:defRPr/>
            </a:pPr>
            <a:r>
              <a:rPr lang="nb-NO" sz="1200" dirty="0">
                <a:solidFill>
                  <a:schemeClr val="tx1"/>
                </a:solidFill>
              </a:rPr>
              <a:t>27 prosent vil bruke mindre penger på ferier enn normalt.</a:t>
            </a:r>
          </a:p>
          <a:p>
            <a:pPr marL="171450" lvl="0" indent="-171450">
              <a:lnSpc>
                <a:spcPct val="115000"/>
              </a:lnSpc>
              <a:spcBef>
                <a:spcPts val="200"/>
              </a:spcBef>
              <a:spcAft>
                <a:spcPts val="200"/>
              </a:spcAft>
              <a:buFont typeface="Arial" panose="020B0604020202020204" pitchFamily="34" charset="0"/>
              <a:buChar char="•"/>
              <a:defRPr/>
            </a:pPr>
            <a:r>
              <a:rPr lang="nb-NO" sz="1200" dirty="0">
                <a:solidFill>
                  <a:schemeClr val="tx1"/>
                </a:solidFill>
              </a:rPr>
              <a:t>Flertallet har dog ikke kuttet ned på feriebudsjettet.</a:t>
            </a:r>
          </a:p>
        </p:txBody>
      </p:sp>
      <p:graphicFrame>
        <p:nvGraphicFramePr>
          <p:cNvPr id="7" name="Diagram 6">
            <a:extLst>
              <a:ext uri="{FF2B5EF4-FFF2-40B4-BE49-F238E27FC236}">
                <a16:creationId xmlns:a16="http://schemas.microsoft.com/office/drawing/2014/main" id="{4B17A5C5-8A80-4431-9577-C16913F82DA7}"/>
              </a:ext>
            </a:extLst>
          </p:cNvPr>
          <p:cNvGraphicFramePr/>
          <p:nvPr>
            <p:extLst>
              <p:ext uri="{D42A27DB-BD31-4B8C-83A1-F6EECF244321}">
                <p14:modId xmlns:p14="http://schemas.microsoft.com/office/powerpoint/2010/main" val="1861752919"/>
              </p:ext>
            </p:extLst>
          </p:nvPr>
        </p:nvGraphicFramePr>
        <p:xfrm>
          <a:off x="3299792" y="1107029"/>
          <a:ext cx="5536070" cy="3699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6571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13">
            <a:extLst>
              <a:ext uri="{FF2B5EF4-FFF2-40B4-BE49-F238E27FC236}">
                <a16:creationId xmlns:a16="http://schemas.microsoft.com/office/drawing/2014/main" id="{B6431298-D852-4C59-83C4-51D9C248D6C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156370"/>
            <a:ext cx="9141304" cy="3987130"/>
          </a:xfrm>
          <a:prstGeom prst="rect">
            <a:avLst/>
          </a:prstGeom>
        </p:spPr>
      </p:pic>
      <p:sp>
        <p:nvSpPr>
          <p:cNvPr id="8" name="Rektangel 8">
            <a:extLst>
              <a:ext uri="{FF2B5EF4-FFF2-40B4-BE49-F238E27FC236}">
                <a16:creationId xmlns:a16="http://schemas.microsoft.com/office/drawing/2014/main" id="{747DEA23-AC5E-4B63-B83E-DC53B4A2C87B}"/>
              </a:ext>
            </a:extLst>
          </p:cNvPr>
          <p:cNvSpPr/>
          <p:nvPr/>
        </p:nvSpPr>
        <p:spPr>
          <a:xfrm>
            <a:off x="0" y="1166813"/>
            <a:ext cx="4932362" cy="3976144"/>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panose="020B0604020202020204" pitchFamily="34" charset="0"/>
            </a:endParaRPr>
          </a:p>
        </p:txBody>
      </p:sp>
      <p:sp>
        <p:nvSpPr>
          <p:cNvPr id="5" name="Title 4">
            <a:extLst>
              <a:ext uri="{FF2B5EF4-FFF2-40B4-BE49-F238E27FC236}">
                <a16:creationId xmlns:a16="http://schemas.microsoft.com/office/drawing/2014/main" id="{728E52B4-67EC-4AEA-B16C-266C66313708}"/>
              </a:ext>
            </a:extLst>
          </p:cNvPr>
          <p:cNvSpPr>
            <a:spLocks noGrp="1"/>
          </p:cNvSpPr>
          <p:nvPr>
            <p:ph type="ctrTitle"/>
          </p:nvPr>
        </p:nvSpPr>
        <p:spPr>
          <a:xfrm>
            <a:off x="403654" y="1662461"/>
            <a:ext cx="4307625" cy="1169551"/>
          </a:xfrm>
        </p:spPr>
        <p:txBody>
          <a:bodyPr/>
          <a:lstStyle/>
          <a:p>
            <a:r>
              <a:rPr lang="nb-NO" sz="2000" noProof="0"/>
              <a:t> </a:t>
            </a:r>
            <a:br>
              <a:rPr lang="nb-NO" sz="2000" noProof="0"/>
            </a:br>
            <a:r>
              <a:rPr lang="da-DK" sz="1600" b="0">
                <a:solidFill>
                  <a:srgbClr val="FFFFFF"/>
                </a:solidFill>
                <a:latin typeface="Arial" panose="020B0604020202020204" pitchFamily="34" charset="0"/>
              </a:rPr>
              <a:t>TEMA 4: </a:t>
            </a:r>
            <a:br>
              <a:rPr lang="da-DK">
                <a:solidFill>
                  <a:srgbClr val="FFFFFF"/>
                </a:solidFill>
                <a:latin typeface="Arial" panose="020B0604020202020204" pitchFamily="34" charset="0"/>
              </a:rPr>
            </a:br>
            <a:r>
              <a:rPr lang="nb-NO">
                <a:solidFill>
                  <a:srgbClr val="FFFFFF"/>
                </a:solidFill>
                <a:latin typeface="Arial" panose="020B0604020202020204" pitchFamily="34" charset="0"/>
              </a:rPr>
              <a:t>Hvordan ser danskenes ferieplaner ut på lengre sikt?</a:t>
            </a:r>
            <a:endParaRPr lang="nb-NO" sz="2000" noProof="0"/>
          </a:p>
        </p:txBody>
      </p:sp>
      <p:sp>
        <p:nvSpPr>
          <p:cNvPr id="6" name="Subtitle 5">
            <a:extLst>
              <a:ext uri="{FF2B5EF4-FFF2-40B4-BE49-F238E27FC236}">
                <a16:creationId xmlns:a16="http://schemas.microsoft.com/office/drawing/2014/main" id="{4C46ED41-07BC-4631-9E3C-A8FD097DF06C}"/>
              </a:ext>
            </a:extLst>
          </p:cNvPr>
          <p:cNvSpPr>
            <a:spLocks noGrp="1"/>
          </p:cNvSpPr>
          <p:nvPr>
            <p:ph type="subTitle" idx="1"/>
          </p:nvPr>
        </p:nvSpPr>
        <p:spPr>
          <a:xfrm>
            <a:off x="403654" y="3300669"/>
            <a:ext cx="4177093" cy="300147"/>
          </a:xfrm>
        </p:spPr>
        <p:txBody>
          <a:bodyPr/>
          <a:lstStyle/>
          <a:p>
            <a:pPr>
              <a:lnSpc>
                <a:spcPct val="113000"/>
              </a:lnSpc>
              <a:spcBef>
                <a:spcPts val="200"/>
              </a:spcBef>
              <a:spcAft>
                <a:spcPts val="200"/>
              </a:spcAft>
            </a:pPr>
            <a:r>
              <a:rPr lang="nb-NO" sz="900" noProof="0"/>
              <a:t>Vil danskenes reiselyst </a:t>
            </a:r>
            <a:r>
              <a:rPr lang="nb-NO"/>
              <a:t>forandres den kommende tiden? Hvilke forventninger kan Norge ha til danskenes ferieplaner i høst og vinter?</a:t>
            </a:r>
            <a:endParaRPr lang="nb-NO" sz="900" noProof="0"/>
          </a:p>
        </p:txBody>
      </p:sp>
      <p:sp>
        <p:nvSpPr>
          <p:cNvPr id="9" name="Rectangle 12">
            <a:extLst>
              <a:ext uri="{FF2B5EF4-FFF2-40B4-BE49-F238E27FC236}">
                <a16:creationId xmlns:a16="http://schemas.microsoft.com/office/drawing/2014/main" id="{B118C1F6-A6EF-4511-B6AE-E7E068D4A82F}"/>
              </a:ext>
            </a:extLst>
          </p:cNvPr>
          <p:cNvSpPr/>
          <p:nvPr/>
        </p:nvSpPr>
        <p:spPr>
          <a:xfrm>
            <a:off x="6726571" y="4734381"/>
            <a:ext cx="2417429" cy="1804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lang="en-US" sz="700">
                <a:solidFill>
                  <a:schemeClr val="bg1"/>
                </a:solidFill>
              </a:rPr>
              <a:t>© Bergen </a:t>
            </a:r>
            <a:r>
              <a:rPr lang="en-US" sz="700" err="1">
                <a:solidFill>
                  <a:schemeClr val="bg1"/>
                </a:solidFill>
              </a:rPr>
              <a:t>Reiselivslag</a:t>
            </a:r>
            <a:r>
              <a:rPr lang="en-US" sz="700">
                <a:solidFill>
                  <a:schemeClr val="bg1"/>
                </a:solidFill>
              </a:rPr>
              <a:t> / Robin Strand - visitBergen.com</a:t>
            </a:r>
          </a:p>
        </p:txBody>
      </p:sp>
    </p:spTree>
    <p:extLst>
      <p:ext uri="{BB962C8B-B14F-4D97-AF65-F5344CB8AC3E}">
        <p14:creationId xmlns:p14="http://schemas.microsoft.com/office/powerpoint/2010/main" val="1940187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24</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2281074" cy="130805"/>
          </a:xfrm>
        </p:spPr>
        <p:txBody>
          <a:bodyPr/>
          <a:lstStyle/>
          <a:p>
            <a:r>
              <a:rPr lang="nb-NO">
                <a:solidFill>
                  <a:srgbClr val="ED3426"/>
                </a:solidFill>
              </a:rPr>
              <a:t>Koronaens påvirkning av danskenes ferievaner</a:t>
            </a:r>
            <a:endParaRPr lang="nb-NO" sz="100" noProof="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97120"/>
            <a:ext cx="3453699" cy="994118"/>
          </a:xfrm>
        </p:spPr>
        <p:txBody>
          <a:bodyPr/>
          <a:lstStyle/>
          <a:p>
            <a:r>
              <a:rPr lang="nb-NO" dirty="0"/>
              <a:t>Mange forventer at de vil komme til å reise som før, men en stor del vil reise mindre til utlandet og mindre med fly</a:t>
            </a:r>
            <a:endParaRPr lang="nb-NO" noProof="0" dirty="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2476352415"/>
              </p:ext>
            </p:extLst>
          </p:nvPr>
        </p:nvGraphicFramePr>
        <p:xfrm>
          <a:off x="4158532" y="463245"/>
          <a:ext cx="4598008" cy="498720"/>
        </p:xfrm>
        <a:graphic>
          <a:graphicData uri="http://schemas.openxmlformats.org/drawingml/2006/table">
            <a:tbl>
              <a:tblPr firstRow="1" bandRow="1"/>
              <a:tblGrid>
                <a:gridCol w="4598008">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pPr>
                      <a:r>
                        <a:rPr lang="nb-NO" sz="1000" b="1" kern="1200">
                          <a:solidFill>
                            <a:schemeClr val="tx1"/>
                          </a:solidFill>
                          <a:latin typeface="Arial" panose="020B0604020202020204"/>
                          <a:ea typeface="+mn-ea"/>
                          <a:cs typeface="+mn-cs"/>
                        </a:rPr>
                        <a:t>Hvor enig/uenig er du i påstandene under om hvordan du vil endre dine </a:t>
                      </a:r>
                      <a:r>
                        <a:rPr lang="nb-NO" sz="1000" b="1" kern="1200" dirty="0">
                          <a:solidFill>
                            <a:schemeClr val="tx1"/>
                          </a:solidFill>
                          <a:latin typeface="Arial" panose="020B0604020202020204"/>
                          <a:ea typeface="+mn-ea"/>
                          <a:cs typeface="+mn-cs"/>
                        </a:rPr>
                        <a:t>ferievaner de kommende år? </a:t>
                      </a:r>
                      <a:endParaRPr lang="nb-NO" sz="1000" b="1" kern="1200">
                        <a:solidFill>
                          <a:schemeClr val="tx1"/>
                        </a:solidFill>
                        <a:latin typeface="Arial" panose="020B0604020202020204"/>
                        <a:ea typeface="+mn-ea"/>
                        <a:cs typeface="+mn-cs"/>
                      </a:endParaRPr>
                    </a:p>
                    <a:p>
                      <a:pPr>
                        <a:spcAft>
                          <a:spcPts val="0"/>
                        </a:spcAft>
                        <a:tabLst>
                          <a:tab pos="3136900" algn="l"/>
                        </a:tabLst>
                      </a:pPr>
                      <a:r>
                        <a:rPr lang="nb-NO" sz="800" b="0" kern="1200">
                          <a:solidFill>
                            <a:schemeClr val="tx1"/>
                          </a:solidFill>
                          <a:latin typeface="Arial" panose="020B0604020202020204"/>
                          <a:ea typeface="+mn-ea"/>
                          <a:cs typeface="+mn-cs"/>
                        </a:rPr>
                        <a:t>(n=1047)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
        <p:nvSpPr>
          <p:cNvPr id="73" name="Rektangel 8">
            <a:extLst>
              <a:ext uri="{FF2B5EF4-FFF2-40B4-BE49-F238E27FC236}">
                <a16:creationId xmlns:a16="http://schemas.microsoft.com/office/drawing/2014/main" id="{568DFD87-5C6A-44A8-804A-0B62A52911CF}"/>
              </a:ext>
            </a:extLst>
          </p:cNvPr>
          <p:cNvSpPr/>
          <p:nvPr/>
        </p:nvSpPr>
        <p:spPr>
          <a:xfrm>
            <a:off x="393933" y="1662524"/>
            <a:ext cx="2412877" cy="1299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lvl="0" indent="-171450">
              <a:lnSpc>
                <a:spcPct val="115000"/>
              </a:lnSpc>
              <a:spcBef>
                <a:spcPts val="200"/>
              </a:spcBef>
              <a:spcAft>
                <a:spcPts val="200"/>
              </a:spcAft>
              <a:buFont typeface="Arial" panose="020B0604020202020204" pitchFamily="34" charset="0"/>
              <a:buChar char="•"/>
              <a:defRPr/>
            </a:pPr>
            <a:r>
              <a:rPr lang="nb-NO" sz="1200" dirty="0">
                <a:solidFill>
                  <a:schemeClr val="tx1"/>
                </a:solidFill>
              </a:rPr>
              <a:t>44 prosent er enige i at de kommer til å reise igjen akkurat som før koronakrisen, men en stor del forventer at de vil reise mindre til utlandet og unngå fly i større grad</a:t>
            </a:r>
          </a:p>
          <a:p>
            <a:pPr marL="171450" lvl="0" indent="-171450">
              <a:lnSpc>
                <a:spcPct val="115000"/>
              </a:lnSpc>
              <a:spcBef>
                <a:spcPts val="200"/>
              </a:spcBef>
              <a:spcAft>
                <a:spcPts val="200"/>
              </a:spcAft>
              <a:buFont typeface="Arial" panose="020B0604020202020204" pitchFamily="34" charset="0"/>
              <a:buChar char="•"/>
              <a:defRPr/>
            </a:pPr>
            <a:r>
              <a:rPr lang="nb-NO" sz="1200" dirty="0">
                <a:solidFill>
                  <a:schemeClr val="tx1"/>
                </a:solidFill>
              </a:rPr>
              <a:t>9 prosent sier at de vil reise mer til Norge – se mer om dem på neste side. </a:t>
            </a:r>
          </a:p>
        </p:txBody>
      </p:sp>
      <p:graphicFrame>
        <p:nvGraphicFramePr>
          <p:cNvPr id="7" name="Diagram 6">
            <a:extLst>
              <a:ext uri="{FF2B5EF4-FFF2-40B4-BE49-F238E27FC236}">
                <a16:creationId xmlns:a16="http://schemas.microsoft.com/office/drawing/2014/main" id="{EAA88E60-8CAF-4AE6-B2A2-5FB106948229}"/>
              </a:ext>
            </a:extLst>
          </p:cNvPr>
          <p:cNvGraphicFramePr/>
          <p:nvPr>
            <p:extLst>
              <p:ext uri="{D42A27DB-BD31-4B8C-83A1-F6EECF244321}">
                <p14:modId xmlns:p14="http://schemas.microsoft.com/office/powerpoint/2010/main" val="2153210944"/>
              </p:ext>
            </p:extLst>
          </p:nvPr>
        </p:nvGraphicFramePr>
        <p:xfrm>
          <a:off x="3847632" y="961965"/>
          <a:ext cx="5051841" cy="3898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6601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 24">
            <a:extLst>
              <a:ext uri="{FF2B5EF4-FFF2-40B4-BE49-F238E27FC236}">
                <a16:creationId xmlns:a16="http://schemas.microsoft.com/office/drawing/2014/main" id="{743B1906-4EC6-43B4-B1ED-B77500FCBD63}"/>
              </a:ext>
            </a:extLst>
          </p:cNvPr>
          <p:cNvGraphicFramePr/>
          <p:nvPr>
            <p:extLst>
              <p:ext uri="{D42A27DB-BD31-4B8C-83A1-F6EECF244321}">
                <p14:modId xmlns:p14="http://schemas.microsoft.com/office/powerpoint/2010/main" val="2221335006"/>
              </p:ext>
            </p:extLst>
          </p:nvPr>
        </p:nvGraphicFramePr>
        <p:xfrm>
          <a:off x="856084" y="2197729"/>
          <a:ext cx="1514182" cy="876845"/>
        </p:xfrm>
        <a:graphic>
          <a:graphicData uri="http://schemas.openxmlformats.org/drawingml/2006/chart">
            <c:chart xmlns:c="http://schemas.openxmlformats.org/drawingml/2006/chart" xmlns:r="http://schemas.openxmlformats.org/officeDocument/2006/relationships" r:id="rId3"/>
          </a:graphicData>
        </a:graphic>
      </p:graphicFrame>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25</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2244204" cy="130805"/>
          </a:xfrm>
        </p:spPr>
        <p:txBody>
          <a:bodyPr/>
          <a:lstStyle/>
          <a:p>
            <a:r>
              <a:rPr lang="nb-NO">
                <a:solidFill>
                  <a:srgbClr val="ED3426"/>
                </a:solidFill>
              </a:rPr>
              <a:t>Innblikk i gruppen som vil reise mere til Norge </a:t>
            </a:r>
            <a:endParaRPr lang="nb-NO" sz="10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8345418" cy="497059"/>
          </a:xfrm>
        </p:spPr>
        <p:txBody>
          <a:bodyPr/>
          <a:lstStyle/>
          <a:p>
            <a:r>
              <a:rPr lang="nb-NO" dirty="0"/>
              <a:t>De yngre forventer i større grad å reise til Norge de kommende år – sannsynligvis både påvirket av skiferie- og sommerferieplaner</a:t>
            </a:r>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1374247206"/>
              </p:ext>
            </p:extLst>
          </p:nvPr>
        </p:nvGraphicFramePr>
        <p:xfrm>
          <a:off x="393933" y="1309530"/>
          <a:ext cx="6849705" cy="346320"/>
        </p:xfrm>
        <a:graphic>
          <a:graphicData uri="http://schemas.openxmlformats.org/drawingml/2006/table">
            <a:tbl>
              <a:tblPr firstRow="1" bandRow="1"/>
              <a:tblGrid>
                <a:gridCol w="6849705">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nb-NO" sz="1000" b="1" kern="1200" noProof="0">
                          <a:solidFill>
                            <a:schemeClr val="tx1"/>
                          </a:solidFill>
                          <a:latin typeface="Arial" panose="020B0604020202020204"/>
                          <a:ea typeface="+mn-ea"/>
                          <a:cs typeface="+mn-cs"/>
                        </a:rPr>
                        <a:t>Karakteristika av gruppen som vil reise mer til Norge</a:t>
                      </a:r>
                    </a:p>
                    <a:p>
                      <a:pPr>
                        <a:spcAft>
                          <a:spcPts val="0"/>
                        </a:spcAft>
                        <a:tabLst>
                          <a:tab pos="3136900" algn="l"/>
                        </a:tabLst>
                      </a:pPr>
                      <a:r>
                        <a:rPr lang="nb-NO" sz="800" b="0" kern="1200" noProof="0">
                          <a:solidFill>
                            <a:schemeClr val="tx1"/>
                          </a:solidFill>
                          <a:latin typeface="Arial" panose="020B0604020202020204"/>
                          <a:ea typeface="+mn-ea"/>
                          <a:cs typeface="+mn-cs"/>
                        </a:rPr>
                        <a:t>(n=90) (Andel som er helt/delvis enige i ‘Jeg vil reise mer til Norge’)</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grpSp>
        <p:nvGrpSpPr>
          <p:cNvPr id="8" name="Gruppe 7">
            <a:extLst>
              <a:ext uri="{FF2B5EF4-FFF2-40B4-BE49-F238E27FC236}">
                <a16:creationId xmlns:a16="http://schemas.microsoft.com/office/drawing/2014/main" id="{11DE7BED-CF13-4812-B579-9361AACA8C04}"/>
              </a:ext>
            </a:extLst>
          </p:cNvPr>
          <p:cNvGrpSpPr/>
          <p:nvPr/>
        </p:nvGrpSpPr>
        <p:grpSpPr>
          <a:xfrm>
            <a:off x="400501" y="3189629"/>
            <a:ext cx="296008" cy="296008"/>
            <a:chOff x="5404656" y="909432"/>
            <a:chExt cx="296008" cy="296008"/>
          </a:xfrm>
        </p:grpSpPr>
        <p:sp>
          <p:nvSpPr>
            <p:cNvPr id="9" name="Oval 97">
              <a:extLst>
                <a:ext uri="{FF2B5EF4-FFF2-40B4-BE49-F238E27FC236}">
                  <a16:creationId xmlns:a16="http://schemas.microsoft.com/office/drawing/2014/main" id="{E3C92991-91CA-4F0D-9391-A85832AB34FD}"/>
                </a:ext>
              </a:extLst>
            </p:cNvPr>
            <p:cNvSpPr/>
            <p:nvPr/>
          </p:nvSpPr>
          <p:spPr>
            <a:xfrm>
              <a:off x="5404656" y="909432"/>
              <a:ext cx="296008" cy="296008"/>
            </a:xfrm>
            <a:prstGeom prst="ellipse">
              <a:avLst/>
            </a:prstGeom>
            <a:noFill/>
            <a:ln w="3175">
              <a:solidFill>
                <a:srgbClr val="9595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Grafik 23">
              <a:extLst>
                <a:ext uri="{FF2B5EF4-FFF2-40B4-BE49-F238E27FC236}">
                  <a16:creationId xmlns:a16="http://schemas.microsoft.com/office/drawing/2014/main" id="{AC339C29-DBFA-4532-97B6-350ABFF6F37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453017" y="957673"/>
              <a:ext cx="202122" cy="202122"/>
            </a:xfrm>
            <a:prstGeom prst="rect">
              <a:avLst/>
            </a:prstGeom>
          </p:spPr>
        </p:pic>
      </p:grpSp>
      <p:grpSp>
        <p:nvGrpSpPr>
          <p:cNvPr id="11" name="Gruppe 10">
            <a:extLst>
              <a:ext uri="{FF2B5EF4-FFF2-40B4-BE49-F238E27FC236}">
                <a16:creationId xmlns:a16="http://schemas.microsoft.com/office/drawing/2014/main" id="{0C0E940F-88F1-414C-AF1D-EDEA470DE025}"/>
              </a:ext>
            </a:extLst>
          </p:cNvPr>
          <p:cNvGrpSpPr/>
          <p:nvPr/>
        </p:nvGrpSpPr>
        <p:grpSpPr>
          <a:xfrm>
            <a:off x="393933" y="2231774"/>
            <a:ext cx="296008" cy="296008"/>
            <a:chOff x="7234093" y="900417"/>
            <a:chExt cx="296008" cy="296008"/>
          </a:xfrm>
        </p:grpSpPr>
        <p:sp>
          <p:nvSpPr>
            <p:cNvPr id="12" name="Oval 97">
              <a:extLst>
                <a:ext uri="{FF2B5EF4-FFF2-40B4-BE49-F238E27FC236}">
                  <a16:creationId xmlns:a16="http://schemas.microsoft.com/office/drawing/2014/main" id="{BB7924F1-E221-42E0-AFAA-EB8C89141687}"/>
                </a:ext>
              </a:extLst>
            </p:cNvPr>
            <p:cNvSpPr/>
            <p:nvPr/>
          </p:nvSpPr>
          <p:spPr>
            <a:xfrm>
              <a:off x="7234093" y="900417"/>
              <a:ext cx="296008" cy="296008"/>
            </a:xfrm>
            <a:prstGeom prst="ellipse">
              <a:avLst/>
            </a:prstGeom>
            <a:noFill/>
            <a:ln w="3175">
              <a:solidFill>
                <a:srgbClr val="86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Graphic 4" descr="Man">
              <a:extLst>
                <a:ext uri="{FF2B5EF4-FFF2-40B4-BE49-F238E27FC236}">
                  <a16:creationId xmlns:a16="http://schemas.microsoft.com/office/drawing/2014/main" id="{2C3DB6ED-96A1-4E44-A950-4CCCB8434C98}"/>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50952" y="920211"/>
              <a:ext cx="262289" cy="262289"/>
            </a:xfrm>
            <a:prstGeom prst="rect">
              <a:avLst/>
            </a:prstGeom>
          </p:spPr>
        </p:pic>
      </p:grpSp>
      <p:grpSp>
        <p:nvGrpSpPr>
          <p:cNvPr id="17" name="Gruppe 16">
            <a:extLst>
              <a:ext uri="{FF2B5EF4-FFF2-40B4-BE49-F238E27FC236}">
                <a16:creationId xmlns:a16="http://schemas.microsoft.com/office/drawing/2014/main" id="{8B14C7D1-3315-4042-8548-FE85DF456EE9}"/>
              </a:ext>
            </a:extLst>
          </p:cNvPr>
          <p:cNvGrpSpPr/>
          <p:nvPr/>
        </p:nvGrpSpPr>
        <p:grpSpPr>
          <a:xfrm>
            <a:off x="2598230" y="2231774"/>
            <a:ext cx="296008" cy="296008"/>
            <a:chOff x="7234093" y="900417"/>
            <a:chExt cx="296008" cy="296008"/>
          </a:xfrm>
        </p:grpSpPr>
        <p:sp>
          <p:nvSpPr>
            <p:cNvPr id="18" name="Oval 97">
              <a:extLst>
                <a:ext uri="{FF2B5EF4-FFF2-40B4-BE49-F238E27FC236}">
                  <a16:creationId xmlns:a16="http://schemas.microsoft.com/office/drawing/2014/main" id="{446113EF-9D31-402A-905C-D9FE7BB6CADE}"/>
                </a:ext>
              </a:extLst>
            </p:cNvPr>
            <p:cNvSpPr/>
            <p:nvPr/>
          </p:nvSpPr>
          <p:spPr>
            <a:xfrm>
              <a:off x="7234093" y="900417"/>
              <a:ext cx="296008" cy="296008"/>
            </a:xfrm>
            <a:prstGeom prst="ellipse">
              <a:avLst/>
            </a:prstGeom>
            <a:noFill/>
            <a:ln w="3175">
              <a:solidFill>
                <a:srgbClr val="868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Freeform 40">
              <a:extLst>
                <a:ext uri="{FF2B5EF4-FFF2-40B4-BE49-F238E27FC236}">
                  <a16:creationId xmlns:a16="http://schemas.microsoft.com/office/drawing/2014/main" id="{22D8252D-665C-423D-96B9-A735365A7CFB}"/>
                </a:ext>
              </a:extLst>
            </p:cNvPr>
            <p:cNvSpPr>
              <a:spLocks noEditPoints="1"/>
            </p:cNvSpPr>
            <p:nvPr/>
          </p:nvSpPr>
          <p:spPr bwMode="auto">
            <a:xfrm>
              <a:off x="7278035" y="943975"/>
              <a:ext cx="208123" cy="187937"/>
            </a:xfrm>
            <a:custGeom>
              <a:avLst/>
              <a:gdLst>
                <a:gd name="T0" fmla="*/ 3413 w 3486"/>
                <a:gd name="T1" fmla="*/ 1408 h 3144"/>
                <a:gd name="T2" fmla="*/ 2890 w 3486"/>
                <a:gd name="T3" fmla="*/ 950 h 3144"/>
                <a:gd name="T4" fmla="*/ 2890 w 3486"/>
                <a:gd name="T5" fmla="*/ 267 h 3144"/>
                <a:gd name="T6" fmla="*/ 2717 w 3486"/>
                <a:gd name="T7" fmla="*/ 90 h 3144"/>
                <a:gd name="T8" fmla="*/ 2307 w 3486"/>
                <a:gd name="T9" fmla="*/ 90 h 3144"/>
                <a:gd name="T10" fmla="*/ 2130 w 3486"/>
                <a:gd name="T11" fmla="*/ 267 h 3144"/>
                <a:gd name="T12" fmla="*/ 1858 w 3486"/>
                <a:gd name="T13" fmla="*/ 43 h 3144"/>
                <a:gd name="T14" fmla="*/ 1745 w 3486"/>
                <a:gd name="T15" fmla="*/ 0 h 3144"/>
                <a:gd name="T16" fmla="*/ 1633 w 3486"/>
                <a:gd name="T17" fmla="*/ 43 h 3144"/>
                <a:gd name="T18" fmla="*/ 74 w 3486"/>
                <a:gd name="T19" fmla="*/ 1408 h 3144"/>
                <a:gd name="T20" fmla="*/ 26 w 3486"/>
                <a:gd name="T21" fmla="*/ 1594 h 3144"/>
                <a:gd name="T22" fmla="*/ 186 w 3486"/>
                <a:gd name="T23" fmla="*/ 1702 h 3144"/>
                <a:gd name="T24" fmla="*/ 406 w 3486"/>
                <a:gd name="T25" fmla="*/ 1702 h 3144"/>
                <a:gd name="T26" fmla="*/ 406 w 3486"/>
                <a:gd name="T27" fmla="*/ 2972 h 3144"/>
                <a:gd name="T28" fmla="*/ 579 w 3486"/>
                <a:gd name="T29" fmla="*/ 3144 h 3144"/>
                <a:gd name="T30" fmla="*/ 2916 w 3486"/>
                <a:gd name="T31" fmla="*/ 3144 h 3144"/>
                <a:gd name="T32" fmla="*/ 3089 w 3486"/>
                <a:gd name="T33" fmla="*/ 2972 h 3144"/>
                <a:gd name="T34" fmla="*/ 3089 w 3486"/>
                <a:gd name="T35" fmla="*/ 1702 h 3144"/>
                <a:gd name="T36" fmla="*/ 3309 w 3486"/>
                <a:gd name="T37" fmla="*/ 1702 h 3144"/>
                <a:gd name="T38" fmla="*/ 3465 w 3486"/>
                <a:gd name="T39" fmla="*/ 1594 h 3144"/>
                <a:gd name="T40" fmla="*/ 3413 w 3486"/>
                <a:gd name="T41" fmla="*/ 1408 h 3144"/>
                <a:gd name="T42" fmla="*/ 3309 w 3486"/>
                <a:gd name="T43" fmla="*/ 1537 h 3144"/>
                <a:gd name="T44" fmla="*/ 3309 w 3486"/>
                <a:gd name="T45" fmla="*/ 1537 h 3144"/>
                <a:gd name="T46" fmla="*/ 2912 w 3486"/>
                <a:gd name="T47" fmla="*/ 1537 h 3144"/>
                <a:gd name="T48" fmla="*/ 2925 w 3486"/>
                <a:gd name="T49" fmla="*/ 2972 h 3144"/>
                <a:gd name="T50" fmla="*/ 2916 w 3486"/>
                <a:gd name="T51" fmla="*/ 2976 h 3144"/>
                <a:gd name="T52" fmla="*/ 579 w 3486"/>
                <a:gd name="T53" fmla="*/ 2976 h 3144"/>
                <a:gd name="T54" fmla="*/ 570 w 3486"/>
                <a:gd name="T55" fmla="*/ 2972 h 3144"/>
                <a:gd name="T56" fmla="*/ 575 w 3486"/>
                <a:gd name="T57" fmla="*/ 1537 h 3144"/>
                <a:gd name="T58" fmla="*/ 186 w 3486"/>
                <a:gd name="T59" fmla="*/ 1537 h 3144"/>
                <a:gd name="T60" fmla="*/ 182 w 3486"/>
                <a:gd name="T61" fmla="*/ 1537 h 3144"/>
                <a:gd name="T62" fmla="*/ 182 w 3486"/>
                <a:gd name="T63" fmla="*/ 1533 h 3144"/>
                <a:gd name="T64" fmla="*/ 1741 w 3486"/>
                <a:gd name="T65" fmla="*/ 168 h 3144"/>
                <a:gd name="T66" fmla="*/ 1745 w 3486"/>
                <a:gd name="T67" fmla="*/ 168 h 3144"/>
                <a:gd name="T68" fmla="*/ 1745 w 3486"/>
                <a:gd name="T69" fmla="*/ 168 h 3144"/>
                <a:gd name="T70" fmla="*/ 2290 w 3486"/>
                <a:gd name="T71" fmla="*/ 648 h 3144"/>
                <a:gd name="T72" fmla="*/ 2290 w 3486"/>
                <a:gd name="T73" fmla="*/ 267 h 3144"/>
                <a:gd name="T74" fmla="*/ 2303 w 3486"/>
                <a:gd name="T75" fmla="*/ 254 h 3144"/>
                <a:gd name="T76" fmla="*/ 2713 w 3486"/>
                <a:gd name="T77" fmla="*/ 254 h 3144"/>
                <a:gd name="T78" fmla="*/ 2726 w 3486"/>
                <a:gd name="T79" fmla="*/ 267 h 3144"/>
                <a:gd name="T80" fmla="*/ 2726 w 3486"/>
                <a:gd name="T81" fmla="*/ 1028 h 3144"/>
                <a:gd name="T82" fmla="*/ 3309 w 3486"/>
                <a:gd name="T83" fmla="*/ 1537 h 3144"/>
                <a:gd name="T84" fmla="*/ 3309 w 3486"/>
                <a:gd name="T85" fmla="*/ 1537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86" h="3144">
                  <a:moveTo>
                    <a:pt x="3413" y="1408"/>
                  </a:moveTo>
                  <a:cubicBezTo>
                    <a:pt x="2890" y="950"/>
                    <a:pt x="2890" y="950"/>
                    <a:pt x="2890" y="950"/>
                  </a:cubicBezTo>
                  <a:cubicBezTo>
                    <a:pt x="2890" y="267"/>
                    <a:pt x="2890" y="267"/>
                    <a:pt x="2890" y="267"/>
                  </a:cubicBezTo>
                  <a:cubicBezTo>
                    <a:pt x="2890" y="168"/>
                    <a:pt x="2813" y="90"/>
                    <a:pt x="2717" y="90"/>
                  </a:cubicBezTo>
                  <a:cubicBezTo>
                    <a:pt x="2307" y="90"/>
                    <a:pt x="2307" y="90"/>
                    <a:pt x="2307" y="90"/>
                  </a:cubicBezTo>
                  <a:cubicBezTo>
                    <a:pt x="2208" y="90"/>
                    <a:pt x="2130" y="168"/>
                    <a:pt x="2130" y="267"/>
                  </a:cubicBezTo>
                  <a:cubicBezTo>
                    <a:pt x="1858" y="43"/>
                    <a:pt x="1858" y="43"/>
                    <a:pt x="1858" y="43"/>
                  </a:cubicBezTo>
                  <a:cubicBezTo>
                    <a:pt x="1828" y="17"/>
                    <a:pt x="1789" y="0"/>
                    <a:pt x="1745" y="0"/>
                  </a:cubicBezTo>
                  <a:cubicBezTo>
                    <a:pt x="1707" y="0"/>
                    <a:pt x="1663" y="12"/>
                    <a:pt x="1633" y="43"/>
                  </a:cubicBezTo>
                  <a:cubicBezTo>
                    <a:pt x="74" y="1408"/>
                    <a:pt x="74" y="1408"/>
                    <a:pt x="74" y="1408"/>
                  </a:cubicBezTo>
                  <a:cubicBezTo>
                    <a:pt x="22" y="1455"/>
                    <a:pt x="0" y="1529"/>
                    <a:pt x="26" y="1594"/>
                  </a:cubicBezTo>
                  <a:cubicBezTo>
                    <a:pt x="52" y="1658"/>
                    <a:pt x="113" y="1702"/>
                    <a:pt x="186" y="1702"/>
                  </a:cubicBezTo>
                  <a:cubicBezTo>
                    <a:pt x="406" y="1702"/>
                    <a:pt x="406" y="1702"/>
                    <a:pt x="406" y="1702"/>
                  </a:cubicBezTo>
                  <a:cubicBezTo>
                    <a:pt x="406" y="1736"/>
                    <a:pt x="406" y="2972"/>
                    <a:pt x="406" y="2972"/>
                  </a:cubicBezTo>
                  <a:cubicBezTo>
                    <a:pt x="406" y="3067"/>
                    <a:pt x="484" y="3144"/>
                    <a:pt x="579" y="3144"/>
                  </a:cubicBezTo>
                  <a:cubicBezTo>
                    <a:pt x="2916" y="3144"/>
                    <a:pt x="2916" y="3144"/>
                    <a:pt x="2916" y="3144"/>
                  </a:cubicBezTo>
                  <a:cubicBezTo>
                    <a:pt x="3011" y="3144"/>
                    <a:pt x="3089" y="3067"/>
                    <a:pt x="3089" y="2972"/>
                  </a:cubicBezTo>
                  <a:cubicBezTo>
                    <a:pt x="3089" y="2972"/>
                    <a:pt x="3089" y="1736"/>
                    <a:pt x="3089" y="1702"/>
                  </a:cubicBezTo>
                  <a:cubicBezTo>
                    <a:pt x="3309" y="1702"/>
                    <a:pt x="3309" y="1702"/>
                    <a:pt x="3309" y="1702"/>
                  </a:cubicBezTo>
                  <a:cubicBezTo>
                    <a:pt x="3378" y="1702"/>
                    <a:pt x="3443" y="1658"/>
                    <a:pt x="3465" y="1594"/>
                  </a:cubicBezTo>
                  <a:cubicBezTo>
                    <a:pt x="3486" y="1529"/>
                    <a:pt x="3469" y="1455"/>
                    <a:pt x="3413" y="1408"/>
                  </a:cubicBezTo>
                  <a:close/>
                  <a:moveTo>
                    <a:pt x="3309" y="1537"/>
                  </a:moveTo>
                  <a:cubicBezTo>
                    <a:pt x="3309" y="1537"/>
                    <a:pt x="3305" y="1537"/>
                    <a:pt x="3309" y="1537"/>
                  </a:cubicBezTo>
                  <a:cubicBezTo>
                    <a:pt x="2912" y="1537"/>
                    <a:pt x="2912" y="1537"/>
                    <a:pt x="2912" y="1537"/>
                  </a:cubicBezTo>
                  <a:cubicBezTo>
                    <a:pt x="2912" y="1537"/>
                    <a:pt x="2925" y="2622"/>
                    <a:pt x="2925" y="2972"/>
                  </a:cubicBezTo>
                  <a:cubicBezTo>
                    <a:pt x="2925" y="2976"/>
                    <a:pt x="2921" y="2976"/>
                    <a:pt x="2916" y="2976"/>
                  </a:cubicBezTo>
                  <a:cubicBezTo>
                    <a:pt x="579" y="2976"/>
                    <a:pt x="579" y="2976"/>
                    <a:pt x="579" y="2976"/>
                  </a:cubicBezTo>
                  <a:cubicBezTo>
                    <a:pt x="579" y="2976"/>
                    <a:pt x="570" y="2976"/>
                    <a:pt x="570" y="2972"/>
                  </a:cubicBezTo>
                  <a:cubicBezTo>
                    <a:pt x="570" y="2622"/>
                    <a:pt x="575" y="1537"/>
                    <a:pt x="575" y="1537"/>
                  </a:cubicBezTo>
                  <a:cubicBezTo>
                    <a:pt x="186" y="1537"/>
                    <a:pt x="186" y="1537"/>
                    <a:pt x="186" y="1537"/>
                  </a:cubicBezTo>
                  <a:cubicBezTo>
                    <a:pt x="182" y="1537"/>
                    <a:pt x="182" y="1537"/>
                    <a:pt x="182" y="1537"/>
                  </a:cubicBezTo>
                  <a:cubicBezTo>
                    <a:pt x="182" y="1533"/>
                    <a:pt x="182" y="1533"/>
                    <a:pt x="182" y="1533"/>
                  </a:cubicBezTo>
                  <a:cubicBezTo>
                    <a:pt x="1741" y="168"/>
                    <a:pt x="1741" y="168"/>
                    <a:pt x="1741" y="168"/>
                  </a:cubicBezTo>
                  <a:cubicBezTo>
                    <a:pt x="1741" y="168"/>
                    <a:pt x="1741" y="168"/>
                    <a:pt x="1745" y="168"/>
                  </a:cubicBezTo>
                  <a:cubicBezTo>
                    <a:pt x="1745" y="168"/>
                    <a:pt x="1745" y="168"/>
                    <a:pt x="1745" y="168"/>
                  </a:cubicBezTo>
                  <a:cubicBezTo>
                    <a:pt x="2290" y="648"/>
                    <a:pt x="2290" y="648"/>
                    <a:pt x="2290" y="648"/>
                  </a:cubicBezTo>
                  <a:cubicBezTo>
                    <a:pt x="2290" y="267"/>
                    <a:pt x="2290" y="267"/>
                    <a:pt x="2290" y="267"/>
                  </a:cubicBezTo>
                  <a:cubicBezTo>
                    <a:pt x="2290" y="259"/>
                    <a:pt x="2298" y="254"/>
                    <a:pt x="2303" y="254"/>
                  </a:cubicBezTo>
                  <a:cubicBezTo>
                    <a:pt x="2713" y="254"/>
                    <a:pt x="2713" y="254"/>
                    <a:pt x="2713" y="254"/>
                  </a:cubicBezTo>
                  <a:cubicBezTo>
                    <a:pt x="2717" y="254"/>
                    <a:pt x="2726" y="263"/>
                    <a:pt x="2726" y="267"/>
                  </a:cubicBezTo>
                  <a:cubicBezTo>
                    <a:pt x="2726" y="1028"/>
                    <a:pt x="2726" y="1028"/>
                    <a:pt x="2726" y="1028"/>
                  </a:cubicBezTo>
                  <a:cubicBezTo>
                    <a:pt x="3309" y="1537"/>
                    <a:pt x="3309" y="1537"/>
                    <a:pt x="3309" y="1537"/>
                  </a:cubicBezTo>
                  <a:cubicBezTo>
                    <a:pt x="3309" y="1533"/>
                    <a:pt x="3309" y="1533"/>
                    <a:pt x="3309" y="1537"/>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0" name="Oval 41">
              <a:extLst>
                <a:ext uri="{FF2B5EF4-FFF2-40B4-BE49-F238E27FC236}">
                  <a16:creationId xmlns:a16="http://schemas.microsoft.com/office/drawing/2014/main" id="{2F19A9C4-5C1E-4B7F-A9AD-E80704932A97}"/>
                </a:ext>
              </a:extLst>
            </p:cNvPr>
            <p:cNvSpPr>
              <a:spLocks noChangeArrowheads="1"/>
            </p:cNvSpPr>
            <p:nvPr/>
          </p:nvSpPr>
          <p:spPr bwMode="auto">
            <a:xfrm>
              <a:off x="7389115" y="1005403"/>
              <a:ext cx="20592" cy="20650"/>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1" name="Freeform 42">
              <a:extLst>
                <a:ext uri="{FF2B5EF4-FFF2-40B4-BE49-F238E27FC236}">
                  <a16:creationId xmlns:a16="http://schemas.microsoft.com/office/drawing/2014/main" id="{50A77B3B-27D0-45C3-9111-3C69A3426995}"/>
                </a:ext>
              </a:extLst>
            </p:cNvPr>
            <p:cNvSpPr>
              <a:spLocks/>
            </p:cNvSpPr>
            <p:nvPr/>
          </p:nvSpPr>
          <p:spPr bwMode="auto">
            <a:xfrm>
              <a:off x="7353036" y="1025588"/>
              <a:ext cx="10383" cy="1740"/>
            </a:xfrm>
            <a:custGeom>
              <a:avLst/>
              <a:gdLst>
                <a:gd name="T0" fmla="*/ 69 w 174"/>
                <a:gd name="T1" fmla="*/ 29 h 29"/>
                <a:gd name="T2" fmla="*/ 71 w 174"/>
                <a:gd name="T3" fmla="*/ 29 h 29"/>
                <a:gd name="T4" fmla="*/ 72 w 174"/>
                <a:gd name="T5" fmla="*/ 29 h 29"/>
                <a:gd name="T6" fmla="*/ 73 w 174"/>
                <a:gd name="T7" fmla="*/ 29 h 29"/>
                <a:gd name="T8" fmla="*/ 174 w 174"/>
                <a:gd name="T9" fmla="*/ 29 h 29"/>
                <a:gd name="T10" fmla="*/ 99 w 174"/>
                <a:gd name="T11" fmla="*/ 0 h 29"/>
                <a:gd name="T12" fmla="*/ 25 w 174"/>
                <a:gd name="T13" fmla="*/ 12 h 29"/>
                <a:gd name="T14" fmla="*/ 0 w 174"/>
                <a:gd name="T15" fmla="*/ 23 h 29"/>
                <a:gd name="T16" fmla="*/ 68 w 174"/>
                <a:gd name="T17" fmla="*/ 29 h 29"/>
                <a:gd name="T18" fmla="*/ 69 w 174"/>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29">
                  <a:moveTo>
                    <a:pt x="69" y="29"/>
                  </a:moveTo>
                  <a:cubicBezTo>
                    <a:pt x="71" y="29"/>
                    <a:pt x="71" y="29"/>
                    <a:pt x="71" y="29"/>
                  </a:cubicBezTo>
                  <a:cubicBezTo>
                    <a:pt x="72" y="29"/>
                    <a:pt x="72" y="29"/>
                    <a:pt x="72" y="29"/>
                  </a:cubicBezTo>
                  <a:cubicBezTo>
                    <a:pt x="73" y="29"/>
                    <a:pt x="73" y="29"/>
                    <a:pt x="73" y="29"/>
                  </a:cubicBezTo>
                  <a:cubicBezTo>
                    <a:pt x="174" y="29"/>
                    <a:pt x="174" y="29"/>
                    <a:pt x="174" y="29"/>
                  </a:cubicBezTo>
                  <a:cubicBezTo>
                    <a:pt x="147" y="24"/>
                    <a:pt x="122" y="15"/>
                    <a:pt x="99" y="0"/>
                  </a:cubicBezTo>
                  <a:cubicBezTo>
                    <a:pt x="75" y="4"/>
                    <a:pt x="50" y="8"/>
                    <a:pt x="25" y="12"/>
                  </a:cubicBezTo>
                  <a:cubicBezTo>
                    <a:pt x="15" y="14"/>
                    <a:pt x="7" y="18"/>
                    <a:pt x="0" y="23"/>
                  </a:cubicBezTo>
                  <a:cubicBezTo>
                    <a:pt x="38" y="28"/>
                    <a:pt x="67" y="29"/>
                    <a:pt x="68" y="29"/>
                  </a:cubicBezTo>
                  <a:lnTo>
                    <a:pt x="69" y="29"/>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2" name="Oval 43">
              <a:extLst>
                <a:ext uri="{FF2B5EF4-FFF2-40B4-BE49-F238E27FC236}">
                  <a16:creationId xmlns:a16="http://schemas.microsoft.com/office/drawing/2014/main" id="{69E3379E-0A1E-44B8-BABC-51546F8B8EFB}"/>
                </a:ext>
              </a:extLst>
            </p:cNvPr>
            <p:cNvSpPr>
              <a:spLocks noChangeArrowheads="1"/>
            </p:cNvSpPr>
            <p:nvPr/>
          </p:nvSpPr>
          <p:spPr bwMode="auto">
            <a:xfrm>
              <a:off x="7354950" y="1005403"/>
              <a:ext cx="20534" cy="20650"/>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3" name="Freeform 44">
              <a:extLst>
                <a:ext uri="{FF2B5EF4-FFF2-40B4-BE49-F238E27FC236}">
                  <a16:creationId xmlns:a16="http://schemas.microsoft.com/office/drawing/2014/main" id="{019FEC30-9CB7-4613-9CEB-2D04CB337DF5}"/>
                </a:ext>
              </a:extLst>
            </p:cNvPr>
            <p:cNvSpPr>
              <a:spLocks/>
            </p:cNvSpPr>
            <p:nvPr/>
          </p:nvSpPr>
          <p:spPr bwMode="auto">
            <a:xfrm>
              <a:off x="7367015" y="1006621"/>
              <a:ext cx="63748" cy="107600"/>
            </a:xfrm>
            <a:custGeom>
              <a:avLst/>
              <a:gdLst>
                <a:gd name="T0" fmla="*/ 956 w 1068"/>
                <a:gd name="T1" fmla="*/ 13 h 1800"/>
                <a:gd name="T2" fmla="*/ 921 w 1068"/>
                <a:gd name="T3" fmla="*/ 92 h 1800"/>
                <a:gd name="T4" fmla="*/ 945 w 1068"/>
                <a:gd name="T5" fmla="*/ 201 h 1800"/>
                <a:gd name="T6" fmla="*/ 913 w 1068"/>
                <a:gd name="T7" fmla="*/ 290 h 1800"/>
                <a:gd name="T8" fmla="*/ 778 w 1068"/>
                <a:gd name="T9" fmla="*/ 357 h 1800"/>
                <a:gd name="T10" fmla="*/ 673 w 1068"/>
                <a:gd name="T11" fmla="*/ 369 h 1800"/>
                <a:gd name="T12" fmla="*/ 671 w 1068"/>
                <a:gd name="T13" fmla="*/ 369 h 1800"/>
                <a:gd name="T14" fmla="*/ 670 w 1068"/>
                <a:gd name="T15" fmla="*/ 369 h 1800"/>
                <a:gd name="T16" fmla="*/ 403 w 1068"/>
                <a:gd name="T17" fmla="*/ 369 h 1800"/>
                <a:gd name="T18" fmla="*/ 90 w 1068"/>
                <a:gd name="T19" fmla="*/ 306 h 1800"/>
                <a:gd name="T20" fmla="*/ 0 w 1068"/>
                <a:gd name="T21" fmla="*/ 346 h 1800"/>
                <a:gd name="T22" fmla="*/ 118 w 1068"/>
                <a:gd name="T23" fmla="*/ 346 h 1800"/>
                <a:gd name="T24" fmla="*/ 152 w 1068"/>
                <a:gd name="T25" fmla="*/ 353 h 1800"/>
                <a:gd name="T26" fmla="*/ 161 w 1068"/>
                <a:gd name="T27" fmla="*/ 356 h 1800"/>
                <a:gd name="T28" fmla="*/ 161 w 1068"/>
                <a:gd name="T29" fmla="*/ 356 h 1800"/>
                <a:gd name="T30" fmla="*/ 162 w 1068"/>
                <a:gd name="T31" fmla="*/ 357 h 1800"/>
                <a:gd name="T32" fmla="*/ 185 w 1068"/>
                <a:gd name="T33" fmla="*/ 369 h 1800"/>
                <a:gd name="T34" fmla="*/ 224 w 1068"/>
                <a:gd name="T35" fmla="*/ 402 h 1800"/>
                <a:gd name="T36" fmla="*/ 266 w 1068"/>
                <a:gd name="T37" fmla="*/ 453 h 1800"/>
                <a:gd name="T38" fmla="*/ 298 w 1068"/>
                <a:gd name="T39" fmla="*/ 462 h 1800"/>
                <a:gd name="T40" fmla="*/ 336 w 1068"/>
                <a:gd name="T41" fmla="*/ 474 h 1800"/>
                <a:gd name="T42" fmla="*/ 336 w 1068"/>
                <a:gd name="T43" fmla="*/ 593 h 1800"/>
                <a:gd name="T44" fmla="*/ 407 w 1068"/>
                <a:gd name="T45" fmla="*/ 1031 h 1800"/>
                <a:gd name="T46" fmla="*/ 384 w 1068"/>
                <a:gd name="T47" fmla="*/ 1091 h 1800"/>
                <a:gd name="T48" fmla="*/ 325 w 1068"/>
                <a:gd name="T49" fmla="*/ 1117 h 1800"/>
                <a:gd name="T50" fmla="*/ 323 w 1068"/>
                <a:gd name="T51" fmla="*/ 1117 h 1800"/>
                <a:gd name="T52" fmla="*/ 317 w 1068"/>
                <a:gd name="T53" fmla="*/ 1117 h 1800"/>
                <a:gd name="T54" fmla="*/ 270 w 1068"/>
                <a:gd name="T55" fmla="*/ 1693 h 1800"/>
                <a:gd name="T56" fmla="*/ 357 w 1068"/>
                <a:gd name="T57" fmla="*/ 1796 h 1800"/>
                <a:gd name="T58" fmla="*/ 459 w 1068"/>
                <a:gd name="T59" fmla="*/ 1709 h 1800"/>
                <a:gd name="T60" fmla="*/ 516 w 1068"/>
                <a:gd name="T61" fmla="*/ 1011 h 1800"/>
                <a:gd name="T62" fmla="*/ 570 w 1068"/>
                <a:gd name="T63" fmla="*/ 1011 h 1800"/>
                <a:gd name="T64" fmla="*/ 626 w 1068"/>
                <a:gd name="T65" fmla="*/ 1709 h 1800"/>
                <a:gd name="T66" fmla="*/ 729 w 1068"/>
                <a:gd name="T67" fmla="*/ 1796 h 1800"/>
                <a:gd name="T68" fmla="*/ 815 w 1068"/>
                <a:gd name="T69" fmla="*/ 1693 h 1800"/>
                <a:gd name="T70" fmla="*/ 750 w 1068"/>
                <a:gd name="T71" fmla="*/ 892 h 1800"/>
                <a:gd name="T72" fmla="*/ 750 w 1068"/>
                <a:gd name="T73" fmla="*/ 486 h 1800"/>
                <a:gd name="T74" fmla="*/ 871 w 1068"/>
                <a:gd name="T75" fmla="*/ 457 h 1800"/>
                <a:gd name="T76" fmla="*/ 1003 w 1068"/>
                <a:gd name="T77" fmla="*/ 372 h 1800"/>
                <a:gd name="T78" fmla="*/ 1067 w 1068"/>
                <a:gd name="T79" fmla="*/ 201 h 1800"/>
                <a:gd name="T80" fmla="*/ 1035 w 1068"/>
                <a:gd name="T81" fmla="*/ 48 h 1800"/>
                <a:gd name="T82" fmla="*/ 956 w 1068"/>
                <a:gd name="T83" fmla="*/ 13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8" h="1800">
                  <a:moveTo>
                    <a:pt x="956" y="13"/>
                  </a:moveTo>
                  <a:cubicBezTo>
                    <a:pt x="924" y="25"/>
                    <a:pt x="908" y="60"/>
                    <a:pt x="921" y="92"/>
                  </a:cubicBezTo>
                  <a:cubicBezTo>
                    <a:pt x="938" y="137"/>
                    <a:pt x="945" y="173"/>
                    <a:pt x="945" y="201"/>
                  </a:cubicBezTo>
                  <a:cubicBezTo>
                    <a:pt x="944" y="243"/>
                    <a:pt x="932" y="268"/>
                    <a:pt x="913" y="290"/>
                  </a:cubicBezTo>
                  <a:cubicBezTo>
                    <a:pt x="884" y="323"/>
                    <a:pt x="829" y="346"/>
                    <a:pt x="778" y="357"/>
                  </a:cubicBezTo>
                  <a:cubicBezTo>
                    <a:pt x="727" y="368"/>
                    <a:pt x="681" y="369"/>
                    <a:pt x="673" y="369"/>
                  </a:cubicBezTo>
                  <a:cubicBezTo>
                    <a:pt x="672" y="369"/>
                    <a:pt x="671" y="369"/>
                    <a:pt x="671" y="369"/>
                  </a:cubicBezTo>
                  <a:cubicBezTo>
                    <a:pt x="671" y="369"/>
                    <a:pt x="670" y="369"/>
                    <a:pt x="670" y="369"/>
                  </a:cubicBezTo>
                  <a:cubicBezTo>
                    <a:pt x="403" y="369"/>
                    <a:pt x="403" y="369"/>
                    <a:pt x="403" y="369"/>
                  </a:cubicBezTo>
                  <a:cubicBezTo>
                    <a:pt x="351" y="347"/>
                    <a:pt x="244" y="313"/>
                    <a:pt x="90" y="306"/>
                  </a:cubicBezTo>
                  <a:cubicBezTo>
                    <a:pt x="65" y="326"/>
                    <a:pt x="34" y="340"/>
                    <a:pt x="0" y="346"/>
                  </a:cubicBezTo>
                  <a:cubicBezTo>
                    <a:pt x="118" y="346"/>
                    <a:pt x="118" y="346"/>
                    <a:pt x="118" y="346"/>
                  </a:cubicBezTo>
                  <a:cubicBezTo>
                    <a:pt x="130" y="346"/>
                    <a:pt x="142" y="348"/>
                    <a:pt x="152" y="353"/>
                  </a:cubicBezTo>
                  <a:cubicBezTo>
                    <a:pt x="156" y="354"/>
                    <a:pt x="158" y="355"/>
                    <a:pt x="161" y="356"/>
                  </a:cubicBezTo>
                  <a:cubicBezTo>
                    <a:pt x="161" y="356"/>
                    <a:pt x="161" y="356"/>
                    <a:pt x="161" y="356"/>
                  </a:cubicBezTo>
                  <a:cubicBezTo>
                    <a:pt x="162" y="357"/>
                    <a:pt x="162" y="357"/>
                    <a:pt x="162" y="357"/>
                  </a:cubicBezTo>
                  <a:cubicBezTo>
                    <a:pt x="170" y="360"/>
                    <a:pt x="177" y="364"/>
                    <a:pt x="185" y="369"/>
                  </a:cubicBezTo>
                  <a:cubicBezTo>
                    <a:pt x="198" y="377"/>
                    <a:pt x="211" y="388"/>
                    <a:pt x="224" y="402"/>
                  </a:cubicBezTo>
                  <a:cubicBezTo>
                    <a:pt x="238" y="417"/>
                    <a:pt x="252" y="434"/>
                    <a:pt x="266" y="453"/>
                  </a:cubicBezTo>
                  <a:cubicBezTo>
                    <a:pt x="277" y="456"/>
                    <a:pt x="288" y="459"/>
                    <a:pt x="298" y="462"/>
                  </a:cubicBezTo>
                  <a:cubicBezTo>
                    <a:pt x="312" y="466"/>
                    <a:pt x="325" y="470"/>
                    <a:pt x="336" y="474"/>
                  </a:cubicBezTo>
                  <a:cubicBezTo>
                    <a:pt x="336" y="593"/>
                    <a:pt x="336" y="593"/>
                    <a:pt x="336" y="593"/>
                  </a:cubicBezTo>
                  <a:cubicBezTo>
                    <a:pt x="379" y="711"/>
                    <a:pt x="403" y="858"/>
                    <a:pt x="407" y="1031"/>
                  </a:cubicBezTo>
                  <a:cubicBezTo>
                    <a:pt x="408" y="1054"/>
                    <a:pt x="399" y="1075"/>
                    <a:pt x="384" y="1091"/>
                  </a:cubicBezTo>
                  <a:cubicBezTo>
                    <a:pt x="368" y="1108"/>
                    <a:pt x="347" y="1117"/>
                    <a:pt x="325" y="1117"/>
                  </a:cubicBezTo>
                  <a:cubicBezTo>
                    <a:pt x="324" y="1117"/>
                    <a:pt x="324" y="1117"/>
                    <a:pt x="323" y="1117"/>
                  </a:cubicBezTo>
                  <a:cubicBezTo>
                    <a:pt x="321" y="1117"/>
                    <a:pt x="319" y="1117"/>
                    <a:pt x="317" y="1117"/>
                  </a:cubicBezTo>
                  <a:cubicBezTo>
                    <a:pt x="270" y="1693"/>
                    <a:pt x="270" y="1693"/>
                    <a:pt x="270" y="1693"/>
                  </a:cubicBezTo>
                  <a:cubicBezTo>
                    <a:pt x="266" y="1746"/>
                    <a:pt x="305" y="1791"/>
                    <a:pt x="357" y="1796"/>
                  </a:cubicBezTo>
                  <a:cubicBezTo>
                    <a:pt x="409" y="1800"/>
                    <a:pt x="455" y="1761"/>
                    <a:pt x="459" y="1709"/>
                  </a:cubicBezTo>
                  <a:cubicBezTo>
                    <a:pt x="516" y="1011"/>
                    <a:pt x="516" y="1011"/>
                    <a:pt x="516" y="1011"/>
                  </a:cubicBezTo>
                  <a:cubicBezTo>
                    <a:pt x="570" y="1011"/>
                    <a:pt x="570" y="1011"/>
                    <a:pt x="570" y="1011"/>
                  </a:cubicBezTo>
                  <a:cubicBezTo>
                    <a:pt x="626" y="1709"/>
                    <a:pt x="626" y="1709"/>
                    <a:pt x="626" y="1709"/>
                  </a:cubicBezTo>
                  <a:cubicBezTo>
                    <a:pt x="631" y="1761"/>
                    <a:pt x="676" y="1800"/>
                    <a:pt x="729" y="1796"/>
                  </a:cubicBezTo>
                  <a:cubicBezTo>
                    <a:pt x="781" y="1791"/>
                    <a:pt x="820" y="1746"/>
                    <a:pt x="815" y="1693"/>
                  </a:cubicBezTo>
                  <a:cubicBezTo>
                    <a:pt x="750" y="892"/>
                    <a:pt x="750" y="892"/>
                    <a:pt x="750" y="892"/>
                  </a:cubicBezTo>
                  <a:cubicBezTo>
                    <a:pt x="750" y="486"/>
                    <a:pt x="750" y="486"/>
                    <a:pt x="750" y="486"/>
                  </a:cubicBezTo>
                  <a:cubicBezTo>
                    <a:pt x="785" y="481"/>
                    <a:pt x="828" y="473"/>
                    <a:pt x="871" y="457"/>
                  </a:cubicBezTo>
                  <a:cubicBezTo>
                    <a:pt x="917" y="440"/>
                    <a:pt x="965" y="414"/>
                    <a:pt x="1003" y="372"/>
                  </a:cubicBezTo>
                  <a:cubicBezTo>
                    <a:pt x="1042" y="331"/>
                    <a:pt x="1068" y="271"/>
                    <a:pt x="1067" y="201"/>
                  </a:cubicBezTo>
                  <a:cubicBezTo>
                    <a:pt x="1067" y="154"/>
                    <a:pt x="1057" y="103"/>
                    <a:pt x="1035" y="48"/>
                  </a:cubicBezTo>
                  <a:cubicBezTo>
                    <a:pt x="1023" y="16"/>
                    <a:pt x="987" y="0"/>
                    <a:pt x="956" y="13"/>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sp>
          <p:nvSpPr>
            <p:cNvPr id="24" name="Freeform 45">
              <a:extLst>
                <a:ext uri="{FF2B5EF4-FFF2-40B4-BE49-F238E27FC236}">
                  <a16:creationId xmlns:a16="http://schemas.microsoft.com/office/drawing/2014/main" id="{0288257A-2E33-45B5-A7BB-42E85BB3AF65}"/>
                </a:ext>
              </a:extLst>
            </p:cNvPr>
            <p:cNvSpPr>
              <a:spLocks/>
            </p:cNvSpPr>
            <p:nvPr/>
          </p:nvSpPr>
          <p:spPr bwMode="auto">
            <a:xfrm>
              <a:off x="7333662" y="1006621"/>
              <a:ext cx="56323" cy="107600"/>
            </a:xfrm>
            <a:custGeom>
              <a:avLst/>
              <a:gdLst>
                <a:gd name="T0" fmla="*/ 943 w 944"/>
                <a:gd name="T1" fmla="*/ 1032 h 1800"/>
                <a:gd name="T2" fmla="*/ 842 w 944"/>
                <a:gd name="T3" fmla="*/ 529 h 1800"/>
                <a:gd name="T4" fmla="*/ 767 w 944"/>
                <a:gd name="T5" fmla="*/ 418 h 1800"/>
                <a:gd name="T6" fmla="*/ 731 w 944"/>
                <a:gd name="T7" fmla="*/ 388 h 1800"/>
                <a:gd name="T8" fmla="*/ 712 w 944"/>
                <a:gd name="T9" fmla="*/ 378 h 1800"/>
                <a:gd name="T10" fmla="*/ 703 w 944"/>
                <a:gd name="T11" fmla="*/ 375 h 1800"/>
                <a:gd name="T12" fmla="*/ 677 w 944"/>
                <a:gd name="T13" fmla="*/ 369 h 1800"/>
                <a:gd name="T14" fmla="*/ 397 w 944"/>
                <a:gd name="T15" fmla="*/ 369 h 1800"/>
                <a:gd name="T16" fmla="*/ 396 w 944"/>
                <a:gd name="T17" fmla="*/ 369 h 1800"/>
                <a:gd name="T18" fmla="*/ 395 w 944"/>
                <a:gd name="T19" fmla="*/ 369 h 1800"/>
                <a:gd name="T20" fmla="*/ 239 w 944"/>
                <a:gd name="T21" fmla="*/ 342 h 1800"/>
                <a:gd name="T22" fmla="*/ 155 w 944"/>
                <a:gd name="T23" fmla="*/ 290 h 1800"/>
                <a:gd name="T24" fmla="*/ 123 w 944"/>
                <a:gd name="T25" fmla="*/ 201 h 1800"/>
                <a:gd name="T26" fmla="*/ 147 w 944"/>
                <a:gd name="T27" fmla="*/ 92 h 1800"/>
                <a:gd name="T28" fmla="*/ 112 w 944"/>
                <a:gd name="T29" fmla="*/ 13 h 1800"/>
                <a:gd name="T30" fmla="*/ 33 w 944"/>
                <a:gd name="T31" fmla="*/ 47 h 1800"/>
                <a:gd name="T32" fmla="*/ 1 w 944"/>
                <a:gd name="T33" fmla="*/ 201 h 1800"/>
                <a:gd name="T34" fmla="*/ 65 w 944"/>
                <a:gd name="T35" fmla="*/ 372 h 1800"/>
                <a:gd name="T36" fmla="*/ 264 w 944"/>
                <a:gd name="T37" fmla="*/ 476 h 1800"/>
                <a:gd name="T38" fmla="*/ 322 w 944"/>
                <a:gd name="T39" fmla="*/ 486 h 1800"/>
                <a:gd name="T40" fmla="*/ 322 w 944"/>
                <a:gd name="T41" fmla="*/ 892 h 1800"/>
                <a:gd name="T42" fmla="*/ 256 w 944"/>
                <a:gd name="T43" fmla="*/ 1693 h 1800"/>
                <a:gd name="T44" fmla="*/ 343 w 944"/>
                <a:gd name="T45" fmla="*/ 1795 h 1800"/>
                <a:gd name="T46" fmla="*/ 445 w 944"/>
                <a:gd name="T47" fmla="*/ 1709 h 1800"/>
                <a:gd name="T48" fmla="*/ 502 w 944"/>
                <a:gd name="T49" fmla="*/ 1011 h 1800"/>
                <a:gd name="T50" fmla="*/ 556 w 944"/>
                <a:gd name="T51" fmla="*/ 1011 h 1800"/>
                <a:gd name="T52" fmla="*/ 613 w 944"/>
                <a:gd name="T53" fmla="*/ 1709 h 1800"/>
                <a:gd name="T54" fmla="*/ 715 w 944"/>
                <a:gd name="T55" fmla="*/ 1795 h 1800"/>
                <a:gd name="T56" fmla="*/ 802 w 944"/>
                <a:gd name="T57" fmla="*/ 1693 h 1800"/>
                <a:gd name="T58" fmla="*/ 736 w 944"/>
                <a:gd name="T59" fmla="*/ 892 h 1800"/>
                <a:gd name="T60" fmla="*/ 736 w 944"/>
                <a:gd name="T61" fmla="*/ 592 h 1800"/>
                <a:gd name="T62" fmla="*/ 750 w 944"/>
                <a:gd name="T63" fmla="*/ 624 h 1800"/>
                <a:gd name="T64" fmla="*/ 821 w 944"/>
                <a:gd name="T65" fmla="*/ 1035 h 1800"/>
                <a:gd name="T66" fmla="*/ 882 w 944"/>
                <a:gd name="T67" fmla="*/ 1094 h 1800"/>
                <a:gd name="T68" fmla="*/ 883 w 944"/>
                <a:gd name="T69" fmla="*/ 1094 h 1800"/>
                <a:gd name="T70" fmla="*/ 943 w 944"/>
                <a:gd name="T71" fmla="*/ 1032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4" h="1800">
                  <a:moveTo>
                    <a:pt x="943" y="1032"/>
                  </a:moveTo>
                  <a:cubicBezTo>
                    <a:pt x="937" y="789"/>
                    <a:pt x="892" y="630"/>
                    <a:pt x="842" y="529"/>
                  </a:cubicBezTo>
                  <a:cubicBezTo>
                    <a:pt x="817" y="479"/>
                    <a:pt x="791" y="443"/>
                    <a:pt x="767" y="418"/>
                  </a:cubicBezTo>
                  <a:cubicBezTo>
                    <a:pt x="754" y="405"/>
                    <a:pt x="743" y="396"/>
                    <a:pt x="731" y="388"/>
                  </a:cubicBezTo>
                  <a:cubicBezTo>
                    <a:pt x="725" y="384"/>
                    <a:pt x="719" y="381"/>
                    <a:pt x="712" y="378"/>
                  </a:cubicBezTo>
                  <a:cubicBezTo>
                    <a:pt x="709" y="377"/>
                    <a:pt x="706" y="376"/>
                    <a:pt x="703" y="375"/>
                  </a:cubicBezTo>
                  <a:cubicBezTo>
                    <a:pt x="695" y="371"/>
                    <a:pt x="686" y="369"/>
                    <a:pt x="677" y="369"/>
                  </a:cubicBezTo>
                  <a:cubicBezTo>
                    <a:pt x="397" y="369"/>
                    <a:pt x="397" y="369"/>
                    <a:pt x="397" y="369"/>
                  </a:cubicBezTo>
                  <a:cubicBezTo>
                    <a:pt x="397" y="369"/>
                    <a:pt x="396" y="369"/>
                    <a:pt x="396" y="369"/>
                  </a:cubicBezTo>
                  <a:cubicBezTo>
                    <a:pt x="396" y="369"/>
                    <a:pt x="396" y="369"/>
                    <a:pt x="395" y="369"/>
                  </a:cubicBezTo>
                  <a:cubicBezTo>
                    <a:pt x="384" y="369"/>
                    <a:pt x="306" y="367"/>
                    <a:pt x="239" y="342"/>
                  </a:cubicBezTo>
                  <a:cubicBezTo>
                    <a:pt x="205" y="329"/>
                    <a:pt x="175" y="312"/>
                    <a:pt x="155" y="290"/>
                  </a:cubicBezTo>
                  <a:cubicBezTo>
                    <a:pt x="136" y="268"/>
                    <a:pt x="124" y="243"/>
                    <a:pt x="123" y="201"/>
                  </a:cubicBezTo>
                  <a:cubicBezTo>
                    <a:pt x="123" y="173"/>
                    <a:pt x="130" y="137"/>
                    <a:pt x="147" y="92"/>
                  </a:cubicBezTo>
                  <a:cubicBezTo>
                    <a:pt x="160" y="60"/>
                    <a:pt x="144" y="25"/>
                    <a:pt x="112" y="13"/>
                  </a:cubicBezTo>
                  <a:cubicBezTo>
                    <a:pt x="81" y="0"/>
                    <a:pt x="45" y="16"/>
                    <a:pt x="33" y="47"/>
                  </a:cubicBezTo>
                  <a:cubicBezTo>
                    <a:pt x="11" y="103"/>
                    <a:pt x="1" y="154"/>
                    <a:pt x="1" y="201"/>
                  </a:cubicBezTo>
                  <a:cubicBezTo>
                    <a:pt x="0" y="271"/>
                    <a:pt x="26" y="331"/>
                    <a:pt x="65" y="372"/>
                  </a:cubicBezTo>
                  <a:cubicBezTo>
                    <a:pt x="122" y="435"/>
                    <a:pt x="200" y="462"/>
                    <a:pt x="264" y="476"/>
                  </a:cubicBezTo>
                  <a:cubicBezTo>
                    <a:pt x="285" y="481"/>
                    <a:pt x="304" y="484"/>
                    <a:pt x="322" y="486"/>
                  </a:cubicBezTo>
                  <a:cubicBezTo>
                    <a:pt x="322" y="892"/>
                    <a:pt x="322" y="892"/>
                    <a:pt x="322" y="892"/>
                  </a:cubicBezTo>
                  <a:cubicBezTo>
                    <a:pt x="256" y="1693"/>
                    <a:pt x="256" y="1693"/>
                    <a:pt x="256" y="1693"/>
                  </a:cubicBezTo>
                  <a:cubicBezTo>
                    <a:pt x="252" y="1746"/>
                    <a:pt x="291" y="1791"/>
                    <a:pt x="343" y="1795"/>
                  </a:cubicBezTo>
                  <a:cubicBezTo>
                    <a:pt x="395" y="1800"/>
                    <a:pt x="441" y="1761"/>
                    <a:pt x="445" y="1709"/>
                  </a:cubicBezTo>
                  <a:cubicBezTo>
                    <a:pt x="502" y="1011"/>
                    <a:pt x="502" y="1011"/>
                    <a:pt x="502" y="1011"/>
                  </a:cubicBezTo>
                  <a:cubicBezTo>
                    <a:pt x="556" y="1011"/>
                    <a:pt x="556" y="1011"/>
                    <a:pt x="556" y="1011"/>
                  </a:cubicBezTo>
                  <a:cubicBezTo>
                    <a:pt x="613" y="1709"/>
                    <a:pt x="613" y="1709"/>
                    <a:pt x="613" y="1709"/>
                  </a:cubicBezTo>
                  <a:cubicBezTo>
                    <a:pt x="617" y="1761"/>
                    <a:pt x="663" y="1800"/>
                    <a:pt x="715" y="1795"/>
                  </a:cubicBezTo>
                  <a:cubicBezTo>
                    <a:pt x="767" y="1791"/>
                    <a:pt x="806" y="1746"/>
                    <a:pt x="802" y="1693"/>
                  </a:cubicBezTo>
                  <a:cubicBezTo>
                    <a:pt x="736" y="892"/>
                    <a:pt x="736" y="892"/>
                    <a:pt x="736" y="892"/>
                  </a:cubicBezTo>
                  <a:cubicBezTo>
                    <a:pt x="736" y="592"/>
                    <a:pt x="736" y="592"/>
                    <a:pt x="736" y="592"/>
                  </a:cubicBezTo>
                  <a:cubicBezTo>
                    <a:pt x="741" y="601"/>
                    <a:pt x="746" y="612"/>
                    <a:pt x="750" y="624"/>
                  </a:cubicBezTo>
                  <a:cubicBezTo>
                    <a:pt x="784" y="709"/>
                    <a:pt x="816" y="840"/>
                    <a:pt x="821" y="1035"/>
                  </a:cubicBezTo>
                  <a:cubicBezTo>
                    <a:pt x="821" y="1068"/>
                    <a:pt x="849" y="1094"/>
                    <a:pt x="882" y="1094"/>
                  </a:cubicBezTo>
                  <a:cubicBezTo>
                    <a:pt x="882" y="1094"/>
                    <a:pt x="883" y="1094"/>
                    <a:pt x="883" y="1094"/>
                  </a:cubicBezTo>
                  <a:cubicBezTo>
                    <a:pt x="917" y="1094"/>
                    <a:pt x="944" y="1065"/>
                    <a:pt x="943" y="1032"/>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grpSp>
      <p:graphicFrame>
        <p:nvGraphicFramePr>
          <p:cNvPr id="26" name="Diagram 25">
            <a:extLst>
              <a:ext uri="{FF2B5EF4-FFF2-40B4-BE49-F238E27FC236}">
                <a16:creationId xmlns:a16="http://schemas.microsoft.com/office/drawing/2014/main" id="{67891A49-7D1E-4535-8EDD-934AFF9292D1}"/>
              </a:ext>
            </a:extLst>
          </p:cNvPr>
          <p:cNvGraphicFramePr/>
          <p:nvPr>
            <p:extLst>
              <p:ext uri="{D42A27DB-BD31-4B8C-83A1-F6EECF244321}">
                <p14:modId xmlns:p14="http://schemas.microsoft.com/office/powerpoint/2010/main" val="3116238101"/>
              </p:ext>
            </p:extLst>
          </p:nvPr>
        </p:nvGraphicFramePr>
        <p:xfrm>
          <a:off x="856084" y="3189629"/>
          <a:ext cx="2921091" cy="118292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7" name="Diagram 26">
            <a:extLst>
              <a:ext uri="{FF2B5EF4-FFF2-40B4-BE49-F238E27FC236}">
                <a16:creationId xmlns:a16="http://schemas.microsoft.com/office/drawing/2014/main" id="{5230A688-1FD9-402B-95F6-AF4C994918F7}"/>
              </a:ext>
            </a:extLst>
          </p:cNvPr>
          <p:cNvGraphicFramePr/>
          <p:nvPr>
            <p:extLst>
              <p:ext uri="{D42A27DB-BD31-4B8C-83A1-F6EECF244321}">
                <p14:modId xmlns:p14="http://schemas.microsoft.com/office/powerpoint/2010/main" val="430921756"/>
              </p:ext>
            </p:extLst>
          </p:nvPr>
        </p:nvGraphicFramePr>
        <p:xfrm>
          <a:off x="2879724" y="2197729"/>
          <a:ext cx="1692276" cy="960920"/>
        </p:xfrm>
        <a:graphic>
          <a:graphicData uri="http://schemas.openxmlformats.org/drawingml/2006/chart">
            <c:chart xmlns:c="http://schemas.openxmlformats.org/drawingml/2006/chart" xmlns:r="http://schemas.openxmlformats.org/officeDocument/2006/relationships" r:id="rId9"/>
          </a:graphicData>
        </a:graphic>
      </p:graphicFrame>
      <p:grpSp>
        <p:nvGrpSpPr>
          <p:cNvPr id="28" name="Group 96">
            <a:extLst>
              <a:ext uri="{FF2B5EF4-FFF2-40B4-BE49-F238E27FC236}">
                <a16:creationId xmlns:a16="http://schemas.microsoft.com/office/drawing/2014/main" id="{68FC8730-8E0C-4742-8FF8-EBA5555A790F}"/>
              </a:ext>
            </a:extLst>
          </p:cNvPr>
          <p:cNvGrpSpPr>
            <a:grpSpLocks noChangeAspect="1"/>
          </p:cNvGrpSpPr>
          <p:nvPr/>
        </p:nvGrpSpPr>
        <p:grpSpPr bwMode="auto">
          <a:xfrm>
            <a:off x="5974057" y="1893341"/>
            <a:ext cx="1906025" cy="2355109"/>
            <a:chOff x="1395" y="1"/>
            <a:chExt cx="2970" cy="3598"/>
          </a:xfrm>
        </p:grpSpPr>
        <p:sp>
          <p:nvSpPr>
            <p:cNvPr id="29" name="Freeform 97">
              <a:extLst>
                <a:ext uri="{FF2B5EF4-FFF2-40B4-BE49-F238E27FC236}">
                  <a16:creationId xmlns:a16="http://schemas.microsoft.com/office/drawing/2014/main" id="{A8A63B98-E92E-4431-B21B-C749F1A5564F}"/>
                </a:ext>
              </a:extLst>
            </p:cNvPr>
            <p:cNvSpPr>
              <a:spLocks noEditPoints="1"/>
            </p:cNvSpPr>
            <p:nvPr/>
          </p:nvSpPr>
          <p:spPr bwMode="auto">
            <a:xfrm>
              <a:off x="3709" y="1127"/>
              <a:ext cx="656" cy="1382"/>
            </a:xfrm>
            <a:custGeom>
              <a:avLst/>
              <a:gdLst>
                <a:gd name="T0" fmla="*/ 639 w 1446"/>
                <a:gd name="T1" fmla="*/ 2534 h 3042"/>
                <a:gd name="T2" fmla="*/ 710 w 1446"/>
                <a:gd name="T3" fmla="*/ 2632 h 3042"/>
                <a:gd name="T4" fmla="*/ 568 w 1446"/>
                <a:gd name="T5" fmla="*/ 2740 h 3042"/>
                <a:gd name="T6" fmla="*/ 656 w 1446"/>
                <a:gd name="T7" fmla="*/ 2872 h 3042"/>
                <a:gd name="T8" fmla="*/ 818 w 1446"/>
                <a:gd name="T9" fmla="*/ 2916 h 3042"/>
                <a:gd name="T10" fmla="*/ 914 w 1446"/>
                <a:gd name="T11" fmla="*/ 2885 h 3042"/>
                <a:gd name="T12" fmla="*/ 1030 w 1446"/>
                <a:gd name="T13" fmla="*/ 2905 h 3042"/>
                <a:gd name="T14" fmla="*/ 1075 w 1446"/>
                <a:gd name="T15" fmla="*/ 2970 h 3042"/>
                <a:gd name="T16" fmla="*/ 1167 w 1446"/>
                <a:gd name="T17" fmla="*/ 3042 h 3042"/>
                <a:gd name="T18" fmla="*/ 1277 w 1446"/>
                <a:gd name="T19" fmla="*/ 2988 h 3042"/>
                <a:gd name="T20" fmla="*/ 1294 w 1446"/>
                <a:gd name="T21" fmla="*/ 2895 h 3042"/>
                <a:gd name="T22" fmla="*/ 1266 w 1446"/>
                <a:gd name="T23" fmla="*/ 2813 h 3042"/>
                <a:gd name="T24" fmla="*/ 1263 w 1446"/>
                <a:gd name="T25" fmla="*/ 2751 h 3042"/>
                <a:gd name="T26" fmla="*/ 1222 w 1446"/>
                <a:gd name="T27" fmla="*/ 2652 h 3042"/>
                <a:gd name="T28" fmla="*/ 1181 w 1446"/>
                <a:gd name="T29" fmla="*/ 2608 h 3042"/>
                <a:gd name="T30" fmla="*/ 1198 w 1446"/>
                <a:gd name="T31" fmla="*/ 2444 h 3042"/>
                <a:gd name="T32" fmla="*/ 1143 w 1446"/>
                <a:gd name="T33" fmla="*/ 2262 h 3042"/>
                <a:gd name="T34" fmla="*/ 1136 w 1446"/>
                <a:gd name="T35" fmla="*/ 2061 h 3042"/>
                <a:gd name="T36" fmla="*/ 1239 w 1446"/>
                <a:gd name="T37" fmla="*/ 1890 h 3042"/>
                <a:gd name="T38" fmla="*/ 1222 w 1446"/>
                <a:gd name="T39" fmla="*/ 1794 h 3042"/>
                <a:gd name="T40" fmla="*/ 1006 w 1446"/>
                <a:gd name="T41" fmla="*/ 1702 h 3042"/>
                <a:gd name="T42" fmla="*/ 822 w 1446"/>
                <a:gd name="T43" fmla="*/ 1609 h 3042"/>
                <a:gd name="T44" fmla="*/ 534 w 1446"/>
                <a:gd name="T45" fmla="*/ 1746 h 3042"/>
                <a:gd name="T46" fmla="*/ 244 w 1446"/>
                <a:gd name="T47" fmla="*/ 1934 h 3042"/>
                <a:gd name="T48" fmla="*/ 193 w 1446"/>
                <a:gd name="T49" fmla="*/ 2037 h 3042"/>
                <a:gd name="T50" fmla="*/ 357 w 1446"/>
                <a:gd name="T51" fmla="*/ 1996 h 3042"/>
                <a:gd name="T52" fmla="*/ 442 w 1446"/>
                <a:gd name="T53" fmla="*/ 2095 h 3042"/>
                <a:gd name="T54" fmla="*/ 463 w 1446"/>
                <a:gd name="T55" fmla="*/ 2238 h 3042"/>
                <a:gd name="T56" fmla="*/ 476 w 1446"/>
                <a:gd name="T57" fmla="*/ 2427 h 3042"/>
                <a:gd name="T58" fmla="*/ 290 w 1446"/>
                <a:gd name="T59" fmla="*/ 2551 h 3042"/>
                <a:gd name="T60" fmla="*/ 384 w 1446"/>
                <a:gd name="T61" fmla="*/ 2601 h 3042"/>
                <a:gd name="T62" fmla="*/ 452 w 1446"/>
                <a:gd name="T63" fmla="*/ 2471 h 3042"/>
                <a:gd name="T64" fmla="*/ 394 w 1446"/>
                <a:gd name="T65" fmla="*/ 2266 h 3042"/>
                <a:gd name="T66" fmla="*/ 401 w 1446"/>
                <a:gd name="T67" fmla="*/ 2122 h 3042"/>
                <a:gd name="T68" fmla="*/ 254 w 1446"/>
                <a:gd name="T69" fmla="*/ 2095 h 3042"/>
                <a:gd name="T70" fmla="*/ 285 w 1446"/>
                <a:gd name="T71" fmla="*/ 2218 h 3042"/>
                <a:gd name="T72" fmla="*/ 295 w 1446"/>
                <a:gd name="T73" fmla="*/ 2348 h 3042"/>
                <a:gd name="T74" fmla="*/ 182 w 1446"/>
                <a:gd name="T75" fmla="*/ 2451 h 3042"/>
                <a:gd name="T76" fmla="*/ 29 w 1446"/>
                <a:gd name="T77" fmla="*/ 1403 h 3042"/>
                <a:gd name="T78" fmla="*/ 1434 w 1446"/>
                <a:gd name="T79" fmla="*/ 2806 h 3042"/>
                <a:gd name="T80" fmla="*/ 1388 w 1446"/>
                <a:gd name="T81" fmla="*/ 2801 h 3042"/>
                <a:gd name="T82" fmla="*/ 1422 w 1446"/>
                <a:gd name="T83" fmla="*/ 2891 h 3042"/>
                <a:gd name="T84" fmla="*/ 694 w 1446"/>
                <a:gd name="T85" fmla="*/ 60 h 3042"/>
                <a:gd name="T86" fmla="*/ 625 w 1446"/>
                <a:gd name="T87" fmla="*/ 232 h 3042"/>
                <a:gd name="T88" fmla="*/ 613 w 1446"/>
                <a:gd name="T89" fmla="*/ 455 h 3042"/>
                <a:gd name="T90" fmla="*/ 596 w 1446"/>
                <a:gd name="T91" fmla="*/ 582 h 3042"/>
                <a:gd name="T92" fmla="*/ 785 w 1446"/>
                <a:gd name="T93" fmla="*/ 692 h 3042"/>
                <a:gd name="T94" fmla="*/ 1001 w 1446"/>
                <a:gd name="T95" fmla="*/ 793 h 3042"/>
                <a:gd name="T96" fmla="*/ 1180 w 1446"/>
                <a:gd name="T97" fmla="*/ 771 h 3042"/>
                <a:gd name="T98" fmla="*/ 1187 w 1446"/>
                <a:gd name="T99" fmla="*/ 673 h 3042"/>
                <a:gd name="T100" fmla="*/ 1233 w 1446"/>
                <a:gd name="T101" fmla="*/ 582 h 3042"/>
                <a:gd name="T102" fmla="*/ 1240 w 1446"/>
                <a:gd name="T103" fmla="*/ 465 h 3042"/>
                <a:gd name="T104" fmla="*/ 1151 w 1446"/>
                <a:gd name="T105" fmla="*/ 410 h 3042"/>
                <a:gd name="T106" fmla="*/ 991 w 1446"/>
                <a:gd name="T107" fmla="*/ 295 h 3042"/>
                <a:gd name="T108" fmla="*/ 914 w 1446"/>
                <a:gd name="T109" fmla="*/ 252 h 3042"/>
                <a:gd name="T110" fmla="*/ 773 w 1446"/>
                <a:gd name="T111" fmla="*/ 149 h 3042"/>
                <a:gd name="T112" fmla="*/ 1297 w 1446"/>
                <a:gd name="T113" fmla="*/ 10 h 3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6" h="3042">
                  <a:moveTo>
                    <a:pt x="485" y="2451"/>
                  </a:moveTo>
                  <a:cubicBezTo>
                    <a:pt x="500" y="2456"/>
                    <a:pt x="500" y="2456"/>
                    <a:pt x="500" y="2456"/>
                  </a:cubicBezTo>
                  <a:cubicBezTo>
                    <a:pt x="520" y="2466"/>
                    <a:pt x="520" y="2466"/>
                    <a:pt x="520" y="2466"/>
                  </a:cubicBezTo>
                  <a:cubicBezTo>
                    <a:pt x="544" y="2496"/>
                    <a:pt x="544" y="2496"/>
                    <a:pt x="544" y="2496"/>
                  </a:cubicBezTo>
                  <a:cubicBezTo>
                    <a:pt x="571" y="2527"/>
                    <a:pt x="571" y="2527"/>
                    <a:pt x="571" y="2527"/>
                  </a:cubicBezTo>
                  <a:cubicBezTo>
                    <a:pt x="608" y="2537"/>
                    <a:pt x="608" y="2537"/>
                    <a:pt x="608" y="2537"/>
                  </a:cubicBezTo>
                  <a:cubicBezTo>
                    <a:pt x="639" y="2534"/>
                    <a:pt x="639" y="2534"/>
                    <a:pt x="639" y="2534"/>
                  </a:cubicBezTo>
                  <a:cubicBezTo>
                    <a:pt x="666" y="2537"/>
                    <a:pt x="666" y="2537"/>
                    <a:pt x="666" y="2537"/>
                  </a:cubicBezTo>
                  <a:cubicBezTo>
                    <a:pt x="676" y="2551"/>
                    <a:pt x="676" y="2551"/>
                    <a:pt x="676" y="2551"/>
                  </a:cubicBezTo>
                  <a:cubicBezTo>
                    <a:pt x="663" y="2574"/>
                    <a:pt x="663" y="2574"/>
                    <a:pt x="663" y="2574"/>
                  </a:cubicBezTo>
                  <a:cubicBezTo>
                    <a:pt x="656" y="2595"/>
                    <a:pt x="656" y="2595"/>
                    <a:pt x="656" y="2595"/>
                  </a:cubicBezTo>
                  <a:cubicBezTo>
                    <a:pt x="676" y="2605"/>
                    <a:pt x="676" y="2605"/>
                    <a:pt x="676" y="2605"/>
                  </a:cubicBezTo>
                  <a:cubicBezTo>
                    <a:pt x="693" y="2618"/>
                    <a:pt x="693" y="2618"/>
                    <a:pt x="693" y="2618"/>
                  </a:cubicBezTo>
                  <a:cubicBezTo>
                    <a:pt x="710" y="2632"/>
                    <a:pt x="710" y="2632"/>
                    <a:pt x="710" y="2632"/>
                  </a:cubicBezTo>
                  <a:cubicBezTo>
                    <a:pt x="713" y="2649"/>
                    <a:pt x="713" y="2649"/>
                    <a:pt x="713" y="2649"/>
                  </a:cubicBezTo>
                  <a:cubicBezTo>
                    <a:pt x="683" y="2666"/>
                    <a:pt x="683" y="2666"/>
                    <a:pt x="683" y="2666"/>
                  </a:cubicBezTo>
                  <a:cubicBezTo>
                    <a:pt x="669" y="2683"/>
                    <a:pt x="669" y="2683"/>
                    <a:pt x="669" y="2683"/>
                  </a:cubicBezTo>
                  <a:cubicBezTo>
                    <a:pt x="652" y="2693"/>
                    <a:pt x="652" y="2693"/>
                    <a:pt x="652" y="2693"/>
                  </a:cubicBezTo>
                  <a:cubicBezTo>
                    <a:pt x="619" y="2686"/>
                    <a:pt x="619" y="2686"/>
                    <a:pt x="619" y="2686"/>
                  </a:cubicBezTo>
                  <a:cubicBezTo>
                    <a:pt x="581" y="2706"/>
                    <a:pt x="581" y="2706"/>
                    <a:pt x="581" y="2706"/>
                  </a:cubicBezTo>
                  <a:cubicBezTo>
                    <a:pt x="568" y="2740"/>
                    <a:pt x="568" y="2740"/>
                    <a:pt x="568" y="2740"/>
                  </a:cubicBezTo>
                  <a:cubicBezTo>
                    <a:pt x="581" y="2798"/>
                    <a:pt x="581" y="2798"/>
                    <a:pt x="581" y="2798"/>
                  </a:cubicBezTo>
                  <a:cubicBezTo>
                    <a:pt x="598" y="2825"/>
                    <a:pt x="598" y="2825"/>
                    <a:pt x="598" y="2825"/>
                  </a:cubicBezTo>
                  <a:cubicBezTo>
                    <a:pt x="581" y="2845"/>
                    <a:pt x="581" y="2845"/>
                    <a:pt x="581" y="2845"/>
                  </a:cubicBezTo>
                  <a:cubicBezTo>
                    <a:pt x="588" y="2872"/>
                    <a:pt x="588" y="2872"/>
                    <a:pt x="588" y="2872"/>
                  </a:cubicBezTo>
                  <a:cubicBezTo>
                    <a:pt x="619" y="2886"/>
                    <a:pt x="619" y="2886"/>
                    <a:pt x="619" y="2886"/>
                  </a:cubicBezTo>
                  <a:cubicBezTo>
                    <a:pt x="642" y="2893"/>
                    <a:pt x="642" y="2893"/>
                    <a:pt x="642" y="2893"/>
                  </a:cubicBezTo>
                  <a:cubicBezTo>
                    <a:pt x="656" y="2872"/>
                    <a:pt x="656" y="2872"/>
                    <a:pt x="656" y="2872"/>
                  </a:cubicBezTo>
                  <a:cubicBezTo>
                    <a:pt x="659" y="2848"/>
                    <a:pt x="659" y="2848"/>
                    <a:pt x="659" y="2848"/>
                  </a:cubicBezTo>
                  <a:cubicBezTo>
                    <a:pt x="680" y="2859"/>
                    <a:pt x="680" y="2859"/>
                    <a:pt x="680" y="2859"/>
                  </a:cubicBezTo>
                  <a:cubicBezTo>
                    <a:pt x="707" y="2876"/>
                    <a:pt x="707" y="2876"/>
                    <a:pt x="707" y="2876"/>
                  </a:cubicBezTo>
                  <a:cubicBezTo>
                    <a:pt x="724" y="2859"/>
                    <a:pt x="724" y="2859"/>
                    <a:pt x="724" y="2859"/>
                  </a:cubicBezTo>
                  <a:cubicBezTo>
                    <a:pt x="744" y="2862"/>
                    <a:pt x="744" y="2862"/>
                    <a:pt x="744" y="2862"/>
                  </a:cubicBezTo>
                  <a:cubicBezTo>
                    <a:pt x="791" y="2886"/>
                    <a:pt x="791" y="2886"/>
                    <a:pt x="791" y="2886"/>
                  </a:cubicBezTo>
                  <a:cubicBezTo>
                    <a:pt x="818" y="2916"/>
                    <a:pt x="818" y="2916"/>
                    <a:pt x="818" y="2916"/>
                  </a:cubicBezTo>
                  <a:cubicBezTo>
                    <a:pt x="829" y="2932"/>
                    <a:pt x="829" y="2932"/>
                    <a:pt x="829" y="2932"/>
                  </a:cubicBezTo>
                  <a:cubicBezTo>
                    <a:pt x="842" y="2926"/>
                    <a:pt x="842" y="2926"/>
                    <a:pt x="842" y="2926"/>
                  </a:cubicBezTo>
                  <a:cubicBezTo>
                    <a:pt x="863" y="2916"/>
                    <a:pt x="863" y="2916"/>
                    <a:pt x="863" y="2916"/>
                  </a:cubicBezTo>
                  <a:cubicBezTo>
                    <a:pt x="866" y="2892"/>
                    <a:pt x="866" y="2892"/>
                    <a:pt x="866" y="2892"/>
                  </a:cubicBezTo>
                  <a:cubicBezTo>
                    <a:pt x="890" y="2895"/>
                    <a:pt x="890" y="2895"/>
                    <a:pt x="890" y="2895"/>
                  </a:cubicBezTo>
                  <a:cubicBezTo>
                    <a:pt x="907" y="2878"/>
                    <a:pt x="907" y="2878"/>
                    <a:pt x="907" y="2878"/>
                  </a:cubicBezTo>
                  <a:cubicBezTo>
                    <a:pt x="914" y="2885"/>
                    <a:pt x="914" y="2885"/>
                    <a:pt x="914" y="2885"/>
                  </a:cubicBezTo>
                  <a:cubicBezTo>
                    <a:pt x="945" y="2892"/>
                    <a:pt x="945" y="2892"/>
                    <a:pt x="945" y="2892"/>
                  </a:cubicBezTo>
                  <a:cubicBezTo>
                    <a:pt x="959" y="2895"/>
                    <a:pt x="959" y="2895"/>
                    <a:pt x="959" y="2895"/>
                  </a:cubicBezTo>
                  <a:cubicBezTo>
                    <a:pt x="965" y="2902"/>
                    <a:pt x="965" y="2902"/>
                    <a:pt x="965" y="2902"/>
                  </a:cubicBezTo>
                  <a:cubicBezTo>
                    <a:pt x="979" y="2916"/>
                    <a:pt x="979" y="2916"/>
                    <a:pt x="979" y="2916"/>
                  </a:cubicBezTo>
                  <a:cubicBezTo>
                    <a:pt x="1017" y="2919"/>
                    <a:pt x="1017" y="2919"/>
                    <a:pt x="1017" y="2919"/>
                  </a:cubicBezTo>
                  <a:cubicBezTo>
                    <a:pt x="1034" y="2912"/>
                    <a:pt x="1034" y="2912"/>
                    <a:pt x="1034" y="2912"/>
                  </a:cubicBezTo>
                  <a:cubicBezTo>
                    <a:pt x="1030" y="2905"/>
                    <a:pt x="1030" y="2905"/>
                    <a:pt x="1030" y="2905"/>
                  </a:cubicBezTo>
                  <a:cubicBezTo>
                    <a:pt x="1041" y="2902"/>
                    <a:pt x="1041" y="2902"/>
                    <a:pt x="1041" y="2902"/>
                  </a:cubicBezTo>
                  <a:cubicBezTo>
                    <a:pt x="1058" y="2902"/>
                    <a:pt x="1058" y="2902"/>
                    <a:pt x="1058" y="2902"/>
                  </a:cubicBezTo>
                  <a:cubicBezTo>
                    <a:pt x="1061" y="2916"/>
                    <a:pt x="1061" y="2916"/>
                    <a:pt x="1061" y="2916"/>
                  </a:cubicBezTo>
                  <a:cubicBezTo>
                    <a:pt x="1061" y="2922"/>
                    <a:pt x="1061" y="2922"/>
                    <a:pt x="1061" y="2922"/>
                  </a:cubicBezTo>
                  <a:cubicBezTo>
                    <a:pt x="1058" y="2946"/>
                    <a:pt x="1058" y="2946"/>
                    <a:pt x="1058" y="2946"/>
                  </a:cubicBezTo>
                  <a:cubicBezTo>
                    <a:pt x="1065" y="2960"/>
                    <a:pt x="1065" y="2960"/>
                    <a:pt x="1065" y="2960"/>
                  </a:cubicBezTo>
                  <a:cubicBezTo>
                    <a:pt x="1075" y="2970"/>
                    <a:pt x="1075" y="2970"/>
                    <a:pt x="1075" y="2970"/>
                  </a:cubicBezTo>
                  <a:cubicBezTo>
                    <a:pt x="1089" y="2981"/>
                    <a:pt x="1089" y="2981"/>
                    <a:pt x="1089" y="2981"/>
                  </a:cubicBezTo>
                  <a:cubicBezTo>
                    <a:pt x="1116" y="3001"/>
                    <a:pt x="1116" y="3001"/>
                    <a:pt x="1116" y="3001"/>
                  </a:cubicBezTo>
                  <a:cubicBezTo>
                    <a:pt x="1130" y="3008"/>
                    <a:pt x="1130" y="3008"/>
                    <a:pt x="1130" y="3008"/>
                  </a:cubicBezTo>
                  <a:cubicBezTo>
                    <a:pt x="1133" y="3018"/>
                    <a:pt x="1133" y="3018"/>
                    <a:pt x="1133" y="3018"/>
                  </a:cubicBezTo>
                  <a:cubicBezTo>
                    <a:pt x="1140" y="3028"/>
                    <a:pt x="1140" y="3028"/>
                    <a:pt x="1140" y="3028"/>
                  </a:cubicBezTo>
                  <a:cubicBezTo>
                    <a:pt x="1154" y="3032"/>
                    <a:pt x="1154" y="3032"/>
                    <a:pt x="1154" y="3032"/>
                  </a:cubicBezTo>
                  <a:cubicBezTo>
                    <a:pt x="1167" y="3042"/>
                    <a:pt x="1167" y="3042"/>
                    <a:pt x="1167" y="3042"/>
                  </a:cubicBezTo>
                  <a:cubicBezTo>
                    <a:pt x="1181" y="3042"/>
                    <a:pt x="1181" y="3042"/>
                    <a:pt x="1181" y="3042"/>
                  </a:cubicBezTo>
                  <a:cubicBezTo>
                    <a:pt x="1191" y="3039"/>
                    <a:pt x="1191" y="3039"/>
                    <a:pt x="1191" y="3039"/>
                  </a:cubicBezTo>
                  <a:cubicBezTo>
                    <a:pt x="1198" y="3025"/>
                    <a:pt x="1198" y="3025"/>
                    <a:pt x="1198" y="3025"/>
                  </a:cubicBezTo>
                  <a:cubicBezTo>
                    <a:pt x="1208" y="3011"/>
                    <a:pt x="1208" y="3011"/>
                    <a:pt x="1208" y="3011"/>
                  </a:cubicBezTo>
                  <a:cubicBezTo>
                    <a:pt x="1236" y="2994"/>
                    <a:pt x="1236" y="2994"/>
                    <a:pt x="1236" y="2994"/>
                  </a:cubicBezTo>
                  <a:cubicBezTo>
                    <a:pt x="1256" y="2991"/>
                    <a:pt x="1256" y="2991"/>
                    <a:pt x="1256" y="2991"/>
                  </a:cubicBezTo>
                  <a:cubicBezTo>
                    <a:pt x="1277" y="2988"/>
                    <a:pt x="1277" y="2988"/>
                    <a:pt x="1277" y="2988"/>
                  </a:cubicBezTo>
                  <a:cubicBezTo>
                    <a:pt x="1294" y="2977"/>
                    <a:pt x="1294" y="2977"/>
                    <a:pt x="1294" y="2977"/>
                  </a:cubicBezTo>
                  <a:cubicBezTo>
                    <a:pt x="1301" y="2974"/>
                    <a:pt x="1301" y="2974"/>
                    <a:pt x="1301" y="2974"/>
                  </a:cubicBezTo>
                  <a:cubicBezTo>
                    <a:pt x="1301" y="2953"/>
                    <a:pt x="1301" y="2953"/>
                    <a:pt x="1301" y="2953"/>
                  </a:cubicBezTo>
                  <a:cubicBezTo>
                    <a:pt x="1301" y="2940"/>
                    <a:pt x="1301" y="2940"/>
                    <a:pt x="1301" y="2940"/>
                  </a:cubicBezTo>
                  <a:cubicBezTo>
                    <a:pt x="1294" y="2922"/>
                    <a:pt x="1294" y="2922"/>
                    <a:pt x="1294" y="2922"/>
                  </a:cubicBezTo>
                  <a:cubicBezTo>
                    <a:pt x="1290" y="2912"/>
                    <a:pt x="1290" y="2912"/>
                    <a:pt x="1290" y="2912"/>
                  </a:cubicBezTo>
                  <a:cubicBezTo>
                    <a:pt x="1294" y="2895"/>
                    <a:pt x="1294" y="2895"/>
                    <a:pt x="1294" y="2895"/>
                  </a:cubicBezTo>
                  <a:cubicBezTo>
                    <a:pt x="1297" y="2892"/>
                    <a:pt x="1297" y="2892"/>
                    <a:pt x="1297" y="2892"/>
                  </a:cubicBezTo>
                  <a:cubicBezTo>
                    <a:pt x="1297" y="2882"/>
                    <a:pt x="1297" y="2882"/>
                    <a:pt x="1297" y="2882"/>
                  </a:cubicBezTo>
                  <a:cubicBezTo>
                    <a:pt x="1294" y="2857"/>
                    <a:pt x="1294" y="2857"/>
                    <a:pt x="1294" y="2857"/>
                  </a:cubicBezTo>
                  <a:cubicBezTo>
                    <a:pt x="1283" y="2857"/>
                    <a:pt x="1283" y="2857"/>
                    <a:pt x="1283" y="2857"/>
                  </a:cubicBezTo>
                  <a:cubicBezTo>
                    <a:pt x="1280" y="2837"/>
                    <a:pt x="1280" y="2837"/>
                    <a:pt x="1280" y="2837"/>
                  </a:cubicBezTo>
                  <a:cubicBezTo>
                    <a:pt x="1266" y="2823"/>
                    <a:pt x="1266" y="2823"/>
                    <a:pt x="1266" y="2823"/>
                  </a:cubicBezTo>
                  <a:cubicBezTo>
                    <a:pt x="1266" y="2813"/>
                    <a:pt x="1266" y="2813"/>
                    <a:pt x="1266" y="2813"/>
                  </a:cubicBezTo>
                  <a:cubicBezTo>
                    <a:pt x="1266" y="2803"/>
                    <a:pt x="1266" y="2803"/>
                    <a:pt x="1266" y="2803"/>
                  </a:cubicBezTo>
                  <a:cubicBezTo>
                    <a:pt x="1253" y="2786"/>
                    <a:pt x="1253" y="2786"/>
                    <a:pt x="1253" y="2786"/>
                  </a:cubicBezTo>
                  <a:cubicBezTo>
                    <a:pt x="1249" y="2775"/>
                    <a:pt x="1249" y="2775"/>
                    <a:pt x="1249" y="2775"/>
                  </a:cubicBezTo>
                  <a:cubicBezTo>
                    <a:pt x="1232" y="2769"/>
                    <a:pt x="1232" y="2769"/>
                    <a:pt x="1232" y="2769"/>
                  </a:cubicBezTo>
                  <a:cubicBezTo>
                    <a:pt x="1242" y="2758"/>
                    <a:pt x="1242" y="2758"/>
                    <a:pt x="1242" y="2758"/>
                  </a:cubicBezTo>
                  <a:cubicBezTo>
                    <a:pt x="1256" y="2758"/>
                    <a:pt x="1256" y="2758"/>
                    <a:pt x="1256" y="2758"/>
                  </a:cubicBezTo>
                  <a:cubicBezTo>
                    <a:pt x="1263" y="2751"/>
                    <a:pt x="1263" y="2751"/>
                    <a:pt x="1263" y="2751"/>
                  </a:cubicBezTo>
                  <a:cubicBezTo>
                    <a:pt x="1256" y="2731"/>
                    <a:pt x="1256" y="2731"/>
                    <a:pt x="1256" y="2731"/>
                  </a:cubicBezTo>
                  <a:cubicBezTo>
                    <a:pt x="1242" y="2717"/>
                    <a:pt x="1242" y="2717"/>
                    <a:pt x="1242" y="2717"/>
                  </a:cubicBezTo>
                  <a:cubicBezTo>
                    <a:pt x="1229" y="2693"/>
                    <a:pt x="1229" y="2693"/>
                    <a:pt x="1229" y="2693"/>
                  </a:cubicBezTo>
                  <a:cubicBezTo>
                    <a:pt x="1218" y="2687"/>
                    <a:pt x="1218" y="2687"/>
                    <a:pt x="1218" y="2687"/>
                  </a:cubicBezTo>
                  <a:cubicBezTo>
                    <a:pt x="1208" y="2669"/>
                    <a:pt x="1208" y="2669"/>
                    <a:pt x="1208" y="2669"/>
                  </a:cubicBezTo>
                  <a:cubicBezTo>
                    <a:pt x="1212" y="2659"/>
                    <a:pt x="1212" y="2659"/>
                    <a:pt x="1212" y="2659"/>
                  </a:cubicBezTo>
                  <a:cubicBezTo>
                    <a:pt x="1222" y="2652"/>
                    <a:pt x="1222" y="2652"/>
                    <a:pt x="1222" y="2652"/>
                  </a:cubicBezTo>
                  <a:cubicBezTo>
                    <a:pt x="1225" y="2632"/>
                    <a:pt x="1225" y="2632"/>
                    <a:pt x="1225" y="2632"/>
                  </a:cubicBezTo>
                  <a:cubicBezTo>
                    <a:pt x="1212" y="2618"/>
                    <a:pt x="1212" y="2618"/>
                    <a:pt x="1212" y="2618"/>
                  </a:cubicBezTo>
                  <a:cubicBezTo>
                    <a:pt x="1201" y="2622"/>
                    <a:pt x="1201" y="2622"/>
                    <a:pt x="1201" y="2622"/>
                  </a:cubicBezTo>
                  <a:cubicBezTo>
                    <a:pt x="1198" y="2639"/>
                    <a:pt x="1198" y="2639"/>
                    <a:pt x="1198" y="2639"/>
                  </a:cubicBezTo>
                  <a:cubicBezTo>
                    <a:pt x="1191" y="2639"/>
                    <a:pt x="1191" y="2639"/>
                    <a:pt x="1191" y="2639"/>
                  </a:cubicBezTo>
                  <a:cubicBezTo>
                    <a:pt x="1184" y="2632"/>
                    <a:pt x="1184" y="2632"/>
                    <a:pt x="1184" y="2632"/>
                  </a:cubicBezTo>
                  <a:cubicBezTo>
                    <a:pt x="1181" y="2608"/>
                    <a:pt x="1181" y="2608"/>
                    <a:pt x="1181" y="2608"/>
                  </a:cubicBezTo>
                  <a:cubicBezTo>
                    <a:pt x="1174" y="2591"/>
                    <a:pt x="1174" y="2591"/>
                    <a:pt x="1174" y="2591"/>
                  </a:cubicBezTo>
                  <a:cubicBezTo>
                    <a:pt x="1177" y="2577"/>
                    <a:pt x="1177" y="2577"/>
                    <a:pt x="1177" y="2577"/>
                  </a:cubicBezTo>
                  <a:cubicBezTo>
                    <a:pt x="1191" y="2557"/>
                    <a:pt x="1191" y="2557"/>
                    <a:pt x="1191" y="2557"/>
                  </a:cubicBezTo>
                  <a:cubicBezTo>
                    <a:pt x="1201" y="2533"/>
                    <a:pt x="1201" y="2533"/>
                    <a:pt x="1201" y="2533"/>
                  </a:cubicBezTo>
                  <a:cubicBezTo>
                    <a:pt x="1208" y="2509"/>
                    <a:pt x="1208" y="2509"/>
                    <a:pt x="1208" y="2509"/>
                  </a:cubicBezTo>
                  <a:cubicBezTo>
                    <a:pt x="1208" y="2485"/>
                    <a:pt x="1208" y="2485"/>
                    <a:pt x="1208" y="2485"/>
                  </a:cubicBezTo>
                  <a:cubicBezTo>
                    <a:pt x="1198" y="2444"/>
                    <a:pt x="1198" y="2444"/>
                    <a:pt x="1198" y="2444"/>
                  </a:cubicBezTo>
                  <a:cubicBezTo>
                    <a:pt x="1184" y="2410"/>
                    <a:pt x="1184" y="2410"/>
                    <a:pt x="1184" y="2410"/>
                  </a:cubicBezTo>
                  <a:cubicBezTo>
                    <a:pt x="1174" y="2389"/>
                    <a:pt x="1174" y="2389"/>
                    <a:pt x="1174" y="2389"/>
                  </a:cubicBezTo>
                  <a:cubicBezTo>
                    <a:pt x="1177" y="2358"/>
                    <a:pt x="1177" y="2358"/>
                    <a:pt x="1177" y="2358"/>
                  </a:cubicBezTo>
                  <a:cubicBezTo>
                    <a:pt x="1171" y="2314"/>
                    <a:pt x="1171" y="2314"/>
                    <a:pt x="1171" y="2314"/>
                  </a:cubicBezTo>
                  <a:cubicBezTo>
                    <a:pt x="1164" y="2290"/>
                    <a:pt x="1164" y="2290"/>
                    <a:pt x="1164" y="2290"/>
                  </a:cubicBezTo>
                  <a:cubicBezTo>
                    <a:pt x="1154" y="2273"/>
                    <a:pt x="1154" y="2273"/>
                    <a:pt x="1154" y="2273"/>
                  </a:cubicBezTo>
                  <a:cubicBezTo>
                    <a:pt x="1143" y="2262"/>
                    <a:pt x="1143" y="2262"/>
                    <a:pt x="1143" y="2262"/>
                  </a:cubicBezTo>
                  <a:cubicBezTo>
                    <a:pt x="1140" y="2238"/>
                    <a:pt x="1140" y="2238"/>
                    <a:pt x="1140" y="2238"/>
                  </a:cubicBezTo>
                  <a:cubicBezTo>
                    <a:pt x="1130" y="2201"/>
                    <a:pt x="1130" y="2201"/>
                    <a:pt x="1130" y="2201"/>
                  </a:cubicBezTo>
                  <a:cubicBezTo>
                    <a:pt x="1112" y="2167"/>
                    <a:pt x="1112" y="2167"/>
                    <a:pt x="1112" y="2167"/>
                  </a:cubicBezTo>
                  <a:cubicBezTo>
                    <a:pt x="1106" y="2139"/>
                    <a:pt x="1106" y="2139"/>
                    <a:pt x="1106" y="2139"/>
                  </a:cubicBezTo>
                  <a:cubicBezTo>
                    <a:pt x="1109" y="2112"/>
                    <a:pt x="1109" y="2112"/>
                    <a:pt x="1109" y="2112"/>
                  </a:cubicBezTo>
                  <a:cubicBezTo>
                    <a:pt x="1109" y="2088"/>
                    <a:pt x="1109" y="2088"/>
                    <a:pt x="1109" y="2088"/>
                  </a:cubicBezTo>
                  <a:cubicBezTo>
                    <a:pt x="1136" y="2061"/>
                    <a:pt x="1136" y="2061"/>
                    <a:pt x="1136" y="2061"/>
                  </a:cubicBezTo>
                  <a:cubicBezTo>
                    <a:pt x="1143" y="2016"/>
                    <a:pt x="1143" y="2016"/>
                    <a:pt x="1143" y="2016"/>
                  </a:cubicBezTo>
                  <a:cubicBezTo>
                    <a:pt x="1167" y="1972"/>
                    <a:pt x="1167" y="1972"/>
                    <a:pt x="1167" y="1972"/>
                  </a:cubicBezTo>
                  <a:cubicBezTo>
                    <a:pt x="1184" y="1944"/>
                    <a:pt x="1184" y="1944"/>
                    <a:pt x="1184" y="1944"/>
                  </a:cubicBezTo>
                  <a:cubicBezTo>
                    <a:pt x="1212" y="1927"/>
                    <a:pt x="1212" y="1927"/>
                    <a:pt x="1212" y="1927"/>
                  </a:cubicBezTo>
                  <a:cubicBezTo>
                    <a:pt x="1218" y="1914"/>
                    <a:pt x="1218" y="1914"/>
                    <a:pt x="1218" y="1914"/>
                  </a:cubicBezTo>
                  <a:cubicBezTo>
                    <a:pt x="1236" y="1903"/>
                    <a:pt x="1236" y="1903"/>
                    <a:pt x="1236" y="1903"/>
                  </a:cubicBezTo>
                  <a:cubicBezTo>
                    <a:pt x="1239" y="1890"/>
                    <a:pt x="1239" y="1890"/>
                    <a:pt x="1239" y="1890"/>
                  </a:cubicBezTo>
                  <a:cubicBezTo>
                    <a:pt x="1246" y="1879"/>
                    <a:pt x="1246" y="1879"/>
                    <a:pt x="1246" y="1879"/>
                  </a:cubicBezTo>
                  <a:cubicBezTo>
                    <a:pt x="1253" y="1862"/>
                    <a:pt x="1253" y="1862"/>
                    <a:pt x="1253" y="1862"/>
                  </a:cubicBezTo>
                  <a:cubicBezTo>
                    <a:pt x="1263" y="1842"/>
                    <a:pt x="1263" y="1842"/>
                    <a:pt x="1263" y="1842"/>
                  </a:cubicBezTo>
                  <a:cubicBezTo>
                    <a:pt x="1263" y="1825"/>
                    <a:pt x="1263" y="1825"/>
                    <a:pt x="1263" y="1825"/>
                  </a:cubicBezTo>
                  <a:cubicBezTo>
                    <a:pt x="1242" y="1814"/>
                    <a:pt x="1242" y="1814"/>
                    <a:pt x="1242" y="1814"/>
                  </a:cubicBezTo>
                  <a:cubicBezTo>
                    <a:pt x="1232" y="1811"/>
                    <a:pt x="1232" y="1811"/>
                    <a:pt x="1232" y="1811"/>
                  </a:cubicBezTo>
                  <a:cubicBezTo>
                    <a:pt x="1222" y="1794"/>
                    <a:pt x="1222" y="1794"/>
                    <a:pt x="1222" y="1794"/>
                  </a:cubicBezTo>
                  <a:cubicBezTo>
                    <a:pt x="1201" y="1770"/>
                    <a:pt x="1201" y="1770"/>
                    <a:pt x="1201" y="1770"/>
                  </a:cubicBezTo>
                  <a:cubicBezTo>
                    <a:pt x="1157" y="1739"/>
                    <a:pt x="1157" y="1739"/>
                    <a:pt x="1157" y="1739"/>
                  </a:cubicBezTo>
                  <a:cubicBezTo>
                    <a:pt x="1136" y="1736"/>
                    <a:pt x="1136" y="1736"/>
                    <a:pt x="1136" y="1736"/>
                  </a:cubicBezTo>
                  <a:cubicBezTo>
                    <a:pt x="1119" y="1722"/>
                    <a:pt x="1119" y="1722"/>
                    <a:pt x="1119" y="1722"/>
                  </a:cubicBezTo>
                  <a:cubicBezTo>
                    <a:pt x="1099" y="1708"/>
                    <a:pt x="1099" y="1708"/>
                    <a:pt x="1099" y="1708"/>
                  </a:cubicBezTo>
                  <a:cubicBezTo>
                    <a:pt x="1030" y="1708"/>
                    <a:pt x="1030" y="1708"/>
                    <a:pt x="1030" y="1708"/>
                  </a:cubicBezTo>
                  <a:cubicBezTo>
                    <a:pt x="1006" y="1702"/>
                    <a:pt x="1006" y="1702"/>
                    <a:pt x="1006" y="1702"/>
                  </a:cubicBezTo>
                  <a:cubicBezTo>
                    <a:pt x="983" y="1691"/>
                    <a:pt x="983" y="1691"/>
                    <a:pt x="983" y="1691"/>
                  </a:cubicBezTo>
                  <a:cubicBezTo>
                    <a:pt x="959" y="1688"/>
                    <a:pt x="959" y="1688"/>
                    <a:pt x="959" y="1688"/>
                  </a:cubicBezTo>
                  <a:cubicBezTo>
                    <a:pt x="935" y="1667"/>
                    <a:pt x="935" y="1667"/>
                    <a:pt x="935" y="1667"/>
                  </a:cubicBezTo>
                  <a:cubicBezTo>
                    <a:pt x="914" y="1647"/>
                    <a:pt x="914" y="1647"/>
                    <a:pt x="914" y="1647"/>
                  </a:cubicBezTo>
                  <a:cubicBezTo>
                    <a:pt x="883" y="1633"/>
                    <a:pt x="883" y="1633"/>
                    <a:pt x="883" y="1633"/>
                  </a:cubicBezTo>
                  <a:cubicBezTo>
                    <a:pt x="839" y="1623"/>
                    <a:pt x="839" y="1623"/>
                    <a:pt x="839" y="1623"/>
                  </a:cubicBezTo>
                  <a:cubicBezTo>
                    <a:pt x="822" y="1609"/>
                    <a:pt x="822" y="1609"/>
                    <a:pt x="822" y="1609"/>
                  </a:cubicBezTo>
                  <a:cubicBezTo>
                    <a:pt x="788" y="1609"/>
                    <a:pt x="788" y="1609"/>
                    <a:pt x="788" y="1609"/>
                  </a:cubicBezTo>
                  <a:cubicBezTo>
                    <a:pt x="716" y="1633"/>
                    <a:pt x="716" y="1633"/>
                    <a:pt x="716" y="1633"/>
                  </a:cubicBezTo>
                  <a:cubicBezTo>
                    <a:pt x="661" y="1650"/>
                    <a:pt x="661" y="1650"/>
                    <a:pt x="661" y="1650"/>
                  </a:cubicBezTo>
                  <a:cubicBezTo>
                    <a:pt x="593" y="1678"/>
                    <a:pt x="593" y="1678"/>
                    <a:pt x="593" y="1678"/>
                  </a:cubicBezTo>
                  <a:cubicBezTo>
                    <a:pt x="579" y="1691"/>
                    <a:pt x="579" y="1691"/>
                    <a:pt x="579" y="1691"/>
                  </a:cubicBezTo>
                  <a:cubicBezTo>
                    <a:pt x="562" y="1726"/>
                    <a:pt x="562" y="1726"/>
                    <a:pt x="562" y="1726"/>
                  </a:cubicBezTo>
                  <a:cubicBezTo>
                    <a:pt x="534" y="1746"/>
                    <a:pt x="534" y="1746"/>
                    <a:pt x="534" y="1746"/>
                  </a:cubicBezTo>
                  <a:cubicBezTo>
                    <a:pt x="531" y="1773"/>
                    <a:pt x="531" y="1773"/>
                    <a:pt x="531" y="1773"/>
                  </a:cubicBezTo>
                  <a:cubicBezTo>
                    <a:pt x="497" y="1804"/>
                    <a:pt x="497" y="1804"/>
                    <a:pt x="497" y="1804"/>
                  </a:cubicBezTo>
                  <a:cubicBezTo>
                    <a:pt x="446" y="1818"/>
                    <a:pt x="446" y="1818"/>
                    <a:pt x="446" y="1818"/>
                  </a:cubicBezTo>
                  <a:cubicBezTo>
                    <a:pt x="384" y="1849"/>
                    <a:pt x="384" y="1849"/>
                    <a:pt x="384" y="1849"/>
                  </a:cubicBezTo>
                  <a:cubicBezTo>
                    <a:pt x="353" y="1873"/>
                    <a:pt x="353" y="1873"/>
                    <a:pt x="353" y="1873"/>
                  </a:cubicBezTo>
                  <a:cubicBezTo>
                    <a:pt x="288" y="1917"/>
                    <a:pt x="288" y="1917"/>
                    <a:pt x="288" y="1917"/>
                  </a:cubicBezTo>
                  <a:cubicBezTo>
                    <a:pt x="244" y="1934"/>
                    <a:pt x="244" y="1934"/>
                    <a:pt x="244" y="1934"/>
                  </a:cubicBezTo>
                  <a:cubicBezTo>
                    <a:pt x="189" y="1955"/>
                    <a:pt x="189" y="1955"/>
                    <a:pt x="189" y="1955"/>
                  </a:cubicBezTo>
                  <a:cubicBezTo>
                    <a:pt x="169" y="1972"/>
                    <a:pt x="169" y="1972"/>
                    <a:pt x="169" y="1972"/>
                  </a:cubicBezTo>
                  <a:cubicBezTo>
                    <a:pt x="162" y="1996"/>
                    <a:pt x="162" y="1996"/>
                    <a:pt x="162" y="1996"/>
                  </a:cubicBezTo>
                  <a:cubicBezTo>
                    <a:pt x="172" y="2006"/>
                    <a:pt x="172" y="2006"/>
                    <a:pt x="172" y="2006"/>
                  </a:cubicBezTo>
                  <a:cubicBezTo>
                    <a:pt x="175" y="2013"/>
                    <a:pt x="175" y="2013"/>
                    <a:pt x="175" y="2013"/>
                  </a:cubicBezTo>
                  <a:cubicBezTo>
                    <a:pt x="182" y="2020"/>
                    <a:pt x="182" y="2020"/>
                    <a:pt x="182" y="2020"/>
                  </a:cubicBezTo>
                  <a:cubicBezTo>
                    <a:pt x="193" y="2037"/>
                    <a:pt x="193" y="2037"/>
                    <a:pt x="193" y="2037"/>
                  </a:cubicBezTo>
                  <a:cubicBezTo>
                    <a:pt x="223" y="2050"/>
                    <a:pt x="223" y="2050"/>
                    <a:pt x="223" y="2050"/>
                  </a:cubicBezTo>
                  <a:cubicBezTo>
                    <a:pt x="247" y="2047"/>
                    <a:pt x="247" y="2047"/>
                    <a:pt x="247" y="2047"/>
                  </a:cubicBezTo>
                  <a:cubicBezTo>
                    <a:pt x="275" y="2033"/>
                    <a:pt x="275" y="2033"/>
                    <a:pt x="275" y="2033"/>
                  </a:cubicBezTo>
                  <a:cubicBezTo>
                    <a:pt x="292" y="2033"/>
                    <a:pt x="292" y="2033"/>
                    <a:pt x="292" y="2033"/>
                  </a:cubicBezTo>
                  <a:cubicBezTo>
                    <a:pt x="305" y="2023"/>
                    <a:pt x="305" y="2023"/>
                    <a:pt x="305" y="2023"/>
                  </a:cubicBezTo>
                  <a:cubicBezTo>
                    <a:pt x="326" y="2009"/>
                    <a:pt x="326" y="2009"/>
                    <a:pt x="326" y="2009"/>
                  </a:cubicBezTo>
                  <a:cubicBezTo>
                    <a:pt x="357" y="1996"/>
                    <a:pt x="357" y="1996"/>
                    <a:pt x="357" y="1996"/>
                  </a:cubicBezTo>
                  <a:cubicBezTo>
                    <a:pt x="384" y="1996"/>
                    <a:pt x="384" y="1996"/>
                    <a:pt x="384" y="1996"/>
                  </a:cubicBezTo>
                  <a:cubicBezTo>
                    <a:pt x="401" y="2013"/>
                    <a:pt x="401" y="2013"/>
                    <a:pt x="401" y="2013"/>
                  </a:cubicBezTo>
                  <a:cubicBezTo>
                    <a:pt x="411" y="2023"/>
                    <a:pt x="411" y="2023"/>
                    <a:pt x="411" y="2023"/>
                  </a:cubicBezTo>
                  <a:cubicBezTo>
                    <a:pt x="418" y="2037"/>
                    <a:pt x="418" y="2037"/>
                    <a:pt x="418" y="2037"/>
                  </a:cubicBezTo>
                  <a:cubicBezTo>
                    <a:pt x="422" y="2057"/>
                    <a:pt x="422" y="2057"/>
                    <a:pt x="422" y="2057"/>
                  </a:cubicBezTo>
                  <a:cubicBezTo>
                    <a:pt x="432" y="2081"/>
                    <a:pt x="432" y="2081"/>
                    <a:pt x="432" y="2081"/>
                  </a:cubicBezTo>
                  <a:cubicBezTo>
                    <a:pt x="442" y="2095"/>
                    <a:pt x="442" y="2095"/>
                    <a:pt x="442" y="2095"/>
                  </a:cubicBezTo>
                  <a:cubicBezTo>
                    <a:pt x="446" y="2132"/>
                    <a:pt x="446" y="2132"/>
                    <a:pt x="446" y="2132"/>
                  </a:cubicBezTo>
                  <a:cubicBezTo>
                    <a:pt x="442" y="2160"/>
                    <a:pt x="442" y="2160"/>
                    <a:pt x="442" y="2160"/>
                  </a:cubicBezTo>
                  <a:cubicBezTo>
                    <a:pt x="446" y="2191"/>
                    <a:pt x="446" y="2191"/>
                    <a:pt x="446" y="2191"/>
                  </a:cubicBezTo>
                  <a:cubicBezTo>
                    <a:pt x="463" y="2194"/>
                    <a:pt x="463" y="2194"/>
                    <a:pt x="463" y="2194"/>
                  </a:cubicBezTo>
                  <a:cubicBezTo>
                    <a:pt x="473" y="2201"/>
                    <a:pt x="473" y="2201"/>
                    <a:pt x="473" y="2201"/>
                  </a:cubicBezTo>
                  <a:cubicBezTo>
                    <a:pt x="480" y="2208"/>
                    <a:pt x="480" y="2208"/>
                    <a:pt x="480" y="2208"/>
                  </a:cubicBezTo>
                  <a:cubicBezTo>
                    <a:pt x="463" y="2238"/>
                    <a:pt x="463" y="2238"/>
                    <a:pt x="463" y="2238"/>
                  </a:cubicBezTo>
                  <a:cubicBezTo>
                    <a:pt x="446" y="2259"/>
                    <a:pt x="446" y="2259"/>
                    <a:pt x="446" y="2259"/>
                  </a:cubicBezTo>
                  <a:cubicBezTo>
                    <a:pt x="442" y="2273"/>
                    <a:pt x="442" y="2273"/>
                    <a:pt x="442" y="2273"/>
                  </a:cubicBezTo>
                  <a:cubicBezTo>
                    <a:pt x="452" y="2331"/>
                    <a:pt x="452" y="2331"/>
                    <a:pt x="452" y="2331"/>
                  </a:cubicBezTo>
                  <a:cubicBezTo>
                    <a:pt x="466" y="2341"/>
                    <a:pt x="466" y="2341"/>
                    <a:pt x="466" y="2341"/>
                  </a:cubicBezTo>
                  <a:cubicBezTo>
                    <a:pt x="466" y="2365"/>
                    <a:pt x="466" y="2365"/>
                    <a:pt x="466" y="2365"/>
                  </a:cubicBezTo>
                  <a:cubicBezTo>
                    <a:pt x="470" y="2392"/>
                    <a:pt x="470" y="2392"/>
                    <a:pt x="470" y="2392"/>
                  </a:cubicBezTo>
                  <a:cubicBezTo>
                    <a:pt x="476" y="2427"/>
                    <a:pt x="476" y="2427"/>
                    <a:pt x="476" y="2427"/>
                  </a:cubicBezTo>
                  <a:lnTo>
                    <a:pt x="485" y="2451"/>
                  </a:lnTo>
                  <a:close/>
                  <a:moveTo>
                    <a:pt x="182" y="2556"/>
                  </a:moveTo>
                  <a:cubicBezTo>
                    <a:pt x="209" y="2564"/>
                    <a:pt x="209" y="2564"/>
                    <a:pt x="209" y="2564"/>
                  </a:cubicBezTo>
                  <a:cubicBezTo>
                    <a:pt x="256" y="2557"/>
                    <a:pt x="256" y="2557"/>
                    <a:pt x="256" y="2557"/>
                  </a:cubicBezTo>
                  <a:cubicBezTo>
                    <a:pt x="263" y="2544"/>
                    <a:pt x="263" y="2544"/>
                    <a:pt x="263" y="2544"/>
                  </a:cubicBezTo>
                  <a:cubicBezTo>
                    <a:pt x="270" y="2537"/>
                    <a:pt x="270" y="2537"/>
                    <a:pt x="270" y="2537"/>
                  </a:cubicBezTo>
                  <a:cubicBezTo>
                    <a:pt x="290" y="2551"/>
                    <a:pt x="290" y="2551"/>
                    <a:pt x="290" y="2551"/>
                  </a:cubicBezTo>
                  <a:cubicBezTo>
                    <a:pt x="324" y="2567"/>
                    <a:pt x="324" y="2567"/>
                    <a:pt x="324" y="2567"/>
                  </a:cubicBezTo>
                  <a:cubicBezTo>
                    <a:pt x="340" y="2577"/>
                    <a:pt x="340" y="2577"/>
                    <a:pt x="340" y="2577"/>
                  </a:cubicBezTo>
                  <a:cubicBezTo>
                    <a:pt x="346" y="2563"/>
                    <a:pt x="346" y="2563"/>
                    <a:pt x="346" y="2563"/>
                  </a:cubicBezTo>
                  <a:cubicBezTo>
                    <a:pt x="367" y="2553"/>
                    <a:pt x="367" y="2553"/>
                    <a:pt x="367" y="2553"/>
                  </a:cubicBezTo>
                  <a:cubicBezTo>
                    <a:pt x="374" y="2570"/>
                    <a:pt x="374" y="2570"/>
                    <a:pt x="374" y="2570"/>
                  </a:cubicBezTo>
                  <a:cubicBezTo>
                    <a:pt x="377" y="2584"/>
                    <a:pt x="377" y="2584"/>
                    <a:pt x="377" y="2584"/>
                  </a:cubicBezTo>
                  <a:cubicBezTo>
                    <a:pt x="384" y="2601"/>
                    <a:pt x="384" y="2601"/>
                    <a:pt x="384" y="2601"/>
                  </a:cubicBezTo>
                  <a:cubicBezTo>
                    <a:pt x="394" y="2584"/>
                    <a:pt x="394" y="2584"/>
                    <a:pt x="394" y="2584"/>
                  </a:cubicBezTo>
                  <a:cubicBezTo>
                    <a:pt x="405" y="2574"/>
                    <a:pt x="405" y="2574"/>
                    <a:pt x="405" y="2574"/>
                  </a:cubicBezTo>
                  <a:cubicBezTo>
                    <a:pt x="432" y="2563"/>
                    <a:pt x="432" y="2563"/>
                    <a:pt x="432" y="2563"/>
                  </a:cubicBezTo>
                  <a:cubicBezTo>
                    <a:pt x="446" y="2546"/>
                    <a:pt x="446" y="2546"/>
                    <a:pt x="446" y="2546"/>
                  </a:cubicBezTo>
                  <a:cubicBezTo>
                    <a:pt x="456" y="2533"/>
                    <a:pt x="456" y="2533"/>
                    <a:pt x="456" y="2533"/>
                  </a:cubicBezTo>
                  <a:cubicBezTo>
                    <a:pt x="459" y="2505"/>
                    <a:pt x="459" y="2505"/>
                    <a:pt x="459" y="2505"/>
                  </a:cubicBezTo>
                  <a:cubicBezTo>
                    <a:pt x="452" y="2471"/>
                    <a:pt x="452" y="2471"/>
                    <a:pt x="452" y="2471"/>
                  </a:cubicBezTo>
                  <a:cubicBezTo>
                    <a:pt x="446" y="2454"/>
                    <a:pt x="446" y="2454"/>
                    <a:pt x="446" y="2454"/>
                  </a:cubicBezTo>
                  <a:cubicBezTo>
                    <a:pt x="432" y="2423"/>
                    <a:pt x="432" y="2423"/>
                    <a:pt x="432" y="2423"/>
                  </a:cubicBezTo>
                  <a:cubicBezTo>
                    <a:pt x="428" y="2389"/>
                    <a:pt x="428" y="2389"/>
                    <a:pt x="428" y="2389"/>
                  </a:cubicBezTo>
                  <a:cubicBezTo>
                    <a:pt x="428" y="2338"/>
                    <a:pt x="428" y="2338"/>
                    <a:pt x="428" y="2338"/>
                  </a:cubicBezTo>
                  <a:cubicBezTo>
                    <a:pt x="422" y="2307"/>
                    <a:pt x="422" y="2307"/>
                    <a:pt x="422" y="2307"/>
                  </a:cubicBezTo>
                  <a:cubicBezTo>
                    <a:pt x="408" y="2286"/>
                    <a:pt x="408" y="2286"/>
                    <a:pt x="408" y="2286"/>
                  </a:cubicBezTo>
                  <a:cubicBezTo>
                    <a:pt x="394" y="2266"/>
                    <a:pt x="394" y="2266"/>
                    <a:pt x="394" y="2266"/>
                  </a:cubicBezTo>
                  <a:cubicBezTo>
                    <a:pt x="384" y="2245"/>
                    <a:pt x="384" y="2245"/>
                    <a:pt x="384" y="2245"/>
                  </a:cubicBezTo>
                  <a:cubicBezTo>
                    <a:pt x="387" y="2218"/>
                    <a:pt x="387" y="2218"/>
                    <a:pt x="387" y="2218"/>
                  </a:cubicBezTo>
                  <a:cubicBezTo>
                    <a:pt x="391" y="2194"/>
                    <a:pt x="391" y="2194"/>
                    <a:pt x="391" y="2194"/>
                  </a:cubicBezTo>
                  <a:cubicBezTo>
                    <a:pt x="408" y="2184"/>
                    <a:pt x="408" y="2184"/>
                    <a:pt x="408" y="2184"/>
                  </a:cubicBezTo>
                  <a:cubicBezTo>
                    <a:pt x="418" y="2163"/>
                    <a:pt x="418" y="2163"/>
                    <a:pt x="418" y="2163"/>
                  </a:cubicBezTo>
                  <a:cubicBezTo>
                    <a:pt x="415" y="2143"/>
                    <a:pt x="415" y="2143"/>
                    <a:pt x="415" y="2143"/>
                  </a:cubicBezTo>
                  <a:cubicBezTo>
                    <a:pt x="401" y="2122"/>
                    <a:pt x="401" y="2122"/>
                    <a:pt x="401" y="2122"/>
                  </a:cubicBezTo>
                  <a:cubicBezTo>
                    <a:pt x="367" y="2119"/>
                    <a:pt x="367" y="2119"/>
                    <a:pt x="367" y="2119"/>
                  </a:cubicBezTo>
                  <a:cubicBezTo>
                    <a:pt x="350" y="2095"/>
                    <a:pt x="350" y="2095"/>
                    <a:pt x="350" y="2095"/>
                  </a:cubicBezTo>
                  <a:cubicBezTo>
                    <a:pt x="319" y="2081"/>
                    <a:pt x="319" y="2081"/>
                    <a:pt x="319" y="2081"/>
                  </a:cubicBezTo>
                  <a:cubicBezTo>
                    <a:pt x="288" y="2061"/>
                    <a:pt x="288" y="2061"/>
                    <a:pt x="288" y="2061"/>
                  </a:cubicBezTo>
                  <a:cubicBezTo>
                    <a:pt x="268" y="2061"/>
                    <a:pt x="268" y="2061"/>
                    <a:pt x="268" y="2061"/>
                  </a:cubicBezTo>
                  <a:cubicBezTo>
                    <a:pt x="258" y="2074"/>
                    <a:pt x="258" y="2074"/>
                    <a:pt x="258" y="2074"/>
                  </a:cubicBezTo>
                  <a:cubicBezTo>
                    <a:pt x="254" y="2095"/>
                    <a:pt x="254" y="2095"/>
                    <a:pt x="254" y="2095"/>
                  </a:cubicBezTo>
                  <a:cubicBezTo>
                    <a:pt x="258" y="2126"/>
                    <a:pt x="258" y="2126"/>
                    <a:pt x="258" y="2126"/>
                  </a:cubicBezTo>
                  <a:cubicBezTo>
                    <a:pt x="264" y="2136"/>
                    <a:pt x="264" y="2136"/>
                    <a:pt x="264" y="2136"/>
                  </a:cubicBezTo>
                  <a:cubicBezTo>
                    <a:pt x="271" y="2143"/>
                    <a:pt x="271" y="2143"/>
                    <a:pt x="271" y="2143"/>
                  </a:cubicBezTo>
                  <a:cubicBezTo>
                    <a:pt x="299" y="2174"/>
                    <a:pt x="299" y="2174"/>
                    <a:pt x="299" y="2174"/>
                  </a:cubicBezTo>
                  <a:cubicBezTo>
                    <a:pt x="292" y="2198"/>
                    <a:pt x="292" y="2198"/>
                    <a:pt x="292" y="2198"/>
                  </a:cubicBezTo>
                  <a:cubicBezTo>
                    <a:pt x="281" y="2204"/>
                    <a:pt x="281" y="2204"/>
                    <a:pt x="281" y="2204"/>
                  </a:cubicBezTo>
                  <a:cubicBezTo>
                    <a:pt x="285" y="2218"/>
                    <a:pt x="285" y="2218"/>
                    <a:pt x="285" y="2218"/>
                  </a:cubicBezTo>
                  <a:cubicBezTo>
                    <a:pt x="302" y="2225"/>
                    <a:pt x="302" y="2225"/>
                    <a:pt x="302" y="2225"/>
                  </a:cubicBezTo>
                  <a:cubicBezTo>
                    <a:pt x="312" y="2238"/>
                    <a:pt x="312" y="2238"/>
                    <a:pt x="312" y="2238"/>
                  </a:cubicBezTo>
                  <a:cubicBezTo>
                    <a:pt x="319" y="2262"/>
                    <a:pt x="319" y="2262"/>
                    <a:pt x="319" y="2262"/>
                  </a:cubicBezTo>
                  <a:cubicBezTo>
                    <a:pt x="322" y="2283"/>
                    <a:pt x="322" y="2283"/>
                    <a:pt x="322" y="2283"/>
                  </a:cubicBezTo>
                  <a:cubicBezTo>
                    <a:pt x="309" y="2300"/>
                    <a:pt x="309" y="2300"/>
                    <a:pt x="309" y="2300"/>
                  </a:cubicBezTo>
                  <a:cubicBezTo>
                    <a:pt x="302" y="2331"/>
                    <a:pt x="302" y="2331"/>
                    <a:pt x="302" y="2331"/>
                  </a:cubicBezTo>
                  <a:cubicBezTo>
                    <a:pt x="295" y="2348"/>
                    <a:pt x="295" y="2348"/>
                    <a:pt x="295" y="2348"/>
                  </a:cubicBezTo>
                  <a:cubicBezTo>
                    <a:pt x="278" y="2362"/>
                    <a:pt x="278" y="2362"/>
                    <a:pt x="278" y="2362"/>
                  </a:cubicBezTo>
                  <a:cubicBezTo>
                    <a:pt x="261" y="2355"/>
                    <a:pt x="261" y="2355"/>
                    <a:pt x="261" y="2355"/>
                  </a:cubicBezTo>
                  <a:cubicBezTo>
                    <a:pt x="230" y="2355"/>
                    <a:pt x="230" y="2355"/>
                    <a:pt x="230" y="2355"/>
                  </a:cubicBezTo>
                  <a:cubicBezTo>
                    <a:pt x="210" y="2375"/>
                    <a:pt x="210" y="2375"/>
                    <a:pt x="210" y="2375"/>
                  </a:cubicBezTo>
                  <a:cubicBezTo>
                    <a:pt x="196" y="2389"/>
                    <a:pt x="196" y="2389"/>
                    <a:pt x="196" y="2389"/>
                  </a:cubicBezTo>
                  <a:cubicBezTo>
                    <a:pt x="182" y="2413"/>
                    <a:pt x="182" y="2413"/>
                    <a:pt x="182" y="2413"/>
                  </a:cubicBezTo>
                  <a:cubicBezTo>
                    <a:pt x="182" y="2451"/>
                    <a:pt x="182" y="2451"/>
                    <a:pt x="182" y="2451"/>
                  </a:cubicBezTo>
                  <a:cubicBezTo>
                    <a:pt x="172" y="2471"/>
                    <a:pt x="172" y="2471"/>
                    <a:pt x="172" y="2471"/>
                  </a:cubicBezTo>
                  <a:cubicBezTo>
                    <a:pt x="172" y="2519"/>
                    <a:pt x="172" y="2519"/>
                    <a:pt x="172" y="2519"/>
                  </a:cubicBezTo>
                  <a:cubicBezTo>
                    <a:pt x="179" y="2543"/>
                    <a:pt x="179" y="2543"/>
                    <a:pt x="179" y="2543"/>
                  </a:cubicBezTo>
                  <a:lnTo>
                    <a:pt x="182" y="2556"/>
                  </a:lnTo>
                  <a:close/>
                  <a:moveTo>
                    <a:pt x="7" y="1389"/>
                  </a:moveTo>
                  <a:cubicBezTo>
                    <a:pt x="22" y="1401"/>
                    <a:pt x="22" y="1401"/>
                    <a:pt x="22" y="1401"/>
                  </a:cubicBezTo>
                  <a:cubicBezTo>
                    <a:pt x="29" y="1403"/>
                    <a:pt x="29" y="1403"/>
                    <a:pt x="29" y="1403"/>
                  </a:cubicBezTo>
                  <a:cubicBezTo>
                    <a:pt x="31" y="1418"/>
                    <a:pt x="31" y="1418"/>
                    <a:pt x="31" y="1418"/>
                  </a:cubicBezTo>
                  <a:cubicBezTo>
                    <a:pt x="27" y="1430"/>
                    <a:pt x="27" y="1430"/>
                    <a:pt x="27" y="1430"/>
                  </a:cubicBezTo>
                  <a:cubicBezTo>
                    <a:pt x="15" y="1415"/>
                    <a:pt x="15" y="1415"/>
                    <a:pt x="15" y="1415"/>
                  </a:cubicBezTo>
                  <a:cubicBezTo>
                    <a:pt x="0" y="1415"/>
                    <a:pt x="0" y="1415"/>
                    <a:pt x="0" y="1415"/>
                  </a:cubicBezTo>
                  <a:lnTo>
                    <a:pt x="7" y="1389"/>
                  </a:lnTo>
                  <a:close/>
                  <a:moveTo>
                    <a:pt x="1429" y="2837"/>
                  </a:moveTo>
                  <a:cubicBezTo>
                    <a:pt x="1434" y="2806"/>
                    <a:pt x="1434" y="2806"/>
                    <a:pt x="1434" y="2806"/>
                  </a:cubicBezTo>
                  <a:cubicBezTo>
                    <a:pt x="1432" y="2782"/>
                    <a:pt x="1432" y="2782"/>
                    <a:pt x="1432" y="2782"/>
                  </a:cubicBezTo>
                  <a:cubicBezTo>
                    <a:pt x="1429" y="2772"/>
                    <a:pt x="1429" y="2772"/>
                    <a:pt x="1429" y="2772"/>
                  </a:cubicBezTo>
                  <a:cubicBezTo>
                    <a:pt x="1422" y="2767"/>
                    <a:pt x="1422" y="2767"/>
                    <a:pt x="1422" y="2767"/>
                  </a:cubicBezTo>
                  <a:cubicBezTo>
                    <a:pt x="1415" y="2774"/>
                    <a:pt x="1415" y="2774"/>
                    <a:pt x="1415" y="2774"/>
                  </a:cubicBezTo>
                  <a:cubicBezTo>
                    <a:pt x="1407" y="2782"/>
                    <a:pt x="1407" y="2782"/>
                    <a:pt x="1407" y="2782"/>
                  </a:cubicBezTo>
                  <a:cubicBezTo>
                    <a:pt x="1400" y="2787"/>
                    <a:pt x="1400" y="2787"/>
                    <a:pt x="1400" y="2787"/>
                  </a:cubicBezTo>
                  <a:cubicBezTo>
                    <a:pt x="1388" y="2801"/>
                    <a:pt x="1388" y="2801"/>
                    <a:pt x="1388" y="2801"/>
                  </a:cubicBezTo>
                  <a:cubicBezTo>
                    <a:pt x="1376" y="2818"/>
                    <a:pt x="1376" y="2818"/>
                    <a:pt x="1376" y="2818"/>
                  </a:cubicBezTo>
                  <a:cubicBezTo>
                    <a:pt x="1374" y="2845"/>
                    <a:pt x="1374" y="2845"/>
                    <a:pt x="1374" y="2845"/>
                  </a:cubicBezTo>
                  <a:cubicBezTo>
                    <a:pt x="1378" y="2862"/>
                    <a:pt x="1378" y="2862"/>
                    <a:pt x="1378" y="2862"/>
                  </a:cubicBezTo>
                  <a:cubicBezTo>
                    <a:pt x="1390" y="2878"/>
                    <a:pt x="1390" y="2878"/>
                    <a:pt x="1390" y="2878"/>
                  </a:cubicBezTo>
                  <a:cubicBezTo>
                    <a:pt x="1398" y="2888"/>
                    <a:pt x="1398" y="2888"/>
                    <a:pt x="1398" y="2888"/>
                  </a:cubicBezTo>
                  <a:cubicBezTo>
                    <a:pt x="1410" y="2898"/>
                    <a:pt x="1410" y="2898"/>
                    <a:pt x="1410" y="2898"/>
                  </a:cubicBezTo>
                  <a:cubicBezTo>
                    <a:pt x="1422" y="2891"/>
                    <a:pt x="1422" y="2891"/>
                    <a:pt x="1422" y="2891"/>
                  </a:cubicBezTo>
                  <a:cubicBezTo>
                    <a:pt x="1439" y="2903"/>
                    <a:pt x="1439" y="2903"/>
                    <a:pt x="1439" y="2903"/>
                  </a:cubicBezTo>
                  <a:cubicBezTo>
                    <a:pt x="1446" y="2891"/>
                    <a:pt x="1446" y="2891"/>
                    <a:pt x="1446" y="2891"/>
                  </a:cubicBezTo>
                  <a:cubicBezTo>
                    <a:pt x="1436" y="2881"/>
                    <a:pt x="1436" y="2881"/>
                    <a:pt x="1436" y="2881"/>
                  </a:cubicBezTo>
                  <a:cubicBezTo>
                    <a:pt x="1429" y="2869"/>
                    <a:pt x="1429" y="2869"/>
                    <a:pt x="1429" y="2869"/>
                  </a:cubicBezTo>
                  <a:cubicBezTo>
                    <a:pt x="1432" y="2854"/>
                    <a:pt x="1432" y="2854"/>
                    <a:pt x="1432" y="2854"/>
                  </a:cubicBezTo>
                  <a:lnTo>
                    <a:pt x="1429" y="2837"/>
                  </a:lnTo>
                  <a:close/>
                  <a:moveTo>
                    <a:pt x="694" y="60"/>
                  </a:moveTo>
                  <a:cubicBezTo>
                    <a:pt x="680" y="77"/>
                    <a:pt x="680" y="77"/>
                    <a:pt x="680" y="77"/>
                  </a:cubicBezTo>
                  <a:cubicBezTo>
                    <a:pt x="682" y="106"/>
                    <a:pt x="682" y="106"/>
                    <a:pt x="682" y="106"/>
                  </a:cubicBezTo>
                  <a:cubicBezTo>
                    <a:pt x="677" y="125"/>
                    <a:pt x="677" y="125"/>
                    <a:pt x="677" y="125"/>
                  </a:cubicBezTo>
                  <a:cubicBezTo>
                    <a:pt x="658" y="161"/>
                    <a:pt x="658" y="161"/>
                    <a:pt x="658" y="161"/>
                  </a:cubicBezTo>
                  <a:cubicBezTo>
                    <a:pt x="637" y="189"/>
                    <a:pt x="637" y="189"/>
                    <a:pt x="637" y="189"/>
                  </a:cubicBezTo>
                  <a:cubicBezTo>
                    <a:pt x="632" y="206"/>
                    <a:pt x="632" y="206"/>
                    <a:pt x="632" y="206"/>
                  </a:cubicBezTo>
                  <a:cubicBezTo>
                    <a:pt x="625" y="232"/>
                    <a:pt x="625" y="232"/>
                    <a:pt x="625" y="232"/>
                  </a:cubicBezTo>
                  <a:cubicBezTo>
                    <a:pt x="610" y="264"/>
                    <a:pt x="610" y="264"/>
                    <a:pt x="610" y="264"/>
                  </a:cubicBezTo>
                  <a:cubicBezTo>
                    <a:pt x="601" y="307"/>
                    <a:pt x="601" y="307"/>
                    <a:pt x="601" y="307"/>
                  </a:cubicBezTo>
                  <a:cubicBezTo>
                    <a:pt x="596" y="333"/>
                    <a:pt x="596" y="333"/>
                    <a:pt x="596" y="333"/>
                  </a:cubicBezTo>
                  <a:cubicBezTo>
                    <a:pt x="596" y="350"/>
                    <a:pt x="596" y="350"/>
                    <a:pt x="596" y="350"/>
                  </a:cubicBezTo>
                  <a:cubicBezTo>
                    <a:pt x="603" y="376"/>
                    <a:pt x="603" y="376"/>
                    <a:pt x="603" y="376"/>
                  </a:cubicBezTo>
                  <a:cubicBezTo>
                    <a:pt x="608" y="402"/>
                    <a:pt x="608" y="402"/>
                    <a:pt x="608" y="402"/>
                  </a:cubicBezTo>
                  <a:cubicBezTo>
                    <a:pt x="613" y="455"/>
                    <a:pt x="613" y="455"/>
                    <a:pt x="613" y="455"/>
                  </a:cubicBezTo>
                  <a:cubicBezTo>
                    <a:pt x="610" y="489"/>
                    <a:pt x="610" y="489"/>
                    <a:pt x="610" y="489"/>
                  </a:cubicBezTo>
                  <a:cubicBezTo>
                    <a:pt x="601" y="510"/>
                    <a:pt x="601" y="510"/>
                    <a:pt x="601" y="510"/>
                  </a:cubicBezTo>
                  <a:cubicBezTo>
                    <a:pt x="596" y="527"/>
                    <a:pt x="596" y="527"/>
                    <a:pt x="596" y="527"/>
                  </a:cubicBezTo>
                  <a:cubicBezTo>
                    <a:pt x="586" y="544"/>
                    <a:pt x="586" y="544"/>
                    <a:pt x="586" y="544"/>
                  </a:cubicBezTo>
                  <a:cubicBezTo>
                    <a:pt x="579" y="563"/>
                    <a:pt x="579" y="563"/>
                    <a:pt x="579" y="563"/>
                  </a:cubicBezTo>
                  <a:cubicBezTo>
                    <a:pt x="586" y="577"/>
                    <a:pt x="586" y="577"/>
                    <a:pt x="586" y="577"/>
                  </a:cubicBezTo>
                  <a:cubicBezTo>
                    <a:pt x="596" y="582"/>
                    <a:pt x="596" y="582"/>
                    <a:pt x="596" y="582"/>
                  </a:cubicBezTo>
                  <a:cubicBezTo>
                    <a:pt x="618" y="594"/>
                    <a:pt x="618" y="594"/>
                    <a:pt x="618" y="594"/>
                  </a:cubicBezTo>
                  <a:cubicBezTo>
                    <a:pt x="644" y="623"/>
                    <a:pt x="644" y="623"/>
                    <a:pt x="644" y="623"/>
                  </a:cubicBezTo>
                  <a:cubicBezTo>
                    <a:pt x="663" y="642"/>
                    <a:pt x="663" y="642"/>
                    <a:pt x="663" y="642"/>
                  </a:cubicBezTo>
                  <a:cubicBezTo>
                    <a:pt x="709" y="659"/>
                    <a:pt x="709" y="659"/>
                    <a:pt x="709" y="659"/>
                  </a:cubicBezTo>
                  <a:cubicBezTo>
                    <a:pt x="737" y="663"/>
                    <a:pt x="737" y="663"/>
                    <a:pt x="737" y="663"/>
                  </a:cubicBezTo>
                  <a:cubicBezTo>
                    <a:pt x="764" y="678"/>
                    <a:pt x="764" y="678"/>
                    <a:pt x="764" y="678"/>
                  </a:cubicBezTo>
                  <a:cubicBezTo>
                    <a:pt x="785" y="692"/>
                    <a:pt x="785" y="692"/>
                    <a:pt x="785" y="692"/>
                  </a:cubicBezTo>
                  <a:cubicBezTo>
                    <a:pt x="823" y="702"/>
                    <a:pt x="823" y="702"/>
                    <a:pt x="823" y="702"/>
                  </a:cubicBezTo>
                  <a:cubicBezTo>
                    <a:pt x="850" y="714"/>
                    <a:pt x="850" y="714"/>
                    <a:pt x="850" y="714"/>
                  </a:cubicBezTo>
                  <a:cubicBezTo>
                    <a:pt x="900" y="735"/>
                    <a:pt x="900" y="735"/>
                    <a:pt x="900" y="735"/>
                  </a:cubicBezTo>
                  <a:cubicBezTo>
                    <a:pt x="919" y="759"/>
                    <a:pt x="919" y="759"/>
                    <a:pt x="919" y="759"/>
                  </a:cubicBezTo>
                  <a:cubicBezTo>
                    <a:pt x="934" y="778"/>
                    <a:pt x="934" y="778"/>
                    <a:pt x="934" y="778"/>
                  </a:cubicBezTo>
                  <a:cubicBezTo>
                    <a:pt x="934" y="778"/>
                    <a:pt x="962" y="785"/>
                    <a:pt x="972" y="788"/>
                  </a:cubicBezTo>
                  <a:cubicBezTo>
                    <a:pt x="981" y="790"/>
                    <a:pt x="1001" y="793"/>
                    <a:pt x="1001" y="793"/>
                  </a:cubicBezTo>
                  <a:cubicBezTo>
                    <a:pt x="1025" y="800"/>
                    <a:pt x="1025" y="800"/>
                    <a:pt x="1025" y="800"/>
                  </a:cubicBezTo>
                  <a:cubicBezTo>
                    <a:pt x="1068" y="807"/>
                    <a:pt x="1068" y="807"/>
                    <a:pt x="1068" y="807"/>
                  </a:cubicBezTo>
                  <a:cubicBezTo>
                    <a:pt x="1084" y="817"/>
                    <a:pt x="1084" y="817"/>
                    <a:pt x="1084" y="817"/>
                  </a:cubicBezTo>
                  <a:cubicBezTo>
                    <a:pt x="1084" y="817"/>
                    <a:pt x="1087" y="831"/>
                    <a:pt x="1113" y="824"/>
                  </a:cubicBezTo>
                  <a:cubicBezTo>
                    <a:pt x="1139" y="817"/>
                    <a:pt x="1147" y="814"/>
                    <a:pt x="1147" y="814"/>
                  </a:cubicBezTo>
                  <a:cubicBezTo>
                    <a:pt x="1159" y="795"/>
                    <a:pt x="1159" y="795"/>
                    <a:pt x="1159" y="795"/>
                  </a:cubicBezTo>
                  <a:cubicBezTo>
                    <a:pt x="1180" y="771"/>
                    <a:pt x="1180" y="771"/>
                    <a:pt x="1180" y="771"/>
                  </a:cubicBezTo>
                  <a:cubicBezTo>
                    <a:pt x="1195" y="764"/>
                    <a:pt x="1195" y="764"/>
                    <a:pt x="1195" y="764"/>
                  </a:cubicBezTo>
                  <a:cubicBezTo>
                    <a:pt x="1202" y="745"/>
                    <a:pt x="1202" y="745"/>
                    <a:pt x="1202" y="745"/>
                  </a:cubicBezTo>
                  <a:cubicBezTo>
                    <a:pt x="1199" y="723"/>
                    <a:pt x="1199" y="723"/>
                    <a:pt x="1199" y="723"/>
                  </a:cubicBezTo>
                  <a:cubicBezTo>
                    <a:pt x="1197" y="716"/>
                    <a:pt x="1197" y="716"/>
                    <a:pt x="1197" y="716"/>
                  </a:cubicBezTo>
                  <a:cubicBezTo>
                    <a:pt x="1180" y="704"/>
                    <a:pt x="1180" y="704"/>
                    <a:pt x="1180" y="704"/>
                  </a:cubicBezTo>
                  <a:cubicBezTo>
                    <a:pt x="1173" y="690"/>
                    <a:pt x="1173" y="690"/>
                    <a:pt x="1173" y="690"/>
                  </a:cubicBezTo>
                  <a:cubicBezTo>
                    <a:pt x="1187" y="673"/>
                    <a:pt x="1187" y="673"/>
                    <a:pt x="1187" y="673"/>
                  </a:cubicBezTo>
                  <a:cubicBezTo>
                    <a:pt x="1195" y="661"/>
                    <a:pt x="1195" y="661"/>
                    <a:pt x="1195" y="661"/>
                  </a:cubicBezTo>
                  <a:cubicBezTo>
                    <a:pt x="1202" y="644"/>
                    <a:pt x="1202" y="644"/>
                    <a:pt x="1202" y="644"/>
                  </a:cubicBezTo>
                  <a:cubicBezTo>
                    <a:pt x="1209" y="637"/>
                    <a:pt x="1209" y="637"/>
                    <a:pt x="1209" y="637"/>
                  </a:cubicBezTo>
                  <a:cubicBezTo>
                    <a:pt x="1214" y="623"/>
                    <a:pt x="1214" y="623"/>
                    <a:pt x="1214" y="623"/>
                  </a:cubicBezTo>
                  <a:cubicBezTo>
                    <a:pt x="1218" y="620"/>
                    <a:pt x="1218" y="620"/>
                    <a:pt x="1218" y="620"/>
                  </a:cubicBezTo>
                  <a:cubicBezTo>
                    <a:pt x="1235" y="606"/>
                    <a:pt x="1235" y="606"/>
                    <a:pt x="1235" y="606"/>
                  </a:cubicBezTo>
                  <a:cubicBezTo>
                    <a:pt x="1233" y="582"/>
                    <a:pt x="1233" y="582"/>
                    <a:pt x="1233" y="582"/>
                  </a:cubicBezTo>
                  <a:cubicBezTo>
                    <a:pt x="1230" y="558"/>
                    <a:pt x="1230" y="558"/>
                    <a:pt x="1230" y="558"/>
                  </a:cubicBezTo>
                  <a:cubicBezTo>
                    <a:pt x="1230" y="534"/>
                    <a:pt x="1230" y="534"/>
                    <a:pt x="1230" y="534"/>
                  </a:cubicBezTo>
                  <a:cubicBezTo>
                    <a:pt x="1221" y="524"/>
                    <a:pt x="1221" y="524"/>
                    <a:pt x="1221" y="524"/>
                  </a:cubicBezTo>
                  <a:cubicBezTo>
                    <a:pt x="1233" y="503"/>
                    <a:pt x="1233" y="503"/>
                    <a:pt x="1233" y="503"/>
                  </a:cubicBezTo>
                  <a:cubicBezTo>
                    <a:pt x="1235" y="491"/>
                    <a:pt x="1235" y="491"/>
                    <a:pt x="1235" y="491"/>
                  </a:cubicBezTo>
                  <a:cubicBezTo>
                    <a:pt x="1240" y="481"/>
                    <a:pt x="1240" y="481"/>
                    <a:pt x="1240" y="481"/>
                  </a:cubicBezTo>
                  <a:cubicBezTo>
                    <a:pt x="1240" y="465"/>
                    <a:pt x="1240" y="465"/>
                    <a:pt x="1240" y="465"/>
                  </a:cubicBezTo>
                  <a:cubicBezTo>
                    <a:pt x="1233" y="457"/>
                    <a:pt x="1233" y="457"/>
                    <a:pt x="1233" y="457"/>
                  </a:cubicBezTo>
                  <a:cubicBezTo>
                    <a:pt x="1228" y="445"/>
                    <a:pt x="1228" y="445"/>
                    <a:pt x="1228" y="445"/>
                  </a:cubicBezTo>
                  <a:cubicBezTo>
                    <a:pt x="1216" y="441"/>
                    <a:pt x="1216" y="441"/>
                    <a:pt x="1216" y="441"/>
                  </a:cubicBezTo>
                  <a:cubicBezTo>
                    <a:pt x="1209" y="436"/>
                    <a:pt x="1209" y="436"/>
                    <a:pt x="1209" y="436"/>
                  </a:cubicBezTo>
                  <a:cubicBezTo>
                    <a:pt x="1192" y="429"/>
                    <a:pt x="1192" y="429"/>
                    <a:pt x="1192" y="429"/>
                  </a:cubicBezTo>
                  <a:cubicBezTo>
                    <a:pt x="1166" y="422"/>
                    <a:pt x="1166" y="422"/>
                    <a:pt x="1166" y="422"/>
                  </a:cubicBezTo>
                  <a:cubicBezTo>
                    <a:pt x="1151" y="410"/>
                    <a:pt x="1151" y="410"/>
                    <a:pt x="1151" y="410"/>
                  </a:cubicBezTo>
                  <a:cubicBezTo>
                    <a:pt x="1123" y="400"/>
                    <a:pt x="1123" y="400"/>
                    <a:pt x="1123" y="400"/>
                  </a:cubicBezTo>
                  <a:cubicBezTo>
                    <a:pt x="1096" y="381"/>
                    <a:pt x="1096" y="381"/>
                    <a:pt x="1096" y="381"/>
                  </a:cubicBezTo>
                  <a:cubicBezTo>
                    <a:pt x="1080" y="371"/>
                    <a:pt x="1080" y="371"/>
                    <a:pt x="1080" y="371"/>
                  </a:cubicBezTo>
                  <a:cubicBezTo>
                    <a:pt x="1046" y="354"/>
                    <a:pt x="1046" y="354"/>
                    <a:pt x="1046" y="354"/>
                  </a:cubicBezTo>
                  <a:cubicBezTo>
                    <a:pt x="1029" y="331"/>
                    <a:pt x="1029" y="331"/>
                    <a:pt x="1029" y="331"/>
                  </a:cubicBezTo>
                  <a:cubicBezTo>
                    <a:pt x="1003" y="314"/>
                    <a:pt x="1003" y="314"/>
                    <a:pt x="1003" y="314"/>
                  </a:cubicBezTo>
                  <a:cubicBezTo>
                    <a:pt x="991" y="295"/>
                    <a:pt x="991" y="295"/>
                    <a:pt x="991" y="295"/>
                  </a:cubicBezTo>
                  <a:cubicBezTo>
                    <a:pt x="991" y="271"/>
                    <a:pt x="991" y="271"/>
                    <a:pt x="991" y="271"/>
                  </a:cubicBezTo>
                  <a:cubicBezTo>
                    <a:pt x="984" y="268"/>
                    <a:pt x="984" y="268"/>
                    <a:pt x="984" y="268"/>
                  </a:cubicBezTo>
                  <a:cubicBezTo>
                    <a:pt x="972" y="259"/>
                    <a:pt x="972" y="259"/>
                    <a:pt x="972" y="259"/>
                  </a:cubicBezTo>
                  <a:cubicBezTo>
                    <a:pt x="960" y="266"/>
                    <a:pt x="960" y="266"/>
                    <a:pt x="960" y="266"/>
                  </a:cubicBezTo>
                  <a:cubicBezTo>
                    <a:pt x="946" y="271"/>
                    <a:pt x="946" y="271"/>
                    <a:pt x="946" y="271"/>
                  </a:cubicBezTo>
                  <a:cubicBezTo>
                    <a:pt x="946" y="271"/>
                    <a:pt x="950" y="271"/>
                    <a:pt x="938" y="268"/>
                  </a:cubicBezTo>
                  <a:cubicBezTo>
                    <a:pt x="926" y="266"/>
                    <a:pt x="914" y="252"/>
                    <a:pt x="914" y="252"/>
                  </a:cubicBezTo>
                  <a:cubicBezTo>
                    <a:pt x="893" y="247"/>
                    <a:pt x="893" y="247"/>
                    <a:pt x="893" y="247"/>
                  </a:cubicBezTo>
                  <a:cubicBezTo>
                    <a:pt x="883" y="237"/>
                    <a:pt x="883" y="237"/>
                    <a:pt x="883" y="237"/>
                  </a:cubicBezTo>
                  <a:cubicBezTo>
                    <a:pt x="850" y="218"/>
                    <a:pt x="850" y="218"/>
                    <a:pt x="850" y="218"/>
                  </a:cubicBezTo>
                  <a:cubicBezTo>
                    <a:pt x="835" y="201"/>
                    <a:pt x="835" y="201"/>
                    <a:pt x="835" y="201"/>
                  </a:cubicBezTo>
                  <a:cubicBezTo>
                    <a:pt x="800" y="180"/>
                    <a:pt x="800" y="180"/>
                    <a:pt x="800" y="180"/>
                  </a:cubicBezTo>
                  <a:cubicBezTo>
                    <a:pt x="780" y="165"/>
                    <a:pt x="780" y="165"/>
                    <a:pt x="780" y="165"/>
                  </a:cubicBezTo>
                  <a:cubicBezTo>
                    <a:pt x="773" y="149"/>
                    <a:pt x="773" y="149"/>
                    <a:pt x="773" y="149"/>
                  </a:cubicBezTo>
                  <a:cubicBezTo>
                    <a:pt x="752" y="115"/>
                    <a:pt x="752" y="115"/>
                    <a:pt x="752" y="115"/>
                  </a:cubicBezTo>
                  <a:cubicBezTo>
                    <a:pt x="730" y="91"/>
                    <a:pt x="730" y="91"/>
                    <a:pt x="730" y="91"/>
                  </a:cubicBezTo>
                  <a:cubicBezTo>
                    <a:pt x="716" y="77"/>
                    <a:pt x="716" y="77"/>
                    <a:pt x="716" y="77"/>
                  </a:cubicBezTo>
                  <a:cubicBezTo>
                    <a:pt x="711" y="58"/>
                    <a:pt x="711" y="58"/>
                    <a:pt x="711" y="58"/>
                  </a:cubicBezTo>
                  <a:lnTo>
                    <a:pt x="694" y="60"/>
                  </a:lnTo>
                  <a:close/>
                  <a:moveTo>
                    <a:pt x="1283" y="12"/>
                  </a:moveTo>
                  <a:cubicBezTo>
                    <a:pt x="1297" y="10"/>
                    <a:pt x="1297" y="10"/>
                    <a:pt x="1297" y="10"/>
                  </a:cubicBezTo>
                  <a:cubicBezTo>
                    <a:pt x="1297" y="0"/>
                    <a:pt x="1297" y="0"/>
                    <a:pt x="1297" y="0"/>
                  </a:cubicBezTo>
                  <a:cubicBezTo>
                    <a:pt x="1283" y="0"/>
                    <a:pt x="1283" y="0"/>
                    <a:pt x="1283" y="0"/>
                  </a:cubicBezTo>
                  <a:lnTo>
                    <a:pt x="1283" y="12"/>
                  </a:lnTo>
                  <a:close/>
                </a:path>
              </a:pathLst>
            </a:custGeom>
            <a:solidFill>
              <a:srgbClr val="7F7F7F"/>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0" name="Freeform 98">
              <a:extLst>
                <a:ext uri="{FF2B5EF4-FFF2-40B4-BE49-F238E27FC236}">
                  <a16:creationId xmlns:a16="http://schemas.microsoft.com/office/drawing/2014/main" id="{5FB5A6B2-7EA9-421C-8F8B-6E82B10F389A}"/>
                </a:ext>
              </a:extLst>
            </p:cNvPr>
            <p:cNvSpPr>
              <a:spLocks noEditPoints="1"/>
            </p:cNvSpPr>
            <p:nvPr/>
          </p:nvSpPr>
          <p:spPr bwMode="auto">
            <a:xfrm>
              <a:off x="3157" y="1964"/>
              <a:ext cx="1039" cy="1635"/>
            </a:xfrm>
            <a:custGeom>
              <a:avLst/>
              <a:gdLst>
                <a:gd name="T0" fmla="*/ 869 w 2292"/>
                <a:gd name="T1" fmla="*/ 414 h 3601"/>
                <a:gd name="T2" fmla="*/ 592 w 2292"/>
                <a:gd name="T3" fmla="*/ 674 h 3601"/>
                <a:gd name="T4" fmla="*/ 86 w 2292"/>
                <a:gd name="T5" fmla="*/ 615 h 3601"/>
                <a:gd name="T6" fmla="*/ 195 w 2292"/>
                <a:gd name="T7" fmla="*/ 807 h 3601"/>
                <a:gd name="T8" fmla="*/ 346 w 2292"/>
                <a:gd name="T9" fmla="*/ 1135 h 3601"/>
                <a:gd name="T10" fmla="*/ 438 w 2292"/>
                <a:gd name="T11" fmla="*/ 1381 h 3601"/>
                <a:gd name="T12" fmla="*/ 315 w 2292"/>
                <a:gd name="T13" fmla="*/ 1631 h 3601"/>
                <a:gd name="T14" fmla="*/ 462 w 2292"/>
                <a:gd name="T15" fmla="*/ 1761 h 3601"/>
                <a:gd name="T16" fmla="*/ 544 w 2292"/>
                <a:gd name="T17" fmla="*/ 2011 h 3601"/>
                <a:gd name="T18" fmla="*/ 746 w 2292"/>
                <a:gd name="T19" fmla="*/ 2031 h 3601"/>
                <a:gd name="T20" fmla="*/ 1050 w 2292"/>
                <a:gd name="T21" fmla="*/ 2035 h 3601"/>
                <a:gd name="T22" fmla="*/ 1218 w 2292"/>
                <a:gd name="T23" fmla="*/ 2189 h 3601"/>
                <a:gd name="T24" fmla="*/ 1280 w 2292"/>
                <a:gd name="T25" fmla="*/ 2401 h 3601"/>
                <a:gd name="T26" fmla="*/ 1327 w 2292"/>
                <a:gd name="T27" fmla="*/ 2503 h 3601"/>
                <a:gd name="T28" fmla="*/ 1741 w 2292"/>
                <a:gd name="T29" fmla="*/ 2517 h 3601"/>
                <a:gd name="T30" fmla="*/ 1762 w 2292"/>
                <a:gd name="T31" fmla="*/ 2236 h 3601"/>
                <a:gd name="T32" fmla="*/ 1622 w 2292"/>
                <a:gd name="T33" fmla="*/ 2093 h 3601"/>
                <a:gd name="T34" fmla="*/ 1854 w 2292"/>
                <a:gd name="T35" fmla="*/ 1918 h 3601"/>
                <a:gd name="T36" fmla="*/ 2087 w 2292"/>
                <a:gd name="T37" fmla="*/ 1593 h 3601"/>
                <a:gd name="T38" fmla="*/ 2046 w 2292"/>
                <a:gd name="T39" fmla="*/ 1090 h 3601"/>
                <a:gd name="T40" fmla="*/ 1893 w 2292"/>
                <a:gd name="T41" fmla="*/ 763 h 3601"/>
                <a:gd name="T42" fmla="*/ 1669 w 2292"/>
                <a:gd name="T43" fmla="*/ 841 h 3601"/>
                <a:gd name="T44" fmla="*/ 1570 w 2292"/>
                <a:gd name="T45" fmla="*/ 786 h 3601"/>
                <a:gd name="T46" fmla="*/ 1362 w 2292"/>
                <a:gd name="T47" fmla="*/ 769 h 3601"/>
                <a:gd name="T48" fmla="*/ 1115 w 2292"/>
                <a:gd name="T49" fmla="*/ 704 h 3601"/>
                <a:gd name="T50" fmla="*/ 1061 w 2292"/>
                <a:gd name="T51" fmla="*/ 588 h 3601"/>
                <a:gd name="T52" fmla="*/ 1269 w 2292"/>
                <a:gd name="T53" fmla="*/ 280 h 3601"/>
                <a:gd name="T54" fmla="*/ 951 w 2292"/>
                <a:gd name="T55" fmla="*/ 157 h 3601"/>
                <a:gd name="T56" fmla="*/ 442 w 2292"/>
                <a:gd name="T57" fmla="*/ 3221 h 3601"/>
                <a:gd name="T58" fmla="*/ 897 w 2292"/>
                <a:gd name="T59" fmla="*/ 3321 h 3601"/>
                <a:gd name="T60" fmla="*/ 1242 w 2292"/>
                <a:gd name="T61" fmla="*/ 3365 h 3601"/>
                <a:gd name="T62" fmla="*/ 1276 w 2292"/>
                <a:gd name="T63" fmla="*/ 3173 h 3601"/>
                <a:gd name="T64" fmla="*/ 982 w 2292"/>
                <a:gd name="T65" fmla="*/ 2760 h 3601"/>
                <a:gd name="T66" fmla="*/ 876 w 2292"/>
                <a:gd name="T67" fmla="*/ 2920 h 3601"/>
                <a:gd name="T68" fmla="*/ 462 w 2292"/>
                <a:gd name="T69" fmla="*/ 2582 h 3601"/>
                <a:gd name="T70" fmla="*/ 103 w 2292"/>
                <a:gd name="T71" fmla="*/ 2688 h 3601"/>
                <a:gd name="T72" fmla="*/ 182 w 2292"/>
                <a:gd name="T73" fmla="*/ 2917 h 3601"/>
                <a:gd name="T74" fmla="*/ 0 w 2292"/>
                <a:gd name="T75" fmla="*/ 2862 h 3601"/>
                <a:gd name="T76" fmla="*/ 1153 w 2292"/>
                <a:gd name="T77" fmla="*/ 2828 h 3601"/>
                <a:gd name="T78" fmla="*/ 1345 w 2292"/>
                <a:gd name="T79" fmla="*/ 3232 h 3601"/>
                <a:gd name="T80" fmla="*/ 1420 w 2292"/>
                <a:gd name="T81" fmla="*/ 3451 h 3601"/>
                <a:gd name="T82" fmla="*/ 1683 w 2292"/>
                <a:gd name="T83" fmla="*/ 2859 h 3601"/>
                <a:gd name="T84" fmla="*/ 1365 w 2292"/>
                <a:gd name="T85" fmla="*/ 2712 h 3601"/>
                <a:gd name="T86" fmla="*/ 1215 w 2292"/>
                <a:gd name="T87" fmla="*/ 2643 h 3601"/>
                <a:gd name="T88" fmla="*/ 2247 w 2292"/>
                <a:gd name="T89" fmla="*/ 2548 h 3601"/>
                <a:gd name="T90" fmla="*/ 1899 w 2292"/>
                <a:gd name="T91" fmla="*/ 2479 h 3601"/>
                <a:gd name="T92" fmla="*/ 1922 w 2292"/>
                <a:gd name="T93" fmla="*/ 2637 h 3601"/>
                <a:gd name="T94" fmla="*/ 1683 w 2292"/>
                <a:gd name="T95" fmla="*/ 2626 h 3601"/>
                <a:gd name="T96" fmla="*/ 1782 w 2292"/>
                <a:gd name="T97" fmla="*/ 2831 h 3601"/>
                <a:gd name="T98" fmla="*/ 602 w 2292"/>
                <a:gd name="T99" fmla="*/ 2418 h 3601"/>
                <a:gd name="T100" fmla="*/ 760 w 2292"/>
                <a:gd name="T101" fmla="*/ 2602 h 3601"/>
                <a:gd name="T102" fmla="*/ 773 w 2292"/>
                <a:gd name="T103" fmla="*/ 2702 h 3601"/>
                <a:gd name="T104" fmla="*/ 845 w 2292"/>
                <a:gd name="T105" fmla="*/ 2616 h 3601"/>
                <a:gd name="T106" fmla="*/ 1478 w 2292"/>
                <a:gd name="T107" fmla="*/ 2654 h 3601"/>
                <a:gd name="T108" fmla="*/ 1485 w 2292"/>
                <a:gd name="T109" fmla="*/ 2640 h 3601"/>
                <a:gd name="T110" fmla="*/ 1635 w 2292"/>
                <a:gd name="T111" fmla="*/ 2640 h 3601"/>
                <a:gd name="T112" fmla="*/ 1057 w 2292"/>
                <a:gd name="T113" fmla="*/ 2088 h 3601"/>
                <a:gd name="T114" fmla="*/ 409 w 2292"/>
                <a:gd name="T115" fmla="*/ 2016 h 3601"/>
                <a:gd name="T116" fmla="*/ 325 w 2292"/>
                <a:gd name="T117" fmla="*/ 2103 h 3601"/>
                <a:gd name="T118" fmla="*/ 85 w 2292"/>
                <a:gd name="T119" fmla="*/ 1624 h 3601"/>
                <a:gd name="T120" fmla="*/ 477 w 2292"/>
                <a:gd name="T121" fmla="*/ 323 h 3601"/>
                <a:gd name="T122" fmla="*/ 627 w 2292"/>
                <a:gd name="T123" fmla="*/ 572 h 3601"/>
                <a:gd name="T124" fmla="*/ 1323 w 2292"/>
                <a:gd name="T125" fmla="*/ 662 h 3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2" h="3601">
                  <a:moveTo>
                    <a:pt x="620" y="0"/>
                  </a:moveTo>
                  <a:cubicBezTo>
                    <a:pt x="609" y="7"/>
                    <a:pt x="609" y="7"/>
                    <a:pt x="609" y="7"/>
                  </a:cubicBezTo>
                  <a:cubicBezTo>
                    <a:pt x="616" y="10"/>
                    <a:pt x="616" y="10"/>
                    <a:pt x="616" y="10"/>
                  </a:cubicBezTo>
                  <a:cubicBezTo>
                    <a:pt x="626" y="20"/>
                    <a:pt x="626" y="20"/>
                    <a:pt x="626" y="20"/>
                  </a:cubicBezTo>
                  <a:cubicBezTo>
                    <a:pt x="626" y="55"/>
                    <a:pt x="626" y="55"/>
                    <a:pt x="626" y="55"/>
                  </a:cubicBezTo>
                  <a:cubicBezTo>
                    <a:pt x="630" y="75"/>
                    <a:pt x="630" y="75"/>
                    <a:pt x="630" y="75"/>
                  </a:cubicBezTo>
                  <a:cubicBezTo>
                    <a:pt x="643" y="82"/>
                    <a:pt x="643" y="82"/>
                    <a:pt x="643" y="82"/>
                  </a:cubicBezTo>
                  <a:cubicBezTo>
                    <a:pt x="660" y="96"/>
                    <a:pt x="660" y="96"/>
                    <a:pt x="660" y="96"/>
                  </a:cubicBezTo>
                  <a:cubicBezTo>
                    <a:pt x="660" y="96"/>
                    <a:pt x="678" y="102"/>
                    <a:pt x="691" y="102"/>
                  </a:cubicBezTo>
                  <a:cubicBezTo>
                    <a:pt x="705" y="102"/>
                    <a:pt x="705" y="109"/>
                    <a:pt x="705" y="109"/>
                  </a:cubicBezTo>
                  <a:cubicBezTo>
                    <a:pt x="715" y="116"/>
                    <a:pt x="715" y="116"/>
                    <a:pt x="715" y="116"/>
                  </a:cubicBezTo>
                  <a:cubicBezTo>
                    <a:pt x="753" y="143"/>
                    <a:pt x="753" y="143"/>
                    <a:pt x="753" y="143"/>
                  </a:cubicBezTo>
                  <a:cubicBezTo>
                    <a:pt x="770" y="147"/>
                    <a:pt x="770" y="147"/>
                    <a:pt x="770" y="147"/>
                  </a:cubicBezTo>
                  <a:cubicBezTo>
                    <a:pt x="818" y="161"/>
                    <a:pt x="818" y="161"/>
                    <a:pt x="818" y="161"/>
                  </a:cubicBezTo>
                  <a:cubicBezTo>
                    <a:pt x="886" y="167"/>
                    <a:pt x="886" y="167"/>
                    <a:pt x="886" y="167"/>
                  </a:cubicBezTo>
                  <a:cubicBezTo>
                    <a:pt x="914" y="191"/>
                    <a:pt x="914" y="191"/>
                    <a:pt x="914" y="191"/>
                  </a:cubicBezTo>
                  <a:cubicBezTo>
                    <a:pt x="934" y="208"/>
                    <a:pt x="934" y="208"/>
                    <a:pt x="934" y="208"/>
                  </a:cubicBezTo>
                  <a:cubicBezTo>
                    <a:pt x="955" y="246"/>
                    <a:pt x="955" y="246"/>
                    <a:pt x="955" y="246"/>
                  </a:cubicBezTo>
                  <a:cubicBezTo>
                    <a:pt x="941" y="308"/>
                    <a:pt x="941" y="308"/>
                    <a:pt x="941" y="308"/>
                  </a:cubicBezTo>
                  <a:cubicBezTo>
                    <a:pt x="938" y="342"/>
                    <a:pt x="938" y="342"/>
                    <a:pt x="938" y="342"/>
                  </a:cubicBezTo>
                  <a:cubicBezTo>
                    <a:pt x="927" y="373"/>
                    <a:pt x="927" y="373"/>
                    <a:pt x="927" y="373"/>
                  </a:cubicBezTo>
                  <a:cubicBezTo>
                    <a:pt x="917" y="393"/>
                    <a:pt x="917" y="393"/>
                    <a:pt x="917" y="393"/>
                  </a:cubicBezTo>
                  <a:cubicBezTo>
                    <a:pt x="903" y="414"/>
                    <a:pt x="903" y="414"/>
                    <a:pt x="903" y="414"/>
                  </a:cubicBezTo>
                  <a:cubicBezTo>
                    <a:pt x="869" y="414"/>
                    <a:pt x="869" y="414"/>
                    <a:pt x="869" y="414"/>
                  </a:cubicBezTo>
                  <a:cubicBezTo>
                    <a:pt x="835" y="407"/>
                    <a:pt x="835" y="407"/>
                    <a:pt x="835" y="407"/>
                  </a:cubicBezTo>
                  <a:cubicBezTo>
                    <a:pt x="808" y="417"/>
                    <a:pt x="808" y="417"/>
                    <a:pt x="808" y="417"/>
                  </a:cubicBezTo>
                  <a:cubicBezTo>
                    <a:pt x="787" y="434"/>
                    <a:pt x="787" y="434"/>
                    <a:pt x="787" y="434"/>
                  </a:cubicBezTo>
                  <a:cubicBezTo>
                    <a:pt x="760" y="438"/>
                    <a:pt x="760" y="438"/>
                    <a:pt x="760" y="438"/>
                  </a:cubicBezTo>
                  <a:cubicBezTo>
                    <a:pt x="743" y="431"/>
                    <a:pt x="743" y="431"/>
                    <a:pt x="743" y="431"/>
                  </a:cubicBezTo>
                  <a:cubicBezTo>
                    <a:pt x="726" y="403"/>
                    <a:pt x="726" y="403"/>
                    <a:pt x="726" y="403"/>
                  </a:cubicBezTo>
                  <a:cubicBezTo>
                    <a:pt x="705" y="400"/>
                    <a:pt x="705" y="400"/>
                    <a:pt x="705" y="400"/>
                  </a:cubicBezTo>
                  <a:cubicBezTo>
                    <a:pt x="702" y="414"/>
                    <a:pt x="702" y="414"/>
                    <a:pt x="702" y="414"/>
                  </a:cubicBezTo>
                  <a:cubicBezTo>
                    <a:pt x="705" y="438"/>
                    <a:pt x="705" y="438"/>
                    <a:pt x="705" y="438"/>
                  </a:cubicBezTo>
                  <a:cubicBezTo>
                    <a:pt x="729" y="448"/>
                    <a:pt x="729" y="448"/>
                    <a:pt x="729" y="448"/>
                  </a:cubicBezTo>
                  <a:cubicBezTo>
                    <a:pt x="739" y="458"/>
                    <a:pt x="739" y="458"/>
                    <a:pt x="739" y="458"/>
                  </a:cubicBezTo>
                  <a:cubicBezTo>
                    <a:pt x="739" y="485"/>
                    <a:pt x="739" y="485"/>
                    <a:pt x="739" y="485"/>
                  </a:cubicBezTo>
                  <a:cubicBezTo>
                    <a:pt x="736" y="520"/>
                    <a:pt x="736" y="520"/>
                    <a:pt x="736" y="520"/>
                  </a:cubicBezTo>
                  <a:cubicBezTo>
                    <a:pt x="729" y="561"/>
                    <a:pt x="729" y="561"/>
                    <a:pt x="729" y="561"/>
                  </a:cubicBezTo>
                  <a:cubicBezTo>
                    <a:pt x="719" y="591"/>
                    <a:pt x="719" y="591"/>
                    <a:pt x="719" y="591"/>
                  </a:cubicBezTo>
                  <a:cubicBezTo>
                    <a:pt x="691" y="612"/>
                    <a:pt x="691" y="612"/>
                    <a:pt x="691" y="612"/>
                  </a:cubicBezTo>
                  <a:cubicBezTo>
                    <a:pt x="674" y="619"/>
                    <a:pt x="674" y="619"/>
                    <a:pt x="674" y="619"/>
                  </a:cubicBezTo>
                  <a:cubicBezTo>
                    <a:pt x="660" y="619"/>
                    <a:pt x="660" y="619"/>
                    <a:pt x="660" y="619"/>
                  </a:cubicBezTo>
                  <a:cubicBezTo>
                    <a:pt x="650" y="633"/>
                    <a:pt x="650" y="633"/>
                    <a:pt x="650" y="633"/>
                  </a:cubicBezTo>
                  <a:cubicBezTo>
                    <a:pt x="630" y="646"/>
                    <a:pt x="630" y="646"/>
                    <a:pt x="630" y="646"/>
                  </a:cubicBezTo>
                  <a:cubicBezTo>
                    <a:pt x="623" y="619"/>
                    <a:pt x="623" y="619"/>
                    <a:pt x="623" y="619"/>
                  </a:cubicBezTo>
                  <a:cubicBezTo>
                    <a:pt x="599" y="615"/>
                    <a:pt x="599" y="615"/>
                    <a:pt x="599" y="615"/>
                  </a:cubicBezTo>
                  <a:cubicBezTo>
                    <a:pt x="602" y="643"/>
                    <a:pt x="602" y="643"/>
                    <a:pt x="602" y="643"/>
                  </a:cubicBezTo>
                  <a:cubicBezTo>
                    <a:pt x="592" y="674"/>
                    <a:pt x="592" y="674"/>
                    <a:pt x="592" y="674"/>
                  </a:cubicBezTo>
                  <a:cubicBezTo>
                    <a:pt x="558" y="684"/>
                    <a:pt x="558" y="684"/>
                    <a:pt x="558" y="684"/>
                  </a:cubicBezTo>
                  <a:cubicBezTo>
                    <a:pt x="541" y="670"/>
                    <a:pt x="541" y="670"/>
                    <a:pt x="541" y="670"/>
                  </a:cubicBezTo>
                  <a:cubicBezTo>
                    <a:pt x="531" y="656"/>
                    <a:pt x="531" y="656"/>
                    <a:pt x="531" y="656"/>
                  </a:cubicBezTo>
                  <a:cubicBezTo>
                    <a:pt x="524" y="643"/>
                    <a:pt x="524" y="643"/>
                    <a:pt x="524" y="643"/>
                  </a:cubicBezTo>
                  <a:cubicBezTo>
                    <a:pt x="517" y="629"/>
                    <a:pt x="517" y="629"/>
                    <a:pt x="517" y="629"/>
                  </a:cubicBezTo>
                  <a:cubicBezTo>
                    <a:pt x="510" y="643"/>
                    <a:pt x="510" y="643"/>
                    <a:pt x="510" y="643"/>
                  </a:cubicBezTo>
                  <a:cubicBezTo>
                    <a:pt x="507" y="667"/>
                    <a:pt x="507" y="667"/>
                    <a:pt x="507" y="667"/>
                  </a:cubicBezTo>
                  <a:cubicBezTo>
                    <a:pt x="486" y="674"/>
                    <a:pt x="486" y="674"/>
                    <a:pt x="486" y="674"/>
                  </a:cubicBezTo>
                  <a:cubicBezTo>
                    <a:pt x="466" y="663"/>
                    <a:pt x="466" y="663"/>
                    <a:pt x="466" y="663"/>
                  </a:cubicBezTo>
                  <a:cubicBezTo>
                    <a:pt x="455" y="650"/>
                    <a:pt x="455" y="650"/>
                    <a:pt x="455" y="650"/>
                  </a:cubicBezTo>
                  <a:cubicBezTo>
                    <a:pt x="459" y="633"/>
                    <a:pt x="459" y="633"/>
                    <a:pt x="459" y="633"/>
                  </a:cubicBezTo>
                  <a:cubicBezTo>
                    <a:pt x="445" y="619"/>
                    <a:pt x="445" y="619"/>
                    <a:pt x="445" y="619"/>
                  </a:cubicBezTo>
                  <a:cubicBezTo>
                    <a:pt x="421" y="609"/>
                    <a:pt x="421" y="609"/>
                    <a:pt x="421" y="609"/>
                  </a:cubicBezTo>
                  <a:cubicBezTo>
                    <a:pt x="377" y="619"/>
                    <a:pt x="377" y="619"/>
                    <a:pt x="377" y="619"/>
                  </a:cubicBezTo>
                  <a:cubicBezTo>
                    <a:pt x="353" y="639"/>
                    <a:pt x="353" y="639"/>
                    <a:pt x="353" y="639"/>
                  </a:cubicBezTo>
                  <a:cubicBezTo>
                    <a:pt x="308" y="656"/>
                    <a:pt x="308" y="656"/>
                    <a:pt x="308" y="656"/>
                  </a:cubicBezTo>
                  <a:cubicBezTo>
                    <a:pt x="278" y="660"/>
                    <a:pt x="278" y="660"/>
                    <a:pt x="278" y="660"/>
                  </a:cubicBezTo>
                  <a:cubicBezTo>
                    <a:pt x="254" y="653"/>
                    <a:pt x="254" y="653"/>
                    <a:pt x="254" y="653"/>
                  </a:cubicBezTo>
                  <a:cubicBezTo>
                    <a:pt x="223" y="639"/>
                    <a:pt x="223" y="639"/>
                    <a:pt x="223" y="639"/>
                  </a:cubicBezTo>
                  <a:cubicBezTo>
                    <a:pt x="206" y="622"/>
                    <a:pt x="206" y="622"/>
                    <a:pt x="206" y="622"/>
                  </a:cubicBezTo>
                  <a:cubicBezTo>
                    <a:pt x="158" y="609"/>
                    <a:pt x="158" y="609"/>
                    <a:pt x="158" y="609"/>
                  </a:cubicBezTo>
                  <a:cubicBezTo>
                    <a:pt x="127" y="602"/>
                    <a:pt x="127" y="602"/>
                    <a:pt x="127" y="602"/>
                  </a:cubicBezTo>
                  <a:cubicBezTo>
                    <a:pt x="96" y="605"/>
                    <a:pt x="96" y="605"/>
                    <a:pt x="96" y="605"/>
                  </a:cubicBezTo>
                  <a:cubicBezTo>
                    <a:pt x="86" y="615"/>
                    <a:pt x="86" y="615"/>
                    <a:pt x="86" y="615"/>
                  </a:cubicBezTo>
                  <a:cubicBezTo>
                    <a:pt x="59" y="612"/>
                    <a:pt x="59" y="612"/>
                    <a:pt x="59" y="612"/>
                  </a:cubicBezTo>
                  <a:cubicBezTo>
                    <a:pt x="35" y="615"/>
                    <a:pt x="35" y="615"/>
                    <a:pt x="35" y="615"/>
                  </a:cubicBezTo>
                  <a:cubicBezTo>
                    <a:pt x="21" y="619"/>
                    <a:pt x="21" y="619"/>
                    <a:pt x="21" y="619"/>
                  </a:cubicBezTo>
                  <a:cubicBezTo>
                    <a:pt x="21" y="622"/>
                    <a:pt x="21" y="622"/>
                    <a:pt x="21" y="622"/>
                  </a:cubicBezTo>
                  <a:cubicBezTo>
                    <a:pt x="31" y="633"/>
                    <a:pt x="31" y="633"/>
                    <a:pt x="31" y="633"/>
                  </a:cubicBezTo>
                  <a:cubicBezTo>
                    <a:pt x="42" y="639"/>
                    <a:pt x="42" y="639"/>
                    <a:pt x="42" y="639"/>
                  </a:cubicBezTo>
                  <a:cubicBezTo>
                    <a:pt x="52" y="650"/>
                    <a:pt x="52" y="650"/>
                    <a:pt x="52" y="650"/>
                  </a:cubicBezTo>
                  <a:cubicBezTo>
                    <a:pt x="62" y="660"/>
                    <a:pt x="62" y="660"/>
                    <a:pt x="62" y="660"/>
                  </a:cubicBezTo>
                  <a:cubicBezTo>
                    <a:pt x="113" y="663"/>
                    <a:pt x="113" y="663"/>
                    <a:pt x="113" y="663"/>
                  </a:cubicBezTo>
                  <a:cubicBezTo>
                    <a:pt x="161" y="667"/>
                    <a:pt x="161" y="667"/>
                    <a:pt x="161" y="667"/>
                  </a:cubicBezTo>
                  <a:cubicBezTo>
                    <a:pt x="189" y="680"/>
                    <a:pt x="189" y="680"/>
                    <a:pt x="189" y="680"/>
                  </a:cubicBezTo>
                  <a:cubicBezTo>
                    <a:pt x="206" y="694"/>
                    <a:pt x="206" y="694"/>
                    <a:pt x="206" y="694"/>
                  </a:cubicBezTo>
                  <a:cubicBezTo>
                    <a:pt x="226" y="728"/>
                    <a:pt x="226" y="728"/>
                    <a:pt x="226" y="728"/>
                  </a:cubicBezTo>
                  <a:cubicBezTo>
                    <a:pt x="247" y="766"/>
                    <a:pt x="247" y="766"/>
                    <a:pt x="247" y="766"/>
                  </a:cubicBezTo>
                  <a:cubicBezTo>
                    <a:pt x="278" y="786"/>
                    <a:pt x="278" y="786"/>
                    <a:pt x="278" y="786"/>
                  </a:cubicBezTo>
                  <a:cubicBezTo>
                    <a:pt x="312" y="800"/>
                    <a:pt x="312" y="800"/>
                    <a:pt x="312" y="800"/>
                  </a:cubicBezTo>
                  <a:cubicBezTo>
                    <a:pt x="322" y="803"/>
                    <a:pt x="322" y="803"/>
                    <a:pt x="322" y="803"/>
                  </a:cubicBezTo>
                  <a:cubicBezTo>
                    <a:pt x="329" y="814"/>
                    <a:pt x="329" y="814"/>
                    <a:pt x="329" y="814"/>
                  </a:cubicBezTo>
                  <a:cubicBezTo>
                    <a:pt x="315" y="824"/>
                    <a:pt x="315" y="824"/>
                    <a:pt x="315" y="824"/>
                  </a:cubicBezTo>
                  <a:cubicBezTo>
                    <a:pt x="298" y="827"/>
                    <a:pt x="298" y="827"/>
                    <a:pt x="298" y="827"/>
                  </a:cubicBezTo>
                  <a:cubicBezTo>
                    <a:pt x="278" y="831"/>
                    <a:pt x="278" y="831"/>
                    <a:pt x="278" y="831"/>
                  </a:cubicBezTo>
                  <a:cubicBezTo>
                    <a:pt x="247" y="821"/>
                    <a:pt x="247" y="821"/>
                    <a:pt x="247" y="821"/>
                  </a:cubicBezTo>
                  <a:cubicBezTo>
                    <a:pt x="226" y="814"/>
                    <a:pt x="226" y="814"/>
                    <a:pt x="226" y="814"/>
                  </a:cubicBezTo>
                  <a:cubicBezTo>
                    <a:pt x="195" y="807"/>
                    <a:pt x="195" y="807"/>
                    <a:pt x="195" y="807"/>
                  </a:cubicBezTo>
                  <a:cubicBezTo>
                    <a:pt x="165" y="803"/>
                    <a:pt x="165" y="803"/>
                    <a:pt x="165" y="803"/>
                  </a:cubicBezTo>
                  <a:cubicBezTo>
                    <a:pt x="144" y="800"/>
                    <a:pt x="144" y="800"/>
                    <a:pt x="144" y="800"/>
                  </a:cubicBezTo>
                  <a:cubicBezTo>
                    <a:pt x="124" y="793"/>
                    <a:pt x="124" y="793"/>
                    <a:pt x="124" y="793"/>
                  </a:cubicBezTo>
                  <a:cubicBezTo>
                    <a:pt x="103" y="790"/>
                    <a:pt x="103" y="790"/>
                    <a:pt x="103" y="790"/>
                  </a:cubicBezTo>
                  <a:cubicBezTo>
                    <a:pt x="93" y="797"/>
                    <a:pt x="93" y="797"/>
                    <a:pt x="93" y="797"/>
                  </a:cubicBezTo>
                  <a:cubicBezTo>
                    <a:pt x="93" y="810"/>
                    <a:pt x="93" y="810"/>
                    <a:pt x="93" y="810"/>
                  </a:cubicBezTo>
                  <a:cubicBezTo>
                    <a:pt x="107" y="831"/>
                    <a:pt x="107" y="831"/>
                    <a:pt x="107" y="831"/>
                  </a:cubicBezTo>
                  <a:cubicBezTo>
                    <a:pt x="120" y="838"/>
                    <a:pt x="120" y="838"/>
                    <a:pt x="120" y="838"/>
                  </a:cubicBezTo>
                  <a:cubicBezTo>
                    <a:pt x="175" y="845"/>
                    <a:pt x="175" y="845"/>
                    <a:pt x="175" y="845"/>
                  </a:cubicBezTo>
                  <a:cubicBezTo>
                    <a:pt x="213" y="848"/>
                    <a:pt x="213" y="848"/>
                    <a:pt x="213" y="848"/>
                  </a:cubicBezTo>
                  <a:cubicBezTo>
                    <a:pt x="247" y="868"/>
                    <a:pt x="247" y="868"/>
                    <a:pt x="247" y="868"/>
                  </a:cubicBezTo>
                  <a:cubicBezTo>
                    <a:pt x="301" y="899"/>
                    <a:pt x="301" y="899"/>
                    <a:pt x="301" y="899"/>
                  </a:cubicBezTo>
                  <a:cubicBezTo>
                    <a:pt x="356" y="954"/>
                    <a:pt x="356" y="954"/>
                    <a:pt x="356" y="954"/>
                  </a:cubicBezTo>
                  <a:cubicBezTo>
                    <a:pt x="356" y="968"/>
                    <a:pt x="356" y="968"/>
                    <a:pt x="356" y="968"/>
                  </a:cubicBezTo>
                  <a:cubicBezTo>
                    <a:pt x="370" y="988"/>
                    <a:pt x="370" y="988"/>
                    <a:pt x="370" y="988"/>
                  </a:cubicBezTo>
                  <a:cubicBezTo>
                    <a:pt x="377" y="1009"/>
                    <a:pt x="377" y="1009"/>
                    <a:pt x="377" y="1009"/>
                  </a:cubicBezTo>
                  <a:cubicBezTo>
                    <a:pt x="384" y="1033"/>
                    <a:pt x="384" y="1033"/>
                    <a:pt x="384" y="1033"/>
                  </a:cubicBezTo>
                  <a:cubicBezTo>
                    <a:pt x="397" y="1053"/>
                    <a:pt x="397" y="1053"/>
                    <a:pt x="397" y="1053"/>
                  </a:cubicBezTo>
                  <a:cubicBezTo>
                    <a:pt x="390" y="1098"/>
                    <a:pt x="390" y="1098"/>
                    <a:pt x="390" y="1098"/>
                  </a:cubicBezTo>
                  <a:cubicBezTo>
                    <a:pt x="380" y="1115"/>
                    <a:pt x="380" y="1115"/>
                    <a:pt x="380" y="1115"/>
                  </a:cubicBezTo>
                  <a:cubicBezTo>
                    <a:pt x="377" y="1122"/>
                    <a:pt x="377" y="1122"/>
                    <a:pt x="377" y="1122"/>
                  </a:cubicBezTo>
                  <a:cubicBezTo>
                    <a:pt x="373" y="1132"/>
                    <a:pt x="373" y="1132"/>
                    <a:pt x="373" y="1132"/>
                  </a:cubicBezTo>
                  <a:cubicBezTo>
                    <a:pt x="363" y="1139"/>
                    <a:pt x="363" y="1139"/>
                    <a:pt x="363" y="1139"/>
                  </a:cubicBezTo>
                  <a:cubicBezTo>
                    <a:pt x="346" y="1135"/>
                    <a:pt x="346" y="1135"/>
                    <a:pt x="346" y="1135"/>
                  </a:cubicBezTo>
                  <a:cubicBezTo>
                    <a:pt x="319" y="1132"/>
                    <a:pt x="319" y="1132"/>
                    <a:pt x="319" y="1132"/>
                  </a:cubicBezTo>
                  <a:cubicBezTo>
                    <a:pt x="301" y="1146"/>
                    <a:pt x="301" y="1146"/>
                    <a:pt x="301" y="1146"/>
                  </a:cubicBezTo>
                  <a:cubicBezTo>
                    <a:pt x="281" y="1180"/>
                    <a:pt x="281" y="1180"/>
                    <a:pt x="281" y="1180"/>
                  </a:cubicBezTo>
                  <a:cubicBezTo>
                    <a:pt x="288" y="1193"/>
                    <a:pt x="288" y="1193"/>
                    <a:pt x="288" y="1193"/>
                  </a:cubicBezTo>
                  <a:cubicBezTo>
                    <a:pt x="305" y="1204"/>
                    <a:pt x="305" y="1204"/>
                    <a:pt x="305" y="1204"/>
                  </a:cubicBezTo>
                  <a:cubicBezTo>
                    <a:pt x="319" y="1200"/>
                    <a:pt x="319" y="1200"/>
                    <a:pt x="319" y="1200"/>
                  </a:cubicBezTo>
                  <a:cubicBezTo>
                    <a:pt x="325" y="1193"/>
                    <a:pt x="325" y="1193"/>
                    <a:pt x="325" y="1193"/>
                  </a:cubicBezTo>
                  <a:cubicBezTo>
                    <a:pt x="336" y="1183"/>
                    <a:pt x="336" y="1183"/>
                    <a:pt x="336" y="1183"/>
                  </a:cubicBezTo>
                  <a:cubicBezTo>
                    <a:pt x="346" y="1169"/>
                    <a:pt x="346" y="1169"/>
                    <a:pt x="346" y="1169"/>
                  </a:cubicBezTo>
                  <a:cubicBezTo>
                    <a:pt x="346" y="1163"/>
                    <a:pt x="346" y="1163"/>
                    <a:pt x="346" y="1163"/>
                  </a:cubicBezTo>
                  <a:cubicBezTo>
                    <a:pt x="356" y="1163"/>
                    <a:pt x="356" y="1163"/>
                    <a:pt x="356" y="1163"/>
                  </a:cubicBezTo>
                  <a:cubicBezTo>
                    <a:pt x="360" y="1180"/>
                    <a:pt x="360" y="1180"/>
                    <a:pt x="360" y="1180"/>
                  </a:cubicBezTo>
                  <a:cubicBezTo>
                    <a:pt x="360" y="1190"/>
                    <a:pt x="360" y="1190"/>
                    <a:pt x="360" y="1190"/>
                  </a:cubicBezTo>
                  <a:cubicBezTo>
                    <a:pt x="370" y="1193"/>
                    <a:pt x="370" y="1193"/>
                    <a:pt x="370" y="1193"/>
                  </a:cubicBezTo>
                  <a:cubicBezTo>
                    <a:pt x="387" y="1204"/>
                    <a:pt x="387" y="1204"/>
                    <a:pt x="387" y="1204"/>
                  </a:cubicBezTo>
                  <a:cubicBezTo>
                    <a:pt x="401" y="1217"/>
                    <a:pt x="401" y="1217"/>
                    <a:pt x="401" y="1217"/>
                  </a:cubicBezTo>
                  <a:cubicBezTo>
                    <a:pt x="407" y="1241"/>
                    <a:pt x="407" y="1241"/>
                    <a:pt x="407" y="1241"/>
                  </a:cubicBezTo>
                  <a:cubicBezTo>
                    <a:pt x="407" y="1286"/>
                    <a:pt x="407" y="1286"/>
                    <a:pt x="407" y="1286"/>
                  </a:cubicBezTo>
                  <a:cubicBezTo>
                    <a:pt x="411" y="1299"/>
                    <a:pt x="411" y="1299"/>
                    <a:pt x="411" y="1299"/>
                  </a:cubicBezTo>
                  <a:cubicBezTo>
                    <a:pt x="421" y="1310"/>
                    <a:pt x="421" y="1310"/>
                    <a:pt x="421" y="1310"/>
                  </a:cubicBezTo>
                  <a:cubicBezTo>
                    <a:pt x="421" y="1323"/>
                    <a:pt x="421" y="1323"/>
                    <a:pt x="421" y="1323"/>
                  </a:cubicBezTo>
                  <a:cubicBezTo>
                    <a:pt x="431" y="1334"/>
                    <a:pt x="431" y="1334"/>
                    <a:pt x="431" y="1334"/>
                  </a:cubicBezTo>
                  <a:cubicBezTo>
                    <a:pt x="438" y="1364"/>
                    <a:pt x="438" y="1364"/>
                    <a:pt x="438" y="1364"/>
                  </a:cubicBezTo>
                  <a:cubicBezTo>
                    <a:pt x="438" y="1381"/>
                    <a:pt x="438" y="1381"/>
                    <a:pt x="438" y="1381"/>
                  </a:cubicBezTo>
                  <a:cubicBezTo>
                    <a:pt x="435" y="1405"/>
                    <a:pt x="435" y="1405"/>
                    <a:pt x="435" y="1405"/>
                  </a:cubicBezTo>
                  <a:cubicBezTo>
                    <a:pt x="421" y="1433"/>
                    <a:pt x="421" y="1433"/>
                    <a:pt x="421" y="1433"/>
                  </a:cubicBezTo>
                  <a:cubicBezTo>
                    <a:pt x="428" y="1457"/>
                    <a:pt x="428" y="1457"/>
                    <a:pt x="428" y="1457"/>
                  </a:cubicBezTo>
                  <a:cubicBezTo>
                    <a:pt x="445" y="1460"/>
                    <a:pt x="445" y="1460"/>
                    <a:pt x="445" y="1460"/>
                  </a:cubicBezTo>
                  <a:cubicBezTo>
                    <a:pt x="448" y="1491"/>
                    <a:pt x="448" y="1491"/>
                    <a:pt x="448" y="1491"/>
                  </a:cubicBezTo>
                  <a:cubicBezTo>
                    <a:pt x="452" y="1508"/>
                    <a:pt x="452" y="1508"/>
                    <a:pt x="452" y="1508"/>
                  </a:cubicBezTo>
                  <a:cubicBezTo>
                    <a:pt x="425" y="1522"/>
                    <a:pt x="425" y="1522"/>
                    <a:pt x="425" y="1522"/>
                  </a:cubicBezTo>
                  <a:cubicBezTo>
                    <a:pt x="404" y="1515"/>
                    <a:pt x="404" y="1515"/>
                    <a:pt x="404" y="1515"/>
                  </a:cubicBezTo>
                  <a:cubicBezTo>
                    <a:pt x="387" y="1535"/>
                    <a:pt x="387" y="1535"/>
                    <a:pt x="387" y="1535"/>
                  </a:cubicBezTo>
                  <a:cubicBezTo>
                    <a:pt x="366" y="1552"/>
                    <a:pt x="366" y="1552"/>
                    <a:pt x="366" y="1552"/>
                  </a:cubicBezTo>
                  <a:cubicBezTo>
                    <a:pt x="360" y="1552"/>
                    <a:pt x="360" y="1552"/>
                    <a:pt x="360" y="1552"/>
                  </a:cubicBezTo>
                  <a:cubicBezTo>
                    <a:pt x="342" y="1556"/>
                    <a:pt x="342" y="1556"/>
                    <a:pt x="342" y="1556"/>
                  </a:cubicBezTo>
                  <a:cubicBezTo>
                    <a:pt x="322" y="1566"/>
                    <a:pt x="322" y="1566"/>
                    <a:pt x="322" y="1566"/>
                  </a:cubicBezTo>
                  <a:cubicBezTo>
                    <a:pt x="319" y="1549"/>
                    <a:pt x="319" y="1549"/>
                    <a:pt x="319" y="1549"/>
                  </a:cubicBezTo>
                  <a:cubicBezTo>
                    <a:pt x="308" y="1542"/>
                    <a:pt x="308" y="1542"/>
                    <a:pt x="308" y="1542"/>
                  </a:cubicBezTo>
                  <a:cubicBezTo>
                    <a:pt x="298" y="1552"/>
                    <a:pt x="298" y="1552"/>
                    <a:pt x="298" y="1552"/>
                  </a:cubicBezTo>
                  <a:cubicBezTo>
                    <a:pt x="291" y="1570"/>
                    <a:pt x="291" y="1570"/>
                    <a:pt x="291" y="1570"/>
                  </a:cubicBezTo>
                  <a:cubicBezTo>
                    <a:pt x="274" y="1587"/>
                    <a:pt x="274" y="1587"/>
                    <a:pt x="274" y="1587"/>
                  </a:cubicBezTo>
                  <a:cubicBezTo>
                    <a:pt x="264" y="1604"/>
                    <a:pt x="264" y="1604"/>
                    <a:pt x="264" y="1604"/>
                  </a:cubicBezTo>
                  <a:cubicBezTo>
                    <a:pt x="288" y="1614"/>
                    <a:pt x="288" y="1614"/>
                    <a:pt x="288" y="1614"/>
                  </a:cubicBezTo>
                  <a:cubicBezTo>
                    <a:pt x="298" y="1614"/>
                    <a:pt x="298" y="1614"/>
                    <a:pt x="298" y="1614"/>
                  </a:cubicBezTo>
                  <a:cubicBezTo>
                    <a:pt x="308" y="1617"/>
                    <a:pt x="308" y="1617"/>
                    <a:pt x="308" y="1617"/>
                  </a:cubicBezTo>
                  <a:cubicBezTo>
                    <a:pt x="312" y="1621"/>
                    <a:pt x="312" y="1621"/>
                    <a:pt x="312" y="1621"/>
                  </a:cubicBezTo>
                  <a:cubicBezTo>
                    <a:pt x="315" y="1631"/>
                    <a:pt x="315" y="1631"/>
                    <a:pt x="315" y="1631"/>
                  </a:cubicBezTo>
                  <a:cubicBezTo>
                    <a:pt x="325" y="1635"/>
                    <a:pt x="325" y="1635"/>
                    <a:pt x="325" y="1635"/>
                  </a:cubicBezTo>
                  <a:cubicBezTo>
                    <a:pt x="356" y="1641"/>
                    <a:pt x="356" y="1641"/>
                    <a:pt x="356" y="1641"/>
                  </a:cubicBezTo>
                  <a:cubicBezTo>
                    <a:pt x="366" y="1631"/>
                    <a:pt x="366" y="1631"/>
                    <a:pt x="366" y="1631"/>
                  </a:cubicBezTo>
                  <a:cubicBezTo>
                    <a:pt x="370" y="1617"/>
                    <a:pt x="370" y="1617"/>
                    <a:pt x="370" y="1617"/>
                  </a:cubicBezTo>
                  <a:cubicBezTo>
                    <a:pt x="363" y="1607"/>
                    <a:pt x="363" y="1607"/>
                    <a:pt x="363" y="1607"/>
                  </a:cubicBezTo>
                  <a:cubicBezTo>
                    <a:pt x="384" y="1597"/>
                    <a:pt x="384" y="1597"/>
                    <a:pt x="384" y="1597"/>
                  </a:cubicBezTo>
                  <a:cubicBezTo>
                    <a:pt x="397" y="1593"/>
                    <a:pt x="397" y="1593"/>
                    <a:pt x="397" y="1593"/>
                  </a:cubicBezTo>
                  <a:cubicBezTo>
                    <a:pt x="404" y="1597"/>
                    <a:pt x="404" y="1597"/>
                    <a:pt x="404" y="1597"/>
                  </a:cubicBezTo>
                  <a:cubicBezTo>
                    <a:pt x="418" y="1611"/>
                    <a:pt x="418" y="1611"/>
                    <a:pt x="418" y="1611"/>
                  </a:cubicBezTo>
                  <a:cubicBezTo>
                    <a:pt x="428" y="1617"/>
                    <a:pt x="428" y="1617"/>
                    <a:pt x="428" y="1617"/>
                  </a:cubicBezTo>
                  <a:cubicBezTo>
                    <a:pt x="431" y="1628"/>
                    <a:pt x="431" y="1628"/>
                    <a:pt x="431" y="1628"/>
                  </a:cubicBezTo>
                  <a:cubicBezTo>
                    <a:pt x="428" y="1641"/>
                    <a:pt x="428" y="1641"/>
                    <a:pt x="428" y="1641"/>
                  </a:cubicBezTo>
                  <a:cubicBezTo>
                    <a:pt x="414" y="1655"/>
                    <a:pt x="414" y="1655"/>
                    <a:pt x="414" y="1655"/>
                  </a:cubicBezTo>
                  <a:cubicBezTo>
                    <a:pt x="363" y="1669"/>
                    <a:pt x="363" y="1669"/>
                    <a:pt x="363" y="1669"/>
                  </a:cubicBezTo>
                  <a:cubicBezTo>
                    <a:pt x="346" y="1662"/>
                    <a:pt x="346" y="1662"/>
                    <a:pt x="346" y="1662"/>
                  </a:cubicBezTo>
                  <a:cubicBezTo>
                    <a:pt x="329" y="1655"/>
                    <a:pt x="329" y="1655"/>
                    <a:pt x="329" y="1655"/>
                  </a:cubicBezTo>
                  <a:cubicBezTo>
                    <a:pt x="319" y="1665"/>
                    <a:pt x="319" y="1665"/>
                    <a:pt x="319" y="1665"/>
                  </a:cubicBezTo>
                  <a:cubicBezTo>
                    <a:pt x="336" y="1672"/>
                    <a:pt x="336" y="1672"/>
                    <a:pt x="336" y="1672"/>
                  </a:cubicBezTo>
                  <a:cubicBezTo>
                    <a:pt x="349" y="1682"/>
                    <a:pt x="349" y="1682"/>
                    <a:pt x="349" y="1682"/>
                  </a:cubicBezTo>
                  <a:cubicBezTo>
                    <a:pt x="366" y="1693"/>
                    <a:pt x="366" y="1693"/>
                    <a:pt x="366" y="1693"/>
                  </a:cubicBezTo>
                  <a:cubicBezTo>
                    <a:pt x="384" y="1706"/>
                    <a:pt x="384" y="1706"/>
                    <a:pt x="384" y="1706"/>
                  </a:cubicBezTo>
                  <a:cubicBezTo>
                    <a:pt x="414" y="1727"/>
                    <a:pt x="414" y="1727"/>
                    <a:pt x="414" y="1727"/>
                  </a:cubicBezTo>
                  <a:cubicBezTo>
                    <a:pt x="445" y="1751"/>
                    <a:pt x="445" y="1751"/>
                    <a:pt x="445" y="1751"/>
                  </a:cubicBezTo>
                  <a:cubicBezTo>
                    <a:pt x="462" y="1761"/>
                    <a:pt x="462" y="1761"/>
                    <a:pt x="462" y="1761"/>
                  </a:cubicBezTo>
                  <a:cubicBezTo>
                    <a:pt x="462" y="1785"/>
                    <a:pt x="462" y="1785"/>
                    <a:pt x="462" y="1785"/>
                  </a:cubicBezTo>
                  <a:cubicBezTo>
                    <a:pt x="466" y="1809"/>
                    <a:pt x="466" y="1809"/>
                    <a:pt x="466" y="1809"/>
                  </a:cubicBezTo>
                  <a:cubicBezTo>
                    <a:pt x="476" y="1836"/>
                    <a:pt x="476" y="1836"/>
                    <a:pt x="476" y="1836"/>
                  </a:cubicBezTo>
                  <a:cubicBezTo>
                    <a:pt x="490" y="1843"/>
                    <a:pt x="490" y="1843"/>
                    <a:pt x="490" y="1843"/>
                  </a:cubicBezTo>
                  <a:cubicBezTo>
                    <a:pt x="503" y="1860"/>
                    <a:pt x="503" y="1860"/>
                    <a:pt x="503" y="1860"/>
                  </a:cubicBezTo>
                  <a:cubicBezTo>
                    <a:pt x="524" y="1860"/>
                    <a:pt x="524" y="1860"/>
                    <a:pt x="524" y="1860"/>
                  </a:cubicBezTo>
                  <a:cubicBezTo>
                    <a:pt x="534" y="1877"/>
                    <a:pt x="534" y="1877"/>
                    <a:pt x="534" y="1877"/>
                  </a:cubicBezTo>
                  <a:cubicBezTo>
                    <a:pt x="520" y="1901"/>
                    <a:pt x="520" y="1901"/>
                    <a:pt x="520" y="1901"/>
                  </a:cubicBezTo>
                  <a:cubicBezTo>
                    <a:pt x="500" y="1894"/>
                    <a:pt x="500" y="1894"/>
                    <a:pt x="500" y="1894"/>
                  </a:cubicBezTo>
                  <a:cubicBezTo>
                    <a:pt x="496" y="1881"/>
                    <a:pt x="496" y="1881"/>
                    <a:pt x="496" y="1881"/>
                  </a:cubicBezTo>
                  <a:cubicBezTo>
                    <a:pt x="472" y="1881"/>
                    <a:pt x="472" y="1881"/>
                    <a:pt x="472" y="1881"/>
                  </a:cubicBezTo>
                  <a:cubicBezTo>
                    <a:pt x="466" y="1891"/>
                    <a:pt x="466" y="1891"/>
                    <a:pt x="466" y="1891"/>
                  </a:cubicBezTo>
                  <a:cubicBezTo>
                    <a:pt x="469" y="1901"/>
                    <a:pt x="469" y="1901"/>
                    <a:pt x="469" y="1901"/>
                  </a:cubicBezTo>
                  <a:cubicBezTo>
                    <a:pt x="476" y="1905"/>
                    <a:pt x="476" y="1905"/>
                    <a:pt x="476" y="1905"/>
                  </a:cubicBezTo>
                  <a:cubicBezTo>
                    <a:pt x="483" y="1918"/>
                    <a:pt x="483" y="1918"/>
                    <a:pt x="483" y="1918"/>
                  </a:cubicBezTo>
                  <a:cubicBezTo>
                    <a:pt x="466" y="1936"/>
                    <a:pt x="466" y="1936"/>
                    <a:pt x="466" y="1936"/>
                  </a:cubicBezTo>
                  <a:cubicBezTo>
                    <a:pt x="462" y="1942"/>
                    <a:pt x="462" y="1942"/>
                    <a:pt x="462" y="1942"/>
                  </a:cubicBezTo>
                  <a:cubicBezTo>
                    <a:pt x="469" y="1956"/>
                    <a:pt x="469" y="1956"/>
                    <a:pt x="469" y="1956"/>
                  </a:cubicBezTo>
                  <a:cubicBezTo>
                    <a:pt x="469" y="1963"/>
                    <a:pt x="469" y="1963"/>
                    <a:pt x="469" y="1963"/>
                  </a:cubicBezTo>
                  <a:cubicBezTo>
                    <a:pt x="476" y="1980"/>
                    <a:pt x="476" y="1980"/>
                    <a:pt x="476" y="1980"/>
                  </a:cubicBezTo>
                  <a:cubicBezTo>
                    <a:pt x="500" y="1977"/>
                    <a:pt x="500" y="1977"/>
                    <a:pt x="500" y="1977"/>
                  </a:cubicBezTo>
                  <a:cubicBezTo>
                    <a:pt x="513" y="1983"/>
                    <a:pt x="513" y="1983"/>
                    <a:pt x="513" y="1983"/>
                  </a:cubicBezTo>
                  <a:cubicBezTo>
                    <a:pt x="531" y="1994"/>
                    <a:pt x="531" y="1994"/>
                    <a:pt x="531" y="1994"/>
                  </a:cubicBezTo>
                  <a:cubicBezTo>
                    <a:pt x="544" y="2011"/>
                    <a:pt x="544" y="2011"/>
                    <a:pt x="544" y="2011"/>
                  </a:cubicBezTo>
                  <a:cubicBezTo>
                    <a:pt x="599" y="2014"/>
                    <a:pt x="599" y="2014"/>
                    <a:pt x="599" y="2014"/>
                  </a:cubicBezTo>
                  <a:cubicBezTo>
                    <a:pt x="616" y="2011"/>
                    <a:pt x="616" y="2011"/>
                    <a:pt x="616" y="2011"/>
                  </a:cubicBezTo>
                  <a:cubicBezTo>
                    <a:pt x="609" y="2000"/>
                    <a:pt x="609" y="2000"/>
                    <a:pt x="609" y="2000"/>
                  </a:cubicBezTo>
                  <a:cubicBezTo>
                    <a:pt x="599" y="1990"/>
                    <a:pt x="599" y="1990"/>
                    <a:pt x="599" y="1990"/>
                  </a:cubicBezTo>
                  <a:cubicBezTo>
                    <a:pt x="575" y="1980"/>
                    <a:pt x="575" y="1980"/>
                    <a:pt x="575" y="1980"/>
                  </a:cubicBezTo>
                  <a:cubicBezTo>
                    <a:pt x="568" y="1970"/>
                    <a:pt x="568" y="1970"/>
                    <a:pt x="568" y="1970"/>
                  </a:cubicBezTo>
                  <a:cubicBezTo>
                    <a:pt x="582" y="1959"/>
                    <a:pt x="582" y="1959"/>
                    <a:pt x="582" y="1959"/>
                  </a:cubicBezTo>
                  <a:cubicBezTo>
                    <a:pt x="609" y="1970"/>
                    <a:pt x="609" y="1970"/>
                    <a:pt x="609" y="1970"/>
                  </a:cubicBezTo>
                  <a:cubicBezTo>
                    <a:pt x="623" y="1977"/>
                    <a:pt x="623" y="1977"/>
                    <a:pt x="623" y="1977"/>
                  </a:cubicBezTo>
                  <a:cubicBezTo>
                    <a:pt x="633" y="1987"/>
                    <a:pt x="633" y="1987"/>
                    <a:pt x="633" y="1987"/>
                  </a:cubicBezTo>
                  <a:cubicBezTo>
                    <a:pt x="643" y="2004"/>
                    <a:pt x="643" y="2004"/>
                    <a:pt x="643" y="2004"/>
                  </a:cubicBezTo>
                  <a:cubicBezTo>
                    <a:pt x="657" y="1987"/>
                    <a:pt x="657" y="1987"/>
                    <a:pt x="657" y="1987"/>
                  </a:cubicBezTo>
                  <a:cubicBezTo>
                    <a:pt x="660" y="1980"/>
                    <a:pt x="660" y="1980"/>
                    <a:pt x="660" y="1980"/>
                  </a:cubicBezTo>
                  <a:cubicBezTo>
                    <a:pt x="678" y="1966"/>
                    <a:pt x="678" y="1966"/>
                    <a:pt x="678" y="1966"/>
                  </a:cubicBezTo>
                  <a:cubicBezTo>
                    <a:pt x="688" y="1970"/>
                    <a:pt x="688" y="1970"/>
                    <a:pt x="688" y="1970"/>
                  </a:cubicBezTo>
                  <a:cubicBezTo>
                    <a:pt x="702" y="1983"/>
                    <a:pt x="702" y="1983"/>
                    <a:pt x="702" y="1983"/>
                  </a:cubicBezTo>
                  <a:cubicBezTo>
                    <a:pt x="708" y="1987"/>
                    <a:pt x="708" y="1987"/>
                    <a:pt x="708" y="1987"/>
                  </a:cubicBezTo>
                  <a:cubicBezTo>
                    <a:pt x="708" y="1997"/>
                    <a:pt x="708" y="1997"/>
                    <a:pt x="708" y="1997"/>
                  </a:cubicBezTo>
                  <a:cubicBezTo>
                    <a:pt x="698" y="2000"/>
                    <a:pt x="698" y="2000"/>
                    <a:pt x="698" y="2000"/>
                  </a:cubicBezTo>
                  <a:cubicBezTo>
                    <a:pt x="678" y="2004"/>
                    <a:pt x="678" y="2004"/>
                    <a:pt x="678" y="2004"/>
                  </a:cubicBezTo>
                  <a:cubicBezTo>
                    <a:pt x="664" y="2014"/>
                    <a:pt x="664" y="2014"/>
                    <a:pt x="664" y="2014"/>
                  </a:cubicBezTo>
                  <a:cubicBezTo>
                    <a:pt x="650" y="2028"/>
                    <a:pt x="650" y="2028"/>
                    <a:pt x="650" y="2028"/>
                  </a:cubicBezTo>
                  <a:cubicBezTo>
                    <a:pt x="705" y="2028"/>
                    <a:pt x="705" y="2028"/>
                    <a:pt x="705" y="2028"/>
                  </a:cubicBezTo>
                  <a:cubicBezTo>
                    <a:pt x="746" y="2031"/>
                    <a:pt x="746" y="2031"/>
                    <a:pt x="746" y="2031"/>
                  </a:cubicBezTo>
                  <a:cubicBezTo>
                    <a:pt x="804" y="2031"/>
                    <a:pt x="804" y="2031"/>
                    <a:pt x="804" y="2031"/>
                  </a:cubicBezTo>
                  <a:cubicBezTo>
                    <a:pt x="811" y="2014"/>
                    <a:pt x="811" y="2014"/>
                    <a:pt x="811" y="2014"/>
                  </a:cubicBezTo>
                  <a:cubicBezTo>
                    <a:pt x="794" y="2011"/>
                    <a:pt x="794" y="2011"/>
                    <a:pt x="794" y="2011"/>
                  </a:cubicBezTo>
                  <a:cubicBezTo>
                    <a:pt x="773" y="2007"/>
                    <a:pt x="773" y="2007"/>
                    <a:pt x="773" y="2007"/>
                  </a:cubicBezTo>
                  <a:cubicBezTo>
                    <a:pt x="767" y="1994"/>
                    <a:pt x="767" y="1994"/>
                    <a:pt x="767" y="1994"/>
                  </a:cubicBezTo>
                  <a:cubicBezTo>
                    <a:pt x="753" y="1987"/>
                    <a:pt x="753" y="1987"/>
                    <a:pt x="753" y="1987"/>
                  </a:cubicBezTo>
                  <a:cubicBezTo>
                    <a:pt x="736" y="1977"/>
                    <a:pt x="736" y="1977"/>
                    <a:pt x="736" y="1977"/>
                  </a:cubicBezTo>
                  <a:cubicBezTo>
                    <a:pt x="726" y="1973"/>
                    <a:pt x="726" y="1973"/>
                    <a:pt x="726" y="1973"/>
                  </a:cubicBezTo>
                  <a:cubicBezTo>
                    <a:pt x="739" y="1953"/>
                    <a:pt x="739" y="1953"/>
                    <a:pt x="739" y="1953"/>
                  </a:cubicBezTo>
                  <a:cubicBezTo>
                    <a:pt x="760" y="1959"/>
                    <a:pt x="760" y="1959"/>
                    <a:pt x="760" y="1959"/>
                  </a:cubicBezTo>
                  <a:cubicBezTo>
                    <a:pt x="770" y="1963"/>
                    <a:pt x="770" y="1963"/>
                    <a:pt x="770" y="1963"/>
                  </a:cubicBezTo>
                  <a:cubicBezTo>
                    <a:pt x="777" y="1977"/>
                    <a:pt x="777" y="1977"/>
                    <a:pt x="777" y="1977"/>
                  </a:cubicBezTo>
                  <a:cubicBezTo>
                    <a:pt x="832" y="2004"/>
                    <a:pt x="832" y="2004"/>
                    <a:pt x="832" y="2004"/>
                  </a:cubicBezTo>
                  <a:cubicBezTo>
                    <a:pt x="859" y="2007"/>
                    <a:pt x="859" y="2007"/>
                    <a:pt x="859" y="2007"/>
                  </a:cubicBezTo>
                  <a:cubicBezTo>
                    <a:pt x="890" y="2024"/>
                    <a:pt x="890" y="2024"/>
                    <a:pt x="890" y="2024"/>
                  </a:cubicBezTo>
                  <a:cubicBezTo>
                    <a:pt x="914" y="2024"/>
                    <a:pt x="914" y="2024"/>
                    <a:pt x="914" y="2024"/>
                  </a:cubicBezTo>
                  <a:cubicBezTo>
                    <a:pt x="965" y="2035"/>
                    <a:pt x="965" y="2035"/>
                    <a:pt x="965" y="2035"/>
                  </a:cubicBezTo>
                  <a:cubicBezTo>
                    <a:pt x="985" y="2038"/>
                    <a:pt x="985" y="2038"/>
                    <a:pt x="985" y="2038"/>
                  </a:cubicBezTo>
                  <a:cubicBezTo>
                    <a:pt x="996" y="2052"/>
                    <a:pt x="996" y="2052"/>
                    <a:pt x="996" y="2052"/>
                  </a:cubicBezTo>
                  <a:cubicBezTo>
                    <a:pt x="1009" y="2065"/>
                    <a:pt x="1009" y="2065"/>
                    <a:pt x="1009" y="2065"/>
                  </a:cubicBezTo>
                  <a:cubicBezTo>
                    <a:pt x="1040" y="2065"/>
                    <a:pt x="1040" y="2065"/>
                    <a:pt x="1040" y="2065"/>
                  </a:cubicBezTo>
                  <a:cubicBezTo>
                    <a:pt x="1044" y="2055"/>
                    <a:pt x="1044" y="2055"/>
                    <a:pt x="1044" y="2055"/>
                  </a:cubicBezTo>
                  <a:cubicBezTo>
                    <a:pt x="1047" y="2042"/>
                    <a:pt x="1047" y="2042"/>
                    <a:pt x="1047" y="2042"/>
                  </a:cubicBezTo>
                  <a:cubicBezTo>
                    <a:pt x="1050" y="2035"/>
                    <a:pt x="1050" y="2035"/>
                    <a:pt x="1050" y="2035"/>
                  </a:cubicBezTo>
                  <a:cubicBezTo>
                    <a:pt x="1061" y="2018"/>
                    <a:pt x="1061" y="2018"/>
                    <a:pt x="1061" y="2018"/>
                  </a:cubicBezTo>
                  <a:cubicBezTo>
                    <a:pt x="1074" y="2007"/>
                    <a:pt x="1074" y="2007"/>
                    <a:pt x="1074" y="2007"/>
                  </a:cubicBezTo>
                  <a:cubicBezTo>
                    <a:pt x="1088" y="1990"/>
                    <a:pt x="1088" y="1990"/>
                    <a:pt x="1088" y="1990"/>
                  </a:cubicBezTo>
                  <a:cubicBezTo>
                    <a:pt x="1115" y="1983"/>
                    <a:pt x="1115" y="1983"/>
                    <a:pt x="1115" y="1983"/>
                  </a:cubicBezTo>
                  <a:cubicBezTo>
                    <a:pt x="1119" y="1983"/>
                    <a:pt x="1119" y="1983"/>
                    <a:pt x="1119" y="1983"/>
                  </a:cubicBezTo>
                  <a:cubicBezTo>
                    <a:pt x="1143" y="1990"/>
                    <a:pt x="1143" y="1990"/>
                    <a:pt x="1143" y="1990"/>
                  </a:cubicBezTo>
                  <a:cubicBezTo>
                    <a:pt x="1146" y="2004"/>
                    <a:pt x="1146" y="2004"/>
                    <a:pt x="1146" y="2004"/>
                  </a:cubicBezTo>
                  <a:cubicBezTo>
                    <a:pt x="1156" y="2021"/>
                    <a:pt x="1156" y="2021"/>
                    <a:pt x="1156" y="2021"/>
                  </a:cubicBezTo>
                  <a:cubicBezTo>
                    <a:pt x="1160" y="2042"/>
                    <a:pt x="1160" y="2042"/>
                    <a:pt x="1160" y="2042"/>
                  </a:cubicBezTo>
                  <a:cubicBezTo>
                    <a:pt x="1146" y="2059"/>
                    <a:pt x="1146" y="2059"/>
                    <a:pt x="1146" y="2059"/>
                  </a:cubicBezTo>
                  <a:cubicBezTo>
                    <a:pt x="1146" y="2072"/>
                    <a:pt x="1146" y="2072"/>
                    <a:pt x="1146" y="2072"/>
                  </a:cubicBezTo>
                  <a:cubicBezTo>
                    <a:pt x="1132" y="2086"/>
                    <a:pt x="1132" y="2086"/>
                    <a:pt x="1132" y="2086"/>
                  </a:cubicBezTo>
                  <a:cubicBezTo>
                    <a:pt x="1129" y="2096"/>
                    <a:pt x="1129" y="2096"/>
                    <a:pt x="1129" y="2096"/>
                  </a:cubicBezTo>
                  <a:cubicBezTo>
                    <a:pt x="1126" y="2110"/>
                    <a:pt x="1126" y="2110"/>
                    <a:pt x="1126" y="2110"/>
                  </a:cubicBezTo>
                  <a:cubicBezTo>
                    <a:pt x="1129" y="2120"/>
                    <a:pt x="1129" y="2120"/>
                    <a:pt x="1129" y="2120"/>
                  </a:cubicBezTo>
                  <a:cubicBezTo>
                    <a:pt x="1143" y="2130"/>
                    <a:pt x="1143" y="2130"/>
                    <a:pt x="1143" y="2130"/>
                  </a:cubicBezTo>
                  <a:cubicBezTo>
                    <a:pt x="1174" y="2137"/>
                    <a:pt x="1174" y="2137"/>
                    <a:pt x="1174" y="2137"/>
                  </a:cubicBezTo>
                  <a:cubicBezTo>
                    <a:pt x="1197" y="2137"/>
                    <a:pt x="1197" y="2137"/>
                    <a:pt x="1197" y="2137"/>
                  </a:cubicBezTo>
                  <a:cubicBezTo>
                    <a:pt x="1235" y="2134"/>
                    <a:pt x="1235" y="2134"/>
                    <a:pt x="1235" y="2134"/>
                  </a:cubicBezTo>
                  <a:cubicBezTo>
                    <a:pt x="1259" y="2151"/>
                    <a:pt x="1259" y="2151"/>
                    <a:pt x="1259" y="2151"/>
                  </a:cubicBezTo>
                  <a:cubicBezTo>
                    <a:pt x="1266" y="2161"/>
                    <a:pt x="1266" y="2161"/>
                    <a:pt x="1266" y="2161"/>
                  </a:cubicBezTo>
                  <a:cubicBezTo>
                    <a:pt x="1262" y="2182"/>
                    <a:pt x="1262" y="2182"/>
                    <a:pt x="1262" y="2182"/>
                  </a:cubicBezTo>
                  <a:cubicBezTo>
                    <a:pt x="1245" y="2189"/>
                    <a:pt x="1245" y="2189"/>
                    <a:pt x="1245" y="2189"/>
                  </a:cubicBezTo>
                  <a:cubicBezTo>
                    <a:pt x="1218" y="2189"/>
                    <a:pt x="1218" y="2189"/>
                    <a:pt x="1218" y="2189"/>
                  </a:cubicBezTo>
                  <a:cubicBezTo>
                    <a:pt x="1194" y="2202"/>
                    <a:pt x="1194" y="2202"/>
                    <a:pt x="1194" y="2202"/>
                  </a:cubicBezTo>
                  <a:cubicBezTo>
                    <a:pt x="1180" y="2216"/>
                    <a:pt x="1180" y="2216"/>
                    <a:pt x="1180" y="2216"/>
                  </a:cubicBezTo>
                  <a:cubicBezTo>
                    <a:pt x="1163" y="2216"/>
                    <a:pt x="1163" y="2216"/>
                    <a:pt x="1163" y="2216"/>
                  </a:cubicBezTo>
                  <a:cubicBezTo>
                    <a:pt x="1153" y="2206"/>
                    <a:pt x="1153" y="2206"/>
                    <a:pt x="1153" y="2206"/>
                  </a:cubicBezTo>
                  <a:cubicBezTo>
                    <a:pt x="1129" y="2206"/>
                    <a:pt x="1129" y="2206"/>
                    <a:pt x="1129" y="2206"/>
                  </a:cubicBezTo>
                  <a:cubicBezTo>
                    <a:pt x="1115" y="2216"/>
                    <a:pt x="1115" y="2216"/>
                    <a:pt x="1115" y="2216"/>
                  </a:cubicBezTo>
                  <a:cubicBezTo>
                    <a:pt x="1132" y="2247"/>
                    <a:pt x="1132" y="2247"/>
                    <a:pt x="1132" y="2247"/>
                  </a:cubicBezTo>
                  <a:cubicBezTo>
                    <a:pt x="1146" y="2254"/>
                    <a:pt x="1146" y="2254"/>
                    <a:pt x="1146" y="2254"/>
                  </a:cubicBezTo>
                  <a:cubicBezTo>
                    <a:pt x="1167" y="2271"/>
                    <a:pt x="1167" y="2271"/>
                    <a:pt x="1167" y="2271"/>
                  </a:cubicBezTo>
                  <a:cubicBezTo>
                    <a:pt x="1167" y="2284"/>
                    <a:pt x="1167" y="2284"/>
                    <a:pt x="1167" y="2284"/>
                  </a:cubicBezTo>
                  <a:cubicBezTo>
                    <a:pt x="1163" y="2291"/>
                    <a:pt x="1163" y="2291"/>
                    <a:pt x="1163" y="2291"/>
                  </a:cubicBezTo>
                  <a:cubicBezTo>
                    <a:pt x="1163" y="2301"/>
                    <a:pt x="1163" y="2301"/>
                    <a:pt x="1163" y="2301"/>
                  </a:cubicBezTo>
                  <a:cubicBezTo>
                    <a:pt x="1170" y="2329"/>
                    <a:pt x="1170" y="2329"/>
                    <a:pt x="1170" y="2329"/>
                  </a:cubicBezTo>
                  <a:cubicBezTo>
                    <a:pt x="1194" y="2322"/>
                    <a:pt x="1194" y="2322"/>
                    <a:pt x="1194" y="2322"/>
                  </a:cubicBezTo>
                  <a:cubicBezTo>
                    <a:pt x="1194" y="2305"/>
                    <a:pt x="1194" y="2305"/>
                    <a:pt x="1194" y="2305"/>
                  </a:cubicBezTo>
                  <a:cubicBezTo>
                    <a:pt x="1197" y="2298"/>
                    <a:pt x="1197" y="2298"/>
                    <a:pt x="1197" y="2298"/>
                  </a:cubicBezTo>
                  <a:cubicBezTo>
                    <a:pt x="1211" y="2301"/>
                    <a:pt x="1211" y="2301"/>
                    <a:pt x="1211" y="2301"/>
                  </a:cubicBezTo>
                  <a:cubicBezTo>
                    <a:pt x="1235" y="2319"/>
                    <a:pt x="1235" y="2319"/>
                    <a:pt x="1235" y="2319"/>
                  </a:cubicBezTo>
                  <a:cubicBezTo>
                    <a:pt x="1245" y="2332"/>
                    <a:pt x="1245" y="2332"/>
                    <a:pt x="1245" y="2332"/>
                  </a:cubicBezTo>
                  <a:cubicBezTo>
                    <a:pt x="1245" y="2353"/>
                    <a:pt x="1245" y="2353"/>
                    <a:pt x="1245" y="2353"/>
                  </a:cubicBezTo>
                  <a:cubicBezTo>
                    <a:pt x="1262" y="2360"/>
                    <a:pt x="1262" y="2360"/>
                    <a:pt x="1262" y="2360"/>
                  </a:cubicBezTo>
                  <a:cubicBezTo>
                    <a:pt x="1273" y="2370"/>
                    <a:pt x="1273" y="2370"/>
                    <a:pt x="1273" y="2370"/>
                  </a:cubicBezTo>
                  <a:cubicBezTo>
                    <a:pt x="1280" y="2387"/>
                    <a:pt x="1280" y="2387"/>
                    <a:pt x="1280" y="2387"/>
                  </a:cubicBezTo>
                  <a:cubicBezTo>
                    <a:pt x="1280" y="2401"/>
                    <a:pt x="1280" y="2401"/>
                    <a:pt x="1280" y="2401"/>
                  </a:cubicBezTo>
                  <a:cubicBezTo>
                    <a:pt x="1269" y="2414"/>
                    <a:pt x="1269" y="2414"/>
                    <a:pt x="1269" y="2414"/>
                  </a:cubicBezTo>
                  <a:cubicBezTo>
                    <a:pt x="1256" y="2407"/>
                    <a:pt x="1256" y="2407"/>
                    <a:pt x="1256" y="2407"/>
                  </a:cubicBezTo>
                  <a:cubicBezTo>
                    <a:pt x="1245" y="2397"/>
                    <a:pt x="1245" y="2397"/>
                    <a:pt x="1245" y="2397"/>
                  </a:cubicBezTo>
                  <a:cubicBezTo>
                    <a:pt x="1235" y="2390"/>
                    <a:pt x="1235" y="2390"/>
                    <a:pt x="1235" y="2390"/>
                  </a:cubicBezTo>
                  <a:cubicBezTo>
                    <a:pt x="1211" y="2373"/>
                    <a:pt x="1211" y="2373"/>
                    <a:pt x="1211" y="2373"/>
                  </a:cubicBezTo>
                  <a:cubicBezTo>
                    <a:pt x="1191" y="2363"/>
                    <a:pt x="1191" y="2363"/>
                    <a:pt x="1191" y="2363"/>
                  </a:cubicBezTo>
                  <a:cubicBezTo>
                    <a:pt x="1174" y="2360"/>
                    <a:pt x="1174" y="2360"/>
                    <a:pt x="1174" y="2360"/>
                  </a:cubicBezTo>
                  <a:cubicBezTo>
                    <a:pt x="1143" y="2349"/>
                    <a:pt x="1143" y="2349"/>
                    <a:pt x="1143" y="2349"/>
                  </a:cubicBezTo>
                  <a:cubicBezTo>
                    <a:pt x="1119" y="2339"/>
                    <a:pt x="1119" y="2339"/>
                    <a:pt x="1119" y="2339"/>
                  </a:cubicBezTo>
                  <a:cubicBezTo>
                    <a:pt x="1081" y="2322"/>
                    <a:pt x="1081" y="2322"/>
                    <a:pt x="1081" y="2322"/>
                  </a:cubicBezTo>
                  <a:cubicBezTo>
                    <a:pt x="1033" y="2301"/>
                    <a:pt x="1033" y="2301"/>
                    <a:pt x="1033" y="2301"/>
                  </a:cubicBezTo>
                  <a:cubicBezTo>
                    <a:pt x="992" y="2288"/>
                    <a:pt x="992" y="2288"/>
                    <a:pt x="992" y="2288"/>
                  </a:cubicBezTo>
                  <a:cubicBezTo>
                    <a:pt x="975" y="2284"/>
                    <a:pt x="975" y="2284"/>
                    <a:pt x="975" y="2284"/>
                  </a:cubicBezTo>
                  <a:cubicBezTo>
                    <a:pt x="972" y="2295"/>
                    <a:pt x="972" y="2295"/>
                    <a:pt x="972" y="2295"/>
                  </a:cubicBezTo>
                  <a:cubicBezTo>
                    <a:pt x="992" y="2308"/>
                    <a:pt x="992" y="2308"/>
                    <a:pt x="992" y="2308"/>
                  </a:cubicBezTo>
                  <a:cubicBezTo>
                    <a:pt x="1047" y="2325"/>
                    <a:pt x="1047" y="2325"/>
                    <a:pt x="1047" y="2325"/>
                  </a:cubicBezTo>
                  <a:cubicBezTo>
                    <a:pt x="1102" y="2353"/>
                    <a:pt x="1102" y="2353"/>
                    <a:pt x="1102" y="2353"/>
                  </a:cubicBezTo>
                  <a:cubicBezTo>
                    <a:pt x="1146" y="2373"/>
                    <a:pt x="1146" y="2373"/>
                    <a:pt x="1146" y="2373"/>
                  </a:cubicBezTo>
                  <a:cubicBezTo>
                    <a:pt x="1177" y="2390"/>
                    <a:pt x="1177" y="2390"/>
                    <a:pt x="1177" y="2390"/>
                  </a:cubicBezTo>
                  <a:cubicBezTo>
                    <a:pt x="1221" y="2418"/>
                    <a:pt x="1221" y="2418"/>
                    <a:pt x="1221" y="2418"/>
                  </a:cubicBezTo>
                  <a:cubicBezTo>
                    <a:pt x="1256" y="2442"/>
                    <a:pt x="1256" y="2442"/>
                    <a:pt x="1256" y="2442"/>
                  </a:cubicBezTo>
                  <a:cubicBezTo>
                    <a:pt x="1283" y="2469"/>
                    <a:pt x="1283" y="2469"/>
                    <a:pt x="1283" y="2469"/>
                  </a:cubicBezTo>
                  <a:cubicBezTo>
                    <a:pt x="1293" y="2489"/>
                    <a:pt x="1293" y="2489"/>
                    <a:pt x="1293" y="2489"/>
                  </a:cubicBezTo>
                  <a:cubicBezTo>
                    <a:pt x="1327" y="2503"/>
                    <a:pt x="1327" y="2503"/>
                    <a:pt x="1327" y="2503"/>
                  </a:cubicBezTo>
                  <a:cubicBezTo>
                    <a:pt x="1334" y="2520"/>
                    <a:pt x="1334" y="2520"/>
                    <a:pt x="1334" y="2520"/>
                  </a:cubicBezTo>
                  <a:cubicBezTo>
                    <a:pt x="1365" y="2534"/>
                    <a:pt x="1365" y="2534"/>
                    <a:pt x="1365" y="2534"/>
                  </a:cubicBezTo>
                  <a:cubicBezTo>
                    <a:pt x="1386" y="2531"/>
                    <a:pt x="1386" y="2531"/>
                    <a:pt x="1386" y="2531"/>
                  </a:cubicBezTo>
                  <a:cubicBezTo>
                    <a:pt x="1386" y="2513"/>
                    <a:pt x="1386" y="2513"/>
                    <a:pt x="1386" y="2513"/>
                  </a:cubicBezTo>
                  <a:cubicBezTo>
                    <a:pt x="1392" y="2507"/>
                    <a:pt x="1392" y="2507"/>
                    <a:pt x="1392" y="2507"/>
                  </a:cubicBezTo>
                  <a:cubicBezTo>
                    <a:pt x="1403" y="2513"/>
                    <a:pt x="1403" y="2513"/>
                    <a:pt x="1403" y="2513"/>
                  </a:cubicBezTo>
                  <a:cubicBezTo>
                    <a:pt x="1410" y="2517"/>
                    <a:pt x="1410" y="2517"/>
                    <a:pt x="1410" y="2517"/>
                  </a:cubicBezTo>
                  <a:cubicBezTo>
                    <a:pt x="1430" y="2520"/>
                    <a:pt x="1430" y="2520"/>
                    <a:pt x="1430" y="2520"/>
                  </a:cubicBezTo>
                  <a:cubicBezTo>
                    <a:pt x="1444" y="2534"/>
                    <a:pt x="1444" y="2534"/>
                    <a:pt x="1444" y="2534"/>
                  </a:cubicBezTo>
                  <a:cubicBezTo>
                    <a:pt x="1464" y="2558"/>
                    <a:pt x="1464" y="2558"/>
                    <a:pt x="1464" y="2558"/>
                  </a:cubicBezTo>
                  <a:cubicBezTo>
                    <a:pt x="1495" y="2599"/>
                    <a:pt x="1495" y="2599"/>
                    <a:pt x="1495" y="2599"/>
                  </a:cubicBezTo>
                  <a:cubicBezTo>
                    <a:pt x="1519" y="2606"/>
                    <a:pt x="1519" y="2606"/>
                    <a:pt x="1519" y="2606"/>
                  </a:cubicBezTo>
                  <a:cubicBezTo>
                    <a:pt x="1533" y="2620"/>
                    <a:pt x="1533" y="2620"/>
                    <a:pt x="1533" y="2620"/>
                  </a:cubicBezTo>
                  <a:cubicBezTo>
                    <a:pt x="1574" y="2613"/>
                    <a:pt x="1574" y="2613"/>
                    <a:pt x="1574" y="2613"/>
                  </a:cubicBezTo>
                  <a:cubicBezTo>
                    <a:pt x="1615" y="2620"/>
                    <a:pt x="1615" y="2620"/>
                    <a:pt x="1615" y="2620"/>
                  </a:cubicBezTo>
                  <a:cubicBezTo>
                    <a:pt x="1625" y="2595"/>
                    <a:pt x="1625" y="2595"/>
                    <a:pt x="1625" y="2595"/>
                  </a:cubicBezTo>
                  <a:cubicBezTo>
                    <a:pt x="1639" y="2565"/>
                    <a:pt x="1639" y="2565"/>
                    <a:pt x="1639" y="2565"/>
                  </a:cubicBezTo>
                  <a:cubicBezTo>
                    <a:pt x="1659" y="2551"/>
                    <a:pt x="1659" y="2551"/>
                    <a:pt x="1659" y="2551"/>
                  </a:cubicBezTo>
                  <a:cubicBezTo>
                    <a:pt x="1676" y="2541"/>
                    <a:pt x="1676" y="2541"/>
                    <a:pt x="1676" y="2541"/>
                  </a:cubicBezTo>
                  <a:cubicBezTo>
                    <a:pt x="1690" y="2551"/>
                    <a:pt x="1690" y="2551"/>
                    <a:pt x="1690" y="2551"/>
                  </a:cubicBezTo>
                  <a:cubicBezTo>
                    <a:pt x="1707" y="2548"/>
                    <a:pt x="1707" y="2548"/>
                    <a:pt x="1707" y="2548"/>
                  </a:cubicBezTo>
                  <a:cubicBezTo>
                    <a:pt x="1731" y="2565"/>
                    <a:pt x="1731" y="2565"/>
                    <a:pt x="1731" y="2565"/>
                  </a:cubicBezTo>
                  <a:cubicBezTo>
                    <a:pt x="1745" y="2548"/>
                    <a:pt x="1745" y="2548"/>
                    <a:pt x="1745" y="2548"/>
                  </a:cubicBezTo>
                  <a:cubicBezTo>
                    <a:pt x="1741" y="2517"/>
                    <a:pt x="1741" y="2517"/>
                    <a:pt x="1741" y="2517"/>
                  </a:cubicBezTo>
                  <a:cubicBezTo>
                    <a:pt x="1734" y="2500"/>
                    <a:pt x="1734" y="2500"/>
                    <a:pt x="1734" y="2500"/>
                  </a:cubicBezTo>
                  <a:cubicBezTo>
                    <a:pt x="1721" y="2476"/>
                    <a:pt x="1721" y="2476"/>
                    <a:pt x="1721" y="2476"/>
                  </a:cubicBezTo>
                  <a:cubicBezTo>
                    <a:pt x="1707" y="2448"/>
                    <a:pt x="1707" y="2448"/>
                    <a:pt x="1707" y="2448"/>
                  </a:cubicBezTo>
                  <a:cubicBezTo>
                    <a:pt x="1710" y="2431"/>
                    <a:pt x="1710" y="2431"/>
                    <a:pt x="1710" y="2431"/>
                  </a:cubicBezTo>
                  <a:cubicBezTo>
                    <a:pt x="1721" y="2425"/>
                    <a:pt x="1721" y="2425"/>
                    <a:pt x="1721" y="2425"/>
                  </a:cubicBezTo>
                  <a:cubicBezTo>
                    <a:pt x="1714" y="2414"/>
                    <a:pt x="1714" y="2414"/>
                    <a:pt x="1714" y="2414"/>
                  </a:cubicBezTo>
                  <a:cubicBezTo>
                    <a:pt x="1697" y="2414"/>
                    <a:pt x="1697" y="2414"/>
                    <a:pt x="1697" y="2414"/>
                  </a:cubicBezTo>
                  <a:cubicBezTo>
                    <a:pt x="1687" y="2404"/>
                    <a:pt x="1687" y="2404"/>
                    <a:pt x="1687" y="2404"/>
                  </a:cubicBezTo>
                  <a:cubicBezTo>
                    <a:pt x="1693" y="2380"/>
                    <a:pt x="1693" y="2380"/>
                    <a:pt x="1693" y="2380"/>
                  </a:cubicBezTo>
                  <a:cubicBezTo>
                    <a:pt x="1690" y="2360"/>
                    <a:pt x="1690" y="2360"/>
                    <a:pt x="1690" y="2360"/>
                  </a:cubicBezTo>
                  <a:cubicBezTo>
                    <a:pt x="1683" y="2336"/>
                    <a:pt x="1683" y="2336"/>
                    <a:pt x="1683" y="2336"/>
                  </a:cubicBezTo>
                  <a:cubicBezTo>
                    <a:pt x="1669" y="2325"/>
                    <a:pt x="1669" y="2325"/>
                    <a:pt x="1669" y="2325"/>
                  </a:cubicBezTo>
                  <a:cubicBezTo>
                    <a:pt x="1669" y="2312"/>
                    <a:pt x="1669" y="2312"/>
                    <a:pt x="1669" y="2312"/>
                  </a:cubicBezTo>
                  <a:cubicBezTo>
                    <a:pt x="1683" y="2312"/>
                    <a:pt x="1683" y="2312"/>
                    <a:pt x="1683" y="2312"/>
                  </a:cubicBezTo>
                  <a:cubicBezTo>
                    <a:pt x="1693" y="2319"/>
                    <a:pt x="1693" y="2319"/>
                    <a:pt x="1693" y="2319"/>
                  </a:cubicBezTo>
                  <a:cubicBezTo>
                    <a:pt x="1710" y="2332"/>
                    <a:pt x="1710" y="2332"/>
                    <a:pt x="1710" y="2332"/>
                  </a:cubicBezTo>
                  <a:cubicBezTo>
                    <a:pt x="1731" y="2346"/>
                    <a:pt x="1731" y="2346"/>
                    <a:pt x="1731" y="2346"/>
                  </a:cubicBezTo>
                  <a:cubicBezTo>
                    <a:pt x="1755" y="2336"/>
                    <a:pt x="1755" y="2336"/>
                    <a:pt x="1755" y="2336"/>
                  </a:cubicBezTo>
                  <a:cubicBezTo>
                    <a:pt x="1758" y="2315"/>
                    <a:pt x="1758" y="2315"/>
                    <a:pt x="1758" y="2315"/>
                  </a:cubicBezTo>
                  <a:cubicBezTo>
                    <a:pt x="1762" y="2298"/>
                    <a:pt x="1762" y="2298"/>
                    <a:pt x="1762" y="2298"/>
                  </a:cubicBezTo>
                  <a:cubicBezTo>
                    <a:pt x="1772" y="2288"/>
                    <a:pt x="1772" y="2288"/>
                    <a:pt x="1772" y="2288"/>
                  </a:cubicBezTo>
                  <a:cubicBezTo>
                    <a:pt x="1775" y="2267"/>
                    <a:pt x="1775" y="2267"/>
                    <a:pt x="1775" y="2267"/>
                  </a:cubicBezTo>
                  <a:cubicBezTo>
                    <a:pt x="1775" y="2254"/>
                    <a:pt x="1775" y="2254"/>
                    <a:pt x="1775" y="2254"/>
                  </a:cubicBezTo>
                  <a:cubicBezTo>
                    <a:pt x="1762" y="2236"/>
                    <a:pt x="1762" y="2236"/>
                    <a:pt x="1762" y="2236"/>
                  </a:cubicBezTo>
                  <a:cubicBezTo>
                    <a:pt x="1741" y="2216"/>
                    <a:pt x="1741" y="2216"/>
                    <a:pt x="1741" y="2216"/>
                  </a:cubicBezTo>
                  <a:cubicBezTo>
                    <a:pt x="1721" y="2206"/>
                    <a:pt x="1721" y="2206"/>
                    <a:pt x="1721" y="2206"/>
                  </a:cubicBezTo>
                  <a:cubicBezTo>
                    <a:pt x="1704" y="2199"/>
                    <a:pt x="1704" y="2199"/>
                    <a:pt x="1704" y="2199"/>
                  </a:cubicBezTo>
                  <a:cubicBezTo>
                    <a:pt x="1693" y="2206"/>
                    <a:pt x="1693" y="2206"/>
                    <a:pt x="1693" y="2206"/>
                  </a:cubicBezTo>
                  <a:cubicBezTo>
                    <a:pt x="1687" y="2212"/>
                    <a:pt x="1687" y="2212"/>
                    <a:pt x="1687" y="2212"/>
                  </a:cubicBezTo>
                  <a:cubicBezTo>
                    <a:pt x="1676" y="2223"/>
                    <a:pt x="1676" y="2223"/>
                    <a:pt x="1676" y="2223"/>
                  </a:cubicBezTo>
                  <a:cubicBezTo>
                    <a:pt x="1659" y="2230"/>
                    <a:pt x="1659" y="2230"/>
                    <a:pt x="1659" y="2230"/>
                  </a:cubicBezTo>
                  <a:cubicBezTo>
                    <a:pt x="1652" y="2216"/>
                    <a:pt x="1652" y="2216"/>
                    <a:pt x="1652" y="2216"/>
                  </a:cubicBezTo>
                  <a:cubicBezTo>
                    <a:pt x="1645" y="2206"/>
                    <a:pt x="1645" y="2206"/>
                    <a:pt x="1645" y="2206"/>
                  </a:cubicBezTo>
                  <a:cubicBezTo>
                    <a:pt x="1632" y="2202"/>
                    <a:pt x="1632" y="2202"/>
                    <a:pt x="1632" y="2202"/>
                  </a:cubicBezTo>
                  <a:cubicBezTo>
                    <a:pt x="1615" y="2206"/>
                    <a:pt x="1615" y="2206"/>
                    <a:pt x="1615" y="2206"/>
                  </a:cubicBezTo>
                  <a:cubicBezTo>
                    <a:pt x="1608" y="2216"/>
                    <a:pt x="1608" y="2216"/>
                    <a:pt x="1608" y="2216"/>
                  </a:cubicBezTo>
                  <a:cubicBezTo>
                    <a:pt x="1598" y="2230"/>
                    <a:pt x="1598" y="2230"/>
                    <a:pt x="1598" y="2230"/>
                  </a:cubicBezTo>
                  <a:cubicBezTo>
                    <a:pt x="1584" y="2219"/>
                    <a:pt x="1584" y="2219"/>
                    <a:pt x="1584" y="2219"/>
                  </a:cubicBezTo>
                  <a:cubicBezTo>
                    <a:pt x="1570" y="2206"/>
                    <a:pt x="1570" y="2206"/>
                    <a:pt x="1570" y="2206"/>
                  </a:cubicBezTo>
                  <a:cubicBezTo>
                    <a:pt x="1567" y="2195"/>
                    <a:pt x="1567" y="2195"/>
                    <a:pt x="1567" y="2195"/>
                  </a:cubicBezTo>
                  <a:cubicBezTo>
                    <a:pt x="1581" y="2182"/>
                    <a:pt x="1581" y="2182"/>
                    <a:pt x="1581" y="2182"/>
                  </a:cubicBezTo>
                  <a:cubicBezTo>
                    <a:pt x="1567" y="2171"/>
                    <a:pt x="1567" y="2171"/>
                    <a:pt x="1567" y="2171"/>
                  </a:cubicBezTo>
                  <a:cubicBezTo>
                    <a:pt x="1546" y="2165"/>
                    <a:pt x="1546" y="2165"/>
                    <a:pt x="1546" y="2165"/>
                  </a:cubicBezTo>
                  <a:cubicBezTo>
                    <a:pt x="1546" y="2144"/>
                    <a:pt x="1546" y="2144"/>
                    <a:pt x="1546" y="2144"/>
                  </a:cubicBezTo>
                  <a:cubicBezTo>
                    <a:pt x="1577" y="2124"/>
                    <a:pt x="1577" y="2124"/>
                    <a:pt x="1577" y="2124"/>
                  </a:cubicBezTo>
                  <a:cubicBezTo>
                    <a:pt x="1591" y="2120"/>
                    <a:pt x="1591" y="2120"/>
                    <a:pt x="1591" y="2120"/>
                  </a:cubicBezTo>
                  <a:cubicBezTo>
                    <a:pt x="1598" y="2103"/>
                    <a:pt x="1598" y="2103"/>
                    <a:pt x="1598" y="2103"/>
                  </a:cubicBezTo>
                  <a:cubicBezTo>
                    <a:pt x="1622" y="2093"/>
                    <a:pt x="1622" y="2093"/>
                    <a:pt x="1622" y="2093"/>
                  </a:cubicBezTo>
                  <a:cubicBezTo>
                    <a:pt x="1645" y="2100"/>
                    <a:pt x="1645" y="2100"/>
                    <a:pt x="1645" y="2100"/>
                  </a:cubicBezTo>
                  <a:cubicBezTo>
                    <a:pt x="1649" y="2113"/>
                    <a:pt x="1649" y="2113"/>
                    <a:pt x="1649" y="2113"/>
                  </a:cubicBezTo>
                  <a:cubicBezTo>
                    <a:pt x="1642" y="2124"/>
                    <a:pt x="1642" y="2124"/>
                    <a:pt x="1642" y="2124"/>
                  </a:cubicBezTo>
                  <a:cubicBezTo>
                    <a:pt x="1635" y="2130"/>
                    <a:pt x="1635" y="2130"/>
                    <a:pt x="1635" y="2130"/>
                  </a:cubicBezTo>
                  <a:cubicBezTo>
                    <a:pt x="1628" y="2141"/>
                    <a:pt x="1628" y="2141"/>
                    <a:pt x="1628" y="2141"/>
                  </a:cubicBezTo>
                  <a:cubicBezTo>
                    <a:pt x="1628" y="2161"/>
                    <a:pt x="1628" y="2161"/>
                    <a:pt x="1628" y="2161"/>
                  </a:cubicBezTo>
                  <a:cubicBezTo>
                    <a:pt x="1635" y="2178"/>
                    <a:pt x="1635" y="2178"/>
                    <a:pt x="1635" y="2178"/>
                  </a:cubicBezTo>
                  <a:cubicBezTo>
                    <a:pt x="1642" y="2185"/>
                    <a:pt x="1642" y="2185"/>
                    <a:pt x="1642" y="2185"/>
                  </a:cubicBezTo>
                  <a:cubicBezTo>
                    <a:pt x="1663" y="2178"/>
                    <a:pt x="1663" y="2178"/>
                    <a:pt x="1663" y="2178"/>
                  </a:cubicBezTo>
                  <a:cubicBezTo>
                    <a:pt x="1676" y="2171"/>
                    <a:pt x="1676" y="2171"/>
                    <a:pt x="1676" y="2171"/>
                  </a:cubicBezTo>
                  <a:cubicBezTo>
                    <a:pt x="1683" y="2154"/>
                    <a:pt x="1683" y="2154"/>
                    <a:pt x="1683" y="2154"/>
                  </a:cubicBezTo>
                  <a:cubicBezTo>
                    <a:pt x="1680" y="2134"/>
                    <a:pt x="1680" y="2134"/>
                    <a:pt x="1680" y="2134"/>
                  </a:cubicBezTo>
                  <a:cubicBezTo>
                    <a:pt x="1680" y="2100"/>
                    <a:pt x="1680" y="2100"/>
                    <a:pt x="1680" y="2100"/>
                  </a:cubicBezTo>
                  <a:cubicBezTo>
                    <a:pt x="1683" y="2089"/>
                    <a:pt x="1683" y="2089"/>
                    <a:pt x="1683" y="2089"/>
                  </a:cubicBezTo>
                  <a:cubicBezTo>
                    <a:pt x="1700" y="2072"/>
                    <a:pt x="1700" y="2072"/>
                    <a:pt x="1700" y="2072"/>
                  </a:cubicBezTo>
                  <a:cubicBezTo>
                    <a:pt x="1707" y="2069"/>
                    <a:pt x="1707" y="2069"/>
                    <a:pt x="1707" y="2069"/>
                  </a:cubicBezTo>
                  <a:cubicBezTo>
                    <a:pt x="1724" y="2048"/>
                    <a:pt x="1724" y="2048"/>
                    <a:pt x="1724" y="2048"/>
                  </a:cubicBezTo>
                  <a:cubicBezTo>
                    <a:pt x="1751" y="2021"/>
                    <a:pt x="1751" y="2021"/>
                    <a:pt x="1751" y="2021"/>
                  </a:cubicBezTo>
                  <a:cubicBezTo>
                    <a:pt x="1769" y="2007"/>
                    <a:pt x="1769" y="2007"/>
                    <a:pt x="1769" y="2007"/>
                  </a:cubicBezTo>
                  <a:cubicBezTo>
                    <a:pt x="1775" y="1983"/>
                    <a:pt x="1775" y="1983"/>
                    <a:pt x="1775" y="1983"/>
                  </a:cubicBezTo>
                  <a:cubicBezTo>
                    <a:pt x="1793" y="1966"/>
                    <a:pt x="1793" y="1966"/>
                    <a:pt x="1793" y="1966"/>
                  </a:cubicBezTo>
                  <a:cubicBezTo>
                    <a:pt x="1810" y="1953"/>
                    <a:pt x="1810" y="1953"/>
                    <a:pt x="1810" y="1953"/>
                  </a:cubicBezTo>
                  <a:cubicBezTo>
                    <a:pt x="1834" y="1932"/>
                    <a:pt x="1834" y="1932"/>
                    <a:pt x="1834" y="1932"/>
                  </a:cubicBezTo>
                  <a:cubicBezTo>
                    <a:pt x="1854" y="1918"/>
                    <a:pt x="1854" y="1918"/>
                    <a:pt x="1854" y="1918"/>
                  </a:cubicBezTo>
                  <a:cubicBezTo>
                    <a:pt x="1864" y="1915"/>
                    <a:pt x="1864" y="1915"/>
                    <a:pt x="1864" y="1915"/>
                  </a:cubicBezTo>
                  <a:cubicBezTo>
                    <a:pt x="1902" y="1922"/>
                    <a:pt x="1902" y="1922"/>
                    <a:pt x="1902" y="1922"/>
                  </a:cubicBezTo>
                  <a:cubicBezTo>
                    <a:pt x="1987" y="1932"/>
                    <a:pt x="1987" y="1932"/>
                    <a:pt x="1987" y="1932"/>
                  </a:cubicBezTo>
                  <a:cubicBezTo>
                    <a:pt x="1987" y="1932"/>
                    <a:pt x="1984" y="1956"/>
                    <a:pt x="2011" y="1946"/>
                  </a:cubicBezTo>
                  <a:cubicBezTo>
                    <a:pt x="2039" y="1936"/>
                    <a:pt x="2052" y="1949"/>
                    <a:pt x="2052" y="1949"/>
                  </a:cubicBezTo>
                  <a:cubicBezTo>
                    <a:pt x="2076" y="1942"/>
                    <a:pt x="2076" y="1942"/>
                    <a:pt x="2076" y="1942"/>
                  </a:cubicBezTo>
                  <a:cubicBezTo>
                    <a:pt x="2100" y="1915"/>
                    <a:pt x="2100" y="1915"/>
                    <a:pt x="2100" y="1915"/>
                  </a:cubicBezTo>
                  <a:cubicBezTo>
                    <a:pt x="2121" y="1908"/>
                    <a:pt x="2121" y="1908"/>
                    <a:pt x="2121" y="1908"/>
                  </a:cubicBezTo>
                  <a:cubicBezTo>
                    <a:pt x="2169" y="1867"/>
                    <a:pt x="2169" y="1867"/>
                    <a:pt x="2169" y="1867"/>
                  </a:cubicBezTo>
                  <a:cubicBezTo>
                    <a:pt x="2176" y="1853"/>
                    <a:pt x="2176" y="1853"/>
                    <a:pt x="2176" y="1853"/>
                  </a:cubicBezTo>
                  <a:cubicBezTo>
                    <a:pt x="2186" y="1840"/>
                    <a:pt x="2186" y="1840"/>
                    <a:pt x="2186" y="1840"/>
                  </a:cubicBezTo>
                  <a:cubicBezTo>
                    <a:pt x="2179" y="1830"/>
                    <a:pt x="2179" y="1830"/>
                    <a:pt x="2179" y="1830"/>
                  </a:cubicBezTo>
                  <a:cubicBezTo>
                    <a:pt x="2172" y="1826"/>
                    <a:pt x="2172" y="1826"/>
                    <a:pt x="2172" y="1826"/>
                  </a:cubicBezTo>
                  <a:cubicBezTo>
                    <a:pt x="2165" y="1812"/>
                    <a:pt x="2165" y="1812"/>
                    <a:pt x="2165" y="1812"/>
                  </a:cubicBezTo>
                  <a:cubicBezTo>
                    <a:pt x="2162" y="1788"/>
                    <a:pt x="2162" y="1788"/>
                    <a:pt x="2162" y="1788"/>
                  </a:cubicBezTo>
                  <a:cubicBezTo>
                    <a:pt x="2162" y="1764"/>
                    <a:pt x="2162" y="1764"/>
                    <a:pt x="2162" y="1764"/>
                  </a:cubicBezTo>
                  <a:cubicBezTo>
                    <a:pt x="2176" y="1754"/>
                    <a:pt x="2176" y="1754"/>
                    <a:pt x="2176" y="1754"/>
                  </a:cubicBezTo>
                  <a:cubicBezTo>
                    <a:pt x="2186" y="1747"/>
                    <a:pt x="2186" y="1747"/>
                    <a:pt x="2186" y="1747"/>
                  </a:cubicBezTo>
                  <a:cubicBezTo>
                    <a:pt x="2189" y="1737"/>
                    <a:pt x="2189" y="1737"/>
                    <a:pt x="2189" y="1737"/>
                  </a:cubicBezTo>
                  <a:cubicBezTo>
                    <a:pt x="2182" y="1730"/>
                    <a:pt x="2182" y="1730"/>
                    <a:pt x="2182" y="1730"/>
                  </a:cubicBezTo>
                  <a:cubicBezTo>
                    <a:pt x="2162" y="1693"/>
                    <a:pt x="2162" y="1693"/>
                    <a:pt x="2162" y="1693"/>
                  </a:cubicBezTo>
                  <a:cubicBezTo>
                    <a:pt x="2148" y="1669"/>
                    <a:pt x="2148" y="1669"/>
                    <a:pt x="2148" y="1669"/>
                  </a:cubicBezTo>
                  <a:cubicBezTo>
                    <a:pt x="2124" y="1645"/>
                    <a:pt x="2124" y="1645"/>
                    <a:pt x="2124" y="1645"/>
                  </a:cubicBezTo>
                  <a:cubicBezTo>
                    <a:pt x="2087" y="1593"/>
                    <a:pt x="2087" y="1593"/>
                    <a:pt x="2087" y="1593"/>
                  </a:cubicBezTo>
                  <a:cubicBezTo>
                    <a:pt x="2049" y="1573"/>
                    <a:pt x="2049" y="1573"/>
                    <a:pt x="2049" y="1573"/>
                  </a:cubicBezTo>
                  <a:cubicBezTo>
                    <a:pt x="2025" y="1570"/>
                    <a:pt x="2025" y="1570"/>
                    <a:pt x="2025" y="1570"/>
                  </a:cubicBezTo>
                  <a:cubicBezTo>
                    <a:pt x="2005" y="1563"/>
                    <a:pt x="2005" y="1563"/>
                    <a:pt x="2005" y="1563"/>
                  </a:cubicBezTo>
                  <a:cubicBezTo>
                    <a:pt x="1977" y="1559"/>
                    <a:pt x="1977" y="1559"/>
                    <a:pt x="1977" y="1559"/>
                  </a:cubicBezTo>
                  <a:cubicBezTo>
                    <a:pt x="1957" y="1549"/>
                    <a:pt x="1957" y="1549"/>
                    <a:pt x="1957" y="1549"/>
                  </a:cubicBezTo>
                  <a:cubicBezTo>
                    <a:pt x="1933" y="1535"/>
                    <a:pt x="1933" y="1535"/>
                    <a:pt x="1933" y="1535"/>
                  </a:cubicBezTo>
                  <a:cubicBezTo>
                    <a:pt x="1895" y="1505"/>
                    <a:pt x="1895" y="1505"/>
                    <a:pt x="1895" y="1505"/>
                  </a:cubicBezTo>
                  <a:cubicBezTo>
                    <a:pt x="1871" y="1501"/>
                    <a:pt x="1871" y="1501"/>
                    <a:pt x="1871" y="1501"/>
                  </a:cubicBezTo>
                  <a:cubicBezTo>
                    <a:pt x="1851" y="1477"/>
                    <a:pt x="1851" y="1477"/>
                    <a:pt x="1851" y="1477"/>
                  </a:cubicBezTo>
                  <a:cubicBezTo>
                    <a:pt x="1834" y="1443"/>
                    <a:pt x="1834" y="1443"/>
                    <a:pt x="1834" y="1443"/>
                  </a:cubicBezTo>
                  <a:cubicBezTo>
                    <a:pt x="1827" y="1412"/>
                    <a:pt x="1827" y="1412"/>
                    <a:pt x="1827" y="1412"/>
                  </a:cubicBezTo>
                  <a:cubicBezTo>
                    <a:pt x="1827" y="1385"/>
                    <a:pt x="1827" y="1385"/>
                    <a:pt x="1827" y="1385"/>
                  </a:cubicBezTo>
                  <a:cubicBezTo>
                    <a:pt x="1844" y="1371"/>
                    <a:pt x="1844" y="1371"/>
                    <a:pt x="1844" y="1371"/>
                  </a:cubicBezTo>
                  <a:cubicBezTo>
                    <a:pt x="1844" y="1364"/>
                    <a:pt x="1844" y="1364"/>
                    <a:pt x="1844" y="1364"/>
                  </a:cubicBezTo>
                  <a:cubicBezTo>
                    <a:pt x="1847" y="1344"/>
                    <a:pt x="1847" y="1344"/>
                    <a:pt x="1847" y="1344"/>
                  </a:cubicBezTo>
                  <a:cubicBezTo>
                    <a:pt x="1851" y="1327"/>
                    <a:pt x="1851" y="1327"/>
                    <a:pt x="1851" y="1327"/>
                  </a:cubicBezTo>
                  <a:cubicBezTo>
                    <a:pt x="1857" y="1296"/>
                    <a:pt x="1857" y="1296"/>
                    <a:pt x="1857" y="1296"/>
                  </a:cubicBezTo>
                  <a:cubicBezTo>
                    <a:pt x="1871" y="1262"/>
                    <a:pt x="1871" y="1262"/>
                    <a:pt x="1871" y="1262"/>
                  </a:cubicBezTo>
                  <a:cubicBezTo>
                    <a:pt x="1899" y="1214"/>
                    <a:pt x="1899" y="1214"/>
                    <a:pt x="1899" y="1214"/>
                  </a:cubicBezTo>
                  <a:cubicBezTo>
                    <a:pt x="1933" y="1173"/>
                    <a:pt x="1933" y="1173"/>
                    <a:pt x="1933" y="1173"/>
                  </a:cubicBezTo>
                  <a:cubicBezTo>
                    <a:pt x="1964" y="1139"/>
                    <a:pt x="1964" y="1139"/>
                    <a:pt x="1964" y="1139"/>
                  </a:cubicBezTo>
                  <a:cubicBezTo>
                    <a:pt x="2008" y="1118"/>
                    <a:pt x="2008" y="1118"/>
                    <a:pt x="2008" y="1118"/>
                  </a:cubicBezTo>
                  <a:cubicBezTo>
                    <a:pt x="2022" y="1101"/>
                    <a:pt x="2022" y="1101"/>
                    <a:pt x="2022" y="1101"/>
                  </a:cubicBezTo>
                  <a:cubicBezTo>
                    <a:pt x="2046" y="1090"/>
                    <a:pt x="2046" y="1090"/>
                    <a:pt x="2046" y="1090"/>
                  </a:cubicBezTo>
                  <a:cubicBezTo>
                    <a:pt x="2035" y="1074"/>
                    <a:pt x="2035" y="1074"/>
                    <a:pt x="2035" y="1074"/>
                  </a:cubicBezTo>
                  <a:cubicBezTo>
                    <a:pt x="2008" y="1044"/>
                    <a:pt x="2008" y="1044"/>
                    <a:pt x="2008" y="1044"/>
                  </a:cubicBezTo>
                  <a:cubicBezTo>
                    <a:pt x="1961" y="1020"/>
                    <a:pt x="1961" y="1020"/>
                    <a:pt x="1961" y="1020"/>
                  </a:cubicBezTo>
                  <a:cubicBezTo>
                    <a:pt x="1941" y="1017"/>
                    <a:pt x="1941" y="1017"/>
                    <a:pt x="1941" y="1017"/>
                  </a:cubicBezTo>
                  <a:cubicBezTo>
                    <a:pt x="1924" y="1034"/>
                    <a:pt x="1924" y="1034"/>
                    <a:pt x="1924" y="1034"/>
                  </a:cubicBezTo>
                  <a:cubicBezTo>
                    <a:pt x="1897" y="1017"/>
                    <a:pt x="1897" y="1017"/>
                    <a:pt x="1897" y="1017"/>
                  </a:cubicBezTo>
                  <a:cubicBezTo>
                    <a:pt x="1876" y="1006"/>
                    <a:pt x="1876" y="1006"/>
                    <a:pt x="1876" y="1006"/>
                  </a:cubicBezTo>
                  <a:cubicBezTo>
                    <a:pt x="1873" y="1030"/>
                    <a:pt x="1873" y="1030"/>
                    <a:pt x="1873" y="1030"/>
                  </a:cubicBezTo>
                  <a:cubicBezTo>
                    <a:pt x="1859" y="1051"/>
                    <a:pt x="1859" y="1051"/>
                    <a:pt x="1859" y="1051"/>
                  </a:cubicBezTo>
                  <a:cubicBezTo>
                    <a:pt x="1836" y="1044"/>
                    <a:pt x="1836" y="1044"/>
                    <a:pt x="1836" y="1044"/>
                  </a:cubicBezTo>
                  <a:cubicBezTo>
                    <a:pt x="1805" y="1030"/>
                    <a:pt x="1805" y="1030"/>
                    <a:pt x="1805" y="1030"/>
                  </a:cubicBezTo>
                  <a:cubicBezTo>
                    <a:pt x="1798" y="1003"/>
                    <a:pt x="1798" y="1003"/>
                    <a:pt x="1798" y="1003"/>
                  </a:cubicBezTo>
                  <a:cubicBezTo>
                    <a:pt x="1815" y="983"/>
                    <a:pt x="1815" y="983"/>
                    <a:pt x="1815" y="983"/>
                  </a:cubicBezTo>
                  <a:cubicBezTo>
                    <a:pt x="1798" y="956"/>
                    <a:pt x="1798" y="956"/>
                    <a:pt x="1798" y="956"/>
                  </a:cubicBezTo>
                  <a:cubicBezTo>
                    <a:pt x="1785" y="898"/>
                    <a:pt x="1785" y="898"/>
                    <a:pt x="1785" y="898"/>
                  </a:cubicBezTo>
                  <a:cubicBezTo>
                    <a:pt x="1798" y="864"/>
                    <a:pt x="1798" y="864"/>
                    <a:pt x="1798" y="864"/>
                  </a:cubicBezTo>
                  <a:cubicBezTo>
                    <a:pt x="1836" y="844"/>
                    <a:pt x="1836" y="844"/>
                    <a:pt x="1836" y="844"/>
                  </a:cubicBezTo>
                  <a:cubicBezTo>
                    <a:pt x="1869" y="851"/>
                    <a:pt x="1869" y="851"/>
                    <a:pt x="1869" y="851"/>
                  </a:cubicBezTo>
                  <a:cubicBezTo>
                    <a:pt x="1886" y="841"/>
                    <a:pt x="1886" y="841"/>
                    <a:pt x="1886" y="841"/>
                  </a:cubicBezTo>
                  <a:cubicBezTo>
                    <a:pt x="1900" y="824"/>
                    <a:pt x="1900" y="824"/>
                    <a:pt x="1900" y="824"/>
                  </a:cubicBezTo>
                  <a:cubicBezTo>
                    <a:pt x="1930" y="807"/>
                    <a:pt x="1930" y="807"/>
                    <a:pt x="1930" y="807"/>
                  </a:cubicBezTo>
                  <a:cubicBezTo>
                    <a:pt x="1927" y="790"/>
                    <a:pt x="1927" y="790"/>
                    <a:pt x="1927" y="790"/>
                  </a:cubicBezTo>
                  <a:cubicBezTo>
                    <a:pt x="1910" y="776"/>
                    <a:pt x="1910" y="776"/>
                    <a:pt x="1910" y="776"/>
                  </a:cubicBezTo>
                  <a:cubicBezTo>
                    <a:pt x="1893" y="763"/>
                    <a:pt x="1893" y="763"/>
                    <a:pt x="1893" y="763"/>
                  </a:cubicBezTo>
                  <a:cubicBezTo>
                    <a:pt x="1873" y="753"/>
                    <a:pt x="1873" y="753"/>
                    <a:pt x="1873" y="753"/>
                  </a:cubicBezTo>
                  <a:cubicBezTo>
                    <a:pt x="1880" y="732"/>
                    <a:pt x="1880" y="732"/>
                    <a:pt x="1880" y="732"/>
                  </a:cubicBezTo>
                  <a:cubicBezTo>
                    <a:pt x="1893" y="709"/>
                    <a:pt x="1893" y="709"/>
                    <a:pt x="1893" y="709"/>
                  </a:cubicBezTo>
                  <a:cubicBezTo>
                    <a:pt x="1883" y="695"/>
                    <a:pt x="1883" y="695"/>
                    <a:pt x="1883" y="695"/>
                  </a:cubicBezTo>
                  <a:cubicBezTo>
                    <a:pt x="1856" y="692"/>
                    <a:pt x="1856" y="692"/>
                    <a:pt x="1856" y="692"/>
                  </a:cubicBezTo>
                  <a:cubicBezTo>
                    <a:pt x="1825" y="695"/>
                    <a:pt x="1825" y="695"/>
                    <a:pt x="1825" y="695"/>
                  </a:cubicBezTo>
                  <a:cubicBezTo>
                    <a:pt x="1788" y="685"/>
                    <a:pt x="1788" y="685"/>
                    <a:pt x="1788" y="685"/>
                  </a:cubicBezTo>
                  <a:cubicBezTo>
                    <a:pt x="1761" y="654"/>
                    <a:pt x="1761" y="654"/>
                    <a:pt x="1761" y="654"/>
                  </a:cubicBezTo>
                  <a:cubicBezTo>
                    <a:pt x="1737" y="624"/>
                    <a:pt x="1737" y="624"/>
                    <a:pt x="1737" y="624"/>
                  </a:cubicBezTo>
                  <a:cubicBezTo>
                    <a:pt x="1717" y="614"/>
                    <a:pt x="1717" y="614"/>
                    <a:pt x="1717" y="614"/>
                  </a:cubicBezTo>
                  <a:cubicBezTo>
                    <a:pt x="1702" y="609"/>
                    <a:pt x="1702" y="609"/>
                    <a:pt x="1702" y="609"/>
                  </a:cubicBezTo>
                  <a:cubicBezTo>
                    <a:pt x="1707" y="626"/>
                    <a:pt x="1707" y="626"/>
                    <a:pt x="1707" y="626"/>
                  </a:cubicBezTo>
                  <a:cubicBezTo>
                    <a:pt x="1710" y="646"/>
                    <a:pt x="1710" y="646"/>
                    <a:pt x="1710" y="646"/>
                  </a:cubicBezTo>
                  <a:cubicBezTo>
                    <a:pt x="1714" y="711"/>
                    <a:pt x="1714" y="711"/>
                    <a:pt x="1714" y="711"/>
                  </a:cubicBezTo>
                  <a:cubicBezTo>
                    <a:pt x="1731" y="732"/>
                    <a:pt x="1731" y="732"/>
                    <a:pt x="1731" y="732"/>
                  </a:cubicBezTo>
                  <a:cubicBezTo>
                    <a:pt x="1738" y="749"/>
                    <a:pt x="1738" y="749"/>
                    <a:pt x="1738" y="749"/>
                  </a:cubicBezTo>
                  <a:cubicBezTo>
                    <a:pt x="1728" y="759"/>
                    <a:pt x="1728" y="759"/>
                    <a:pt x="1728" y="759"/>
                  </a:cubicBezTo>
                  <a:cubicBezTo>
                    <a:pt x="1717" y="773"/>
                    <a:pt x="1717" y="773"/>
                    <a:pt x="1717" y="773"/>
                  </a:cubicBezTo>
                  <a:cubicBezTo>
                    <a:pt x="1738" y="790"/>
                    <a:pt x="1738" y="790"/>
                    <a:pt x="1738" y="790"/>
                  </a:cubicBezTo>
                  <a:cubicBezTo>
                    <a:pt x="1738" y="807"/>
                    <a:pt x="1738" y="807"/>
                    <a:pt x="1738" y="807"/>
                  </a:cubicBezTo>
                  <a:cubicBezTo>
                    <a:pt x="1710" y="817"/>
                    <a:pt x="1710" y="817"/>
                    <a:pt x="1710" y="817"/>
                  </a:cubicBezTo>
                  <a:cubicBezTo>
                    <a:pt x="1690" y="831"/>
                    <a:pt x="1690" y="831"/>
                    <a:pt x="1690" y="831"/>
                  </a:cubicBezTo>
                  <a:cubicBezTo>
                    <a:pt x="1676" y="841"/>
                    <a:pt x="1676" y="841"/>
                    <a:pt x="1676" y="841"/>
                  </a:cubicBezTo>
                  <a:cubicBezTo>
                    <a:pt x="1669" y="841"/>
                    <a:pt x="1669" y="841"/>
                    <a:pt x="1669" y="841"/>
                  </a:cubicBezTo>
                  <a:cubicBezTo>
                    <a:pt x="1676" y="872"/>
                    <a:pt x="1676" y="872"/>
                    <a:pt x="1676" y="872"/>
                  </a:cubicBezTo>
                  <a:cubicBezTo>
                    <a:pt x="1690" y="879"/>
                    <a:pt x="1690" y="879"/>
                    <a:pt x="1690" y="879"/>
                  </a:cubicBezTo>
                  <a:cubicBezTo>
                    <a:pt x="1697" y="889"/>
                    <a:pt x="1697" y="889"/>
                    <a:pt x="1697" y="889"/>
                  </a:cubicBezTo>
                  <a:cubicBezTo>
                    <a:pt x="1704" y="903"/>
                    <a:pt x="1704" y="903"/>
                    <a:pt x="1704" y="903"/>
                  </a:cubicBezTo>
                  <a:cubicBezTo>
                    <a:pt x="1697" y="920"/>
                    <a:pt x="1697" y="920"/>
                    <a:pt x="1697" y="920"/>
                  </a:cubicBezTo>
                  <a:cubicBezTo>
                    <a:pt x="1683" y="933"/>
                    <a:pt x="1683" y="933"/>
                    <a:pt x="1683" y="933"/>
                  </a:cubicBezTo>
                  <a:cubicBezTo>
                    <a:pt x="1669" y="920"/>
                    <a:pt x="1669" y="920"/>
                    <a:pt x="1669" y="920"/>
                  </a:cubicBezTo>
                  <a:cubicBezTo>
                    <a:pt x="1659" y="909"/>
                    <a:pt x="1659" y="909"/>
                    <a:pt x="1659" y="909"/>
                  </a:cubicBezTo>
                  <a:cubicBezTo>
                    <a:pt x="1663" y="896"/>
                    <a:pt x="1663" y="896"/>
                    <a:pt x="1663" y="896"/>
                  </a:cubicBezTo>
                  <a:cubicBezTo>
                    <a:pt x="1642" y="882"/>
                    <a:pt x="1642" y="882"/>
                    <a:pt x="1642" y="882"/>
                  </a:cubicBezTo>
                  <a:cubicBezTo>
                    <a:pt x="1628" y="879"/>
                    <a:pt x="1628" y="879"/>
                    <a:pt x="1628" y="879"/>
                  </a:cubicBezTo>
                  <a:cubicBezTo>
                    <a:pt x="1601" y="879"/>
                    <a:pt x="1601" y="879"/>
                    <a:pt x="1601" y="879"/>
                  </a:cubicBezTo>
                  <a:cubicBezTo>
                    <a:pt x="1587" y="865"/>
                    <a:pt x="1587" y="865"/>
                    <a:pt x="1587" y="865"/>
                  </a:cubicBezTo>
                  <a:cubicBezTo>
                    <a:pt x="1601" y="851"/>
                    <a:pt x="1601" y="851"/>
                    <a:pt x="1601" y="851"/>
                  </a:cubicBezTo>
                  <a:cubicBezTo>
                    <a:pt x="1608" y="848"/>
                    <a:pt x="1608" y="848"/>
                    <a:pt x="1608" y="848"/>
                  </a:cubicBezTo>
                  <a:cubicBezTo>
                    <a:pt x="1622" y="858"/>
                    <a:pt x="1622" y="858"/>
                    <a:pt x="1622" y="858"/>
                  </a:cubicBezTo>
                  <a:cubicBezTo>
                    <a:pt x="1639" y="855"/>
                    <a:pt x="1639" y="855"/>
                    <a:pt x="1639" y="855"/>
                  </a:cubicBezTo>
                  <a:cubicBezTo>
                    <a:pt x="1659" y="851"/>
                    <a:pt x="1659" y="851"/>
                    <a:pt x="1659" y="851"/>
                  </a:cubicBezTo>
                  <a:cubicBezTo>
                    <a:pt x="1649" y="838"/>
                    <a:pt x="1649" y="838"/>
                    <a:pt x="1649" y="838"/>
                  </a:cubicBezTo>
                  <a:cubicBezTo>
                    <a:pt x="1639" y="824"/>
                    <a:pt x="1639" y="824"/>
                    <a:pt x="1639" y="824"/>
                  </a:cubicBezTo>
                  <a:cubicBezTo>
                    <a:pt x="1611" y="814"/>
                    <a:pt x="1611" y="814"/>
                    <a:pt x="1611" y="814"/>
                  </a:cubicBezTo>
                  <a:cubicBezTo>
                    <a:pt x="1598" y="803"/>
                    <a:pt x="1598" y="803"/>
                    <a:pt x="1598" y="803"/>
                  </a:cubicBezTo>
                  <a:cubicBezTo>
                    <a:pt x="1587" y="783"/>
                    <a:pt x="1587" y="783"/>
                    <a:pt x="1587" y="783"/>
                  </a:cubicBezTo>
                  <a:cubicBezTo>
                    <a:pt x="1570" y="786"/>
                    <a:pt x="1570" y="786"/>
                    <a:pt x="1570" y="786"/>
                  </a:cubicBezTo>
                  <a:cubicBezTo>
                    <a:pt x="1557" y="807"/>
                    <a:pt x="1557" y="807"/>
                    <a:pt x="1557" y="807"/>
                  </a:cubicBezTo>
                  <a:cubicBezTo>
                    <a:pt x="1553" y="838"/>
                    <a:pt x="1553" y="838"/>
                    <a:pt x="1553" y="838"/>
                  </a:cubicBezTo>
                  <a:cubicBezTo>
                    <a:pt x="1536" y="855"/>
                    <a:pt x="1536" y="855"/>
                    <a:pt x="1536" y="855"/>
                  </a:cubicBezTo>
                  <a:cubicBezTo>
                    <a:pt x="1522" y="862"/>
                    <a:pt x="1522" y="862"/>
                    <a:pt x="1522" y="862"/>
                  </a:cubicBezTo>
                  <a:cubicBezTo>
                    <a:pt x="1512" y="879"/>
                    <a:pt x="1512" y="879"/>
                    <a:pt x="1512" y="879"/>
                  </a:cubicBezTo>
                  <a:cubicBezTo>
                    <a:pt x="1492" y="909"/>
                    <a:pt x="1492" y="909"/>
                    <a:pt x="1492" y="909"/>
                  </a:cubicBezTo>
                  <a:cubicBezTo>
                    <a:pt x="1475" y="909"/>
                    <a:pt x="1475" y="909"/>
                    <a:pt x="1475" y="909"/>
                  </a:cubicBezTo>
                  <a:cubicBezTo>
                    <a:pt x="1481" y="886"/>
                    <a:pt x="1481" y="886"/>
                    <a:pt x="1481" y="886"/>
                  </a:cubicBezTo>
                  <a:cubicBezTo>
                    <a:pt x="1502" y="858"/>
                    <a:pt x="1502" y="858"/>
                    <a:pt x="1502" y="858"/>
                  </a:cubicBezTo>
                  <a:cubicBezTo>
                    <a:pt x="1512" y="821"/>
                    <a:pt x="1512" y="821"/>
                    <a:pt x="1512" y="821"/>
                  </a:cubicBezTo>
                  <a:cubicBezTo>
                    <a:pt x="1533" y="797"/>
                    <a:pt x="1533" y="797"/>
                    <a:pt x="1533" y="797"/>
                  </a:cubicBezTo>
                  <a:cubicBezTo>
                    <a:pt x="1546" y="769"/>
                    <a:pt x="1546" y="769"/>
                    <a:pt x="1546" y="769"/>
                  </a:cubicBezTo>
                  <a:cubicBezTo>
                    <a:pt x="1550" y="749"/>
                    <a:pt x="1550" y="749"/>
                    <a:pt x="1550" y="749"/>
                  </a:cubicBezTo>
                  <a:cubicBezTo>
                    <a:pt x="1557" y="735"/>
                    <a:pt x="1557" y="735"/>
                    <a:pt x="1557" y="735"/>
                  </a:cubicBezTo>
                  <a:cubicBezTo>
                    <a:pt x="1541" y="725"/>
                    <a:pt x="1541" y="725"/>
                    <a:pt x="1541" y="725"/>
                  </a:cubicBezTo>
                  <a:cubicBezTo>
                    <a:pt x="1507" y="709"/>
                    <a:pt x="1507" y="709"/>
                    <a:pt x="1507" y="709"/>
                  </a:cubicBezTo>
                  <a:cubicBezTo>
                    <a:pt x="1487" y="695"/>
                    <a:pt x="1487" y="695"/>
                    <a:pt x="1487" y="695"/>
                  </a:cubicBezTo>
                  <a:cubicBezTo>
                    <a:pt x="1480" y="702"/>
                    <a:pt x="1480" y="702"/>
                    <a:pt x="1480" y="702"/>
                  </a:cubicBezTo>
                  <a:cubicBezTo>
                    <a:pt x="1473" y="715"/>
                    <a:pt x="1473" y="715"/>
                    <a:pt x="1473" y="715"/>
                  </a:cubicBezTo>
                  <a:cubicBezTo>
                    <a:pt x="1426" y="722"/>
                    <a:pt x="1426" y="722"/>
                    <a:pt x="1426" y="722"/>
                  </a:cubicBezTo>
                  <a:cubicBezTo>
                    <a:pt x="1399" y="714"/>
                    <a:pt x="1399" y="714"/>
                    <a:pt x="1399" y="714"/>
                  </a:cubicBezTo>
                  <a:cubicBezTo>
                    <a:pt x="1399" y="715"/>
                    <a:pt x="1399" y="715"/>
                    <a:pt x="1399" y="715"/>
                  </a:cubicBezTo>
                  <a:cubicBezTo>
                    <a:pt x="1386" y="749"/>
                    <a:pt x="1386" y="749"/>
                    <a:pt x="1386" y="749"/>
                  </a:cubicBezTo>
                  <a:cubicBezTo>
                    <a:pt x="1362" y="769"/>
                    <a:pt x="1362" y="769"/>
                    <a:pt x="1362" y="769"/>
                  </a:cubicBezTo>
                  <a:cubicBezTo>
                    <a:pt x="1344" y="807"/>
                    <a:pt x="1344" y="807"/>
                    <a:pt x="1344" y="807"/>
                  </a:cubicBezTo>
                  <a:cubicBezTo>
                    <a:pt x="1334" y="848"/>
                    <a:pt x="1334" y="848"/>
                    <a:pt x="1334" y="848"/>
                  </a:cubicBezTo>
                  <a:cubicBezTo>
                    <a:pt x="1321" y="886"/>
                    <a:pt x="1321" y="886"/>
                    <a:pt x="1321" y="886"/>
                  </a:cubicBezTo>
                  <a:cubicBezTo>
                    <a:pt x="1283" y="892"/>
                    <a:pt x="1283" y="892"/>
                    <a:pt x="1283" y="892"/>
                  </a:cubicBezTo>
                  <a:cubicBezTo>
                    <a:pt x="1266" y="879"/>
                    <a:pt x="1266" y="879"/>
                    <a:pt x="1266" y="879"/>
                  </a:cubicBezTo>
                  <a:cubicBezTo>
                    <a:pt x="1269" y="865"/>
                    <a:pt x="1269" y="865"/>
                    <a:pt x="1269" y="865"/>
                  </a:cubicBezTo>
                  <a:cubicBezTo>
                    <a:pt x="1286" y="851"/>
                    <a:pt x="1286" y="851"/>
                    <a:pt x="1286" y="851"/>
                  </a:cubicBezTo>
                  <a:cubicBezTo>
                    <a:pt x="1317" y="845"/>
                    <a:pt x="1317" y="845"/>
                    <a:pt x="1317" y="845"/>
                  </a:cubicBezTo>
                  <a:cubicBezTo>
                    <a:pt x="1317" y="824"/>
                    <a:pt x="1317" y="824"/>
                    <a:pt x="1317" y="824"/>
                  </a:cubicBezTo>
                  <a:cubicBezTo>
                    <a:pt x="1307" y="807"/>
                    <a:pt x="1307" y="807"/>
                    <a:pt x="1307" y="807"/>
                  </a:cubicBezTo>
                  <a:cubicBezTo>
                    <a:pt x="1297" y="800"/>
                    <a:pt x="1297" y="800"/>
                    <a:pt x="1297" y="800"/>
                  </a:cubicBezTo>
                  <a:cubicBezTo>
                    <a:pt x="1290" y="776"/>
                    <a:pt x="1290" y="776"/>
                    <a:pt x="1290" y="776"/>
                  </a:cubicBezTo>
                  <a:cubicBezTo>
                    <a:pt x="1293" y="752"/>
                    <a:pt x="1293" y="752"/>
                    <a:pt x="1293" y="752"/>
                  </a:cubicBezTo>
                  <a:cubicBezTo>
                    <a:pt x="1273" y="732"/>
                    <a:pt x="1273" y="732"/>
                    <a:pt x="1273" y="732"/>
                  </a:cubicBezTo>
                  <a:cubicBezTo>
                    <a:pt x="1256" y="715"/>
                    <a:pt x="1256" y="715"/>
                    <a:pt x="1256" y="715"/>
                  </a:cubicBezTo>
                  <a:cubicBezTo>
                    <a:pt x="1249" y="735"/>
                    <a:pt x="1249" y="735"/>
                    <a:pt x="1249" y="735"/>
                  </a:cubicBezTo>
                  <a:cubicBezTo>
                    <a:pt x="1215" y="735"/>
                    <a:pt x="1215" y="735"/>
                    <a:pt x="1215" y="735"/>
                  </a:cubicBezTo>
                  <a:cubicBezTo>
                    <a:pt x="1197" y="732"/>
                    <a:pt x="1197" y="732"/>
                    <a:pt x="1197" y="732"/>
                  </a:cubicBezTo>
                  <a:cubicBezTo>
                    <a:pt x="1177" y="725"/>
                    <a:pt x="1177" y="725"/>
                    <a:pt x="1177" y="725"/>
                  </a:cubicBezTo>
                  <a:cubicBezTo>
                    <a:pt x="1150" y="739"/>
                    <a:pt x="1150" y="739"/>
                    <a:pt x="1150" y="739"/>
                  </a:cubicBezTo>
                  <a:cubicBezTo>
                    <a:pt x="1126" y="732"/>
                    <a:pt x="1126" y="732"/>
                    <a:pt x="1126" y="732"/>
                  </a:cubicBezTo>
                  <a:cubicBezTo>
                    <a:pt x="1112" y="728"/>
                    <a:pt x="1112" y="728"/>
                    <a:pt x="1112" y="728"/>
                  </a:cubicBezTo>
                  <a:cubicBezTo>
                    <a:pt x="1098" y="715"/>
                    <a:pt x="1098" y="715"/>
                    <a:pt x="1098" y="715"/>
                  </a:cubicBezTo>
                  <a:cubicBezTo>
                    <a:pt x="1115" y="704"/>
                    <a:pt x="1115" y="704"/>
                    <a:pt x="1115" y="704"/>
                  </a:cubicBezTo>
                  <a:cubicBezTo>
                    <a:pt x="1143" y="697"/>
                    <a:pt x="1143" y="697"/>
                    <a:pt x="1143" y="697"/>
                  </a:cubicBezTo>
                  <a:cubicBezTo>
                    <a:pt x="1184" y="701"/>
                    <a:pt x="1184" y="701"/>
                    <a:pt x="1184" y="701"/>
                  </a:cubicBezTo>
                  <a:cubicBezTo>
                    <a:pt x="1225" y="697"/>
                    <a:pt x="1225" y="697"/>
                    <a:pt x="1225" y="697"/>
                  </a:cubicBezTo>
                  <a:cubicBezTo>
                    <a:pt x="1238" y="694"/>
                    <a:pt x="1238" y="694"/>
                    <a:pt x="1238" y="694"/>
                  </a:cubicBezTo>
                  <a:cubicBezTo>
                    <a:pt x="1262" y="691"/>
                    <a:pt x="1262" y="691"/>
                    <a:pt x="1262" y="691"/>
                  </a:cubicBezTo>
                  <a:cubicBezTo>
                    <a:pt x="1276" y="677"/>
                    <a:pt x="1276" y="677"/>
                    <a:pt x="1276" y="677"/>
                  </a:cubicBezTo>
                  <a:cubicBezTo>
                    <a:pt x="1262" y="670"/>
                    <a:pt x="1262" y="670"/>
                    <a:pt x="1262" y="670"/>
                  </a:cubicBezTo>
                  <a:cubicBezTo>
                    <a:pt x="1252" y="660"/>
                    <a:pt x="1252" y="660"/>
                    <a:pt x="1252" y="660"/>
                  </a:cubicBezTo>
                  <a:cubicBezTo>
                    <a:pt x="1235" y="650"/>
                    <a:pt x="1235" y="650"/>
                    <a:pt x="1235" y="650"/>
                  </a:cubicBezTo>
                  <a:cubicBezTo>
                    <a:pt x="1245" y="636"/>
                    <a:pt x="1245" y="636"/>
                    <a:pt x="1245" y="636"/>
                  </a:cubicBezTo>
                  <a:cubicBezTo>
                    <a:pt x="1252" y="626"/>
                    <a:pt x="1252" y="626"/>
                    <a:pt x="1252" y="626"/>
                  </a:cubicBezTo>
                  <a:cubicBezTo>
                    <a:pt x="1245" y="612"/>
                    <a:pt x="1245" y="612"/>
                    <a:pt x="1245" y="612"/>
                  </a:cubicBezTo>
                  <a:cubicBezTo>
                    <a:pt x="1235" y="612"/>
                    <a:pt x="1235" y="612"/>
                    <a:pt x="1235" y="612"/>
                  </a:cubicBezTo>
                  <a:cubicBezTo>
                    <a:pt x="1242" y="598"/>
                    <a:pt x="1242" y="598"/>
                    <a:pt x="1242" y="598"/>
                  </a:cubicBezTo>
                  <a:cubicBezTo>
                    <a:pt x="1238" y="581"/>
                    <a:pt x="1238" y="581"/>
                    <a:pt x="1238" y="581"/>
                  </a:cubicBezTo>
                  <a:cubicBezTo>
                    <a:pt x="1225" y="564"/>
                    <a:pt x="1225" y="564"/>
                    <a:pt x="1225" y="564"/>
                  </a:cubicBezTo>
                  <a:cubicBezTo>
                    <a:pt x="1218" y="550"/>
                    <a:pt x="1218" y="550"/>
                    <a:pt x="1218" y="550"/>
                  </a:cubicBezTo>
                  <a:cubicBezTo>
                    <a:pt x="1208" y="561"/>
                    <a:pt x="1208" y="561"/>
                    <a:pt x="1208" y="561"/>
                  </a:cubicBezTo>
                  <a:cubicBezTo>
                    <a:pt x="1184" y="578"/>
                    <a:pt x="1184" y="578"/>
                    <a:pt x="1184" y="578"/>
                  </a:cubicBezTo>
                  <a:cubicBezTo>
                    <a:pt x="1143" y="574"/>
                    <a:pt x="1143" y="574"/>
                    <a:pt x="1143" y="574"/>
                  </a:cubicBezTo>
                  <a:cubicBezTo>
                    <a:pt x="1132" y="605"/>
                    <a:pt x="1132" y="605"/>
                    <a:pt x="1132" y="605"/>
                  </a:cubicBezTo>
                  <a:cubicBezTo>
                    <a:pt x="1102" y="609"/>
                    <a:pt x="1102" y="609"/>
                    <a:pt x="1102" y="609"/>
                  </a:cubicBezTo>
                  <a:cubicBezTo>
                    <a:pt x="1074" y="602"/>
                    <a:pt x="1074" y="602"/>
                    <a:pt x="1074" y="602"/>
                  </a:cubicBezTo>
                  <a:cubicBezTo>
                    <a:pt x="1061" y="588"/>
                    <a:pt x="1061" y="588"/>
                    <a:pt x="1061" y="588"/>
                  </a:cubicBezTo>
                  <a:cubicBezTo>
                    <a:pt x="1071" y="571"/>
                    <a:pt x="1071" y="571"/>
                    <a:pt x="1071" y="571"/>
                  </a:cubicBezTo>
                  <a:cubicBezTo>
                    <a:pt x="1102" y="537"/>
                    <a:pt x="1102" y="537"/>
                    <a:pt x="1102" y="537"/>
                  </a:cubicBezTo>
                  <a:cubicBezTo>
                    <a:pt x="1115" y="523"/>
                    <a:pt x="1115" y="523"/>
                    <a:pt x="1115" y="523"/>
                  </a:cubicBezTo>
                  <a:cubicBezTo>
                    <a:pt x="1129" y="506"/>
                    <a:pt x="1129" y="506"/>
                    <a:pt x="1129" y="506"/>
                  </a:cubicBezTo>
                  <a:cubicBezTo>
                    <a:pt x="1150" y="499"/>
                    <a:pt x="1150" y="499"/>
                    <a:pt x="1150" y="499"/>
                  </a:cubicBezTo>
                  <a:cubicBezTo>
                    <a:pt x="1180" y="509"/>
                    <a:pt x="1180" y="509"/>
                    <a:pt x="1180" y="509"/>
                  </a:cubicBezTo>
                  <a:cubicBezTo>
                    <a:pt x="1194" y="520"/>
                    <a:pt x="1194" y="520"/>
                    <a:pt x="1194" y="520"/>
                  </a:cubicBezTo>
                  <a:cubicBezTo>
                    <a:pt x="1211" y="523"/>
                    <a:pt x="1211" y="523"/>
                    <a:pt x="1211" y="523"/>
                  </a:cubicBezTo>
                  <a:cubicBezTo>
                    <a:pt x="1225" y="506"/>
                    <a:pt x="1225" y="506"/>
                    <a:pt x="1225" y="506"/>
                  </a:cubicBezTo>
                  <a:cubicBezTo>
                    <a:pt x="1225" y="479"/>
                    <a:pt x="1225" y="479"/>
                    <a:pt x="1225" y="479"/>
                  </a:cubicBezTo>
                  <a:cubicBezTo>
                    <a:pt x="1221" y="438"/>
                    <a:pt x="1221" y="438"/>
                    <a:pt x="1221" y="438"/>
                  </a:cubicBezTo>
                  <a:cubicBezTo>
                    <a:pt x="1204" y="417"/>
                    <a:pt x="1204" y="417"/>
                    <a:pt x="1204" y="417"/>
                  </a:cubicBezTo>
                  <a:cubicBezTo>
                    <a:pt x="1187" y="376"/>
                    <a:pt x="1187" y="376"/>
                    <a:pt x="1187" y="376"/>
                  </a:cubicBezTo>
                  <a:cubicBezTo>
                    <a:pt x="1160" y="345"/>
                    <a:pt x="1160" y="345"/>
                    <a:pt x="1160" y="345"/>
                  </a:cubicBezTo>
                  <a:cubicBezTo>
                    <a:pt x="1136" y="318"/>
                    <a:pt x="1136" y="318"/>
                    <a:pt x="1136" y="318"/>
                  </a:cubicBezTo>
                  <a:cubicBezTo>
                    <a:pt x="1143" y="290"/>
                    <a:pt x="1143" y="290"/>
                    <a:pt x="1143" y="290"/>
                  </a:cubicBezTo>
                  <a:cubicBezTo>
                    <a:pt x="1160" y="270"/>
                    <a:pt x="1160" y="270"/>
                    <a:pt x="1160" y="270"/>
                  </a:cubicBezTo>
                  <a:cubicBezTo>
                    <a:pt x="1177" y="267"/>
                    <a:pt x="1177" y="267"/>
                    <a:pt x="1177" y="267"/>
                  </a:cubicBezTo>
                  <a:cubicBezTo>
                    <a:pt x="1197" y="270"/>
                    <a:pt x="1197" y="270"/>
                    <a:pt x="1197" y="270"/>
                  </a:cubicBezTo>
                  <a:cubicBezTo>
                    <a:pt x="1204" y="280"/>
                    <a:pt x="1204" y="280"/>
                    <a:pt x="1204" y="280"/>
                  </a:cubicBezTo>
                  <a:cubicBezTo>
                    <a:pt x="1218" y="290"/>
                    <a:pt x="1218" y="290"/>
                    <a:pt x="1218" y="290"/>
                  </a:cubicBezTo>
                  <a:cubicBezTo>
                    <a:pt x="1238" y="304"/>
                    <a:pt x="1238" y="304"/>
                    <a:pt x="1238" y="304"/>
                  </a:cubicBezTo>
                  <a:cubicBezTo>
                    <a:pt x="1256" y="290"/>
                    <a:pt x="1256" y="290"/>
                    <a:pt x="1256" y="290"/>
                  </a:cubicBezTo>
                  <a:cubicBezTo>
                    <a:pt x="1269" y="280"/>
                    <a:pt x="1269" y="280"/>
                    <a:pt x="1269" y="280"/>
                  </a:cubicBezTo>
                  <a:cubicBezTo>
                    <a:pt x="1262" y="256"/>
                    <a:pt x="1262" y="256"/>
                    <a:pt x="1262" y="256"/>
                  </a:cubicBezTo>
                  <a:cubicBezTo>
                    <a:pt x="1269" y="215"/>
                    <a:pt x="1269" y="215"/>
                    <a:pt x="1269" y="215"/>
                  </a:cubicBezTo>
                  <a:cubicBezTo>
                    <a:pt x="1276" y="198"/>
                    <a:pt x="1276" y="198"/>
                    <a:pt x="1276" y="198"/>
                  </a:cubicBezTo>
                  <a:cubicBezTo>
                    <a:pt x="1293" y="181"/>
                    <a:pt x="1293" y="181"/>
                    <a:pt x="1293" y="181"/>
                  </a:cubicBezTo>
                  <a:cubicBezTo>
                    <a:pt x="1314" y="181"/>
                    <a:pt x="1314" y="181"/>
                    <a:pt x="1314" y="181"/>
                  </a:cubicBezTo>
                  <a:cubicBezTo>
                    <a:pt x="1324" y="174"/>
                    <a:pt x="1324" y="174"/>
                    <a:pt x="1324" y="174"/>
                  </a:cubicBezTo>
                  <a:cubicBezTo>
                    <a:pt x="1327" y="161"/>
                    <a:pt x="1327" y="161"/>
                    <a:pt x="1327" y="161"/>
                  </a:cubicBezTo>
                  <a:cubicBezTo>
                    <a:pt x="1324" y="150"/>
                    <a:pt x="1324" y="150"/>
                    <a:pt x="1324" y="150"/>
                  </a:cubicBezTo>
                  <a:cubicBezTo>
                    <a:pt x="1317" y="126"/>
                    <a:pt x="1317" y="126"/>
                    <a:pt x="1317" y="126"/>
                  </a:cubicBezTo>
                  <a:cubicBezTo>
                    <a:pt x="1307" y="109"/>
                    <a:pt x="1307" y="109"/>
                    <a:pt x="1307" y="109"/>
                  </a:cubicBezTo>
                  <a:cubicBezTo>
                    <a:pt x="1290" y="126"/>
                    <a:pt x="1290" y="126"/>
                    <a:pt x="1290" y="126"/>
                  </a:cubicBezTo>
                  <a:cubicBezTo>
                    <a:pt x="1266" y="133"/>
                    <a:pt x="1266" y="133"/>
                    <a:pt x="1266" y="133"/>
                  </a:cubicBezTo>
                  <a:cubicBezTo>
                    <a:pt x="1232" y="164"/>
                    <a:pt x="1232" y="164"/>
                    <a:pt x="1232" y="164"/>
                  </a:cubicBezTo>
                  <a:cubicBezTo>
                    <a:pt x="1170" y="184"/>
                    <a:pt x="1170" y="184"/>
                    <a:pt x="1170" y="184"/>
                  </a:cubicBezTo>
                  <a:cubicBezTo>
                    <a:pt x="1146" y="195"/>
                    <a:pt x="1146" y="195"/>
                    <a:pt x="1146" y="195"/>
                  </a:cubicBezTo>
                  <a:cubicBezTo>
                    <a:pt x="1109" y="198"/>
                    <a:pt x="1109" y="198"/>
                    <a:pt x="1109" y="198"/>
                  </a:cubicBezTo>
                  <a:cubicBezTo>
                    <a:pt x="1085" y="178"/>
                    <a:pt x="1085" y="178"/>
                    <a:pt x="1085" y="178"/>
                  </a:cubicBezTo>
                  <a:cubicBezTo>
                    <a:pt x="1067" y="161"/>
                    <a:pt x="1067" y="161"/>
                    <a:pt x="1067" y="161"/>
                  </a:cubicBezTo>
                  <a:cubicBezTo>
                    <a:pt x="1057" y="137"/>
                    <a:pt x="1057" y="137"/>
                    <a:pt x="1057" y="137"/>
                  </a:cubicBezTo>
                  <a:cubicBezTo>
                    <a:pt x="1050" y="130"/>
                    <a:pt x="1050" y="130"/>
                    <a:pt x="1050" y="130"/>
                  </a:cubicBezTo>
                  <a:cubicBezTo>
                    <a:pt x="1023" y="140"/>
                    <a:pt x="1023" y="140"/>
                    <a:pt x="1023" y="140"/>
                  </a:cubicBezTo>
                  <a:cubicBezTo>
                    <a:pt x="992" y="161"/>
                    <a:pt x="992" y="161"/>
                    <a:pt x="992" y="161"/>
                  </a:cubicBezTo>
                  <a:cubicBezTo>
                    <a:pt x="982" y="157"/>
                    <a:pt x="982" y="157"/>
                    <a:pt x="982" y="157"/>
                  </a:cubicBezTo>
                  <a:cubicBezTo>
                    <a:pt x="951" y="157"/>
                    <a:pt x="951" y="157"/>
                    <a:pt x="951" y="157"/>
                  </a:cubicBezTo>
                  <a:cubicBezTo>
                    <a:pt x="900" y="133"/>
                    <a:pt x="900" y="133"/>
                    <a:pt x="900" y="133"/>
                  </a:cubicBezTo>
                  <a:cubicBezTo>
                    <a:pt x="869" y="123"/>
                    <a:pt x="869" y="123"/>
                    <a:pt x="869" y="123"/>
                  </a:cubicBezTo>
                  <a:cubicBezTo>
                    <a:pt x="818" y="119"/>
                    <a:pt x="818" y="119"/>
                    <a:pt x="818" y="119"/>
                  </a:cubicBezTo>
                  <a:cubicBezTo>
                    <a:pt x="763" y="106"/>
                    <a:pt x="763" y="106"/>
                    <a:pt x="763" y="106"/>
                  </a:cubicBezTo>
                  <a:cubicBezTo>
                    <a:pt x="736" y="92"/>
                    <a:pt x="736" y="92"/>
                    <a:pt x="736" y="92"/>
                  </a:cubicBezTo>
                  <a:cubicBezTo>
                    <a:pt x="715" y="75"/>
                    <a:pt x="715" y="75"/>
                    <a:pt x="715" y="75"/>
                  </a:cubicBezTo>
                  <a:cubicBezTo>
                    <a:pt x="678" y="61"/>
                    <a:pt x="678" y="61"/>
                    <a:pt x="678" y="61"/>
                  </a:cubicBezTo>
                  <a:cubicBezTo>
                    <a:pt x="660" y="48"/>
                    <a:pt x="660" y="48"/>
                    <a:pt x="660" y="48"/>
                  </a:cubicBezTo>
                  <a:cubicBezTo>
                    <a:pt x="640" y="24"/>
                    <a:pt x="640" y="24"/>
                    <a:pt x="640" y="24"/>
                  </a:cubicBezTo>
                  <a:cubicBezTo>
                    <a:pt x="637" y="7"/>
                    <a:pt x="637" y="7"/>
                    <a:pt x="637" y="7"/>
                  </a:cubicBezTo>
                  <a:lnTo>
                    <a:pt x="620" y="0"/>
                  </a:lnTo>
                  <a:close/>
                  <a:moveTo>
                    <a:pt x="0" y="2862"/>
                  </a:moveTo>
                  <a:cubicBezTo>
                    <a:pt x="11" y="2920"/>
                    <a:pt x="11" y="2920"/>
                    <a:pt x="11" y="2920"/>
                  </a:cubicBezTo>
                  <a:cubicBezTo>
                    <a:pt x="14" y="2941"/>
                    <a:pt x="14" y="2941"/>
                    <a:pt x="14" y="2941"/>
                  </a:cubicBezTo>
                  <a:cubicBezTo>
                    <a:pt x="38" y="2975"/>
                    <a:pt x="38" y="2975"/>
                    <a:pt x="38" y="2975"/>
                  </a:cubicBezTo>
                  <a:cubicBezTo>
                    <a:pt x="45" y="3006"/>
                    <a:pt x="45" y="3006"/>
                    <a:pt x="45" y="3006"/>
                  </a:cubicBezTo>
                  <a:cubicBezTo>
                    <a:pt x="65" y="3033"/>
                    <a:pt x="65" y="3033"/>
                    <a:pt x="65" y="3033"/>
                  </a:cubicBezTo>
                  <a:cubicBezTo>
                    <a:pt x="100" y="3057"/>
                    <a:pt x="100" y="3057"/>
                    <a:pt x="100" y="3057"/>
                  </a:cubicBezTo>
                  <a:cubicBezTo>
                    <a:pt x="195" y="3098"/>
                    <a:pt x="195" y="3098"/>
                    <a:pt x="195" y="3098"/>
                  </a:cubicBezTo>
                  <a:cubicBezTo>
                    <a:pt x="295" y="3139"/>
                    <a:pt x="295" y="3139"/>
                    <a:pt x="295" y="3139"/>
                  </a:cubicBezTo>
                  <a:cubicBezTo>
                    <a:pt x="332" y="3160"/>
                    <a:pt x="332" y="3160"/>
                    <a:pt x="332" y="3160"/>
                  </a:cubicBezTo>
                  <a:cubicBezTo>
                    <a:pt x="370" y="3177"/>
                    <a:pt x="370" y="3177"/>
                    <a:pt x="370" y="3177"/>
                  </a:cubicBezTo>
                  <a:cubicBezTo>
                    <a:pt x="428" y="3197"/>
                    <a:pt x="428" y="3197"/>
                    <a:pt x="428" y="3197"/>
                  </a:cubicBezTo>
                  <a:cubicBezTo>
                    <a:pt x="442" y="3221"/>
                    <a:pt x="442" y="3221"/>
                    <a:pt x="442" y="3221"/>
                  </a:cubicBezTo>
                  <a:cubicBezTo>
                    <a:pt x="472" y="3252"/>
                    <a:pt x="472" y="3252"/>
                    <a:pt x="472" y="3252"/>
                  </a:cubicBezTo>
                  <a:cubicBezTo>
                    <a:pt x="503" y="3297"/>
                    <a:pt x="503" y="3297"/>
                    <a:pt x="503" y="3297"/>
                  </a:cubicBezTo>
                  <a:cubicBezTo>
                    <a:pt x="541" y="3327"/>
                    <a:pt x="541" y="3327"/>
                    <a:pt x="541" y="3327"/>
                  </a:cubicBezTo>
                  <a:cubicBezTo>
                    <a:pt x="599" y="3368"/>
                    <a:pt x="599" y="3368"/>
                    <a:pt x="599" y="3368"/>
                  </a:cubicBezTo>
                  <a:cubicBezTo>
                    <a:pt x="654" y="3416"/>
                    <a:pt x="654" y="3416"/>
                    <a:pt x="654" y="3416"/>
                  </a:cubicBezTo>
                  <a:cubicBezTo>
                    <a:pt x="691" y="3447"/>
                    <a:pt x="691" y="3447"/>
                    <a:pt x="691" y="3447"/>
                  </a:cubicBezTo>
                  <a:cubicBezTo>
                    <a:pt x="729" y="3474"/>
                    <a:pt x="729" y="3474"/>
                    <a:pt x="729" y="3474"/>
                  </a:cubicBezTo>
                  <a:cubicBezTo>
                    <a:pt x="749" y="3481"/>
                    <a:pt x="749" y="3481"/>
                    <a:pt x="749" y="3481"/>
                  </a:cubicBezTo>
                  <a:cubicBezTo>
                    <a:pt x="780" y="3492"/>
                    <a:pt x="780" y="3492"/>
                    <a:pt x="780" y="3492"/>
                  </a:cubicBezTo>
                  <a:cubicBezTo>
                    <a:pt x="797" y="3488"/>
                    <a:pt x="797" y="3488"/>
                    <a:pt x="797" y="3488"/>
                  </a:cubicBezTo>
                  <a:cubicBezTo>
                    <a:pt x="801" y="3474"/>
                    <a:pt x="801" y="3474"/>
                    <a:pt x="801" y="3474"/>
                  </a:cubicBezTo>
                  <a:cubicBezTo>
                    <a:pt x="794" y="3471"/>
                    <a:pt x="794" y="3471"/>
                    <a:pt x="794" y="3471"/>
                  </a:cubicBezTo>
                  <a:cubicBezTo>
                    <a:pt x="777" y="3468"/>
                    <a:pt x="777" y="3468"/>
                    <a:pt x="777" y="3468"/>
                  </a:cubicBezTo>
                  <a:cubicBezTo>
                    <a:pt x="739" y="3447"/>
                    <a:pt x="739" y="3447"/>
                    <a:pt x="739" y="3447"/>
                  </a:cubicBezTo>
                  <a:cubicBezTo>
                    <a:pt x="726" y="3437"/>
                    <a:pt x="726" y="3437"/>
                    <a:pt x="726" y="3437"/>
                  </a:cubicBezTo>
                  <a:cubicBezTo>
                    <a:pt x="712" y="3427"/>
                    <a:pt x="712" y="3427"/>
                    <a:pt x="712" y="3427"/>
                  </a:cubicBezTo>
                  <a:cubicBezTo>
                    <a:pt x="729" y="3416"/>
                    <a:pt x="729" y="3416"/>
                    <a:pt x="729" y="3416"/>
                  </a:cubicBezTo>
                  <a:cubicBezTo>
                    <a:pt x="746" y="3392"/>
                    <a:pt x="746" y="3392"/>
                    <a:pt x="746" y="3392"/>
                  </a:cubicBezTo>
                  <a:cubicBezTo>
                    <a:pt x="767" y="3375"/>
                    <a:pt x="767" y="3375"/>
                    <a:pt x="767" y="3375"/>
                  </a:cubicBezTo>
                  <a:cubicBezTo>
                    <a:pt x="794" y="3372"/>
                    <a:pt x="794" y="3372"/>
                    <a:pt x="794" y="3372"/>
                  </a:cubicBezTo>
                  <a:cubicBezTo>
                    <a:pt x="828" y="3372"/>
                    <a:pt x="828" y="3372"/>
                    <a:pt x="828" y="3372"/>
                  </a:cubicBezTo>
                  <a:cubicBezTo>
                    <a:pt x="845" y="3351"/>
                    <a:pt x="845" y="3351"/>
                    <a:pt x="845" y="3351"/>
                  </a:cubicBezTo>
                  <a:cubicBezTo>
                    <a:pt x="883" y="3334"/>
                    <a:pt x="883" y="3334"/>
                    <a:pt x="883" y="3334"/>
                  </a:cubicBezTo>
                  <a:cubicBezTo>
                    <a:pt x="897" y="3321"/>
                    <a:pt x="897" y="3321"/>
                    <a:pt x="897" y="3321"/>
                  </a:cubicBezTo>
                  <a:cubicBezTo>
                    <a:pt x="903" y="3324"/>
                    <a:pt x="903" y="3324"/>
                    <a:pt x="903" y="3324"/>
                  </a:cubicBezTo>
                  <a:cubicBezTo>
                    <a:pt x="914" y="3334"/>
                    <a:pt x="914" y="3334"/>
                    <a:pt x="914" y="3334"/>
                  </a:cubicBezTo>
                  <a:cubicBezTo>
                    <a:pt x="944" y="3341"/>
                    <a:pt x="944" y="3341"/>
                    <a:pt x="944" y="3341"/>
                  </a:cubicBezTo>
                  <a:cubicBezTo>
                    <a:pt x="958" y="3341"/>
                    <a:pt x="958" y="3341"/>
                    <a:pt x="958" y="3341"/>
                  </a:cubicBezTo>
                  <a:cubicBezTo>
                    <a:pt x="968" y="3344"/>
                    <a:pt x="968" y="3344"/>
                    <a:pt x="968" y="3344"/>
                  </a:cubicBezTo>
                  <a:cubicBezTo>
                    <a:pt x="982" y="3351"/>
                    <a:pt x="982" y="3351"/>
                    <a:pt x="982" y="3351"/>
                  </a:cubicBezTo>
                  <a:cubicBezTo>
                    <a:pt x="992" y="3344"/>
                    <a:pt x="992" y="3344"/>
                    <a:pt x="992" y="3344"/>
                  </a:cubicBezTo>
                  <a:cubicBezTo>
                    <a:pt x="1003" y="3334"/>
                    <a:pt x="1003" y="3334"/>
                    <a:pt x="1003" y="3334"/>
                  </a:cubicBezTo>
                  <a:cubicBezTo>
                    <a:pt x="1030" y="3331"/>
                    <a:pt x="1030" y="3331"/>
                    <a:pt x="1030" y="3331"/>
                  </a:cubicBezTo>
                  <a:cubicBezTo>
                    <a:pt x="1047" y="3344"/>
                    <a:pt x="1047" y="3344"/>
                    <a:pt x="1047" y="3344"/>
                  </a:cubicBezTo>
                  <a:cubicBezTo>
                    <a:pt x="1050" y="3365"/>
                    <a:pt x="1050" y="3365"/>
                    <a:pt x="1050" y="3365"/>
                  </a:cubicBezTo>
                  <a:cubicBezTo>
                    <a:pt x="1071" y="3362"/>
                    <a:pt x="1071" y="3362"/>
                    <a:pt x="1071" y="3362"/>
                  </a:cubicBezTo>
                  <a:cubicBezTo>
                    <a:pt x="1071" y="3348"/>
                    <a:pt x="1071" y="3348"/>
                    <a:pt x="1071" y="3348"/>
                  </a:cubicBezTo>
                  <a:cubicBezTo>
                    <a:pt x="1088" y="3341"/>
                    <a:pt x="1088" y="3341"/>
                    <a:pt x="1088" y="3341"/>
                  </a:cubicBezTo>
                  <a:cubicBezTo>
                    <a:pt x="1095" y="3355"/>
                    <a:pt x="1095" y="3355"/>
                    <a:pt x="1095" y="3355"/>
                  </a:cubicBezTo>
                  <a:cubicBezTo>
                    <a:pt x="1132" y="3368"/>
                    <a:pt x="1132" y="3368"/>
                    <a:pt x="1132" y="3368"/>
                  </a:cubicBezTo>
                  <a:cubicBezTo>
                    <a:pt x="1163" y="3375"/>
                    <a:pt x="1163" y="3375"/>
                    <a:pt x="1163" y="3375"/>
                  </a:cubicBezTo>
                  <a:cubicBezTo>
                    <a:pt x="1174" y="3382"/>
                    <a:pt x="1174" y="3382"/>
                    <a:pt x="1174" y="3382"/>
                  </a:cubicBezTo>
                  <a:cubicBezTo>
                    <a:pt x="1191" y="3389"/>
                    <a:pt x="1191" y="3389"/>
                    <a:pt x="1191" y="3389"/>
                  </a:cubicBezTo>
                  <a:cubicBezTo>
                    <a:pt x="1215" y="3389"/>
                    <a:pt x="1215" y="3389"/>
                    <a:pt x="1215" y="3389"/>
                  </a:cubicBezTo>
                  <a:cubicBezTo>
                    <a:pt x="1228" y="3379"/>
                    <a:pt x="1228" y="3379"/>
                    <a:pt x="1228" y="3379"/>
                  </a:cubicBezTo>
                  <a:cubicBezTo>
                    <a:pt x="1249" y="3375"/>
                    <a:pt x="1249" y="3375"/>
                    <a:pt x="1249" y="3375"/>
                  </a:cubicBezTo>
                  <a:cubicBezTo>
                    <a:pt x="1252" y="3368"/>
                    <a:pt x="1252" y="3368"/>
                    <a:pt x="1252" y="3368"/>
                  </a:cubicBezTo>
                  <a:cubicBezTo>
                    <a:pt x="1242" y="3365"/>
                    <a:pt x="1242" y="3365"/>
                    <a:pt x="1242" y="3365"/>
                  </a:cubicBezTo>
                  <a:cubicBezTo>
                    <a:pt x="1225" y="3362"/>
                    <a:pt x="1225" y="3362"/>
                    <a:pt x="1225" y="3362"/>
                  </a:cubicBezTo>
                  <a:cubicBezTo>
                    <a:pt x="1215" y="3358"/>
                    <a:pt x="1215" y="3358"/>
                    <a:pt x="1215" y="3358"/>
                  </a:cubicBezTo>
                  <a:cubicBezTo>
                    <a:pt x="1211" y="3338"/>
                    <a:pt x="1211" y="3338"/>
                    <a:pt x="1211" y="3338"/>
                  </a:cubicBezTo>
                  <a:cubicBezTo>
                    <a:pt x="1235" y="3338"/>
                    <a:pt x="1235" y="3338"/>
                    <a:pt x="1235" y="3338"/>
                  </a:cubicBezTo>
                  <a:cubicBezTo>
                    <a:pt x="1245" y="3327"/>
                    <a:pt x="1245" y="3327"/>
                    <a:pt x="1245" y="3327"/>
                  </a:cubicBezTo>
                  <a:cubicBezTo>
                    <a:pt x="1252" y="3321"/>
                    <a:pt x="1252" y="3321"/>
                    <a:pt x="1252" y="3321"/>
                  </a:cubicBezTo>
                  <a:cubicBezTo>
                    <a:pt x="1245" y="3310"/>
                    <a:pt x="1245" y="3310"/>
                    <a:pt x="1245" y="3310"/>
                  </a:cubicBezTo>
                  <a:cubicBezTo>
                    <a:pt x="1245" y="3297"/>
                    <a:pt x="1245" y="3297"/>
                    <a:pt x="1245" y="3297"/>
                  </a:cubicBezTo>
                  <a:cubicBezTo>
                    <a:pt x="1259" y="3293"/>
                    <a:pt x="1259" y="3293"/>
                    <a:pt x="1259" y="3293"/>
                  </a:cubicBezTo>
                  <a:cubicBezTo>
                    <a:pt x="1266" y="3269"/>
                    <a:pt x="1266" y="3269"/>
                    <a:pt x="1266" y="3269"/>
                  </a:cubicBezTo>
                  <a:cubicBezTo>
                    <a:pt x="1259" y="3256"/>
                    <a:pt x="1259" y="3256"/>
                    <a:pt x="1259" y="3256"/>
                  </a:cubicBezTo>
                  <a:cubicBezTo>
                    <a:pt x="1245" y="3252"/>
                    <a:pt x="1245" y="3252"/>
                    <a:pt x="1245" y="3252"/>
                  </a:cubicBezTo>
                  <a:cubicBezTo>
                    <a:pt x="1235" y="3242"/>
                    <a:pt x="1235" y="3242"/>
                    <a:pt x="1235" y="3242"/>
                  </a:cubicBezTo>
                  <a:cubicBezTo>
                    <a:pt x="1228" y="3245"/>
                    <a:pt x="1228" y="3245"/>
                    <a:pt x="1228" y="3245"/>
                  </a:cubicBezTo>
                  <a:cubicBezTo>
                    <a:pt x="1218" y="3232"/>
                    <a:pt x="1218" y="3232"/>
                    <a:pt x="1218" y="3232"/>
                  </a:cubicBezTo>
                  <a:cubicBezTo>
                    <a:pt x="1208" y="3225"/>
                    <a:pt x="1208" y="3225"/>
                    <a:pt x="1208" y="3225"/>
                  </a:cubicBezTo>
                  <a:cubicBezTo>
                    <a:pt x="1208" y="3211"/>
                    <a:pt x="1208" y="3211"/>
                    <a:pt x="1208" y="3211"/>
                  </a:cubicBezTo>
                  <a:cubicBezTo>
                    <a:pt x="1218" y="3194"/>
                    <a:pt x="1218" y="3194"/>
                    <a:pt x="1218" y="3194"/>
                  </a:cubicBezTo>
                  <a:cubicBezTo>
                    <a:pt x="1218" y="3184"/>
                    <a:pt x="1218" y="3184"/>
                    <a:pt x="1218" y="3184"/>
                  </a:cubicBezTo>
                  <a:cubicBezTo>
                    <a:pt x="1208" y="3173"/>
                    <a:pt x="1208" y="3173"/>
                    <a:pt x="1208" y="3173"/>
                  </a:cubicBezTo>
                  <a:cubicBezTo>
                    <a:pt x="1211" y="3163"/>
                    <a:pt x="1211" y="3163"/>
                    <a:pt x="1211" y="3163"/>
                  </a:cubicBezTo>
                  <a:cubicBezTo>
                    <a:pt x="1228" y="3173"/>
                    <a:pt x="1228" y="3173"/>
                    <a:pt x="1228" y="3173"/>
                  </a:cubicBezTo>
                  <a:cubicBezTo>
                    <a:pt x="1242" y="3184"/>
                    <a:pt x="1242" y="3184"/>
                    <a:pt x="1242" y="3184"/>
                  </a:cubicBezTo>
                  <a:cubicBezTo>
                    <a:pt x="1276" y="3173"/>
                    <a:pt x="1276" y="3173"/>
                    <a:pt x="1276" y="3173"/>
                  </a:cubicBezTo>
                  <a:cubicBezTo>
                    <a:pt x="1269" y="3132"/>
                    <a:pt x="1269" y="3132"/>
                    <a:pt x="1269" y="3132"/>
                  </a:cubicBezTo>
                  <a:cubicBezTo>
                    <a:pt x="1280" y="3112"/>
                    <a:pt x="1280" y="3112"/>
                    <a:pt x="1280" y="3112"/>
                  </a:cubicBezTo>
                  <a:cubicBezTo>
                    <a:pt x="1269" y="3085"/>
                    <a:pt x="1269" y="3085"/>
                    <a:pt x="1269" y="3085"/>
                  </a:cubicBezTo>
                  <a:cubicBezTo>
                    <a:pt x="1252" y="3057"/>
                    <a:pt x="1252" y="3057"/>
                    <a:pt x="1252" y="3057"/>
                  </a:cubicBezTo>
                  <a:cubicBezTo>
                    <a:pt x="1221" y="3026"/>
                    <a:pt x="1221" y="3026"/>
                    <a:pt x="1221" y="3026"/>
                  </a:cubicBezTo>
                  <a:cubicBezTo>
                    <a:pt x="1204" y="2999"/>
                    <a:pt x="1204" y="2999"/>
                    <a:pt x="1204" y="2999"/>
                  </a:cubicBezTo>
                  <a:cubicBezTo>
                    <a:pt x="1180" y="2982"/>
                    <a:pt x="1180" y="2982"/>
                    <a:pt x="1180" y="2982"/>
                  </a:cubicBezTo>
                  <a:cubicBezTo>
                    <a:pt x="1170" y="2965"/>
                    <a:pt x="1170" y="2965"/>
                    <a:pt x="1170" y="2965"/>
                  </a:cubicBezTo>
                  <a:cubicBezTo>
                    <a:pt x="1177" y="2951"/>
                    <a:pt x="1177" y="2951"/>
                    <a:pt x="1177" y="2951"/>
                  </a:cubicBezTo>
                  <a:cubicBezTo>
                    <a:pt x="1191" y="2934"/>
                    <a:pt x="1191" y="2934"/>
                    <a:pt x="1191" y="2934"/>
                  </a:cubicBezTo>
                  <a:cubicBezTo>
                    <a:pt x="1177" y="2920"/>
                    <a:pt x="1177" y="2920"/>
                    <a:pt x="1177" y="2920"/>
                  </a:cubicBezTo>
                  <a:cubicBezTo>
                    <a:pt x="1156" y="2914"/>
                    <a:pt x="1156" y="2914"/>
                    <a:pt x="1156" y="2914"/>
                  </a:cubicBezTo>
                  <a:cubicBezTo>
                    <a:pt x="1136" y="2893"/>
                    <a:pt x="1136" y="2893"/>
                    <a:pt x="1136" y="2893"/>
                  </a:cubicBezTo>
                  <a:cubicBezTo>
                    <a:pt x="1129" y="2879"/>
                    <a:pt x="1129" y="2879"/>
                    <a:pt x="1129" y="2879"/>
                  </a:cubicBezTo>
                  <a:cubicBezTo>
                    <a:pt x="1126" y="2862"/>
                    <a:pt x="1126" y="2862"/>
                    <a:pt x="1126" y="2862"/>
                  </a:cubicBezTo>
                  <a:cubicBezTo>
                    <a:pt x="1122" y="2849"/>
                    <a:pt x="1122" y="2849"/>
                    <a:pt x="1122" y="2849"/>
                  </a:cubicBezTo>
                  <a:cubicBezTo>
                    <a:pt x="1109" y="2818"/>
                    <a:pt x="1109" y="2818"/>
                    <a:pt x="1109" y="2818"/>
                  </a:cubicBezTo>
                  <a:cubicBezTo>
                    <a:pt x="1091" y="2814"/>
                    <a:pt x="1091" y="2814"/>
                    <a:pt x="1091" y="2814"/>
                  </a:cubicBezTo>
                  <a:cubicBezTo>
                    <a:pt x="1064" y="2794"/>
                    <a:pt x="1064" y="2794"/>
                    <a:pt x="1064" y="2794"/>
                  </a:cubicBezTo>
                  <a:cubicBezTo>
                    <a:pt x="1050" y="2773"/>
                    <a:pt x="1050" y="2773"/>
                    <a:pt x="1050" y="2773"/>
                  </a:cubicBezTo>
                  <a:cubicBezTo>
                    <a:pt x="1020" y="2746"/>
                    <a:pt x="1020" y="2746"/>
                    <a:pt x="1020" y="2746"/>
                  </a:cubicBezTo>
                  <a:cubicBezTo>
                    <a:pt x="999" y="2739"/>
                    <a:pt x="999" y="2739"/>
                    <a:pt x="999" y="2739"/>
                  </a:cubicBezTo>
                  <a:cubicBezTo>
                    <a:pt x="985" y="2746"/>
                    <a:pt x="985" y="2746"/>
                    <a:pt x="985" y="2746"/>
                  </a:cubicBezTo>
                  <a:cubicBezTo>
                    <a:pt x="982" y="2760"/>
                    <a:pt x="982" y="2760"/>
                    <a:pt x="982" y="2760"/>
                  </a:cubicBezTo>
                  <a:cubicBezTo>
                    <a:pt x="992" y="2770"/>
                    <a:pt x="992" y="2770"/>
                    <a:pt x="992" y="2770"/>
                  </a:cubicBezTo>
                  <a:cubicBezTo>
                    <a:pt x="1003" y="2777"/>
                    <a:pt x="1003" y="2777"/>
                    <a:pt x="1003" y="2777"/>
                  </a:cubicBezTo>
                  <a:cubicBezTo>
                    <a:pt x="999" y="2790"/>
                    <a:pt x="999" y="2790"/>
                    <a:pt x="999" y="2790"/>
                  </a:cubicBezTo>
                  <a:cubicBezTo>
                    <a:pt x="989" y="2797"/>
                    <a:pt x="989" y="2797"/>
                    <a:pt x="989" y="2797"/>
                  </a:cubicBezTo>
                  <a:cubicBezTo>
                    <a:pt x="989" y="2814"/>
                    <a:pt x="989" y="2814"/>
                    <a:pt x="989" y="2814"/>
                  </a:cubicBezTo>
                  <a:cubicBezTo>
                    <a:pt x="996" y="2831"/>
                    <a:pt x="996" y="2831"/>
                    <a:pt x="996" y="2831"/>
                  </a:cubicBezTo>
                  <a:cubicBezTo>
                    <a:pt x="996" y="2855"/>
                    <a:pt x="996" y="2855"/>
                    <a:pt x="996" y="2855"/>
                  </a:cubicBezTo>
                  <a:cubicBezTo>
                    <a:pt x="989" y="2852"/>
                    <a:pt x="989" y="2852"/>
                    <a:pt x="989" y="2852"/>
                  </a:cubicBezTo>
                  <a:cubicBezTo>
                    <a:pt x="968" y="2859"/>
                    <a:pt x="968" y="2859"/>
                    <a:pt x="968" y="2859"/>
                  </a:cubicBezTo>
                  <a:cubicBezTo>
                    <a:pt x="938" y="2859"/>
                    <a:pt x="938" y="2859"/>
                    <a:pt x="938" y="2859"/>
                  </a:cubicBezTo>
                  <a:cubicBezTo>
                    <a:pt x="927" y="2855"/>
                    <a:pt x="927" y="2855"/>
                    <a:pt x="927" y="2855"/>
                  </a:cubicBezTo>
                  <a:cubicBezTo>
                    <a:pt x="917" y="2842"/>
                    <a:pt x="917" y="2842"/>
                    <a:pt x="917" y="2842"/>
                  </a:cubicBezTo>
                  <a:cubicBezTo>
                    <a:pt x="903" y="2842"/>
                    <a:pt x="903" y="2842"/>
                    <a:pt x="903" y="2842"/>
                  </a:cubicBezTo>
                  <a:cubicBezTo>
                    <a:pt x="879" y="2849"/>
                    <a:pt x="879" y="2849"/>
                    <a:pt x="879" y="2849"/>
                  </a:cubicBezTo>
                  <a:cubicBezTo>
                    <a:pt x="873" y="2866"/>
                    <a:pt x="873" y="2866"/>
                    <a:pt x="873" y="2866"/>
                  </a:cubicBezTo>
                  <a:cubicBezTo>
                    <a:pt x="862" y="2883"/>
                    <a:pt x="862" y="2883"/>
                    <a:pt x="862" y="2883"/>
                  </a:cubicBezTo>
                  <a:cubicBezTo>
                    <a:pt x="873" y="2890"/>
                    <a:pt x="873" y="2890"/>
                    <a:pt x="873" y="2890"/>
                  </a:cubicBezTo>
                  <a:cubicBezTo>
                    <a:pt x="897" y="2900"/>
                    <a:pt x="897" y="2900"/>
                    <a:pt x="897" y="2900"/>
                  </a:cubicBezTo>
                  <a:cubicBezTo>
                    <a:pt x="917" y="2920"/>
                    <a:pt x="917" y="2920"/>
                    <a:pt x="917" y="2920"/>
                  </a:cubicBezTo>
                  <a:cubicBezTo>
                    <a:pt x="934" y="2931"/>
                    <a:pt x="934" y="2931"/>
                    <a:pt x="934" y="2931"/>
                  </a:cubicBezTo>
                  <a:cubicBezTo>
                    <a:pt x="931" y="2948"/>
                    <a:pt x="931" y="2948"/>
                    <a:pt x="931" y="2948"/>
                  </a:cubicBezTo>
                  <a:cubicBezTo>
                    <a:pt x="920" y="2931"/>
                    <a:pt x="920" y="2931"/>
                    <a:pt x="920" y="2931"/>
                  </a:cubicBezTo>
                  <a:cubicBezTo>
                    <a:pt x="893" y="2924"/>
                    <a:pt x="893" y="2924"/>
                    <a:pt x="893" y="2924"/>
                  </a:cubicBezTo>
                  <a:cubicBezTo>
                    <a:pt x="876" y="2920"/>
                    <a:pt x="876" y="2920"/>
                    <a:pt x="876" y="2920"/>
                  </a:cubicBezTo>
                  <a:cubicBezTo>
                    <a:pt x="852" y="2907"/>
                    <a:pt x="852" y="2907"/>
                    <a:pt x="852" y="2907"/>
                  </a:cubicBezTo>
                  <a:cubicBezTo>
                    <a:pt x="804" y="2896"/>
                    <a:pt x="804" y="2896"/>
                    <a:pt x="804" y="2896"/>
                  </a:cubicBezTo>
                  <a:cubicBezTo>
                    <a:pt x="797" y="2886"/>
                    <a:pt x="797" y="2886"/>
                    <a:pt x="797" y="2886"/>
                  </a:cubicBezTo>
                  <a:cubicBezTo>
                    <a:pt x="784" y="2886"/>
                    <a:pt x="784" y="2886"/>
                    <a:pt x="784" y="2886"/>
                  </a:cubicBezTo>
                  <a:cubicBezTo>
                    <a:pt x="777" y="2896"/>
                    <a:pt x="777" y="2896"/>
                    <a:pt x="777" y="2896"/>
                  </a:cubicBezTo>
                  <a:cubicBezTo>
                    <a:pt x="763" y="2890"/>
                    <a:pt x="763" y="2890"/>
                    <a:pt x="763" y="2890"/>
                  </a:cubicBezTo>
                  <a:cubicBezTo>
                    <a:pt x="756" y="2876"/>
                    <a:pt x="756" y="2876"/>
                    <a:pt x="756" y="2876"/>
                  </a:cubicBezTo>
                  <a:cubicBezTo>
                    <a:pt x="732" y="2852"/>
                    <a:pt x="732" y="2852"/>
                    <a:pt x="732" y="2852"/>
                  </a:cubicBezTo>
                  <a:cubicBezTo>
                    <a:pt x="732" y="2838"/>
                    <a:pt x="732" y="2838"/>
                    <a:pt x="732" y="2838"/>
                  </a:cubicBezTo>
                  <a:cubicBezTo>
                    <a:pt x="715" y="2821"/>
                    <a:pt x="715" y="2821"/>
                    <a:pt x="715" y="2821"/>
                  </a:cubicBezTo>
                  <a:cubicBezTo>
                    <a:pt x="695" y="2821"/>
                    <a:pt x="695" y="2821"/>
                    <a:pt x="695" y="2821"/>
                  </a:cubicBezTo>
                  <a:cubicBezTo>
                    <a:pt x="678" y="2797"/>
                    <a:pt x="678" y="2797"/>
                    <a:pt x="678" y="2797"/>
                  </a:cubicBezTo>
                  <a:cubicBezTo>
                    <a:pt x="643" y="2787"/>
                    <a:pt x="643" y="2787"/>
                    <a:pt x="643" y="2787"/>
                  </a:cubicBezTo>
                  <a:cubicBezTo>
                    <a:pt x="619" y="2767"/>
                    <a:pt x="619" y="2767"/>
                    <a:pt x="619" y="2767"/>
                  </a:cubicBezTo>
                  <a:cubicBezTo>
                    <a:pt x="592" y="2732"/>
                    <a:pt x="592" y="2732"/>
                    <a:pt x="592" y="2732"/>
                  </a:cubicBezTo>
                  <a:cubicBezTo>
                    <a:pt x="589" y="2715"/>
                    <a:pt x="589" y="2715"/>
                    <a:pt x="589" y="2715"/>
                  </a:cubicBezTo>
                  <a:cubicBezTo>
                    <a:pt x="578" y="2688"/>
                    <a:pt x="578" y="2688"/>
                    <a:pt x="578" y="2688"/>
                  </a:cubicBezTo>
                  <a:cubicBezTo>
                    <a:pt x="565" y="2667"/>
                    <a:pt x="565" y="2667"/>
                    <a:pt x="565" y="2667"/>
                  </a:cubicBezTo>
                  <a:cubicBezTo>
                    <a:pt x="537" y="2661"/>
                    <a:pt x="537" y="2661"/>
                    <a:pt x="537" y="2661"/>
                  </a:cubicBezTo>
                  <a:cubicBezTo>
                    <a:pt x="527" y="2647"/>
                    <a:pt x="527" y="2647"/>
                    <a:pt x="527" y="2647"/>
                  </a:cubicBezTo>
                  <a:cubicBezTo>
                    <a:pt x="503" y="2613"/>
                    <a:pt x="503" y="2613"/>
                    <a:pt x="503" y="2613"/>
                  </a:cubicBezTo>
                  <a:cubicBezTo>
                    <a:pt x="496" y="2602"/>
                    <a:pt x="496" y="2602"/>
                    <a:pt x="496" y="2602"/>
                  </a:cubicBezTo>
                  <a:cubicBezTo>
                    <a:pt x="483" y="2592"/>
                    <a:pt x="483" y="2592"/>
                    <a:pt x="483" y="2592"/>
                  </a:cubicBezTo>
                  <a:cubicBezTo>
                    <a:pt x="462" y="2582"/>
                    <a:pt x="462" y="2582"/>
                    <a:pt x="462" y="2582"/>
                  </a:cubicBezTo>
                  <a:cubicBezTo>
                    <a:pt x="445" y="2575"/>
                    <a:pt x="445" y="2575"/>
                    <a:pt x="445" y="2575"/>
                  </a:cubicBezTo>
                  <a:cubicBezTo>
                    <a:pt x="390" y="2568"/>
                    <a:pt x="390" y="2568"/>
                    <a:pt x="390" y="2568"/>
                  </a:cubicBezTo>
                  <a:cubicBezTo>
                    <a:pt x="342" y="2554"/>
                    <a:pt x="342" y="2554"/>
                    <a:pt x="342" y="2554"/>
                  </a:cubicBezTo>
                  <a:cubicBezTo>
                    <a:pt x="329" y="2554"/>
                    <a:pt x="329" y="2554"/>
                    <a:pt x="329" y="2554"/>
                  </a:cubicBezTo>
                  <a:cubicBezTo>
                    <a:pt x="315" y="2561"/>
                    <a:pt x="315" y="2561"/>
                    <a:pt x="315" y="2561"/>
                  </a:cubicBezTo>
                  <a:cubicBezTo>
                    <a:pt x="301" y="2568"/>
                    <a:pt x="301" y="2568"/>
                    <a:pt x="301" y="2568"/>
                  </a:cubicBezTo>
                  <a:cubicBezTo>
                    <a:pt x="295" y="2575"/>
                    <a:pt x="295" y="2575"/>
                    <a:pt x="295" y="2575"/>
                  </a:cubicBezTo>
                  <a:cubicBezTo>
                    <a:pt x="284" y="2572"/>
                    <a:pt x="284" y="2572"/>
                    <a:pt x="284" y="2572"/>
                  </a:cubicBezTo>
                  <a:cubicBezTo>
                    <a:pt x="274" y="2585"/>
                    <a:pt x="274" y="2585"/>
                    <a:pt x="274" y="2585"/>
                  </a:cubicBezTo>
                  <a:cubicBezTo>
                    <a:pt x="257" y="2578"/>
                    <a:pt x="257" y="2578"/>
                    <a:pt x="257" y="2578"/>
                  </a:cubicBezTo>
                  <a:cubicBezTo>
                    <a:pt x="236" y="2589"/>
                    <a:pt x="236" y="2589"/>
                    <a:pt x="236" y="2589"/>
                  </a:cubicBezTo>
                  <a:cubicBezTo>
                    <a:pt x="236" y="2596"/>
                    <a:pt x="236" y="2596"/>
                    <a:pt x="236" y="2596"/>
                  </a:cubicBezTo>
                  <a:cubicBezTo>
                    <a:pt x="254" y="2613"/>
                    <a:pt x="254" y="2613"/>
                    <a:pt x="254" y="2613"/>
                  </a:cubicBezTo>
                  <a:cubicBezTo>
                    <a:pt x="260" y="2626"/>
                    <a:pt x="260" y="2626"/>
                    <a:pt x="260" y="2626"/>
                  </a:cubicBezTo>
                  <a:cubicBezTo>
                    <a:pt x="240" y="2630"/>
                    <a:pt x="240" y="2630"/>
                    <a:pt x="240" y="2630"/>
                  </a:cubicBezTo>
                  <a:cubicBezTo>
                    <a:pt x="226" y="2609"/>
                    <a:pt x="226" y="2609"/>
                    <a:pt x="226" y="2609"/>
                  </a:cubicBezTo>
                  <a:cubicBezTo>
                    <a:pt x="223" y="2602"/>
                    <a:pt x="223" y="2602"/>
                    <a:pt x="223" y="2602"/>
                  </a:cubicBezTo>
                  <a:cubicBezTo>
                    <a:pt x="209" y="2599"/>
                    <a:pt x="209" y="2599"/>
                    <a:pt x="209" y="2599"/>
                  </a:cubicBezTo>
                  <a:cubicBezTo>
                    <a:pt x="178" y="2602"/>
                    <a:pt x="178" y="2602"/>
                    <a:pt x="178" y="2602"/>
                  </a:cubicBezTo>
                  <a:cubicBezTo>
                    <a:pt x="171" y="2619"/>
                    <a:pt x="171" y="2619"/>
                    <a:pt x="171" y="2619"/>
                  </a:cubicBezTo>
                  <a:cubicBezTo>
                    <a:pt x="151" y="2633"/>
                    <a:pt x="151" y="2633"/>
                    <a:pt x="151" y="2633"/>
                  </a:cubicBezTo>
                  <a:cubicBezTo>
                    <a:pt x="151" y="2650"/>
                    <a:pt x="151" y="2650"/>
                    <a:pt x="151" y="2650"/>
                  </a:cubicBezTo>
                  <a:cubicBezTo>
                    <a:pt x="130" y="2667"/>
                    <a:pt x="130" y="2667"/>
                    <a:pt x="130" y="2667"/>
                  </a:cubicBezTo>
                  <a:cubicBezTo>
                    <a:pt x="103" y="2688"/>
                    <a:pt x="103" y="2688"/>
                    <a:pt x="103" y="2688"/>
                  </a:cubicBezTo>
                  <a:cubicBezTo>
                    <a:pt x="100" y="2708"/>
                    <a:pt x="100" y="2708"/>
                    <a:pt x="100" y="2708"/>
                  </a:cubicBezTo>
                  <a:cubicBezTo>
                    <a:pt x="103" y="2732"/>
                    <a:pt x="103" y="2732"/>
                    <a:pt x="103" y="2732"/>
                  </a:cubicBezTo>
                  <a:cubicBezTo>
                    <a:pt x="117" y="2753"/>
                    <a:pt x="117" y="2753"/>
                    <a:pt x="117" y="2753"/>
                  </a:cubicBezTo>
                  <a:cubicBezTo>
                    <a:pt x="120" y="2767"/>
                    <a:pt x="120" y="2767"/>
                    <a:pt x="120" y="2767"/>
                  </a:cubicBezTo>
                  <a:cubicBezTo>
                    <a:pt x="141" y="2770"/>
                    <a:pt x="141" y="2770"/>
                    <a:pt x="141" y="2770"/>
                  </a:cubicBezTo>
                  <a:cubicBezTo>
                    <a:pt x="151" y="2777"/>
                    <a:pt x="151" y="2777"/>
                    <a:pt x="151" y="2777"/>
                  </a:cubicBezTo>
                  <a:cubicBezTo>
                    <a:pt x="161" y="2790"/>
                    <a:pt x="161" y="2790"/>
                    <a:pt x="161" y="2790"/>
                  </a:cubicBezTo>
                  <a:cubicBezTo>
                    <a:pt x="161" y="2821"/>
                    <a:pt x="161" y="2821"/>
                    <a:pt x="161" y="2821"/>
                  </a:cubicBezTo>
                  <a:cubicBezTo>
                    <a:pt x="178" y="2828"/>
                    <a:pt x="178" y="2828"/>
                    <a:pt x="178" y="2828"/>
                  </a:cubicBezTo>
                  <a:cubicBezTo>
                    <a:pt x="185" y="2831"/>
                    <a:pt x="185" y="2831"/>
                    <a:pt x="185" y="2831"/>
                  </a:cubicBezTo>
                  <a:cubicBezTo>
                    <a:pt x="185" y="2855"/>
                    <a:pt x="185" y="2855"/>
                    <a:pt x="185" y="2855"/>
                  </a:cubicBezTo>
                  <a:cubicBezTo>
                    <a:pt x="206" y="2866"/>
                    <a:pt x="206" y="2866"/>
                    <a:pt x="206" y="2866"/>
                  </a:cubicBezTo>
                  <a:cubicBezTo>
                    <a:pt x="226" y="2859"/>
                    <a:pt x="226" y="2859"/>
                    <a:pt x="226" y="2859"/>
                  </a:cubicBezTo>
                  <a:cubicBezTo>
                    <a:pt x="236" y="2869"/>
                    <a:pt x="236" y="2869"/>
                    <a:pt x="236" y="2869"/>
                  </a:cubicBezTo>
                  <a:cubicBezTo>
                    <a:pt x="250" y="2879"/>
                    <a:pt x="250" y="2879"/>
                    <a:pt x="250" y="2879"/>
                  </a:cubicBezTo>
                  <a:cubicBezTo>
                    <a:pt x="236" y="2886"/>
                    <a:pt x="236" y="2886"/>
                    <a:pt x="236" y="2886"/>
                  </a:cubicBezTo>
                  <a:cubicBezTo>
                    <a:pt x="219" y="2890"/>
                    <a:pt x="219" y="2890"/>
                    <a:pt x="219" y="2890"/>
                  </a:cubicBezTo>
                  <a:cubicBezTo>
                    <a:pt x="213" y="2910"/>
                    <a:pt x="213" y="2910"/>
                    <a:pt x="213" y="2910"/>
                  </a:cubicBezTo>
                  <a:cubicBezTo>
                    <a:pt x="195" y="2907"/>
                    <a:pt x="195" y="2907"/>
                    <a:pt x="195" y="2907"/>
                  </a:cubicBezTo>
                  <a:cubicBezTo>
                    <a:pt x="182" y="2900"/>
                    <a:pt x="182" y="2900"/>
                    <a:pt x="182" y="2900"/>
                  </a:cubicBezTo>
                  <a:cubicBezTo>
                    <a:pt x="171" y="2896"/>
                    <a:pt x="171" y="2896"/>
                    <a:pt x="171" y="2896"/>
                  </a:cubicBezTo>
                  <a:cubicBezTo>
                    <a:pt x="161" y="2907"/>
                    <a:pt x="161" y="2907"/>
                    <a:pt x="161" y="2907"/>
                  </a:cubicBezTo>
                  <a:cubicBezTo>
                    <a:pt x="175" y="2907"/>
                    <a:pt x="175" y="2907"/>
                    <a:pt x="175" y="2907"/>
                  </a:cubicBezTo>
                  <a:cubicBezTo>
                    <a:pt x="182" y="2917"/>
                    <a:pt x="182" y="2917"/>
                    <a:pt x="182" y="2917"/>
                  </a:cubicBezTo>
                  <a:cubicBezTo>
                    <a:pt x="175" y="2927"/>
                    <a:pt x="175" y="2927"/>
                    <a:pt x="175" y="2927"/>
                  </a:cubicBezTo>
                  <a:cubicBezTo>
                    <a:pt x="175" y="2944"/>
                    <a:pt x="175" y="2944"/>
                    <a:pt x="175" y="2944"/>
                  </a:cubicBezTo>
                  <a:cubicBezTo>
                    <a:pt x="154" y="2941"/>
                    <a:pt x="154" y="2941"/>
                    <a:pt x="154" y="2941"/>
                  </a:cubicBezTo>
                  <a:cubicBezTo>
                    <a:pt x="137" y="2934"/>
                    <a:pt x="137" y="2934"/>
                    <a:pt x="137" y="2934"/>
                  </a:cubicBezTo>
                  <a:cubicBezTo>
                    <a:pt x="134" y="2924"/>
                    <a:pt x="134" y="2924"/>
                    <a:pt x="134" y="2924"/>
                  </a:cubicBezTo>
                  <a:cubicBezTo>
                    <a:pt x="130" y="2917"/>
                    <a:pt x="130" y="2917"/>
                    <a:pt x="130" y="2917"/>
                  </a:cubicBezTo>
                  <a:cubicBezTo>
                    <a:pt x="110" y="2907"/>
                    <a:pt x="110" y="2907"/>
                    <a:pt x="110" y="2907"/>
                  </a:cubicBezTo>
                  <a:cubicBezTo>
                    <a:pt x="86" y="2893"/>
                    <a:pt x="86" y="2893"/>
                    <a:pt x="86" y="2893"/>
                  </a:cubicBezTo>
                  <a:cubicBezTo>
                    <a:pt x="69" y="2886"/>
                    <a:pt x="69" y="2886"/>
                    <a:pt x="69" y="2886"/>
                  </a:cubicBezTo>
                  <a:cubicBezTo>
                    <a:pt x="59" y="2886"/>
                    <a:pt x="59" y="2886"/>
                    <a:pt x="59" y="2886"/>
                  </a:cubicBezTo>
                  <a:cubicBezTo>
                    <a:pt x="59" y="2903"/>
                    <a:pt x="59" y="2903"/>
                    <a:pt x="59" y="2903"/>
                  </a:cubicBezTo>
                  <a:cubicBezTo>
                    <a:pt x="76" y="2910"/>
                    <a:pt x="76" y="2910"/>
                    <a:pt x="76" y="2910"/>
                  </a:cubicBezTo>
                  <a:cubicBezTo>
                    <a:pt x="86" y="2920"/>
                    <a:pt x="86" y="2920"/>
                    <a:pt x="86" y="2920"/>
                  </a:cubicBezTo>
                  <a:cubicBezTo>
                    <a:pt x="69" y="2941"/>
                    <a:pt x="69" y="2941"/>
                    <a:pt x="69" y="2941"/>
                  </a:cubicBezTo>
                  <a:cubicBezTo>
                    <a:pt x="42" y="2934"/>
                    <a:pt x="42" y="2934"/>
                    <a:pt x="42" y="2934"/>
                  </a:cubicBezTo>
                  <a:cubicBezTo>
                    <a:pt x="31" y="2920"/>
                    <a:pt x="31" y="2920"/>
                    <a:pt x="31" y="2920"/>
                  </a:cubicBezTo>
                  <a:cubicBezTo>
                    <a:pt x="31" y="2907"/>
                    <a:pt x="31" y="2907"/>
                    <a:pt x="31" y="2907"/>
                  </a:cubicBezTo>
                  <a:cubicBezTo>
                    <a:pt x="28" y="2890"/>
                    <a:pt x="28" y="2890"/>
                    <a:pt x="28" y="2890"/>
                  </a:cubicBezTo>
                  <a:cubicBezTo>
                    <a:pt x="35" y="2876"/>
                    <a:pt x="35" y="2876"/>
                    <a:pt x="35" y="2876"/>
                  </a:cubicBezTo>
                  <a:cubicBezTo>
                    <a:pt x="52" y="2859"/>
                    <a:pt x="52" y="2859"/>
                    <a:pt x="52" y="2859"/>
                  </a:cubicBezTo>
                  <a:cubicBezTo>
                    <a:pt x="45" y="2831"/>
                    <a:pt x="45" y="2831"/>
                    <a:pt x="45" y="2831"/>
                  </a:cubicBezTo>
                  <a:cubicBezTo>
                    <a:pt x="28" y="2838"/>
                    <a:pt x="28" y="2838"/>
                    <a:pt x="28" y="2838"/>
                  </a:cubicBezTo>
                  <a:cubicBezTo>
                    <a:pt x="4" y="2842"/>
                    <a:pt x="4" y="2842"/>
                    <a:pt x="4" y="2842"/>
                  </a:cubicBezTo>
                  <a:lnTo>
                    <a:pt x="0" y="2862"/>
                  </a:lnTo>
                  <a:close/>
                  <a:moveTo>
                    <a:pt x="1160" y="2602"/>
                  </a:moveTo>
                  <a:cubicBezTo>
                    <a:pt x="1132" y="2613"/>
                    <a:pt x="1132" y="2613"/>
                    <a:pt x="1132" y="2613"/>
                  </a:cubicBezTo>
                  <a:cubicBezTo>
                    <a:pt x="1115" y="2626"/>
                    <a:pt x="1115" y="2626"/>
                    <a:pt x="1115" y="2626"/>
                  </a:cubicBezTo>
                  <a:cubicBezTo>
                    <a:pt x="1115" y="2633"/>
                    <a:pt x="1115" y="2633"/>
                    <a:pt x="1115" y="2633"/>
                  </a:cubicBezTo>
                  <a:cubicBezTo>
                    <a:pt x="1105" y="2637"/>
                    <a:pt x="1105" y="2637"/>
                    <a:pt x="1105" y="2637"/>
                  </a:cubicBezTo>
                  <a:cubicBezTo>
                    <a:pt x="1095" y="2647"/>
                    <a:pt x="1095" y="2647"/>
                    <a:pt x="1095" y="2647"/>
                  </a:cubicBezTo>
                  <a:cubicBezTo>
                    <a:pt x="1091" y="2650"/>
                    <a:pt x="1091" y="2650"/>
                    <a:pt x="1091" y="2650"/>
                  </a:cubicBezTo>
                  <a:cubicBezTo>
                    <a:pt x="1071" y="2667"/>
                    <a:pt x="1071" y="2667"/>
                    <a:pt x="1071" y="2667"/>
                  </a:cubicBezTo>
                  <a:cubicBezTo>
                    <a:pt x="1091" y="2674"/>
                    <a:pt x="1091" y="2674"/>
                    <a:pt x="1091" y="2674"/>
                  </a:cubicBezTo>
                  <a:cubicBezTo>
                    <a:pt x="1112" y="2678"/>
                    <a:pt x="1112" y="2678"/>
                    <a:pt x="1112" y="2678"/>
                  </a:cubicBezTo>
                  <a:cubicBezTo>
                    <a:pt x="1132" y="2678"/>
                    <a:pt x="1132" y="2678"/>
                    <a:pt x="1132" y="2678"/>
                  </a:cubicBezTo>
                  <a:cubicBezTo>
                    <a:pt x="1146" y="2695"/>
                    <a:pt x="1146" y="2695"/>
                    <a:pt x="1146" y="2695"/>
                  </a:cubicBezTo>
                  <a:cubicBezTo>
                    <a:pt x="1160" y="2708"/>
                    <a:pt x="1160" y="2708"/>
                    <a:pt x="1160" y="2708"/>
                  </a:cubicBezTo>
                  <a:cubicBezTo>
                    <a:pt x="1153" y="2719"/>
                    <a:pt x="1153" y="2719"/>
                    <a:pt x="1153" y="2719"/>
                  </a:cubicBezTo>
                  <a:cubicBezTo>
                    <a:pt x="1143" y="2725"/>
                    <a:pt x="1143" y="2725"/>
                    <a:pt x="1143" y="2725"/>
                  </a:cubicBezTo>
                  <a:cubicBezTo>
                    <a:pt x="1139" y="2729"/>
                    <a:pt x="1139" y="2729"/>
                    <a:pt x="1139" y="2729"/>
                  </a:cubicBezTo>
                  <a:cubicBezTo>
                    <a:pt x="1132" y="2739"/>
                    <a:pt x="1132" y="2739"/>
                    <a:pt x="1132" y="2739"/>
                  </a:cubicBezTo>
                  <a:cubicBezTo>
                    <a:pt x="1122" y="2753"/>
                    <a:pt x="1122" y="2753"/>
                    <a:pt x="1122" y="2753"/>
                  </a:cubicBezTo>
                  <a:cubicBezTo>
                    <a:pt x="1126" y="2780"/>
                    <a:pt x="1126" y="2780"/>
                    <a:pt x="1126" y="2780"/>
                  </a:cubicBezTo>
                  <a:cubicBezTo>
                    <a:pt x="1132" y="2780"/>
                    <a:pt x="1132" y="2780"/>
                    <a:pt x="1132" y="2780"/>
                  </a:cubicBezTo>
                  <a:cubicBezTo>
                    <a:pt x="1150" y="2784"/>
                    <a:pt x="1150" y="2784"/>
                    <a:pt x="1150" y="2784"/>
                  </a:cubicBezTo>
                  <a:cubicBezTo>
                    <a:pt x="1156" y="2808"/>
                    <a:pt x="1156" y="2808"/>
                    <a:pt x="1156" y="2808"/>
                  </a:cubicBezTo>
                  <a:cubicBezTo>
                    <a:pt x="1160" y="2814"/>
                    <a:pt x="1160" y="2814"/>
                    <a:pt x="1160" y="2814"/>
                  </a:cubicBezTo>
                  <a:cubicBezTo>
                    <a:pt x="1153" y="2828"/>
                    <a:pt x="1153" y="2828"/>
                    <a:pt x="1153" y="2828"/>
                  </a:cubicBezTo>
                  <a:cubicBezTo>
                    <a:pt x="1163" y="2845"/>
                    <a:pt x="1163" y="2845"/>
                    <a:pt x="1163" y="2845"/>
                  </a:cubicBezTo>
                  <a:cubicBezTo>
                    <a:pt x="1177" y="2859"/>
                    <a:pt x="1177" y="2859"/>
                    <a:pt x="1177" y="2859"/>
                  </a:cubicBezTo>
                  <a:cubicBezTo>
                    <a:pt x="1197" y="2869"/>
                    <a:pt x="1197" y="2869"/>
                    <a:pt x="1197" y="2869"/>
                  </a:cubicBezTo>
                  <a:cubicBezTo>
                    <a:pt x="1211" y="2893"/>
                    <a:pt x="1211" y="2893"/>
                    <a:pt x="1211" y="2893"/>
                  </a:cubicBezTo>
                  <a:cubicBezTo>
                    <a:pt x="1228" y="2927"/>
                    <a:pt x="1228" y="2927"/>
                    <a:pt x="1228" y="2927"/>
                  </a:cubicBezTo>
                  <a:cubicBezTo>
                    <a:pt x="1221" y="2944"/>
                    <a:pt x="1221" y="2944"/>
                    <a:pt x="1221" y="2944"/>
                  </a:cubicBezTo>
                  <a:cubicBezTo>
                    <a:pt x="1204" y="2951"/>
                    <a:pt x="1204" y="2951"/>
                    <a:pt x="1204" y="2951"/>
                  </a:cubicBezTo>
                  <a:cubicBezTo>
                    <a:pt x="1215" y="2961"/>
                    <a:pt x="1215" y="2961"/>
                    <a:pt x="1215" y="2961"/>
                  </a:cubicBezTo>
                  <a:cubicBezTo>
                    <a:pt x="1218" y="2965"/>
                    <a:pt x="1218" y="2965"/>
                    <a:pt x="1218" y="2965"/>
                  </a:cubicBezTo>
                  <a:cubicBezTo>
                    <a:pt x="1235" y="2985"/>
                    <a:pt x="1235" y="2985"/>
                    <a:pt x="1235" y="2985"/>
                  </a:cubicBezTo>
                  <a:cubicBezTo>
                    <a:pt x="1259" y="3020"/>
                    <a:pt x="1259" y="3020"/>
                    <a:pt x="1259" y="3020"/>
                  </a:cubicBezTo>
                  <a:cubicBezTo>
                    <a:pt x="1273" y="3044"/>
                    <a:pt x="1273" y="3044"/>
                    <a:pt x="1273" y="3044"/>
                  </a:cubicBezTo>
                  <a:cubicBezTo>
                    <a:pt x="1303" y="3061"/>
                    <a:pt x="1303" y="3061"/>
                    <a:pt x="1303" y="3061"/>
                  </a:cubicBezTo>
                  <a:cubicBezTo>
                    <a:pt x="1307" y="3078"/>
                    <a:pt x="1307" y="3078"/>
                    <a:pt x="1307" y="3078"/>
                  </a:cubicBezTo>
                  <a:cubicBezTo>
                    <a:pt x="1300" y="3095"/>
                    <a:pt x="1300" y="3095"/>
                    <a:pt x="1300" y="3095"/>
                  </a:cubicBezTo>
                  <a:cubicBezTo>
                    <a:pt x="1307" y="3105"/>
                    <a:pt x="1307" y="3105"/>
                    <a:pt x="1307" y="3105"/>
                  </a:cubicBezTo>
                  <a:cubicBezTo>
                    <a:pt x="1314" y="3136"/>
                    <a:pt x="1314" y="3136"/>
                    <a:pt x="1314" y="3136"/>
                  </a:cubicBezTo>
                  <a:cubicBezTo>
                    <a:pt x="1321" y="3146"/>
                    <a:pt x="1321" y="3146"/>
                    <a:pt x="1321" y="3146"/>
                  </a:cubicBezTo>
                  <a:cubicBezTo>
                    <a:pt x="1321" y="3177"/>
                    <a:pt x="1321" y="3177"/>
                    <a:pt x="1321" y="3177"/>
                  </a:cubicBezTo>
                  <a:cubicBezTo>
                    <a:pt x="1317" y="3204"/>
                    <a:pt x="1317" y="3204"/>
                    <a:pt x="1317" y="3204"/>
                  </a:cubicBezTo>
                  <a:cubicBezTo>
                    <a:pt x="1331" y="3204"/>
                    <a:pt x="1331" y="3204"/>
                    <a:pt x="1331" y="3204"/>
                  </a:cubicBezTo>
                  <a:cubicBezTo>
                    <a:pt x="1341" y="3201"/>
                    <a:pt x="1341" y="3201"/>
                    <a:pt x="1341" y="3201"/>
                  </a:cubicBezTo>
                  <a:cubicBezTo>
                    <a:pt x="1348" y="3215"/>
                    <a:pt x="1348" y="3215"/>
                    <a:pt x="1348" y="3215"/>
                  </a:cubicBezTo>
                  <a:cubicBezTo>
                    <a:pt x="1345" y="3232"/>
                    <a:pt x="1345" y="3232"/>
                    <a:pt x="1345" y="3232"/>
                  </a:cubicBezTo>
                  <a:cubicBezTo>
                    <a:pt x="1338" y="3242"/>
                    <a:pt x="1338" y="3242"/>
                    <a:pt x="1338" y="3242"/>
                  </a:cubicBezTo>
                  <a:cubicBezTo>
                    <a:pt x="1317" y="3269"/>
                    <a:pt x="1317" y="3269"/>
                    <a:pt x="1317" y="3269"/>
                  </a:cubicBezTo>
                  <a:cubicBezTo>
                    <a:pt x="1293" y="3290"/>
                    <a:pt x="1293" y="3290"/>
                    <a:pt x="1293" y="3290"/>
                  </a:cubicBezTo>
                  <a:cubicBezTo>
                    <a:pt x="1293" y="3331"/>
                    <a:pt x="1293" y="3331"/>
                    <a:pt x="1293" y="3331"/>
                  </a:cubicBezTo>
                  <a:cubicBezTo>
                    <a:pt x="1283" y="3355"/>
                    <a:pt x="1283" y="3355"/>
                    <a:pt x="1283" y="3355"/>
                  </a:cubicBezTo>
                  <a:cubicBezTo>
                    <a:pt x="1286" y="3379"/>
                    <a:pt x="1286" y="3379"/>
                    <a:pt x="1286" y="3379"/>
                  </a:cubicBezTo>
                  <a:cubicBezTo>
                    <a:pt x="1297" y="3406"/>
                    <a:pt x="1297" y="3406"/>
                    <a:pt x="1297" y="3406"/>
                  </a:cubicBezTo>
                  <a:cubicBezTo>
                    <a:pt x="1314" y="3437"/>
                    <a:pt x="1314" y="3437"/>
                    <a:pt x="1314" y="3437"/>
                  </a:cubicBezTo>
                  <a:cubicBezTo>
                    <a:pt x="1331" y="3468"/>
                    <a:pt x="1331" y="3468"/>
                    <a:pt x="1331" y="3468"/>
                  </a:cubicBezTo>
                  <a:cubicBezTo>
                    <a:pt x="1348" y="3488"/>
                    <a:pt x="1348" y="3488"/>
                    <a:pt x="1348" y="3488"/>
                  </a:cubicBezTo>
                  <a:cubicBezTo>
                    <a:pt x="1362" y="3505"/>
                    <a:pt x="1362" y="3505"/>
                    <a:pt x="1362" y="3505"/>
                  </a:cubicBezTo>
                  <a:cubicBezTo>
                    <a:pt x="1365" y="3519"/>
                    <a:pt x="1365" y="3519"/>
                    <a:pt x="1365" y="3519"/>
                  </a:cubicBezTo>
                  <a:cubicBezTo>
                    <a:pt x="1355" y="3529"/>
                    <a:pt x="1355" y="3529"/>
                    <a:pt x="1355" y="3529"/>
                  </a:cubicBezTo>
                  <a:cubicBezTo>
                    <a:pt x="1348" y="3550"/>
                    <a:pt x="1348" y="3550"/>
                    <a:pt x="1348" y="3550"/>
                  </a:cubicBezTo>
                  <a:cubicBezTo>
                    <a:pt x="1351" y="3560"/>
                    <a:pt x="1351" y="3560"/>
                    <a:pt x="1351" y="3560"/>
                  </a:cubicBezTo>
                  <a:cubicBezTo>
                    <a:pt x="1372" y="3580"/>
                    <a:pt x="1372" y="3580"/>
                    <a:pt x="1372" y="3580"/>
                  </a:cubicBezTo>
                  <a:cubicBezTo>
                    <a:pt x="1389" y="3594"/>
                    <a:pt x="1389" y="3594"/>
                    <a:pt x="1389" y="3594"/>
                  </a:cubicBezTo>
                  <a:cubicBezTo>
                    <a:pt x="1427" y="3601"/>
                    <a:pt x="1427" y="3601"/>
                    <a:pt x="1427" y="3601"/>
                  </a:cubicBezTo>
                  <a:cubicBezTo>
                    <a:pt x="1444" y="3594"/>
                    <a:pt x="1444" y="3594"/>
                    <a:pt x="1444" y="3594"/>
                  </a:cubicBezTo>
                  <a:cubicBezTo>
                    <a:pt x="1440" y="3584"/>
                    <a:pt x="1440" y="3584"/>
                    <a:pt x="1440" y="3584"/>
                  </a:cubicBezTo>
                  <a:cubicBezTo>
                    <a:pt x="1433" y="3560"/>
                    <a:pt x="1433" y="3560"/>
                    <a:pt x="1433" y="3560"/>
                  </a:cubicBezTo>
                  <a:cubicBezTo>
                    <a:pt x="1427" y="3529"/>
                    <a:pt x="1427" y="3529"/>
                    <a:pt x="1427" y="3529"/>
                  </a:cubicBezTo>
                  <a:cubicBezTo>
                    <a:pt x="1427" y="3495"/>
                    <a:pt x="1427" y="3495"/>
                    <a:pt x="1427" y="3495"/>
                  </a:cubicBezTo>
                  <a:cubicBezTo>
                    <a:pt x="1420" y="3451"/>
                    <a:pt x="1420" y="3451"/>
                    <a:pt x="1420" y="3451"/>
                  </a:cubicBezTo>
                  <a:cubicBezTo>
                    <a:pt x="1416" y="3392"/>
                    <a:pt x="1416" y="3392"/>
                    <a:pt x="1416" y="3392"/>
                  </a:cubicBezTo>
                  <a:cubicBezTo>
                    <a:pt x="1416" y="3348"/>
                    <a:pt x="1416" y="3348"/>
                    <a:pt x="1416" y="3348"/>
                  </a:cubicBezTo>
                  <a:cubicBezTo>
                    <a:pt x="1430" y="3300"/>
                    <a:pt x="1430" y="3300"/>
                    <a:pt x="1430" y="3300"/>
                  </a:cubicBezTo>
                  <a:cubicBezTo>
                    <a:pt x="1433" y="3273"/>
                    <a:pt x="1433" y="3273"/>
                    <a:pt x="1433" y="3273"/>
                  </a:cubicBezTo>
                  <a:cubicBezTo>
                    <a:pt x="1447" y="3252"/>
                    <a:pt x="1447" y="3252"/>
                    <a:pt x="1447" y="3252"/>
                  </a:cubicBezTo>
                  <a:cubicBezTo>
                    <a:pt x="1474" y="3225"/>
                    <a:pt x="1474" y="3225"/>
                    <a:pt x="1474" y="3225"/>
                  </a:cubicBezTo>
                  <a:cubicBezTo>
                    <a:pt x="1509" y="3204"/>
                    <a:pt x="1509" y="3204"/>
                    <a:pt x="1509" y="3204"/>
                  </a:cubicBezTo>
                  <a:cubicBezTo>
                    <a:pt x="1519" y="3173"/>
                    <a:pt x="1519" y="3173"/>
                    <a:pt x="1519" y="3173"/>
                  </a:cubicBezTo>
                  <a:cubicBezTo>
                    <a:pt x="1529" y="3122"/>
                    <a:pt x="1529" y="3122"/>
                    <a:pt x="1529" y="3122"/>
                  </a:cubicBezTo>
                  <a:cubicBezTo>
                    <a:pt x="1557" y="3102"/>
                    <a:pt x="1557" y="3102"/>
                    <a:pt x="1557" y="3102"/>
                  </a:cubicBezTo>
                  <a:cubicBezTo>
                    <a:pt x="1584" y="3071"/>
                    <a:pt x="1584" y="3071"/>
                    <a:pt x="1584" y="3071"/>
                  </a:cubicBezTo>
                  <a:cubicBezTo>
                    <a:pt x="1608" y="3047"/>
                    <a:pt x="1608" y="3047"/>
                    <a:pt x="1608" y="3047"/>
                  </a:cubicBezTo>
                  <a:cubicBezTo>
                    <a:pt x="1632" y="3026"/>
                    <a:pt x="1632" y="3026"/>
                    <a:pt x="1632" y="3026"/>
                  </a:cubicBezTo>
                  <a:cubicBezTo>
                    <a:pt x="1656" y="3020"/>
                    <a:pt x="1656" y="3020"/>
                    <a:pt x="1656" y="3020"/>
                  </a:cubicBezTo>
                  <a:cubicBezTo>
                    <a:pt x="1673" y="2989"/>
                    <a:pt x="1673" y="2989"/>
                    <a:pt x="1673" y="2989"/>
                  </a:cubicBezTo>
                  <a:cubicBezTo>
                    <a:pt x="1690" y="2968"/>
                    <a:pt x="1690" y="2968"/>
                    <a:pt x="1690" y="2968"/>
                  </a:cubicBezTo>
                  <a:cubicBezTo>
                    <a:pt x="1710" y="2958"/>
                    <a:pt x="1710" y="2958"/>
                    <a:pt x="1710" y="2958"/>
                  </a:cubicBezTo>
                  <a:cubicBezTo>
                    <a:pt x="1721" y="2951"/>
                    <a:pt x="1721" y="2951"/>
                    <a:pt x="1721" y="2951"/>
                  </a:cubicBezTo>
                  <a:cubicBezTo>
                    <a:pt x="1728" y="2941"/>
                    <a:pt x="1728" y="2941"/>
                    <a:pt x="1728" y="2941"/>
                  </a:cubicBezTo>
                  <a:cubicBezTo>
                    <a:pt x="1728" y="2924"/>
                    <a:pt x="1728" y="2924"/>
                    <a:pt x="1728" y="2924"/>
                  </a:cubicBezTo>
                  <a:cubicBezTo>
                    <a:pt x="1721" y="2903"/>
                    <a:pt x="1721" y="2903"/>
                    <a:pt x="1721" y="2903"/>
                  </a:cubicBezTo>
                  <a:cubicBezTo>
                    <a:pt x="1707" y="2890"/>
                    <a:pt x="1707" y="2890"/>
                    <a:pt x="1707" y="2890"/>
                  </a:cubicBezTo>
                  <a:cubicBezTo>
                    <a:pt x="1690" y="2869"/>
                    <a:pt x="1690" y="2869"/>
                    <a:pt x="1690" y="2869"/>
                  </a:cubicBezTo>
                  <a:cubicBezTo>
                    <a:pt x="1683" y="2859"/>
                    <a:pt x="1683" y="2859"/>
                    <a:pt x="1683" y="2859"/>
                  </a:cubicBezTo>
                  <a:cubicBezTo>
                    <a:pt x="1676" y="2852"/>
                    <a:pt x="1676" y="2852"/>
                    <a:pt x="1676" y="2852"/>
                  </a:cubicBezTo>
                  <a:cubicBezTo>
                    <a:pt x="1666" y="2835"/>
                    <a:pt x="1666" y="2835"/>
                    <a:pt x="1666" y="2835"/>
                  </a:cubicBezTo>
                  <a:cubicBezTo>
                    <a:pt x="1659" y="2821"/>
                    <a:pt x="1659" y="2821"/>
                    <a:pt x="1659" y="2821"/>
                  </a:cubicBezTo>
                  <a:cubicBezTo>
                    <a:pt x="1649" y="2814"/>
                    <a:pt x="1649" y="2814"/>
                    <a:pt x="1649" y="2814"/>
                  </a:cubicBezTo>
                  <a:cubicBezTo>
                    <a:pt x="1628" y="2801"/>
                    <a:pt x="1628" y="2801"/>
                    <a:pt x="1628" y="2801"/>
                  </a:cubicBezTo>
                  <a:cubicBezTo>
                    <a:pt x="1625" y="2790"/>
                    <a:pt x="1625" y="2790"/>
                    <a:pt x="1625" y="2790"/>
                  </a:cubicBezTo>
                  <a:cubicBezTo>
                    <a:pt x="1587" y="2797"/>
                    <a:pt x="1587" y="2797"/>
                    <a:pt x="1587" y="2797"/>
                  </a:cubicBezTo>
                  <a:cubicBezTo>
                    <a:pt x="1543" y="2787"/>
                    <a:pt x="1543" y="2787"/>
                    <a:pt x="1543" y="2787"/>
                  </a:cubicBezTo>
                  <a:cubicBezTo>
                    <a:pt x="1536" y="2784"/>
                    <a:pt x="1536" y="2784"/>
                    <a:pt x="1536" y="2784"/>
                  </a:cubicBezTo>
                  <a:cubicBezTo>
                    <a:pt x="1522" y="2780"/>
                    <a:pt x="1522" y="2780"/>
                    <a:pt x="1522" y="2780"/>
                  </a:cubicBezTo>
                  <a:cubicBezTo>
                    <a:pt x="1488" y="2777"/>
                    <a:pt x="1488" y="2777"/>
                    <a:pt x="1488" y="2777"/>
                  </a:cubicBezTo>
                  <a:cubicBezTo>
                    <a:pt x="1471" y="2760"/>
                    <a:pt x="1471" y="2760"/>
                    <a:pt x="1471" y="2760"/>
                  </a:cubicBezTo>
                  <a:cubicBezTo>
                    <a:pt x="1471" y="2736"/>
                    <a:pt x="1471" y="2736"/>
                    <a:pt x="1471" y="2736"/>
                  </a:cubicBezTo>
                  <a:cubicBezTo>
                    <a:pt x="1471" y="2712"/>
                    <a:pt x="1471" y="2712"/>
                    <a:pt x="1471" y="2712"/>
                  </a:cubicBezTo>
                  <a:cubicBezTo>
                    <a:pt x="1468" y="2691"/>
                    <a:pt x="1468" y="2691"/>
                    <a:pt x="1468" y="2691"/>
                  </a:cubicBezTo>
                  <a:cubicBezTo>
                    <a:pt x="1461" y="2678"/>
                    <a:pt x="1461" y="2678"/>
                    <a:pt x="1461" y="2678"/>
                  </a:cubicBezTo>
                  <a:cubicBezTo>
                    <a:pt x="1444" y="2671"/>
                    <a:pt x="1444" y="2671"/>
                    <a:pt x="1444" y="2671"/>
                  </a:cubicBezTo>
                  <a:cubicBezTo>
                    <a:pt x="1409" y="2671"/>
                    <a:pt x="1409" y="2671"/>
                    <a:pt x="1409" y="2671"/>
                  </a:cubicBezTo>
                  <a:cubicBezTo>
                    <a:pt x="1399" y="2667"/>
                    <a:pt x="1399" y="2667"/>
                    <a:pt x="1399" y="2667"/>
                  </a:cubicBezTo>
                  <a:cubicBezTo>
                    <a:pt x="1389" y="2678"/>
                    <a:pt x="1389" y="2678"/>
                    <a:pt x="1389" y="2678"/>
                  </a:cubicBezTo>
                  <a:cubicBezTo>
                    <a:pt x="1382" y="2695"/>
                    <a:pt x="1382" y="2695"/>
                    <a:pt x="1382" y="2695"/>
                  </a:cubicBezTo>
                  <a:cubicBezTo>
                    <a:pt x="1382" y="2715"/>
                    <a:pt x="1382" y="2715"/>
                    <a:pt x="1382" y="2715"/>
                  </a:cubicBezTo>
                  <a:cubicBezTo>
                    <a:pt x="1375" y="2725"/>
                    <a:pt x="1375" y="2725"/>
                    <a:pt x="1375" y="2725"/>
                  </a:cubicBezTo>
                  <a:cubicBezTo>
                    <a:pt x="1365" y="2712"/>
                    <a:pt x="1365" y="2712"/>
                    <a:pt x="1365" y="2712"/>
                  </a:cubicBezTo>
                  <a:cubicBezTo>
                    <a:pt x="1345" y="2695"/>
                    <a:pt x="1345" y="2695"/>
                    <a:pt x="1345" y="2695"/>
                  </a:cubicBezTo>
                  <a:cubicBezTo>
                    <a:pt x="1338" y="2681"/>
                    <a:pt x="1338" y="2681"/>
                    <a:pt x="1338" y="2681"/>
                  </a:cubicBezTo>
                  <a:cubicBezTo>
                    <a:pt x="1334" y="2678"/>
                    <a:pt x="1334" y="2678"/>
                    <a:pt x="1334" y="2678"/>
                  </a:cubicBezTo>
                  <a:cubicBezTo>
                    <a:pt x="1317" y="2664"/>
                    <a:pt x="1317" y="2664"/>
                    <a:pt x="1317" y="2664"/>
                  </a:cubicBezTo>
                  <a:cubicBezTo>
                    <a:pt x="1321" y="2647"/>
                    <a:pt x="1321" y="2647"/>
                    <a:pt x="1321" y="2647"/>
                  </a:cubicBezTo>
                  <a:cubicBezTo>
                    <a:pt x="1307" y="2626"/>
                    <a:pt x="1307" y="2626"/>
                    <a:pt x="1307" y="2626"/>
                  </a:cubicBezTo>
                  <a:cubicBezTo>
                    <a:pt x="1300" y="2623"/>
                    <a:pt x="1300" y="2623"/>
                    <a:pt x="1300" y="2623"/>
                  </a:cubicBezTo>
                  <a:cubicBezTo>
                    <a:pt x="1293" y="2613"/>
                    <a:pt x="1293" y="2613"/>
                    <a:pt x="1293" y="2613"/>
                  </a:cubicBezTo>
                  <a:cubicBezTo>
                    <a:pt x="1283" y="2609"/>
                    <a:pt x="1283" y="2609"/>
                    <a:pt x="1283" y="2609"/>
                  </a:cubicBezTo>
                  <a:cubicBezTo>
                    <a:pt x="1280" y="2602"/>
                    <a:pt x="1280" y="2602"/>
                    <a:pt x="1280" y="2602"/>
                  </a:cubicBezTo>
                  <a:cubicBezTo>
                    <a:pt x="1276" y="2596"/>
                    <a:pt x="1276" y="2596"/>
                    <a:pt x="1276" y="2596"/>
                  </a:cubicBezTo>
                  <a:cubicBezTo>
                    <a:pt x="1262" y="2585"/>
                    <a:pt x="1262" y="2585"/>
                    <a:pt x="1262" y="2585"/>
                  </a:cubicBezTo>
                  <a:cubicBezTo>
                    <a:pt x="1249" y="2585"/>
                    <a:pt x="1249" y="2585"/>
                    <a:pt x="1249" y="2585"/>
                  </a:cubicBezTo>
                  <a:cubicBezTo>
                    <a:pt x="1245" y="2592"/>
                    <a:pt x="1245" y="2592"/>
                    <a:pt x="1245" y="2592"/>
                  </a:cubicBezTo>
                  <a:cubicBezTo>
                    <a:pt x="1252" y="2602"/>
                    <a:pt x="1252" y="2602"/>
                    <a:pt x="1252" y="2602"/>
                  </a:cubicBezTo>
                  <a:cubicBezTo>
                    <a:pt x="1266" y="2609"/>
                    <a:pt x="1266" y="2609"/>
                    <a:pt x="1266" y="2609"/>
                  </a:cubicBezTo>
                  <a:cubicBezTo>
                    <a:pt x="1266" y="2619"/>
                    <a:pt x="1266" y="2619"/>
                    <a:pt x="1266" y="2619"/>
                  </a:cubicBezTo>
                  <a:cubicBezTo>
                    <a:pt x="1249" y="2626"/>
                    <a:pt x="1249" y="2626"/>
                    <a:pt x="1249" y="2626"/>
                  </a:cubicBezTo>
                  <a:cubicBezTo>
                    <a:pt x="1239" y="2630"/>
                    <a:pt x="1239" y="2630"/>
                    <a:pt x="1239" y="2630"/>
                  </a:cubicBezTo>
                  <a:cubicBezTo>
                    <a:pt x="1242" y="2640"/>
                    <a:pt x="1242" y="2640"/>
                    <a:pt x="1242" y="2640"/>
                  </a:cubicBezTo>
                  <a:cubicBezTo>
                    <a:pt x="1242" y="2647"/>
                    <a:pt x="1242" y="2647"/>
                    <a:pt x="1242" y="2647"/>
                  </a:cubicBezTo>
                  <a:cubicBezTo>
                    <a:pt x="1228" y="2657"/>
                    <a:pt x="1228" y="2657"/>
                    <a:pt x="1228" y="2657"/>
                  </a:cubicBezTo>
                  <a:cubicBezTo>
                    <a:pt x="1221" y="2664"/>
                    <a:pt x="1221" y="2664"/>
                    <a:pt x="1221" y="2664"/>
                  </a:cubicBezTo>
                  <a:cubicBezTo>
                    <a:pt x="1215" y="2643"/>
                    <a:pt x="1215" y="2643"/>
                    <a:pt x="1215" y="2643"/>
                  </a:cubicBezTo>
                  <a:cubicBezTo>
                    <a:pt x="1211" y="2626"/>
                    <a:pt x="1211" y="2626"/>
                    <a:pt x="1211" y="2626"/>
                  </a:cubicBezTo>
                  <a:cubicBezTo>
                    <a:pt x="1191" y="2613"/>
                    <a:pt x="1191" y="2613"/>
                    <a:pt x="1191" y="2613"/>
                  </a:cubicBezTo>
                  <a:cubicBezTo>
                    <a:pt x="1180" y="2599"/>
                    <a:pt x="1180" y="2599"/>
                    <a:pt x="1180" y="2599"/>
                  </a:cubicBezTo>
                  <a:lnTo>
                    <a:pt x="1160" y="2602"/>
                  </a:lnTo>
                  <a:close/>
                  <a:moveTo>
                    <a:pt x="1806" y="2804"/>
                  </a:moveTo>
                  <a:cubicBezTo>
                    <a:pt x="1847" y="2753"/>
                    <a:pt x="1847" y="2753"/>
                    <a:pt x="1847" y="2753"/>
                  </a:cubicBezTo>
                  <a:cubicBezTo>
                    <a:pt x="1878" y="2712"/>
                    <a:pt x="1878" y="2712"/>
                    <a:pt x="1878" y="2712"/>
                  </a:cubicBezTo>
                  <a:cubicBezTo>
                    <a:pt x="1926" y="2674"/>
                    <a:pt x="1926" y="2674"/>
                    <a:pt x="1926" y="2674"/>
                  </a:cubicBezTo>
                  <a:cubicBezTo>
                    <a:pt x="1977" y="2647"/>
                    <a:pt x="1977" y="2647"/>
                    <a:pt x="1977" y="2647"/>
                  </a:cubicBezTo>
                  <a:cubicBezTo>
                    <a:pt x="2015" y="2630"/>
                    <a:pt x="2015" y="2630"/>
                    <a:pt x="2015" y="2630"/>
                  </a:cubicBezTo>
                  <a:cubicBezTo>
                    <a:pt x="2059" y="2626"/>
                    <a:pt x="2059" y="2626"/>
                    <a:pt x="2059" y="2626"/>
                  </a:cubicBezTo>
                  <a:cubicBezTo>
                    <a:pt x="2090" y="2637"/>
                    <a:pt x="2090" y="2637"/>
                    <a:pt x="2090" y="2637"/>
                  </a:cubicBezTo>
                  <a:cubicBezTo>
                    <a:pt x="2131" y="2647"/>
                    <a:pt x="2131" y="2647"/>
                    <a:pt x="2131" y="2647"/>
                  </a:cubicBezTo>
                  <a:cubicBezTo>
                    <a:pt x="2172" y="2671"/>
                    <a:pt x="2172" y="2671"/>
                    <a:pt x="2172" y="2671"/>
                  </a:cubicBezTo>
                  <a:cubicBezTo>
                    <a:pt x="2213" y="2684"/>
                    <a:pt x="2213" y="2684"/>
                    <a:pt x="2213" y="2684"/>
                  </a:cubicBezTo>
                  <a:cubicBezTo>
                    <a:pt x="2230" y="2691"/>
                    <a:pt x="2230" y="2691"/>
                    <a:pt x="2230" y="2691"/>
                  </a:cubicBezTo>
                  <a:cubicBezTo>
                    <a:pt x="2264" y="2688"/>
                    <a:pt x="2264" y="2688"/>
                    <a:pt x="2264" y="2688"/>
                  </a:cubicBezTo>
                  <a:cubicBezTo>
                    <a:pt x="2282" y="2671"/>
                    <a:pt x="2282" y="2671"/>
                    <a:pt x="2282" y="2671"/>
                  </a:cubicBezTo>
                  <a:cubicBezTo>
                    <a:pt x="2292" y="2643"/>
                    <a:pt x="2292" y="2643"/>
                    <a:pt x="2292" y="2643"/>
                  </a:cubicBezTo>
                  <a:cubicBezTo>
                    <a:pt x="2288" y="2619"/>
                    <a:pt x="2288" y="2619"/>
                    <a:pt x="2288" y="2619"/>
                  </a:cubicBezTo>
                  <a:cubicBezTo>
                    <a:pt x="2268" y="2596"/>
                    <a:pt x="2268" y="2596"/>
                    <a:pt x="2268" y="2596"/>
                  </a:cubicBezTo>
                  <a:cubicBezTo>
                    <a:pt x="2258" y="2582"/>
                    <a:pt x="2258" y="2582"/>
                    <a:pt x="2258" y="2582"/>
                  </a:cubicBezTo>
                  <a:cubicBezTo>
                    <a:pt x="2254" y="2561"/>
                    <a:pt x="2254" y="2561"/>
                    <a:pt x="2254" y="2561"/>
                  </a:cubicBezTo>
                  <a:cubicBezTo>
                    <a:pt x="2247" y="2548"/>
                    <a:pt x="2247" y="2548"/>
                    <a:pt x="2247" y="2548"/>
                  </a:cubicBezTo>
                  <a:cubicBezTo>
                    <a:pt x="2230" y="2531"/>
                    <a:pt x="2230" y="2531"/>
                    <a:pt x="2230" y="2531"/>
                  </a:cubicBezTo>
                  <a:cubicBezTo>
                    <a:pt x="2213" y="2517"/>
                    <a:pt x="2213" y="2517"/>
                    <a:pt x="2213" y="2517"/>
                  </a:cubicBezTo>
                  <a:cubicBezTo>
                    <a:pt x="2179" y="2503"/>
                    <a:pt x="2179" y="2503"/>
                    <a:pt x="2179" y="2503"/>
                  </a:cubicBezTo>
                  <a:cubicBezTo>
                    <a:pt x="2162" y="2493"/>
                    <a:pt x="2162" y="2493"/>
                    <a:pt x="2162" y="2493"/>
                  </a:cubicBezTo>
                  <a:cubicBezTo>
                    <a:pt x="2162" y="2493"/>
                    <a:pt x="2128" y="2486"/>
                    <a:pt x="2114" y="2486"/>
                  </a:cubicBezTo>
                  <a:cubicBezTo>
                    <a:pt x="2100" y="2486"/>
                    <a:pt x="2056" y="2483"/>
                    <a:pt x="2056" y="2483"/>
                  </a:cubicBezTo>
                  <a:cubicBezTo>
                    <a:pt x="1987" y="2479"/>
                    <a:pt x="1987" y="2479"/>
                    <a:pt x="1987" y="2479"/>
                  </a:cubicBezTo>
                  <a:cubicBezTo>
                    <a:pt x="1967" y="2472"/>
                    <a:pt x="1967" y="2472"/>
                    <a:pt x="1967" y="2472"/>
                  </a:cubicBezTo>
                  <a:cubicBezTo>
                    <a:pt x="1933" y="2462"/>
                    <a:pt x="1933" y="2462"/>
                    <a:pt x="1933" y="2462"/>
                  </a:cubicBezTo>
                  <a:cubicBezTo>
                    <a:pt x="1916" y="2442"/>
                    <a:pt x="1916" y="2442"/>
                    <a:pt x="1916" y="2442"/>
                  </a:cubicBezTo>
                  <a:cubicBezTo>
                    <a:pt x="1905" y="2431"/>
                    <a:pt x="1905" y="2431"/>
                    <a:pt x="1905" y="2431"/>
                  </a:cubicBezTo>
                  <a:cubicBezTo>
                    <a:pt x="1902" y="2414"/>
                    <a:pt x="1902" y="2414"/>
                    <a:pt x="1902" y="2414"/>
                  </a:cubicBezTo>
                  <a:cubicBezTo>
                    <a:pt x="1899" y="2397"/>
                    <a:pt x="1899" y="2397"/>
                    <a:pt x="1899" y="2397"/>
                  </a:cubicBezTo>
                  <a:cubicBezTo>
                    <a:pt x="1885" y="2383"/>
                    <a:pt x="1885" y="2383"/>
                    <a:pt x="1885" y="2383"/>
                  </a:cubicBezTo>
                  <a:cubicBezTo>
                    <a:pt x="1875" y="2394"/>
                    <a:pt x="1875" y="2394"/>
                    <a:pt x="1875" y="2394"/>
                  </a:cubicBezTo>
                  <a:cubicBezTo>
                    <a:pt x="1864" y="2401"/>
                    <a:pt x="1864" y="2401"/>
                    <a:pt x="1864" y="2401"/>
                  </a:cubicBezTo>
                  <a:cubicBezTo>
                    <a:pt x="1861" y="2407"/>
                    <a:pt x="1861" y="2407"/>
                    <a:pt x="1861" y="2407"/>
                  </a:cubicBezTo>
                  <a:cubicBezTo>
                    <a:pt x="1851" y="2411"/>
                    <a:pt x="1851" y="2411"/>
                    <a:pt x="1851" y="2411"/>
                  </a:cubicBezTo>
                  <a:cubicBezTo>
                    <a:pt x="1840" y="2425"/>
                    <a:pt x="1840" y="2425"/>
                    <a:pt x="1840" y="2425"/>
                  </a:cubicBezTo>
                  <a:cubicBezTo>
                    <a:pt x="1837" y="2438"/>
                    <a:pt x="1837" y="2438"/>
                    <a:pt x="1837" y="2438"/>
                  </a:cubicBezTo>
                  <a:cubicBezTo>
                    <a:pt x="1854" y="2448"/>
                    <a:pt x="1854" y="2448"/>
                    <a:pt x="1854" y="2448"/>
                  </a:cubicBezTo>
                  <a:cubicBezTo>
                    <a:pt x="1871" y="2438"/>
                    <a:pt x="1871" y="2438"/>
                    <a:pt x="1871" y="2438"/>
                  </a:cubicBezTo>
                  <a:cubicBezTo>
                    <a:pt x="1888" y="2455"/>
                    <a:pt x="1888" y="2455"/>
                    <a:pt x="1888" y="2455"/>
                  </a:cubicBezTo>
                  <a:cubicBezTo>
                    <a:pt x="1899" y="2479"/>
                    <a:pt x="1899" y="2479"/>
                    <a:pt x="1899" y="2479"/>
                  </a:cubicBezTo>
                  <a:cubicBezTo>
                    <a:pt x="1916" y="2490"/>
                    <a:pt x="1916" y="2490"/>
                    <a:pt x="1916" y="2490"/>
                  </a:cubicBezTo>
                  <a:cubicBezTo>
                    <a:pt x="1922" y="2496"/>
                    <a:pt x="1922" y="2496"/>
                    <a:pt x="1922" y="2496"/>
                  </a:cubicBezTo>
                  <a:cubicBezTo>
                    <a:pt x="1916" y="2507"/>
                    <a:pt x="1916" y="2507"/>
                    <a:pt x="1916" y="2507"/>
                  </a:cubicBezTo>
                  <a:cubicBezTo>
                    <a:pt x="1902" y="2510"/>
                    <a:pt x="1902" y="2510"/>
                    <a:pt x="1902" y="2510"/>
                  </a:cubicBezTo>
                  <a:cubicBezTo>
                    <a:pt x="1895" y="2513"/>
                    <a:pt x="1895" y="2513"/>
                    <a:pt x="1895" y="2513"/>
                  </a:cubicBezTo>
                  <a:cubicBezTo>
                    <a:pt x="1888" y="2534"/>
                    <a:pt x="1888" y="2534"/>
                    <a:pt x="1888" y="2534"/>
                  </a:cubicBezTo>
                  <a:cubicBezTo>
                    <a:pt x="1892" y="2548"/>
                    <a:pt x="1892" y="2548"/>
                    <a:pt x="1892" y="2548"/>
                  </a:cubicBezTo>
                  <a:cubicBezTo>
                    <a:pt x="1899" y="2565"/>
                    <a:pt x="1899" y="2565"/>
                    <a:pt x="1899" y="2565"/>
                  </a:cubicBezTo>
                  <a:cubicBezTo>
                    <a:pt x="1916" y="2568"/>
                    <a:pt x="1916" y="2568"/>
                    <a:pt x="1916" y="2568"/>
                  </a:cubicBezTo>
                  <a:cubicBezTo>
                    <a:pt x="1940" y="2568"/>
                    <a:pt x="1940" y="2568"/>
                    <a:pt x="1940" y="2568"/>
                  </a:cubicBezTo>
                  <a:cubicBezTo>
                    <a:pt x="1957" y="2572"/>
                    <a:pt x="1957" y="2572"/>
                    <a:pt x="1957" y="2572"/>
                  </a:cubicBezTo>
                  <a:cubicBezTo>
                    <a:pt x="1981" y="2568"/>
                    <a:pt x="1981" y="2568"/>
                    <a:pt x="1981" y="2568"/>
                  </a:cubicBezTo>
                  <a:cubicBezTo>
                    <a:pt x="1987" y="2558"/>
                    <a:pt x="1987" y="2558"/>
                    <a:pt x="1987" y="2558"/>
                  </a:cubicBezTo>
                  <a:cubicBezTo>
                    <a:pt x="2001" y="2565"/>
                    <a:pt x="2001" y="2565"/>
                    <a:pt x="2001" y="2565"/>
                  </a:cubicBezTo>
                  <a:cubicBezTo>
                    <a:pt x="2008" y="2572"/>
                    <a:pt x="2008" y="2572"/>
                    <a:pt x="2008" y="2572"/>
                  </a:cubicBezTo>
                  <a:cubicBezTo>
                    <a:pt x="2008" y="2582"/>
                    <a:pt x="2008" y="2582"/>
                    <a:pt x="2008" y="2582"/>
                  </a:cubicBezTo>
                  <a:cubicBezTo>
                    <a:pt x="2001" y="2589"/>
                    <a:pt x="2001" y="2589"/>
                    <a:pt x="2001" y="2589"/>
                  </a:cubicBezTo>
                  <a:cubicBezTo>
                    <a:pt x="1967" y="2589"/>
                    <a:pt x="1967" y="2589"/>
                    <a:pt x="1967" y="2589"/>
                  </a:cubicBezTo>
                  <a:cubicBezTo>
                    <a:pt x="1957" y="2596"/>
                    <a:pt x="1957" y="2596"/>
                    <a:pt x="1957" y="2596"/>
                  </a:cubicBezTo>
                  <a:cubicBezTo>
                    <a:pt x="1943" y="2592"/>
                    <a:pt x="1943" y="2592"/>
                    <a:pt x="1943" y="2592"/>
                  </a:cubicBezTo>
                  <a:cubicBezTo>
                    <a:pt x="1929" y="2606"/>
                    <a:pt x="1929" y="2606"/>
                    <a:pt x="1929" y="2606"/>
                  </a:cubicBezTo>
                  <a:cubicBezTo>
                    <a:pt x="1926" y="2616"/>
                    <a:pt x="1926" y="2616"/>
                    <a:pt x="1926" y="2616"/>
                  </a:cubicBezTo>
                  <a:cubicBezTo>
                    <a:pt x="1922" y="2626"/>
                    <a:pt x="1922" y="2626"/>
                    <a:pt x="1922" y="2626"/>
                  </a:cubicBezTo>
                  <a:cubicBezTo>
                    <a:pt x="1922" y="2637"/>
                    <a:pt x="1922" y="2637"/>
                    <a:pt x="1922" y="2637"/>
                  </a:cubicBezTo>
                  <a:cubicBezTo>
                    <a:pt x="1916" y="2633"/>
                    <a:pt x="1916" y="2633"/>
                    <a:pt x="1916" y="2633"/>
                  </a:cubicBezTo>
                  <a:cubicBezTo>
                    <a:pt x="1902" y="2630"/>
                    <a:pt x="1902" y="2630"/>
                    <a:pt x="1902" y="2630"/>
                  </a:cubicBezTo>
                  <a:cubicBezTo>
                    <a:pt x="1892" y="2626"/>
                    <a:pt x="1892" y="2626"/>
                    <a:pt x="1892" y="2626"/>
                  </a:cubicBezTo>
                  <a:cubicBezTo>
                    <a:pt x="1895" y="2613"/>
                    <a:pt x="1895" y="2613"/>
                    <a:pt x="1895" y="2613"/>
                  </a:cubicBezTo>
                  <a:cubicBezTo>
                    <a:pt x="1895" y="2599"/>
                    <a:pt x="1895" y="2599"/>
                    <a:pt x="1895" y="2599"/>
                  </a:cubicBezTo>
                  <a:cubicBezTo>
                    <a:pt x="1888" y="2589"/>
                    <a:pt x="1888" y="2589"/>
                    <a:pt x="1888" y="2589"/>
                  </a:cubicBezTo>
                  <a:cubicBezTo>
                    <a:pt x="1888" y="2589"/>
                    <a:pt x="1888" y="2589"/>
                    <a:pt x="1888" y="2589"/>
                  </a:cubicBezTo>
                  <a:cubicBezTo>
                    <a:pt x="1875" y="2582"/>
                    <a:pt x="1875" y="2582"/>
                    <a:pt x="1875" y="2582"/>
                  </a:cubicBezTo>
                  <a:cubicBezTo>
                    <a:pt x="1854" y="2582"/>
                    <a:pt x="1854" y="2582"/>
                    <a:pt x="1854" y="2582"/>
                  </a:cubicBezTo>
                  <a:cubicBezTo>
                    <a:pt x="1851" y="2592"/>
                    <a:pt x="1851" y="2592"/>
                    <a:pt x="1851" y="2592"/>
                  </a:cubicBezTo>
                  <a:cubicBezTo>
                    <a:pt x="1847" y="2602"/>
                    <a:pt x="1847" y="2602"/>
                    <a:pt x="1847" y="2602"/>
                  </a:cubicBezTo>
                  <a:cubicBezTo>
                    <a:pt x="1834" y="2609"/>
                    <a:pt x="1834" y="2609"/>
                    <a:pt x="1834" y="2609"/>
                  </a:cubicBezTo>
                  <a:cubicBezTo>
                    <a:pt x="1810" y="2596"/>
                    <a:pt x="1810" y="2596"/>
                    <a:pt x="1810" y="2596"/>
                  </a:cubicBezTo>
                  <a:cubicBezTo>
                    <a:pt x="1782" y="2582"/>
                    <a:pt x="1782" y="2582"/>
                    <a:pt x="1782" y="2582"/>
                  </a:cubicBezTo>
                  <a:cubicBezTo>
                    <a:pt x="1775" y="2575"/>
                    <a:pt x="1775" y="2575"/>
                    <a:pt x="1775" y="2575"/>
                  </a:cubicBezTo>
                  <a:cubicBezTo>
                    <a:pt x="1765" y="2575"/>
                    <a:pt x="1765" y="2575"/>
                    <a:pt x="1765" y="2575"/>
                  </a:cubicBezTo>
                  <a:cubicBezTo>
                    <a:pt x="1751" y="2578"/>
                    <a:pt x="1751" y="2578"/>
                    <a:pt x="1751" y="2578"/>
                  </a:cubicBezTo>
                  <a:cubicBezTo>
                    <a:pt x="1748" y="2592"/>
                    <a:pt x="1748" y="2592"/>
                    <a:pt x="1748" y="2592"/>
                  </a:cubicBezTo>
                  <a:cubicBezTo>
                    <a:pt x="1748" y="2609"/>
                    <a:pt x="1748" y="2609"/>
                    <a:pt x="1748" y="2609"/>
                  </a:cubicBezTo>
                  <a:cubicBezTo>
                    <a:pt x="1731" y="2609"/>
                    <a:pt x="1731" y="2609"/>
                    <a:pt x="1731" y="2609"/>
                  </a:cubicBezTo>
                  <a:cubicBezTo>
                    <a:pt x="1717" y="2602"/>
                    <a:pt x="1717" y="2602"/>
                    <a:pt x="1717" y="2602"/>
                  </a:cubicBezTo>
                  <a:cubicBezTo>
                    <a:pt x="1707" y="2606"/>
                    <a:pt x="1707" y="2606"/>
                    <a:pt x="1707" y="2606"/>
                  </a:cubicBezTo>
                  <a:cubicBezTo>
                    <a:pt x="1700" y="2616"/>
                    <a:pt x="1700" y="2616"/>
                    <a:pt x="1700" y="2616"/>
                  </a:cubicBezTo>
                  <a:cubicBezTo>
                    <a:pt x="1683" y="2626"/>
                    <a:pt x="1683" y="2626"/>
                    <a:pt x="1683" y="2626"/>
                  </a:cubicBezTo>
                  <a:cubicBezTo>
                    <a:pt x="1673" y="2647"/>
                    <a:pt x="1673" y="2647"/>
                    <a:pt x="1673" y="2647"/>
                  </a:cubicBezTo>
                  <a:cubicBezTo>
                    <a:pt x="1676" y="2661"/>
                    <a:pt x="1676" y="2661"/>
                    <a:pt x="1676" y="2661"/>
                  </a:cubicBezTo>
                  <a:cubicBezTo>
                    <a:pt x="1697" y="2661"/>
                    <a:pt x="1697" y="2661"/>
                    <a:pt x="1697" y="2661"/>
                  </a:cubicBezTo>
                  <a:cubicBezTo>
                    <a:pt x="1707" y="2671"/>
                    <a:pt x="1707" y="2671"/>
                    <a:pt x="1707" y="2671"/>
                  </a:cubicBezTo>
                  <a:cubicBezTo>
                    <a:pt x="1704" y="2678"/>
                    <a:pt x="1704" y="2678"/>
                    <a:pt x="1704" y="2678"/>
                  </a:cubicBezTo>
                  <a:cubicBezTo>
                    <a:pt x="1690" y="2678"/>
                    <a:pt x="1690" y="2678"/>
                    <a:pt x="1690" y="2678"/>
                  </a:cubicBezTo>
                  <a:cubicBezTo>
                    <a:pt x="1673" y="2691"/>
                    <a:pt x="1673" y="2691"/>
                    <a:pt x="1673" y="2691"/>
                  </a:cubicBezTo>
                  <a:cubicBezTo>
                    <a:pt x="1663" y="2702"/>
                    <a:pt x="1663" y="2702"/>
                    <a:pt x="1663" y="2702"/>
                  </a:cubicBezTo>
                  <a:cubicBezTo>
                    <a:pt x="1663" y="2715"/>
                    <a:pt x="1663" y="2715"/>
                    <a:pt x="1663" y="2715"/>
                  </a:cubicBezTo>
                  <a:cubicBezTo>
                    <a:pt x="1652" y="2719"/>
                    <a:pt x="1652" y="2719"/>
                    <a:pt x="1652" y="2719"/>
                  </a:cubicBezTo>
                  <a:cubicBezTo>
                    <a:pt x="1649" y="2739"/>
                    <a:pt x="1649" y="2739"/>
                    <a:pt x="1649" y="2739"/>
                  </a:cubicBezTo>
                  <a:cubicBezTo>
                    <a:pt x="1645" y="2756"/>
                    <a:pt x="1645" y="2756"/>
                    <a:pt x="1645" y="2756"/>
                  </a:cubicBezTo>
                  <a:cubicBezTo>
                    <a:pt x="1652" y="2770"/>
                    <a:pt x="1652" y="2770"/>
                    <a:pt x="1652" y="2770"/>
                  </a:cubicBezTo>
                  <a:cubicBezTo>
                    <a:pt x="1680" y="2770"/>
                    <a:pt x="1680" y="2770"/>
                    <a:pt x="1680" y="2770"/>
                  </a:cubicBezTo>
                  <a:cubicBezTo>
                    <a:pt x="1690" y="2767"/>
                    <a:pt x="1690" y="2767"/>
                    <a:pt x="1690" y="2767"/>
                  </a:cubicBezTo>
                  <a:cubicBezTo>
                    <a:pt x="1700" y="2767"/>
                    <a:pt x="1700" y="2767"/>
                    <a:pt x="1700" y="2767"/>
                  </a:cubicBezTo>
                  <a:cubicBezTo>
                    <a:pt x="1707" y="2773"/>
                    <a:pt x="1707" y="2773"/>
                    <a:pt x="1707" y="2773"/>
                  </a:cubicBezTo>
                  <a:cubicBezTo>
                    <a:pt x="1700" y="2787"/>
                    <a:pt x="1700" y="2787"/>
                    <a:pt x="1700" y="2787"/>
                  </a:cubicBezTo>
                  <a:cubicBezTo>
                    <a:pt x="1693" y="2801"/>
                    <a:pt x="1693" y="2801"/>
                    <a:pt x="1693" y="2801"/>
                  </a:cubicBezTo>
                  <a:cubicBezTo>
                    <a:pt x="1690" y="2804"/>
                    <a:pt x="1690" y="2804"/>
                    <a:pt x="1690" y="2804"/>
                  </a:cubicBezTo>
                  <a:cubicBezTo>
                    <a:pt x="1704" y="2821"/>
                    <a:pt x="1704" y="2821"/>
                    <a:pt x="1704" y="2821"/>
                  </a:cubicBezTo>
                  <a:cubicBezTo>
                    <a:pt x="1721" y="2821"/>
                    <a:pt x="1721" y="2821"/>
                    <a:pt x="1721" y="2821"/>
                  </a:cubicBezTo>
                  <a:cubicBezTo>
                    <a:pt x="1755" y="2831"/>
                    <a:pt x="1755" y="2831"/>
                    <a:pt x="1755" y="2831"/>
                  </a:cubicBezTo>
                  <a:cubicBezTo>
                    <a:pt x="1782" y="2831"/>
                    <a:pt x="1782" y="2831"/>
                    <a:pt x="1782" y="2831"/>
                  </a:cubicBezTo>
                  <a:cubicBezTo>
                    <a:pt x="1796" y="2828"/>
                    <a:pt x="1796" y="2828"/>
                    <a:pt x="1796" y="2828"/>
                  </a:cubicBezTo>
                  <a:lnTo>
                    <a:pt x="1806" y="2804"/>
                  </a:lnTo>
                  <a:close/>
                  <a:moveTo>
                    <a:pt x="93" y="2814"/>
                  </a:moveTo>
                  <a:cubicBezTo>
                    <a:pt x="110" y="2825"/>
                    <a:pt x="110" y="2825"/>
                    <a:pt x="110" y="2825"/>
                  </a:cubicBezTo>
                  <a:cubicBezTo>
                    <a:pt x="120" y="2838"/>
                    <a:pt x="120" y="2838"/>
                    <a:pt x="120" y="2838"/>
                  </a:cubicBezTo>
                  <a:cubicBezTo>
                    <a:pt x="117" y="2852"/>
                    <a:pt x="117" y="2852"/>
                    <a:pt x="117" y="2852"/>
                  </a:cubicBezTo>
                  <a:cubicBezTo>
                    <a:pt x="117" y="2873"/>
                    <a:pt x="117" y="2873"/>
                    <a:pt x="117" y="2873"/>
                  </a:cubicBezTo>
                  <a:cubicBezTo>
                    <a:pt x="107" y="2873"/>
                    <a:pt x="107" y="2873"/>
                    <a:pt x="107" y="2873"/>
                  </a:cubicBezTo>
                  <a:cubicBezTo>
                    <a:pt x="96" y="2862"/>
                    <a:pt x="96" y="2862"/>
                    <a:pt x="96" y="2862"/>
                  </a:cubicBezTo>
                  <a:cubicBezTo>
                    <a:pt x="89" y="2845"/>
                    <a:pt x="89" y="2845"/>
                    <a:pt x="89" y="2845"/>
                  </a:cubicBezTo>
                  <a:cubicBezTo>
                    <a:pt x="86" y="2831"/>
                    <a:pt x="86" y="2831"/>
                    <a:pt x="86" y="2831"/>
                  </a:cubicBezTo>
                  <a:lnTo>
                    <a:pt x="93" y="2814"/>
                  </a:lnTo>
                  <a:close/>
                  <a:moveTo>
                    <a:pt x="520" y="2534"/>
                  </a:moveTo>
                  <a:cubicBezTo>
                    <a:pt x="541" y="2541"/>
                    <a:pt x="541" y="2541"/>
                    <a:pt x="541" y="2541"/>
                  </a:cubicBezTo>
                  <a:cubicBezTo>
                    <a:pt x="548" y="2558"/>
                    <a:pt x="548" y="2558"/>
                    <a:pt x="548" y="2558"/>
                  </a:cubicBezTo>
                  <a:cubicBezTo>
                    <a:pt x="544" y="2568"/>
                    <a:pt x="544" y="2568"/>
                    <a:pt x="544" y="2568"/>
                  </a:cubicBezTo>
                  <a:cubicBezTo>
                    <a:pt x="531" y="2575"/>
                    <a:pt x="531" y="2575"/>
                    <a:pt x="531" y="2575"/>
                  </a:cubicBezTo>
                  <a:cubicBezTo>
                    <a:pt x="513" y="2561"/>
                    <a:pt x="513" y="2561"/>
                    <a:pt x="513" y="2561"/>
                  </a:cubicBezTo>
                  <a:lnTo>
                    <a:pt x="520" y="2534"/>
                  </a:lnTo>
                  <a:close/>
                  <a:moveTo>
                    <a:pt x="602" y="2397"/>
                  </a:moveTo>
                  <a:cubicBezTo>
                    <a:pt x="582" y="2407"/>
                    <a:pt x="582" y="2407"/>
                    <a:pt x="582" y="2407"/>
                  </a:cubicBezTo>
                  <a:cubicBezTo>
                    <a:pt x="572" y="2418"/>
                    <a:pt x="572" y="2418"/>
                    <a:pt x="572" y="2418"/>
                  </a:cubicBezTo>
                  <a:cubicBezTo>
                    <a:pt x="589" y="2425"/>
                    <a:pt x="589" y="2425"/>
                    <a:pt x="589" y="2425"/>
                  </a:cubicBezTo>
                  <a:cubicBezTo>
                    <a:pt x="602" y="2418"/>
                    <a:pt x="602" y="2418"/>
                    <a:pt x="602" y="2418"/>
                  </a:cubicBezTo>
                  <a:cubicBezTo>
                    <a:pt x="619" y="2407"/>
                    <a:pt x="619" y="2407"/>
                    <a:pt x="619" y="2407"/>
                  </a:cubicBezTo>
                  <a:cubicBezTo>
                    <a:pt x="630" y="2394"/>
                    <a:pt x="630" y="2394"/>
                    <a:pt x="630" y="2394"/>
                  </a:cubicBezTo>
                  <a:cubicBezTo>
                    <a:pt x="633" y="2387"/>
                    <a:pt x="633" y="2387"/>
                    <a:pt x="633" y="2387"/>
                  </a:cubicBezTo>
                  <a:cubicBezTo>
                    <a:pt x="626" y="2377"/>
                    <a:pt x="626" y="2377"/>
                    <a:pt x="626" y="2377"/>
                  </a:cubicBezTo>
                  <a:cubicBezTo>
                    <a:pt x="616" y="2377"/>
                    <a:pt x="616" y="2377"/>
                    <a:pt x="616" y="2377"/>
                  </a:cubicBezTo>
                  <a:cubicBezTo>
                    <a:pt x="613" y="2380"/>
                    <a:pt x="613" y="2380"/>
                    <a:pt x="613" y="2380"/>
                  </a:cubicBezTo>
                  <a:lnTo>
                    <a:pt x="602" y="2397"/>
                  </a:lnTo>
                  <a:close/>
                  <a:moveTo>
                    <a:pt x="599" y="2554"/>
                  </a:moveTo>
                  <a:cubicBezTo>
                    <a:pt x="582" y="2572"/>
                    <a:pt x="582" y="2572"/>
                    <a:pt x="582" y="2572"/>
                  </a:cubicBezTo>
                  <a:cubicBezTo>
                    <a:pt x="592" y="2599"/>
                    <a:pt x="592" y="2599"/>
                    <a:pt x="592" y="2599"/>
                  </a:cubicBezTo>
                  <a:cubicBezTo>
                    <a:pt x="606" y="2606"/>
                    <a:pt x="606" y="2606"/>
                    <a:pt x="606" y="2606"/>
                  </a:cubicBezTo>
                  <a:cubicBezTo>
                    <a:pt x="613" y="2613"/>
                    <a:pt x="613" y="2613"/>
                    <a:pt x="613" y="2613"/>
                  </a:cubicBezTo>
                  <a:cubicBezTo>
                    <a:pt x="613" y="2630"/>
                    <a:pt x="613" y="2630"/>
                    <a:pt x="613" y="2630"/>
                  </a:cubicBezTo>
                  <a:cubicBezTo>
                    <a:pt x="626" y="2647"/>
                    <a:pt x="626" y="2647"/>
                    <a:pt x="626" y="2647"/>
                  </a:cubicBezTo>
                  <a:cubicBezTo>
                    <a:pt x="637" y="2667"/>
                    <a:pt x="637" y="2667"/>
                    <a:pt x="637" y="2667"/>
                  </a:cubicBezTo>
                  <a:cubicBezTo>
                    <a:pt x="650" y="2678"/>
                    <a:pt x="650" y="2678"/>
                    <a:pt x="650" y="2678"/>
                  </a:cubicBezTo>
                  <a:cubicBezTo>
                    <a:pt x="667" y="2657"/>
                    <a:pt x="667" y="2657"/>
                    <a:pt x="667" y="2657"/>
                  </a:cubicBezTo>
                  <a:cubicBezTo>
                    <a:pt x="681" y="2661"/>
                    <a:pt x="681" y="2661"/>
                    <a:pt x="681" y="2661"/>
                  </a:cubicBezTo>
                  <a:cubicBezTo>
                    <a:pt x="695" y="2640"/>
                    <a:pt x="695" y="2640"/>
                    <a:pt x="695" y="2640"/>
                  </a:cubicBezTo>
                  <a:cubicBezTo>
                    <a:pt x="698" y="2626"/>
                    <a:pt x="698" y="2626"/>
                    <a:pt x="698" y="2626"/>
                  </a:cubicBezTo>
                  <a:cubicBezTo>
                    <a:pt x="712" y="2619"/>
                    <a:pt x="712" y="2619"/>
                    <a:pt x="712" y="2619"/>
                  </a:cubicBezTo>
                  <a:cubicBezTo>
                    <a:pt x="729" y="2619"/>
                    <a:pt x="729" y="2619"/>
                    <a:pt x="729" y="2619"/>
                  </a:cubicBezTo>
                  <a:cubicBezTo>
                    <a:pt x="749" y="2619"/>
                    <a:pt x="749" y="2619"/>
                    <a:pt x="749" y="2619"/>
                  </a:cubicBezTo>
                  <a:cubicBezTo>
                    <a:pt x="760" y="2602"/>
                    <a:pt x="760" y="2602"/>
                    <a:pt x="760" y="2602"/>
                  </a:cubicBezTo>
                  <a:cubicBezTo>
                    <a:pt x="749" y="2596"/>
                    <a:pt x="749" y="2596"/>
                    <a:pt x="749" y="2596"/>
                  </a:cubicBezTo>
                  <a:cubicBezTo>
                    <a:pt x="746" y="2582"/>
                    <a:pt x="746" y="2582"/>
                    <a:pt x="746" y="2582"/>
                  </a:cubicBezTo>
                  <a:cubicBezTo>
                    <a:pt x="743" y="2572"/>
                    <a:pt x="743" y="2572"/>
                    <a:pt x="743" y="2572"/>
                  </a:cubicBezTo>
                  <a:cubicBezTo>
                    <a:pt x="715" y="2572"/>
                    <a:pt x="715" y="2572"/>
                    <a:pt x="715" y="2572"/>
                  </a:cubicBezTo>
                  <a:cubicBezTo>
                    <a:pt x="702" y="2575"/>
                    <a:pt x="702" y="2575"/>
                    <a:pt x="702" y="2575"/>
                  </a:cubicBezTo>
                  <a:cubicBezTo>
                    <a:pt x="681" y="2568"/>
                    <a:pt x="681" y="2568"/>
                    <a:pt x="681" y="2568"/>
                  </a:cubicBezTo>
                  <a:cubicBezTo>
                    <a:pt x="678" y="2561"/>
                    <a:pt x="678" y="2561"/>
                    <a:pt x="678" y="2561"/>
                  </a:cubicBezTo>
                  <a:cubicBezTo>
                    <a:pt x="667" y="2554"/>
                    <a:pt x="667" y="2554"/>
                    <a:pt x="667" y="2554"/>
                  </a:cubicBezTo>
                  <a:cubicBezTo>
                    <a:pt x="664" y="2565"/>
                    <a:pt x="664" y="2565"/>
                    <a:pt x="664" y="2565"/>
                  </a:cubicBezTo>
                  <a:cubicBezTo>
                    <a:pt x="664" y="2578"/>
                    <a:pt x="664" y="2578"/>
                    <a:pt x="664" y="2578"/>
                  </a:cubicBezTo>
                  <a:cubicBezTo>
                    <a:pt x="667" y="2589"/>
                    <a:pt x="667" y="2589"/>
                    <a:pt x="667" y="2589"/>
                  </a:cubicBezTo>
                  <a:cubicBezTo>
                    <a:pt x="667" y="2602"/>
                    <a:pt x="667" y="2602"/>
                    <a:pt x="667" y="2602"/>
                  </a:cubicBezTo>
                  <a:cubicBezTo>
                    <a:pt x="661" y="2606"/>
                    <a:pt x="661" y="2606"/>
                    <a:pt x="661" y="2606"/>
                  </a:cubicBezTo>
                  <a:cubicBezTo>
                    <a:pt x="647" y="2592"/>
                    <a:pt x="647" y="2592"/>
                    <a:pt x="647" y="2592"/>
                  </a:cubicBezTo>
                  <a:cubicBezTo>
                    <a:pt x="630" y="2592"/>
                    <a:pt x="630" y="2592"/>
                    <a:pt x="630" y="2592"/>
                  </a:cubicBezTo>
                  <a:lnTo>
                    <a:pt x="599" y="2554"/>
                  </a:lnTo>
                  <a:close/>
                  <a:moveTo>
                    <a:pt x="767" y="2698"/>
                  </a:moveTo>
                  <a:cubicBezTo>
                    <a:pt x="767" y="2698"/>
                    <a:pt x="767" y="2698"/>
                    <a:pt x="767" y="2698"/>
                  </a:cubicBezTo>
                  <a:moveTo>
                    <a:pt x="746" y="2743"/>
                  </a:moveTo>
                  <a:cubicBezTo>
                    <a:pt x="767" y="2729"/>
                    <a:pt x="767" y="2729"/>
                    <a:pt x="767" y="2729"/>
                  </a:cubicBezTo>
                  <a:cubicBezTo>
                    <a:pt x="763" y="2719"/>
                    <a:pt x="763" y="2719"/>
                    <a:pt x="763" y="2719"/>
                  </a:cubicBezTo>
                  <a:cubicBezTo>
                    <a:pt x="753" y="2708"/>
                    <a:pt x="753" y="2708"/>
                    <a:pt x="753" y="2708"/>
                  </a:cubicBezTo>
                  <a:cubicBezTo>
                    <a:pt x="756" y="2702"/>
                    <a:pt x="756" y="2702"/>
                    <a:pt x="756" y="2702"/>
                  </a:cubicBezTo>
                  <a:cubicBezTo>
                    <a:pt x="773" y="2702"/>
                    <a:pt x="773" y="2702"/>
                    <a:pt x="773" y="2702"/>
                  </a:cubicBezTo>
                  <a:cubicBezTo>
                    <a:pt x="780" y="2708"/>
                    <a:pt x="780" y="2708"/>
                    <a:pt x="780" y="2708"/>
                  </a:cubicBezTo>
                  <a:cubicBezTo>
                    <a:pt x="797" y="2712"/>
                    <a:pt x="797" y="2712"/>
                    <a:pt x="797" y="2712"/>
                  </a:cubicBezTo>
                  <a:cubicBezTo>
                    <a:pt x="794" y="2722"/>
                    <a:pt x="794" y="2722"/>
                    <a:pt x="794" y="2722"/>
                  </a:cubicBezTo>
                  <a:cubicBezTo>
                    <a:pt x="787" y="2729"/>
                    <a:pt x="787" y="2729"/>
                    <a:pt x="787" y="2729"/>
                  </a:cubicBezTo>
                  <a:cubicBezTo>
                    <a:pt x="784" y="2743"/>
                    <a:pt x="784" y="2743"/>
                    <a:pt x="784" y="2743"/>
                  </a:cubicBezTo>
                  <a:cubicBezTo>
                    <a:pt x="801" y="2739"/>
                    <a:pt x="801" y="2739"/>
                    <a:pt x="801" y="2739"/>
                  </a:cubicBezTo>
                  <a:cubicBezTo>
                    <a:pt x="808" y="2749"/>
                    <a:pt x="808" y="2749"/>
                    <a:pt x="808" y="2749"/>
                  </a:cubicBezTo>
                  <a:cubicBezTo>
                    <a:pt x="811" y="2753"/>
                    <a:pt x="811" y="2753"/>
                    <a:pt x="811" y="2753"/>
                  </a:cubicBezTo>
                  <a:cubicBezTo>
                    <a:pt x="811" y="2763"/>
                    <a:pt x="811" y="2763"/>
                    <a:pt x="811" y="2763"/>
                  </a:cubicBezTo>
                  <a:cubicBezTo>
                    <a:pt x="794" y="2773"/>
                    <a:pt x="794" y="2773"/>
                    <a:pt x="794" y="2773"/>
                  </a:cubicBezTo>
                  <a:cubicBezTo>
                    <a:pt x="787" y="2767"/>
                    <a:pt x="787" y="2767"/>
                    <a:pt x="787" y="2767"/>
                  </a:cubicBezTo>
                  <a:cubicBezTo>
                    <a:pt x="767" y="2763"/>
                    <a:pt x="767" y="2763"/>
                    <a:pt x="767" y="2763"/>
                  </a:cubicBezTo>
                  <a:cubicBezTo>
                    <a:pt x="746" y="2756"/>
                    <a:pt x="746" y="2756"/>
                    <a:pt x="746" y="2756"/>
                  </a:cubicBezTo>
                  <a:lnTo>
                    <a:pt x="746" y="2743"/>
                  </a:lnTo>
                  <a:close/>
                  <a:moveTo>
                    <a:pt x="828" y="2517"/>
                  </a:moveTo>
                  <a:cubicBezTo>
                    <a:pt x="855" y="2520"/>
                    <a:pt x="855" y="2520"/>
                    <a:pt x="855" y="2520"/>
                  </a:cubicBezTo>
                  <a:cubicBezTo>
                    <a:pt x="879" y="2534"/>
                    <a:pt x="879" y="2534"/>
                    <a:pt x="879" y="2534"/>
                  </a:cubicBezTo>
                  <a:cubicBezTo>
                    <a:pt x="883" y="2548"/>
                    <a:pt x="883" y="2548"/>
                    <a:pt x="883" y="2548"/>
                  </a:cubicBezTo>
                  <a:cubicBezTo>
                    <a:pt x="886" y="2561"/>
                    <a:pt x="886" y="2561"/>
                    <a:pt x="886" y="2561"/>
                  </a:cubicBezTo>
                  <a:cubicBezTo>
                    <a:pt x="879" y="2572"/>
                    <a:pt x="879" y="2572"/>
                    <a:pt x="879" y="2572"/>
                  </a:cubicBezTo>
                  <a:cubicBezTo>
                    <a:pt x="866" y="2585"/>
                    <a:pt x="866" y="2585"/>
                    <a:pt x="866" y="2585"/>
                  </a:cubicBezTo>
                  <a:cubicBezTo>
                    <a:pt x="859" y="2596"/>
                    <a:pt x="859" y="2596"/>
                    <a:pt x="859" y="2596"/>
                  </a:cubicBezTo>
                  <a:cubicBezTo>
                    <a:pt x="855" y="2606"/>
                    <a:pt x="855" y="2606"/>
                    <a:pt x="855" y="2606"/>
                  </a:cubicBezTo>
                  <a:cubicBezTo>
                    <a:pt x="845" y="2616"/>
                    <a:pt x="845" y="2616"/>
                    <a:pt x="845" y="2616"/>
                  </a:cubicBezTo>
                  <a:cubicBezTo>
                    <a:pt x="838" y="2602"/>
                    <a:pt x="838" y="2602"/>
                    <a:pt x="838" y="2602"/>
                  </a:cubicBezTo>
                  <a:cubicBezTo>
                    <a:pt x="838" y="2592"/>
                    <a:pt x="838" y="2592"/>
                    <a:pt x="838" y="2592"/>
                  </a:cubicBezTo>
                  <a:cubicBezTo>
                    <a:pt x="832" y="2575"/>
                    <a:pt x="832" y="2575"/>
                    <a:pt x="832" y="2575"/>
                  </a:cubicBezTo>
                  <a:cubicBezTo>
                    <a:pt x="828" y="2565"/>
                    <a:pt x="828" y="2565"/>
                    <a:pt x="828" y="2565"/>
                  </a:cubicBezTo>
                  <a:cubicBezTo>
                    <a:pt x="814" y="2554"/>
                    <a:pt x="814" y="2554"/>
                    <a:pt x="814" y="2554"/>
                  </a:cubicBezTo>
                  <a:cubicBezTo>
                    <a:pt x="808" y="2544"/>
                    <a:pt x="808" y="2544"/>
                    <a:pt x="808" y="2544"/>
                  </a:cubicBezTo>
                  <a:cubicBezTo>
                    <a:pt x="794" y="2541"/>
                    <a:pt x="794" y="2541"/>
                    <a:pt x="794" y="2541"/>
                  </a:cubicBezTo>
                  <a:cubicBezTo>
                    <a:pt x="787" y="2531"/>
                    <a:pt x="787" y="2531"/>
                    <a:pt x="787" y="2531"/>
                  </a:cubicBezTo>
                  <a:cubicBezTo>
                    <a:pt x="797" y="2527"/>
                    <a:pt x="797" y="2527"/>
                    <a:pt x="797" y="2527"/>
                  </a:cubicBezTo>
                  <a:cubicBezTo>
                    <a:pt x="808" y="2513"/>
                    <a:pt x="808" y="2513"/>
                    <a:pt x="808" y="2513"/>
                  </a:cubicBezTo>
                  <a:lnTo>
                    <a:pt x="828" y="2517"/>
                  </a:lnTo>
                  <a:close/>
                  <a:moveTo>
                    <a:pt x="1331" y="2548"/>
                  </a:moveTo>
                  <a:cubicBezTo>
                    <a:pt x="1351" y="2548"/>
                    <a:pt x="1351" y="2548"/>
                    <a:pt x="1351" y="2548"/>
                  </a:cubicBezTo>
                  <a:cubicBezTo>
                    <a:pt x="1355" y="2561"/>
                    <a:pt x="1355" y="2561"/>
                    <a:pt x="1355" y="2561"/>
                  </a:cubicBezTo>
                  <a:cubicBezTo>
                    <a:pt x="1355" y="2575"/>
                    <a:pt x="1355" y="2575"/>
                    <a:pt x="1355" y="2575"/>
                  </a:cubicBezTo>
                  <a:cubicBezTo>
                    <a:pt x="1348" y="2585"/>
                    <a:pt x="1348" y="2585"/>
                    <a:pt x="1348" y="2585"/>
                  </a:cubicBezTo>
                  <a:cubicBezTo>
                    <a:pt x="1338" y="2585"/>
                    <a:pt x="1338" y="2585"/>
                    <a:pt x="1338" y="2585"/>
                  </a:cubicBezTo>
                  <a:cubicBezTo>
                    <a:pt x="1324" y="2575"/>
                    <a:pt x="1324" y="2575"/>
                    <a:pt x="1324" y="2575"/>
                  </a:cubicBezTo>
                  <a:lnTo>
                    <a:pt x="1331" y="2548"/>
                  </a:lnTo>
                  <a:close/>
                  <a:moveTo>
                    <a:pt x="1485" y="2640"/>
                  </a:moveTo>
                  <a:cubicBezTo>
                    <a:pt x="1474" y="2623"/>
                    <a:pt x="1474" y="2623"/>
                    <a:pt x="1474" y="2623"/>
                  </a:cubicBezTo>
                  <a:cubicBezTo>
                    <a:pt x="1461" y="2623"/>
                    <a:pt x="1461" y="2623"/>
                    <a:pt x="1461" y="2623"/>
                  </a:cubicBezTo>
                  <a:cubicBezTo>
                    <a:pt x="1464" y="2640"/>
                    <a:pt x="1464" y="2640"/>
                    <a:pt x="1464" y="2640"/>
                  </a:cubicBezTo>
                  <a:cubicBezTo>
                    <a:pt x="1478" y="2654"/>
                    <a:pt x="1478" y="2654"/>
                    <a:pt x="1478" y="2654"/>
                  </a:cubicBezTo>
                  <a:cubicBezTo>
                    <a:pt x="1492" y="2674"/>
                    <a:pt x="1492" y="2674"/>
                    <a:pt x="1492" y="2674"/>
                  </a:cubicBezTo>
                  <a:cubicBezTo>
                    <a:pt x="1495" y="2688"/>
                    <a:pt x="1495" y="2688"/>
                    <a:pt x="1495" y="2688"/>
                  </a:cubicBezTo>
                  <a:cubicBezTo>
                    <a:pt x="1498" y="2705"/>
                    <a:pt x="1498" y="2705"/>
                    <a:pt x="1498" y="2705"/>
                  </a:cubicBezTo>
                  <a:cubicBezTo>
                    <a:pt x="1505" y="2719"/>
                    <a:pt x="1505" y="2719"/>
                    <a:pt x="1505" y="2719"/>
                  </a:cubicBezTo>
                  <a:cubicBezTo>
                    <a:pt x="1522" y="2725"/>
                    <a:pt x="1522" y="2725"/>
                    <a:pt x="1522" y="2725"/>
                  </a:cubicBezTo>
                  <a:cubicBezTo>
                    <a:pt x="1543" y="2732"/>
                    <a:pt x="1543" y="2732"/>
                    <a:pt x="1543" y="2732"/>
                  </a:cubicBezTo>
                  <a:cubicBezTo>
                    <a:pt x="1560" y="2746"/>
                    <a:pt x="1560" y="2746"/>
                    <a:pt x="1560" y="2746"/>
                  </a:cubicBezTo>
                  <a:cubicBezTo>
                    <a:pt x="1591" y="2756"/>
                    <a:pt x="1591" y="2756"/>
                    <a:pt x="1591" y="2756"/>
                  </a:cubicBezTo>
                  <a:cubicBezTo>
                    <a:pt x="1608" y="2746"/>
                    <a:pt x="1608" y="2746"/>
                    <a:pt x="1608" y="2746"/>
                  </a:cubicBezTo>
                  <a:cubicBezTo>
                    <a:pt x="1625" y="2719"/>
                    <a:pt x="1625" y="2719"/>
                    <a:pt x="1625" y="2719"/>
                  </a:cubicBezTo>
                  <a:cubicBezTo>
                    <a:pt x="1622" y="2705"/>
                    <a:pt x="1622" y="2705"/>
                    <a:pt x="1622" y="2705"/>
                  </a:cubicBezTo>
                  <a:cubicBezTo>
                    <a:pt x="1608" y="2695"/>
                    <a:pt x="1608" y="2695"/>
                    <a:pt x="1608" y="2695"/>
                  </a:cubicBezTo>
                  <a:cubicBezTo>
                    <a:pt x="1601" y="2681"/>
                    <a:pt x="1601" y="2681"/>
                    <a:pt x="1601" y="2681"/>
                  </a:cubicBezTo>
                  <a:cubicBezTo>
                    <a:pt x="1577" y="2674"/>
                    <a:pt x="1577" y="2674"/>
                    <a:pt x="1577" y="2674"/>
                  </a:cubicBezTo>
                  <a:cubicBezTo>
                    <a:pt x="1560" y="2671"/>
                    <a:pt x="1560" y="2671"/>
                    <a:pt x="1560" y="2671"/>
                  </a:cubicBezTo>
                  <a:cubicBezTo>
                    <a:pt x="1546" y="2674"/>
                    <a:pt x="1546" y="2674"/>
                    <a:pt x="1546" y="2674"/>
                  </a:cubicBezTo>
                  <a:cubicBezTo>
                    <a:pt x="1533" y="2674"/>
                    <a:pt x="1533" y="2674"/>
                    <a:pt x="1533" y="2674"/>
                  </a:cubicBezTo>
                  <a:cubicBezTo>
                    <a:pt x="1533" y="2684"/>
                    <a:pt x="1533" y="2684"/>
                    <a:pt x="1533" y="2684"/>
                  </a:cubicBezTo>
                  <a:cubicBezTo>
                    <a:pt x="1526" y="2688"/>
                    <a:pt x="1526" y="2688"/>
                    <a:pt x="1526" y="2688"/>
                  </a:cubicBezTo>
                  <a:cubicBezTo>
                    <a:pt x="1522" y="2688"/>
                    <a:pt x="1522" y="2688"/>
                    <a:pt x="1522" y="2688"/>
                  </a:cubicBezTo>
                  <a:cubicBezTo>
                    <a:pt x="1512" y="2684"/>
                    <a:pt x="1512" y="2684"/>
                    <a:pt x="1512" y="2684"/>
                  </a:cubicBezTo>
                  <a:cubicBezTo>
                    <a:pt x="1509" y="2674"/>
                    <a:pt x="1509" y="2674"/>
                    <a:pt x="1509" y="2674"/>
                  </a:cubicBezTo>
                  <a:cubicBezTo>
                    <a:pt x="1498" y="2661"/>
                    <a:pt x="1498" y="2661"/>
                    <a:pt x="1498" y="2661"/>
                  </a:cubicBezTo>
                  <a:lnTo>
                    <a:pt x="1485" y="2640"/>
                  </a:lnTo>
                  <a:close/>
                  <a:moveTo>
                    <a:pt x="1827" y="2390"/>
                  </a:moveTo>
                  <a:cubicBezTo>
                    <a:pt x="1810" y="2394"/>
                    <a:pt x="1810" y="2394"/>
                    <a:pt x="1810" y="2394"/>
                  </a:cubicBezTo>
                  <a:cubicBezTo>
                    <a:pt x="1796" y="2401"/>
                    <a:pt x="1796" y="2401"/>
                    <a:pt x="1796" y="2401"/>
                  </a:cubicBezTo>
                  <a:cubicBezTo>
                    <a:pt x="1796" y="2411"/>
                    <a:pt x="1796" y="2411"/>
                    <a:pt x="1796" y="2411"/>
                  </a:cubicBezTo>
                  <a:cubicBezTo>
                    <a:pt x="1789" y="2414"/>
                    <a:pt x="1789" y="2414"/>
                    <a:pt x="1789" y="2414"/>
                  </a:cubicBezTo>
                  <a:cubicBezTo>
                    <a:pt x="1772" y="2414"/>
                    <a:pt x="1772" y="2414"/>
                    <a:pt x="1772" y="2414"/>
                  </a:cubicBezTo>
                  <a:cubicBezTo>
                    <a:pt x="1765" y="2425"/>
                    <a:pt x="1765" y="2425"/>
                    <a:pt x="1765" y="2425"/>
                  </a:cubicBezTo>
                  <a:cubicBezTo>
                    <a:pt x="1786" y="2431"/>
                    <a:pt x="1786" y="2431"/>
                    <a:pt x="1786" y="2431"/>
                  </a:cubicBezTo>
                  <a:cubicBezTo>
                    <a:pt x="1789" y="2442"/>
                    <a:pt x="1789" y="2442"/>
                    <a:pt x="1789" y="2442"/>
                  </a:cubicBezTo>
                  <a:cubicBezTo>
                    <a:pt x="1803" y="2445"/>
                    <a:pt x="1803" y="2445"/>
                    <a:pt x="1803" y="2445"/>
                  </a:cubicBezTo>
                  <a:cubicBezTo>
                    <a:pt x="1810" y="2448"/>
                    <a:pt x="1810" y="2448"/>
                    <a:pt x="1810" y="2448"/>
                  </a:cubicBezTo>
                  <a:cubicBezTo>
                    <a:pt x="1816" y="2445"/>
                    <a:pt x="1816" y="2445"/>
                    <a:pt x="1816" y="2445"/>
                  </a:cubicBezTo>
                  <a:cubicBezTo>
                    <a:pt x="1820" y="2435"/>
                    <a:pt x="1820" y="2435"/>
                    <a:pt x="1820" y="2435"/>
                  </a:cubicBezTo>
                  <a:cubicBezTo>
                    <a:pt x="1820" y="2421"/>
                    <a:pt x="1820" y="2421"/>
                    <a:pt x="1820" y="2421"/>
                  </a:cubicBezTo>
                  <a:cubicBezTo>
                    <a:pt x="1827" y="2414"/>
                    <a:pt x="1827" y="2414"/>
                    <a:pt x="1827" y="2414"/>
                  </a:cubicBezTo>
                  <a:cubicBezTo>
                    <a:pt x="1834" y="2404"/>
                    <a:pt x="1834" y="2404"/>
                    <a:pt x="1834" y="2404"/>
                  </a:cubicBezTo>
                  <a:lnTo>
                    <a:pt x="1827" y="2390"/>
                  </a:lnTo>
                  <a:close/>
                  <a:moveTo>
                    <a:pt x="1628" y="2626"/>
                  </a:moveTo>
                  <a:cubicBezTo>
                    <a:pt x="1615" y="2640"/>
                    <a:pt x="1615" y="2640"/>
                    <a:pt x="1615" y="2640"/>
                  </a:cubicBezTo>
                  <a:cubicBezTo>
                    <a:pt x="1608" y="2643"/>
                    <a:pt x="1608" y="2643"/>
                    <a:pt x="1608" y="2643"/>
                  </a:cubicBezTo>
                  <a:cubicBezTo>
                    <a:pt x="1601" y="2647"/>
                    <a:pt x="1601" y="2647"/>
                    <a:pt x="1601" y="2647"/>
                  </a:cubicBezTo>
                  <a:cubicBezTo>
                    <a:pt x="1611" y="2650"/>
                    <a:pt x="1611" y="2650"/>
                    <a:pt x="1611" y="2650"/>
                  </a:cubicBezTo>
                  <a:cubicBezTo>
                    <a:pt x="1628" y="2650"/>
                    <a:pt x="1628" y="2650"/>
                    <a:pt x="1628" y="2650"/>
                  </a:cubicBezTo>
                  <a:cubicBezTo>
                    <a:pt x="1635" y="2640"/>
                    <a:pt x="1635" y="2640"/>
                    <a:pt x="1635" y="2640"/>
                  </a:cubicBezTo>
                  <a:lnTo>
                    <a:pt x="1628" y="2626"/>
                  </a:lnTo>
                  <a:close/>
                  <a:moveTo>
                    <a:pt x="1663" y="2578"/>
                  </a:moveTo>
                  <a:cubicBezTo>
                    <a:pt x="1656" y="2599"/>
                    <a:pt x="1656" y="2599"/>
                    <a:pt x="1656" y="2599"/>
                  </a:cubicBezTo>
                  <a:cubicBezTo>
                    <a:pt x="1663" y="2609"/>
                    <a:pt x="1663" y="2609"/>
                    <a:pt x="1663" y="2609"/>
                  </a:cubicBezTo>
                  <a:cubicBezTo>
                    <a:pt x="1676" y="2596"/>
                    <a:pt x="1676" y="2596"/>
                    <a:pt x="1676" y="2596"/>
                  </a:cubicBezTo>
                  <a:cubicBezTo>
                    <a:pt x="1687" y="2589"/>
                    <a:pt x="1687" y="2589"/>
                    <a:pt x="1687" y="2589"/>
                  </a:cubicBezTo>
                  <a:cubicBezTo>
                    <a:pt x="1687" y="2578"/>
                    <a:pt x="1687" y="2578"/>
                    <a:pt x="1687" y="2578"/>
                  </a:cubicBezTo>
                  <a:lnTo>
                    <a:pt x="1663" y="2578"/>
                  </a:lnTo>
                  <a:close/>
                  <a:moveTo>
                    <a:pt x="1106" y="2018"/>
                  </a:moveTo>
                  <a:cubicBezTo>
                    <a:pt x="1096" y="2035"/>
                    <a:pt x="1096" y="2035"/>
                    <a:pt x="1096" y="2035"/>
                  </a:cubicBezTo>
                  <a:cubicBezTo>
                    <a:pt x="1089" y="2042"/>
                    <a:pt x="1089" y="2042"/>
                    <a:pt x="1089" y="2042"/>
                  </a:cubicBezTo>
                  <a:cubicBezTo>
                    <a:pt x="1084" y="2052"/>
                    <a:pt x="1084" y="2052"/>
                    <a:pt x="1084" y="2052"/>
                  </a:cubicBezTo>
                  <a:cubicBezTo>
                    <a:pt x="1086" y="2062"/>
                    <a:pt x="1086" y="2062"/>
                    <a:pt x="1086" y="2062"/>
                  </a:cubicBezTo>
                  <a:cubicBezTo>
                    <a:pt x="1091" y="2069"/>
                    <a:pt x="1091" y="2069"/>
                    <a:pt x="1091" y="2069"/>
                  </a:cubicBezTo>
                  <a:cubicBezTo>
                    <a:pt x="1108" y="2071"/>
                    <a:pt x="1108" y="2071"/>
                    <a:pt x="1108" y="2071"/>
                  </a:cubicBezTo>
                  <a:cubicBezTo>
                    <a:pt x="1115" y="2067"/>
                    <a:pt x="1115" y="2067"/>
                    <a:pt x="1115" y="2067"/>
                  </a:cubicBezTo>
                  <a:cubicBezTo>
                    <a:pt x="1123" y="2057"/>
                    <a:pt x="1123" y="2057"/>
                    <a:pt x="1123" y="2057"/>
                  </a:cubicBezTo>
                  <a:cubicBezTo>
                    <a:pt x="1120" y="2050"/>
                    <a:pt x="1120" y="2050"/>
                    <a:pt x="1120" y="2050"/>
                  </a:cubicBezTo>
                  <a:cubicBezTo>
                    <a:pt x="1128" y="2042"/>
                    <a:pt x="1128" y="2042"/>
                    <a:pt x="1128" y="2042"/>
                  </a:cubicBezTo>
                  <a:cubicBezTo>
                    <a:pt x="1128" y="2033"/>
                    <a:pt x="1128" y="2033"/>
                    <a:pt x="1128" y="2033"/>
                  </a:cubicBezTo>
                  <a:cubicBezTo>
                    <a:pt x="1123" y="2028"/>
                    <a:pt x="1123" y="2028"/>
                    <a:pt x="1123" y="2028"/>
                  </a:cubicBezTo>
                  <a:cubicBezTo>
                    <a:pt x="1118" y="2028"/>
                    <a:pt x="1118" y="2028"/>
                    <a:pt x="1118" y="2028"/>
                  </a:cubicBezTo>
                  <a:lnTo>
                    <a:pt x="1106" y="2018"/>
                  </a:lnTo>
                  <a:close/>
                  <a:moveTo>
                    <a:pt x="1057" y="2088"/>
                  </a:moveTo>
                  <a:cubicBezTo>
                    <a:pt x="1057" y="2088"/>
                    <a:pt x="1057" y="2088"/>
                    <a:pt x="1057" y="2088"/>
                  </a:cubicBezTo>
                  <a:moveTo>
                    <a:pt x="1048" y="2113"/>
                  </a:moveTo>
                  <a:cubicBezTo>
                    <a:pt x="1040" y="2098"/>
                    <a:pt x="1040" y="2098"/>
                    <a:pt x="1040" y="2098"/>
                  </a:cubicBezTo>
                  <a:cubicBezTo>
                    <a:pt x="1048" y="2086"/>
                    <a:pt x="1048" y="2086"/>
                    <a:pt x="1048" y="2086"/>
                  </a:cubicBezTo>
                  <a:cubicBezTo>
                    <a:pt x="1055" y="2088"/>
                    <a:pt x="1055" y="2088"/>
                    <a:pt x="1055" y="2088"/>
                  </a:cubicBezTo>
                  <a:cubicBezTo>
                    <a:pt x="1065" y="2096"/>
                    <a:pt x="1065" y="2096"/>
                    <a:pt x="1065" y="2096"/>
                  </a:cubicBezTo>
                  <a:cubicBezTo>
                    <a:pt x="1065" y="2108"/>
                    <a:pt x="1065" y="2108"/>
                    <a:pt x="1065" y="2108"/>
                  </a:cubicBezTo>
                  <a:cubicBezTo>
                    <a:pt x="1067" y="2120"/>
                    <a:pt x="1067" y="2120"/>
                    <a:pt x="1067" y="2120"/>
                  </a:cubicBezTo>
                  <a:cubicBezTo>
                    <a:pt x="1082" y="2130"/>
                    <a:pt x="1082" y="2130"/>
                    <a:pt x="1082" y="2130"/>
                  </a:cubicBezTo>
                  <a:cubicBezTo>
                    <a:pt x="1089" y="2144"/>
                    <a:pt x="1089" y="2144"/>
                    <a:pt x="1089" y="2144"/>
                  </a:cubicBezTo>
                  <a:cubicBezTo>
                    <a:pt x="1082" y="2151"/>
                    <a:pt x="1082" y="2151"/>
                    <a:pt x="1082" y="2151"/>
                  </a:cubicBezTo>
                  <a:cubicBezTo>
                    <a:pt x="1065" y="2132"/>
                    <a:pt x="1065" y="2132"/>
                    <a:pt x="1065" y="2132"/>
                  </a:cubicBezTo>
                  <a:cubicBezTo>
                    <a:pt x="1060" y="2127"/>
                    <a:pt x="1060" y="2127"/>
                    <a:pt x="1060" y="2127"/>
                  </a:cubicBezTo>
                  <a:lnTo>
                    <a:pt x="1048" y="2113"/>
                  </a:lnTo>
                  <a:close/>
                  <a:moveTo>
                    <a:pt x="382" y="1851"/>
                  </a:moveTo>
                  <a:cubicBezTo>
                    <a:pt x="375" y="1863"/>
                    <a:pt x="375" y="1863"/>
                    <a:pt x="375" y="1863"/>
                  </a:cubicBezTo>
                  <a:cubicBezTo>
                    <a:pt x="373" y="1893"/>
                    <a:pt x="373" y="1893"/>
                    <a:pt x="373" y="1893"/>
                  </a:cubicBezTo>
                  <a:cubicBezTo>
                    <a:pt x="371" y="1926"/>
                    <a:pt x="371" y="1926"/>
                    <a:pt x="371" y="1926"/>
                  </a:cubicBezTo>
                  <a:cubicBezTo>
                    <a:pt x="368" y="1958"/>
                    <a:pt x="368" y="1958"/>
                    <a:pt x="368" y="1958"/>
                  </a:cubicBezTo>
                  <a:cubicBezTo>
                    <a:pt x="373" y="1975"/>
                    <a:pt x="373" y="1975"/>
                    <a:pt x="373" y="1975"/>
                  </a:cubicBezTo>
                  <a:cubicBezTo>
                    <a:pt x="380" y="1984"/>
                    <a:pt x="380" y="1984"/>
                    <a:pt x="380" y="1984"/>
                  </a:cubicBezTo>
                  <a:cubicBezTo>
                    <a:pt x="392" y="1996"/>
                    <a:pt x="392" y="1996"/>
                    <a:pt x="392" y="1996"/>
                  </a:cubicBezTo>
                  <a:cubicBezTo>
                    <a:pt x="402" y="2001"/>
                    <a:pt x="402" y="2001"/>
                    <a:pt x="402" y="2001"/>
                  </a:cubicBezTo>
                  <a:cubicBezTo>
                    <a:pt x="409" y="2016"/>
                    <a:pt x="409" y="2016"/>
                    <a:pt x="409" y="2016"/>
                  </a:cubicBezTo>
                  <a:cubicBezTo>
                    <a:pt x="429" y="2011"/>
                    <a:pt x="429" y="2011"/>
                    <a:pt x="429" y="2011"/>
                  </a:cubicBezTo>
                  <a:cubicBezTo>
                    <a:pt x="429" y="2006"/>
                    <a:pt x="429" y="2006"/>
                    <a:pt x="429" y="2006"/>
                  </a:cubicBezTo>
                  <a:cubicBezTo>
                    <a:pt x="421" y="1999"/>
                    <a:pt x="421" y="1999"/>
                    <a:pt x="421" y="1999"/>
                  </a:cubicBezTo>
                  <a:cubicBezTo>
                    <a:pt x="414" y="1992"/>
                    <a:pt x="414" y="1992"/>
                    <a:pt x="414" y="1992"/>
                  </a:cubicBezTo>
                  <a:cubicBezTo>
                    <a:pt x="407" y="1980"/>
                    <a:pt x="407" y="1980"/>
                    <a:pt x="407" y="1980"/>
                  </a:cubicBezTo>
                  <a:cubicBezTo>
                    <a:pt x="407" y="1982"/>
                    <a:pt x="407" y="1982"/>
                    <a:pt x="407" y="1982"/>
                  </a:cubicBezTo>
                  <a:cubicBezTo>
                    <a:pt x="407" y="1953"/>
                    <a:pt x="407" y="1953"/>
                    <a:pt x="407" y="1953"/>
                  </a:cubicBezTo>
                  <a:cubicBezTo>
                    <a:pt x="404" y="1934"/>
                    <a:pt x="404" y="1934"/>
                    <a:pt x="404" y="1934"/>
                  </a:cubicBezTo>
                  <a:cubicBezTo>
                    <a:pt x="397" y="1917"/>
                    <a:pt x="397" y="1917"/>
                    <a:pt x="397" y="1917"/>
                  </a:cubicBezTo>
                  <a:cubicBezTo>
                    <a:pt x="390" y="1905"/>
                    <a:pt x="390" y="1905"/>
                    <a:pt x="390" y="1905"/>
                  </a:cubicBezTo>
                  <a:cubicBezTo>
                    <a:pt x="388" y="1890"/>
                    <a:pt x="388" y="1890"/>
                    <a:pt x="388" y="1890"/>
                  </a:cubicBezTo>
                  <a:cubicBezTo>
                    <a:pt x="390" y="1883"/>
                    <a:pt x="390" y="1883"/>
                    <a:pt x="390" y="1883"/>
                  </a:cubicBezTo>
                  <a:cubicBezTo>
                    <a:pt x="397" y="1878"/>
                    <a:pt x="397" y="1878"/>
                    <a:pt x="397" y="1878"/>
                  </a:cubicBezTo>
                  <a:cubicBezTo>
                    <a:pt x="400" y="1873"/>
                    <a:pt x="400" y="1873"/>
                    <a:pt x="400" y="1873"/>
                  </a:cubicBezTo>
                  <a:cubicBezTo>
                    <a:pt x="397" y="1866"/>
                    <a:pt x="397" y="1866"/>
                    <a:pt x="397" y="1866"/>
                  </a:cubicBezTo>
                  <a:cubicBezTo>
                    <a:pt x="395" y="1863"/>
                    <a:pt x="395" y="1863"/>
                    <a:pt x="395" y="1863"/>
                  </a:cubicBezTo>
                  <a:cubicBezTo>
                    <a:pt x="388" y="1854"/>
                    <a:pt x="388" y="1854"/>
                    <a:pt x="388" y="1854"/>
                  </a:cubicBezTo>
                  <a:lnTo>
                    <a:pt x="382" y="1851"/>
                  </a:lnTo>
                  <a:close/>
                  <a:moveTo>
                    <a:pt x="349" y="2042"/>
                  </a:moveTo>
                  <a:cubicBezTo>
                    <a:pt x="327" y="2052"/>
                    <a:pt x="327" y="2052"/>
                    <a:pt x="327" y="2052"/>
                  </a:cubicBezTo>
                  <a:cubicBezTo>
                    <a:pt x="315" y="2071"/>
                    <a:pt x="315" y="2071"/>
                    <a:pt x="315" y="2071"/>
                  </a:cubicBezTo>
                  <a:cubicBezTo>
                    <a:pt x="313" y="2086"/>
                    <a:pt x="313" y="2086"/>
                    <a:pt x="313" y="2086"/>
                  </a:cubicBezTo>
                  <a:cubicBezTo>
                    <a:pt x="320" y="2093"/>
                    <a:pt x="320" y="2093"/>
                    <a:pt x="320" y="2093"/>
                  </a:cubicBezTo>
                  <a:cubicBezTo>
                    <a:pt x="325" y="2103"/>
                    <a:pt x="325" y="2103"/>
                    <a:pt x="325" y="2103"/>
                  </a:cubicBezTo>
                  <a:cubicBezTo>
                    <a:pt x="337" y="2110"/>
                    <a:pt x="337" y="2110"/>
                    <a:pt x="337" y="2110"/>
                  </a:cubicBezTo>
                  <a:cubicBezTo>
                    <a:pt x="349" y="2100"/>
                    <a:pt x="349" y="2100"/>
                    <a:pt x="349" y="2100"/>
                  </a:cubicBezTo>
                  <a:cubicBezTo>
                    <a:pt x="346" y="2088"/>
                    <a:pt x="346" y="2088"/>
                    <a:pt x="346" y="2088"/>
                  </a:cubicBezTo>
                  <a:cubicBezTo>
                    <a:pt x="354" y="2079"/>
                    <a:pt x="354" y="2079"/>
                    <a:pt x="354" y="2079"/>
                  </a:cubicBezTo>
                  <a:cubicBezTo>
                    <a:pt x="361" y="2067"/>
                    <a:pt x="361" y="2067"/>
                    <a:pt x="361" y="2067"/>
                  </a:cubicBezTo>
                  <a:cubicBezTo>
                    <a:pt x="366" y="2059"/>
                    <a:pt x="366" y="2059"/>
                    <a:pt x="366" y="2059"/>
                  </a:cubicBezTo>
                  <a:cubicBezTo>
                    <a:pt x="371" y="2047"/>
                    <a:pt x="371" y="2047"/>
                    <a:pt x="371" y="2047"/>
                  </a:cubicBezTo>
                  <a:cubicBezTo>
                    <a:pt x="371" y="2042"/>
                    <a:pt x="371" y="2042"/>
                    <a:pt x="371" y="2042"/>
                  </a:cubicBezTo>
                  <a:cubicBezTo>
                    <a:pt x="363" y="2038"/>
                    <a:pt x="363" y="2038"/>
                    <a:pt x="363" y="2038"/>
                  </a:cubicBezTo>
                  <a:lnTo>
                    <a:pt x="349" y="2042"/>
                  </a:lnTo>
                  <a:close/>
                  <a:moveTo>
                    <a:pt x="100" y="1619"/>
                  </a:moveTo>
                  <a:cubicBezTo>
                    <a:pt x="122" y="1619"/>
                    <a:pt x="122" y="1619"/>
                    <a:pt x="122" y="1619"/>
                  </a:cubicBezTo>
                  <a:cubicBezTo>
                    <a:pt x="136" y="1622"/>
                    <a:pt x="136" y="1622"/>
                    <a:pt x="136" y="1622"/>
                  </a:cubicBezTo>
                  <a:cubicBezTo>
                    <a:pt x="141" y="1627"/>
                    <a:pt x="141" y="1627"/>
                    <a:pt x="141" y="1627"/>
                  </a:cubicBezTo>
                  <a:cubicBezTo>
                    <a:pt x="141" y="1631"/>
                    <a:pt x="141" y="1631"/>
                    <a:pt x="141" y="1631"/>
                  </a:cubicBezTo>
                  <a:cubicBezTo>
                    <a:pt x="136" y="1636"/>
                    <a:pt x="136" y="1636"/>
                    <a:pt x="136" y="1636"/>
                  </a:cubicBezTo>
                  <a:cubicBezTo>
                    <a:pt x="124" y="1641"/>
                    <a:pt x="124" y="1641"/>
                    <a:pt x="124" y="1641"/>
                  </a:cubicBezTo>
                  <a:cubicBezTo>
                    <a:pt x="105" y="1639"/>
                    <a:pt x="105" y="1639"/>
                    <a:pt x="105" y="1639"/>
                  </a:cubicBezTo>
                  <a:cubicBezTo>
                    <a:pt x="90" y="1651"/>
                    <a:pt x="90" y="1651"/>
                    <a:pt x="90" y="1651"/>
                  </a:cubicBezTo>
                  <a:cubicBezTo>
                    <a:pt x="80" y="1643"/>
                    <a:pt x="80" y="1643"/>
                    <a:pt x="80" y="1643"/>
                  </a:cubicBezTo>
                  <a:cubicBezTo>
                    <a:pt x="64" y="1643"/>
                    <a:pt x="64" y="1643"/>
                    <a:pt x="64" y="1643"/>
                  </a:cubicBezTo>
                  <a:cubicBezTo>
                    <a:pt x="66" y="1631"/>
                    <a:pt x="66" y="1631"/>
                    <a:pt x="66" y="1631"/>
                  </a:cubicBezTo>
                  <a:cubicBezTo>
                    <a:pt x="76" y="1627"/>
                    <a:pt x="76" y="1627"/>
                    <a:pt x="76" y="1627"/>
                  </a:cubicBezTo>
                  <a:cubicBezTo>
                    <a:pt x="85" y="1624"/>
                    <a:pt x="85" y="1624"/>
                    <a:pt x="85" y="1624"/>
                  </a:cubicBezTo>
                  <a:lnTo>
                    <a:pt x="100" y="1619"/>
                  </a:lnTo>
                  <a:close/>
                  <a:moveTo>
                    <a:pt x="281" y="1269"/>
                  </a:moveTo>
                  <a:cubicBezTo>
                    <a:pt x="293" y="1278"/>
                    <a:pt x="293" y="1278"/>
                    <a:pt x="293" y="1278"/>
                  </a:cubicBezTo>
                  <a:cubicBezTo>
                    <a:pt x="298" y="1288"/>
                    <a:pt x="298" y="1288"/>
                    <a:pt x="298" y="1288"/>
                  </a:cubicBezTo>
                  <a:cubicBezTo>
                    <a:pt x="313" y="1290"/>
                    <a:pt x="313" y="1290"/>
                    <a:pt x="313" y="1290"/>
                  </a:cubicBezTo>
                  <a:cubicBezTo>
                    <a:pt x="313" y="1298"/>
                    <a:pt x="313" y="1298"/>
                    <a:pt x="313" y="1298"/>
                  </a:cubicBezTo>
                  <a:cubicBezTo>
                    <a:pt x="300" y="1302"/>
                    <a:pt x="300" y="1302"/>
                    <a:pt x="300" y="1302"/>
                  </a:cubicBezTo>
                  <a:cubicBezTo>
                    <a:pt x="271" y="1300"/>
                    <a:pt x="271" y="1300"/>
                    <a:pt x="271" y="1300"/>
                  </a:cubicBezTo>
                  <a:cubicBezTo>
                    <a:pt x="264" y="1302"/>
                    <a:pt x="264" y="1302"/>
                    <a:pt x="264" y="1302"/>
                  </a:cubicBezTo>
                  <a:cubicBezTo>
                    <a:pt x="252" y="1300"/>
                    <a:pt x="252" y="1300"/>
                    <a:pt x="252" y="1300"/>
                  </a:cubicBezTo>
                  <a:cubicBezTo>
                    <a:pt x="252" y="1290"/>
                    <a:pt x="252" y="1290"/>
                    <a:pt x="252" y="1290"/>
                  </a:cubicBezTo>
                  <a:cubicBezTo>
                    <a:pt x="259" y="1288"/>
                    <a:pt x="259" y="1288"/>
                    <a:pt x="259" y="1288"/>
                  </a:cubicBezTo>
                  <a:cubicBezTo>
                    <a:pt x="262" y="1281"/>
                    <a:pt x="262" y="1281"/>
                    <a:pt x="262" y="1281"/>
                  </a:cubicBezTo>
                  <a:cubicBezTo>
                    <a:pt x="267" y="1278"/>
                    <a:pt x="267" y="1278"/>
                    <a:pt x="267" y="1278"/>
                  </a:cubicBezTo>
                  <a:cubicBezTo>
                    <a:pt x="267" y="1271"/>
                    <a:pt x="267" y="1271"/>
                    <a:pt x="267" y="1271"/>
                  </a:cubicBezTo>
                  <a:lnTo>
                    <a:pt x="281" y="1269"/>
                  </a:lnTo>
                  <a:close/>
                  <a:moveTo>
                    <a:pt x="344" y="213"/>
                  </a:moveTo>
                  <a:cubicBezTo>
                    <a:pt x="366" y="212"/>
                    <a:pt x="366" y="212"/>
                    <a:pt x="366" y="212"/>
                  </a:cubicBezTo>
                  <a:cubicBezTo>
                    <a:pt x="388" y="229"/>
                    <a:pt x="388" y="229"/>
                    <a:pt x="388" y="229"/>
                  </a:cubicBezTo>
                  <a:cubicBezTo>
                    <a:pt x="400" y="251"/>
                    <a:pt x="400" y="251"/>
                    <a:pt x="400" y="251"/>
                  </a:cubicBezTo>
                  <a:cubicBezTo>
                    <a:pt x="421" y="275"/>
                    <a:pt x="421" y="275"/>
                    <a:pt x="421" y="275"/>
                  </a:cubicBezTo>
                  <a:cubicBezTo>
                    <a:pt x="450" y="301"/>
                    <a:pt x="450" y="301"/>
                    <a:pt x="450" y="301"/>
                  </a:cubicBezTo>
                  <a:cubicBezTo>
                    <a:pt x="470" y="313"/>
                    <a:pt x="470" y="313"/>
                    <a:pt x="470" y="313"/>
                  </a:cubicBezTo>
                  <a:cubicBezTo>
                    <a:pt x="477" y="323"/>
                    <a:pt x="477" y="323"/>
                    <a:pt x="477" y="323"/>
                  </a:cubicBezTo>
                  <a:cubicBezTo>
                    <a:pt x="487" y="328"/>
                    <a:pt x="487" y="328"/>
                    <a:pt x="487" y="328"/>
                  </a:cubicBezTo>
                  <a:cubicBezTo>
                    <a:pt x="494" y="338"/>
                    <a:pt x="494" y="338"/>
                    <a:pt x="494" y="338"/>
                  </a:cubicBezTo>
                  <a:cubicBezTo>
                    <a:pt x="511" y="345"/>
                    <a:pt x="511" y="345"/>
                    <a:pt x="511" y="345"/>
                  </a:cubicBezTo>
                  <a:cubicBezTo>
                    <a:pt x="518" y="350"/>
                    <a:pt x="518" y="350"/>
                    <a:pt x="518" y="350"/>
                  </a:cubicBezTo>
                  <a:cubicBezTo>
                    <a:pt x="521" y="362"/>
                    <a:pt x="521" y="362"/>
                    <a:pt x="521" y="362"/>
                  </a:cubicBezTo>
                  <a:cubicBezTo>
                    <a:pt x="511" y="359"/>
                    <a:pt x="511" y="359"/>
                    <a:pt x="511" y="359"/>
                  </a:cubicBezTo>
                  <a:cubicBezTo>
                    <a:pt x="496" y="357"/>
                    <a:pt x="496" y="357"/>
                    <a:pt x="496" y="357"/>
                  </a:cubicBezTo>
                  <a:cubicBezTo>
                    <a:pt x="472" y="350"/>
                    <a:pt x="472" y="350"/>
                    <a:pt x="472" y="350"/>
                  </a:cubicBezTo>
                  <a:cubicBezTo>
                    <a:pt x="460" y="342"/>
                    <a:pt x="460" y="342"/>
                    <a:pt x="460" y="342"/>
                  </a:cubicBezTo>
                  <a:cubicBezTo>
                    <a:pt x="419" y="318"/>
                    <a:pt x="419" y="318"/>
                    <a:pt x="419" y="318"/>
                  </a:cubicBezTo>
                  <a:cubicBezTo>
                    <a:pt x="409" y="301"/>
                    <a:pt x="409" y="301"/>
                    <a:pt x="409" y="301"/>
                  </a:cubicBezTo>
                  <a:cubicBezTo>
                    <a:pt x="388" y="272"/>
                    <a:pt x="388" y="272"/>
                    <a:pt x="388" y="272"/>
                  </a:cubicBezTo>
                  <a:cubicBezTo>
                    <a:pt x="380" y="265"/>
                    <a:pt x="380" y="265"/>
                    <a:pt x="380" y="265"/>
                  </a:cubicBezTo>
                  <a:cubicBezTo>
                    <a:pt x="366" y="260"/>
                    <a:pt x="366" y="260"/>
                    <a:pt x="366" y="260"/>
                  </a:cubicBezTo>
                  <a:cubicBezTo>
                    <a:pt x="356" y="251"/>
                    <a:pt x="356" y="251"/>
                    <a:pt x="356" y="251"/>
                  </a:cubicBezTo>
                  <a:cubicBezTo>
                    <a:pt x="344" y="236"/>
                    <a:pt x="344" y="236"/>
                    <a:pt x="344" y="236"/>
                  </a:cubicBezTo>
                  <a:cubicBezTo>
                    <a:pt x="337" y="229"/>
                    <a:pt x="337" y="229"/>
                    <a:pt x="337" y="229"/>
                  </a:cubicBezTo>
                  <a:lnTo>
                    <a:pt x="344" y="213"/>
                  </a:lnTo>
                  <a:close/>
                  <a:moveTo>
                    <a:pt x="596" y="555"/>
                  </a:moveTo>
                  <a:cubicBezTo>
                    <a:pt x="596" y="538"/>
                    <a:pt x="596" y="538"/>
                    <a:pt x="596" y="538"/>
                  </a:cubicBezTo>
                  <a:cubicBezTo>
                    <a:pt x="608" y="538"/>
                    <a:pt x="608" y="538"/>
                    <a:pt x="608" y="538"/>
                  </a:cubicBezTo>
                  <a:cubicBezTo>
                    <a:pt x="610" y="548"/>
                    <a:pt x="610" y="548"/>
                    <a:pt x="610" y="548"/>
                  </a:cubicBezTo>
                  <a:cubicBezTo>
                    <a:pt x="612" y="565"/>
                    <a:pt x="612" y="565"/>
                    <a:pt x="612" y="565"/>
                  </a:cubicBezTo>
                  <a:cubicBezTo>
                    <a:pt x="627" y="572"/>
                    <a:pt x="627" y="572"/>
                    <a:pt x="627" y="572"/>
                  </a:cubicBezTo>
                  <a:cubicBezTo>
                    <a:pt x="622" y="584"/>
                    <a:pt x="622" y="584"/>
                    <a:pt x="622" y="584"/>
                  </a:cubicBezTo>
                  <a:cubicBezTo>
                    <a:pt x="612" y="591"/>
                    <a:pt x="612" y="591"/>
                    <a:pt x="612" y="591"/>
                  </a:cubicBezTo>
                  <a:cubicBezTo>
                    <a:pt x="608" y="582"/>
                    <a:pt x="608" y="582"/>
                    <a:pt x="608" y="582"/>
                  </a:cubicBezTo>
                  <a:cubicBezTo>
                    <a:pt x="600" y="572"/>
                    <a:pt x="600" y="572"/>
                    <a:pt x="600" y="572"/>
                  </a:cubicBezTo>
                  <a:lnTo>
                    <a:pt x="596" y="555"/>
                  </a:lnTo>
                  <a:close/>
                  <a:moveTo>
                    <a:pt x="1297" y="584"/>
                  </a:moveTo>
                  <a:cubicBezTo>
                    <a:pt x="1311" y="570"/>
                    <a:pt x="1311" y="570"/>
                    <a:pt x="1311" y="570"/>
                  </a:cubicBezTo>
                  <a:cubicBezTo>
                    <a:pt x="1323" y="577"/>
                    <a:pt x="1323" y="577"/>
                    <a:pt x="1323" y="577"/>
                  </a:cubicBezTo>
                  <a:cubicBezTo>
                    <a:pt x="1333" y="589"/>
                    <a:pt x="1333" y="589"/>
                    <a:pt x="1333" y="589"/>
                  </a:cubicBezTo>
                  <a:cubicBezTo>
                    <a:pt x="1345" y="589"/>
                    <a:pt x="1345" y="589"/>
                    <a:pt x="1345" y="589"/>
                  </a:cubicBezTo>
                  <a:cubicBezTo>
                    <a:pt x="1350" y="577"/>
                    <a:pt x="1350" y="577"/>
                    <a:pt x="1350" y="577"/>
                  </a:cubicBezTo>
                  <a:cubicBezTo>
                    <a:pt x="1350" y="565"/>
                    <a:pt x="1350" y="565"/>
                    <a:pt x="1350" y="565"/>
                  </a:cubicBezTo>
                  <a:cubicBezTo>
                    <a:pt x="1345" y="555"/>
                    <a:pt x="1345" y="555"/>
                    <a:pt x="1345" y="555"/>
                  </a:cubicBezTo>
                  <a:cubicBezTo>
                    <a:pt x="1340" y="541"/>
                    <a:pt x="1340" y="541"/>
                    <a:pt x="1340" y="541"/>
                  </a:cubicBezTo>
                  <a:cubicBezTo>
                    <a:pt x="1355" y="536"/>
                    <a:pt x="1355" y="536"/>
                    <a:pt x="1355" y="536"/>
                  </a:cubicBezTo>
                  <a:cubicBezTo>
                    <a:pt x="1360" y="548"/>
                    <a:pt x="1360" y="548"/>
                    <a:pt x="1360" y="548"/>
                  </a:cubicBezTo>
                  <a:cubicBezTo>
                    <a:pt x="1367" y="560"/>
                    <a:pt x="1367" y="560"/>
                    <a:pt x="1367" y="560"/>
                  </a:cubicBezTo>
                  <a:cubicBezTo>
                    <a:pt x="1372" y="577"/>
                    <a:pt x="1372" y="577"/>
                    <a:pt x="1372" y="577"/>
                  </a:cubicBezTo>
                  <a:cubicBezTo>
                    <a:pt x="1374" y="606"/>
                    <a:pt x="1374" y="606"/>
                    <a:pt x="1374" y="606"/>
                  </a:cubicBezTo>
                  <a:cubicBezTo>
                    <a:pt x="1372" y="616"/>
                    <a:pt x="1372" y="616"/>
                    <a:pt x="1372" y="616"/>
                  </a:cubicBezTo>
                  <a:cubicBezTo>
                    <a:pt x="1362" y="637"/>
                    <a:pt x="1362" y="637"/>
                    <a:pt x="1362" y="637"/>
                  </a:cubicBezTo>
                  <a:cubicBezTo>
                    <a:pt x="1360" y="654"/>
                    <a:pt x="1360" y="654"/>
                    <a:pt x="1360" y="654"/>
                  </a:cubicBezTo>
                  <a:cubicBezTo>
                    <a:pt x="1350" y="659"/>
                    <a:pt x="1350" y="659"/>
                    <a:pt x="1350" y="659"/>
                  </a:cubicBezTo>
                  <a:cubicBezTo>
                    <a:pt x="1323" y="662"/>
                    <a:pt x="1323" y="662"/>
                    <a:pt x="1323" y="662"/>
                  </a:cubicBezTo>
                  <a:cubicBezTo>
                    <a:pt x="1299" y="650"/>
                    <a:pt x="1299" y="650"/>
                    <a:pt x="1299" y="650"/>
                  </a:cubicBezTo>
                  <a:cubicBezTo>
                    <a:pt x="1292" y="630"/>
                    <a:pt x="1292" y="630"/>
                    <a:pt x="1292" y="630"/>
                  </a:cubicBezTo>
                  <a:cubicBezTo>
                    <a:pt x="1290" y="625"/>
                    <a:pt x="1290" y="625"/>
                    <a:pt x="1290" y="625"/>
                  </a:cubicBezTo>
                  <a:cubicBezTo>
                    <a:pt x="1285" y="611"/>
                    <a:pt x="1285" y="611"/>
                    <a:pt x="1285" y="611"/>
                  </a:cubicBezTo>
                  <a:cubicBezTo>
                    <a:pt x="1282" y="606"/>
                    <a:pt x="1282" y="606"/>
                    <a:pt x="1282" y="606"/>
                  </a:cubicBezTo>
                  <a:cubicBezTo>
                    <a:pt x="1277" y="604"/>
                    <a:pt x="1277" y="604"/>
                    <a:pt x="1277" y="604"/>
                  </a:cubicBezTo>
                  <a:cubicBezTo>
                    <a:pt x="1280" y="594"/>
                    <a:pt x="1280" y="594"/>
                    <a:pt x="1280" y="594"/>
                  </a:cubicBezTo>
                  <a:lnTo>
                    <a:pt x="1297" y="584"/>
                  </a:lnTo>
                  <a:close/>
                </a:path>
              </a:pathLst>
            </a:custGeom>
            <a:solidFill>
              <a:srgbClr val="CDCDCD"/>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1" name="Freeform 99">
              <a:extLst>
                <a:ext uri="{FF2B5EF4-FFF2-40B4-BE49-F238E27FC236}">
                  <a16:creationId xmlns:a16="http://schemas.microsoft.com/office/drawing/2014/main" id="{D24AC7A7-C7B7-46A8-A5BF-F1339AA5CADE}"/>
                </a:ext>
              </a:extLst>
            </p:cNvPr>
            <p:cNvSpPr>
              <a:spLocks noEditPoints="1"/>
            </p:cNvSpPr>
            <p:nvPr/>
          </p:nvSpPr>
          <p:spPr bwMode="auto">
            <a:xfrm>
              <a:off x="1395" y="1935"/>
              <a:ext cx="1791" cy="1441"/>
            </a:xfrm>
            <a:custGeom>
              <a:avLst/>
              <a:gdLst>
                <a:gd name="T0" fmla="*/ 251 w 3947"/>
                <a:gd name="T1" fmla="*/ 942 h 3174"/>
                <a:gd name="T2" fmla="*/ 496 w 3947"/>
                <a:gd name="T3" fmla="*/ 1128 h 3174"/>
                <a:gd name="T4" fmla="*/ 747 w 3947"/>
                <a:gd name="T5" fmla="*/ 1595 h 3174"/>
                <a:gd name="T6" fmla="*/ 672 w 3947"/>
                <a:gd name="T7" fmla="*/ 2379 h 3174"/>
                <a:gd name="T8" fmla="*/ 1190 w 3947"/>
                <a:gd name="T9" fmla="*/ 2621 h 3174"/>
                <a:gd name="T10" fmla="*/ 1664 w 3947"/>
                <a:gd name="T11" fmla="*/ 2787 h 3174"/>
                <a:gd name="T12" fmla="*/ 2084 w 3947"/>
                <a:gd name="T13" fmla="*/ 2577 h 3174"/>
                <a:gd name="T14" fmla="*/ 2205 w 3947"/>
                <a:gd name="T15" fmla="*/ 2790 h 3174"/>
                <a:gd name="T16" fmla="*/ 2075 w 3947"/>
                <a:gd name="T17" fmla="*/ 2371 h 3174"/>
                <a:gd name="T18" fmla="*/ 1954 w 3947"/>
                <a:gd name="T19" fmla="*/ 2147 h 3174"/>
                <a:gd name="T20" fmla="*/ 2070 w 3947"/>
                <a:gd name="T21" fmla="*/ 1931 h 3174"/>
                <a:gd name="T22" fmla="*/ 2326 w 3947"/>
                <a:gd name="T23" fmla="*/ 1709 h 3174"/>
                <a:gd name="T24" fmla="*/ 2179 w 3947"/>
                <a:gd name="T25" fmla="*/ 1312 h 3174"/>
                <a:gd name="T26" fmla="*/ 2119 w 3947"/>
                <a:gd name="T27" fmla="*/ 1113 h 3174"/>
                <a:gd name="T28" fmla="*/ 2338 w 3947"/>
                <a:gd name="T29" fmla="*/ 843 h 3174"/>
                <a:gd name="T30" fmla="*/ 2167 w 3947"/>
                <a:gd name="T31" fmla="*/ 541 h 3174"/>
                <a:gd name="T32" fmla="*/ 1945 w 3947"/>
                <a:gd name="T33" fmla="*/ 196 h 3174"/>
                <a:gd name="T34" fmla="*/ 1466 w 3947"/>
                <a:gd name="T35" fmla="*/ 220 h 3174"/>
                <a:gd name="T36" fmla="*/ 1126 w 3947"/>
                <a:gd name="T37" fmla="*/ 184 h 3174"/>
                <a:gd name="T38" fmla="*/ 741 w 3947"/>
                <a:gd name="T39" fmla="*/ 179 h 3174"/>
                <a:gd name="T40" fmla="*/ 417 w 3947"/>
                <a:gd name="T41" fmla="*/ 268 h 3174"/>
                <a:gd name="T42" fmla="*/ 2396 w 3947"/>
                <a:gd name="T43" fmla="*/ 1393 h 3174"/>
                <a:gd name="T44" fmla="*/ 2454 w 3947"/>
                <a:gd name="T45" fmla="*/ 1756 h 3174"/>
                <a:gd name="T46" fmla="*/ 2577 w 3947"/>
                <a:gd name="T47" fmla="*/ 2077 h 3174"/>
                <a:gd name="T48" fmla="*/ 2762 w 3947"/>
                <a:gd name="T49" fmla="*/ 1978 h 3174"/>
                <a:gd name="T50" fmla="*/ 2779 w 3947"/>
                <a:gd name="T51" fmla="*/ 2214 h 3174"/>
                <a:gd name="T52" fmla="*/ 3025 w 3947"/>
                <a:gd name="T53" fmla="*/ 2313 h 3174"/>
                <a:gd name="T54" fmla="*/ 3531 w 3947"/>
                <a:gd name="T55" fmla="*/ 2344 h 3174"/>
                <a:gd name="T56" fmla="*/ 3709 w 3947"/>
                <a:gd name="T57" fmla="*/ 1780 h 3174"/>
                <a:gd name="T58" fmla="*/ 3620 w 3947"/>
                <a:gd name="T59" fmla="*/ 1407 h 3174"/>
                <a:gd name="T60" fmla="*/ 3548 w 3947"/>
                <a:gd name="T61" fmla="*/ 1010 h 3174"/>
                <a:gd name="T62" fmla="*/ 3528 w 3947"/>
                <a:gd name="T63" fmla="*/ 1250 h 3174"/>
                <a:gd name="T64" fmla="*/ 3350 w 3947"/>
                <a:gd name="T65" fmla="*/ 1171 h 3174"/>
                <a:gd name="T66" fmla="*/ 3114 w 3947"/>
                <a:gd name="T67" fmla="*/ 1037 h 3174"/>
                <a:gd name="T68" fmla="*/ 2386 w 3947"/>
                <a:gd name="T69" fmla="*/ 1055 h 3174"/>
                <a:gd name="T70" fmla="*/ 3903 w 3947"/>
                <a:gd name="T71" fmla="*/ 2304 h 3174"/>
                <a:gd name="T72" fmla="*/ 3676 w 3947"/>
                <a:gd name="T73" fmla="*/ 2541 h 3174"/>
                <a:gd name="T74" fmla="*/ 3533 w 3947"/>
                <a:gd name="T75" fmla="*/ 2799 h 3174"/>
                <a:gd name="T76" fmla="*/ 3494 w 3947"/>
                <a:gd name="T77" fmla="*/ 3092 h 3174"/>
                <a:gd name="T78" fmla="*/ 3405 w 3947"/>
                <a:gd name="T79" fmla="*/ 2734 h 3174"/>
                <a:gd name="T80" fmla="*/ 3284 w 3947"/>
                <a:gd name="T81" fmla="*/ 2652 h 3174"/>
                <a:gd name="T82" fmla="*/ 3185 w 3947"/>
                <a:gd name="T83" fmla="*/ 2877 h 3174"/>
                <a:gd name="T84" fmla="*/ 3209 w 3947"/>
                <a:gd name="T85" fmla="*/ 2751 h 3174"/>
                <a:gd name="T86" fmla="*/ 3018 w 3947"/>
                <a:gd name="T87" fmla="*/ 2659 h 3174"/>
                <a:gd name="T88" fmla="*/ 3301 w 3947"/>
                <a:gd name="T89" fmla="*/ 2466 h 3174"/>
                <a:gd name="T90" fmla="*/ 3458 w 3947"/>
                <a:gd name="T91" fmla="*/ 2519 h 3174"/>
                <a:gd name="T92" fmla="*/ 3610 w 3947"/>
                <a:gd name="T93" fmla="*/ 2396 h 3174"/>
                <a:gd name="T94" fmla="*/ 3240 w 3947"/>
                <a:gd name="T95" fmla="*/ 2553 h 3174"/>
                <a:gd name="T96" fmla="*/ 3057 w 3947"/>
                <a:gd name="T97" fmla="*/ 2417 h 3174"/>
                <a:gd name="T98" fmla="*/ 2829 w 3947"/>
                <a:gd name="T99" fmla="*/ 2338 h 3174"/>
                <a:gd name="T100" fmla="*/ 3741 w 3947"/>
                <a:gd name="T101" fmla="*/ 1218 h 3174"/>
                <a:gd name="T102" fmla="*/ 2948 w 3947"/>
                <a:gd name="T103" fmla="*/ 904 h 3174"/>
                <a:gd name="T104" fmla="*/ 2377 w 3947"/>
                <a:gd name="T105" fmla="*/ 1668 h 3174"/>
                <a:gd name="T106" fmla="*/ 2614 w 3947"/>
                <a:gd name="T107" fmla="*/ 2570 h 3174"/>
                <a:gd name="T108" fmla="*/ 2522 w 3947"/>
                <a:gd name="T109" fmla="*/ 2751 h 3174"/>
                <a:gd name="T110" fmla="*/ 2237 w 3947"/>
                <a:gd name="T111" fmla="*/ 2492 h 3174"/>
                <a:gd name="T112" fmla="*/ 2285 w 3947"/>
                <a:gd name="T113" fmla="*/ 2449 h 3174"/>
                <a:gd name="T114" fmla="*/ 2092 w 3947"/>
                <a:gd name="T115" fmla="*/ 2248 h 3174"/>
                <a:gd name="T116" fmla="*/ 350 w 3947"/>
                <a:gd name="T117" fmla="*/ 1096 h 3174"/>
                <a:gd name="T118" fmla="*/ 496 w 3947"/>
                <a:gd name="T119" fmla="*/ 1309 h 3174"/>
                <a:gd name="T120" fmla="*/ 664 w 3947"/>
                <a:gd name="T121" fmla="*/ 1544 h 3174"/>
                <a:gd name="T122" fmla="*/ 578 w 3947"/>
                <a:gd name="T123" fmla="*/ 1970 h 3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47" h="3174">
                  <a:moveTo>
                    <a:pt x="204" y="211"/>
                  </a:moveTo>
                  <a:cubicBezTo>
                    <a:pt x="205" y="231"/>
                    <a:pt x="205" y="231"/>
                    <a:pt x="205" y="231"/>
                  </a:cubicBezTo>
                  <a:cubicBezTo>
                    <a:pt x="198" y="306"/>
                    <a:pt x="198" y="306"/>
                    <a:pt x="198" y="306"/>
                  </a:cubicBezTo>
                  <a:cubicBezTo>
                    <a:pt x="193" y="357"/>
                    <a:pt x="193" y="357"/>
                    <a:pt x="193" y="357"/>
                  </a:cubicBezTo>
                  <a:cubicBezTo>
                    <a:pt x="176" y="408"/>
                    <a:pt x="176" y="408"/>
                    <a:pt x="176" y="408"/>
                  </a:cubicBezTo>
                  <a:cubicBezTo>
                    <a:pt x="160" y="459"/>
                    <a:pt x="160" y="459"/>
                    <a:pt x="160" y="459"/>
                  </a:cubicBezTo>
                  <a:cubicBezTo>
                    <a:pt x="145" y="485"/>
                    <a:pt x="145" y="485"/>
                    <a:pt x="145" y="485"/>
                  </a:cubicBezTo>
                  <a:cubicBezTo>
                    <a:pt x="111" y="584"/>
                    <a:pt x="111" y="584"/>
                    <a:pt x="111" y="584"/>
                  </a:cubicBezTo>
                  <a:cubicBezTo>
                    <a:pt x="94" y="613"/>
                    <a:pt x="94" y="613"/>
                    <a:pt x="94" y="613"/>
                  </a:cubicBezTo>
                  <a:cubicBezTo>
                    <a:pt x="65" y="693"/>
                    <a:pt x="65" y="693"/>
                    <a:pt x="65" y="693"/>
                  </a:cubicBezTo>
                  <a:cubicBezTo>
                    <a:pt x="17" y="792"/>
                    <a:pt x="17" y="792"/>
                    <a:pt x="17" y="792"/>
                  </a:cubicBezTo>
                  <a:cubicBezTo>
                    <a:pt x="0" y="817"/>
                    <a:pt x="0" y="817"/>
                    <a:pt x="0" y="817"/>
                  </a:cubicBezTo>
                  <a:cubicBezTo>
                    <a:pt x="0" y="831"/>
                    <a:pt x="0" y="831"/>
                    <a:pt x="0" y="831"/>
                  </a:cubicBezTo>
                  <a:cubicBezTo>
                    <a:pt x="24" y="846"/>
                    <a:pt x="24" y="846"/>
                    <a:pt x="24" y="846"/>
                  </a:cubicBezTo>
                  <a:cubicBezTo>
                    <a:pt x="48" y="855"/>
                    <a:pt x="48" y="855"/>
                    <a:pt x="48" y="855"/>
                  </a:cubicBezTo>
                  <a:cubicBezTo>
                    <a:pt x="75" y="872"/>
                    <a:pt x="75" y="872"/>
                    <a:pt x="75" y="872"/>
                  </a:cubicBezTo>
                  <a:cubicBezTo>
                    <a:pt x="97" y="887"/>
                    <a:pt x="97" y="887"/>
                    <a:pt x="97" y="887"/>
                  </a:cubicBezTo>
                  <a:cubicBezTo>
                    <a:pt x="131" y="908"/>
                    <a:pt x="131" y="908"/>
                    <a:pt x="131" y="908"/>
                  </a:cubicBezTo>
                  <a:cubicBezTo>
                    <a:pt x="155" y="928"/>
                    <a:pt x="155" y="928"/>
                    <a:pt x="155" y="928"/>
                  </a:cubicBezTo>
                  <a:cubicBezTo>
                    <a:pt x="176" y="950"/>
                    <a:pt x="176" y="950"/>
                    <a:pt x="176" y="950"/>
                  </a:cubicBezTo>
                  <a:cubicBezTo>
                    <a:pt x="247" y="1017"/>
                    <a:pt x="247" y="1017"/>
                    <a:pt x="247" y="1017"/>
                  </a:cubicBezTo>
                  <a:cubicBezTo>
                    <a:pt x="283" y="1046"/>
                    <a:pt x="283" y="1046"/>
                    <a:pt x="283" y="1046"/>
                  </a:cubicBezTo>
                  <a:cubicBezTo>
                    <a:pt x="293" y="1068"/>
                    <a:pt x="293" y="1068"/>
                    <a:pt x="293" y="1068"/>
                  </a:cubicBezTo>
                  <a:cubicBezTo>
                    <a:pt x="312" y="1058"/>
                    <a:pt x="312" y="1058"/>
                    <a:pt x="312" y="1058"/>
                  </a:cubicBezTo>
                  <a:cubicBezTo>
                    <a:pt x="319" y="1041"/>
                    <a:pt x="319" y="1041"/>
                    <a:pt x="319" y="1041"/>
                  </a:cubicBezTo>
                  <a:cubicBezTo>
                    <a:pt x="326" y="1029"/>
                    <a:pt x="326" y="1029"/>
                    <a:pt x="326" y="1029"/>
                  </a:cubicBezTo>
                  <a:cubicBezTo>
                    <a:pt x="307" y="1010"/>
                    <a:pt x="307" y="1010"/>
                    <a:pt x="307" y="1010"/>
                  </a:cubicBezTo>
                  <a:cubicBezTo>
                    <a:pt x="288" y="986"/>
                    <a:pt x="288" y="986"/>
                    <a:pt x="288" y="986"/>
                  </a:cubicBezTo>
                  <a:cubicBezTo>
                    <a:pt x="268" y="957"/>
                    <a:pt x="268" y="957"/>
                    <a:pt x="268" y="957"/>
                  </a:cubicBezTo>
                  <a:cubicBezTo>
                    <a:pt x="251" y="942"/>
                    <a:pt x="251" y="942"/>
                    <a:pt x="251" y="942"/>
                  </a:cubicBezTo>
                  <a:cubicBezTo>
                    <a:pt x="247" y="930"/>
                    <a:pt x="247" y="930"/>
                    <a:pt x="247" y="930"/>
                  </a:cubicBezTo>
                  <a:cubicBezTo>
                    <a:pt x="259" y="925"/>
                    <a:pt x="259" y="925"/>
                    <a:pt x="259" y="925"/>
                  </a:cubicBezTo>
                  <a:cubicBezTo>
                    <a:pt x="261" y="911"/>
                    <a:pt x="261" y="911"/>
                    <a:pt x="261" y="911"/>
                  </a:cubicBezTo>
                  <a:cubicBezTo>
                    <a:pt x="235" y="884"/>
                    <a:pt x="235" y="884"/>
                    <a:pt x="235" y="884"/>
                  </a:cubicBezTo>
                  <a:cubicBezTo>
                    <a:pt x="227" y="855"/>
                    <a:pt x="227" y="855"/>
                    <a:pt x="227" y="855"/>
                  </a:cubicBezTo>
                  <a:cubicBezTo>
                    <a:pt x="232" y="836"/>
                    <a:pt x="232" y="836"/>
                    <a:pt x="232" y="836"/>
                  </a:cubicBezTo>
                  <a:cubicBezTo>
                    <a:pt x="242" y="812"/>
                    <a:pt x="242" y="812"/>
                    <a:pt x="242" y="812"/>
                  </a:cubicBezTo>
                  <a:cubicBezTo>
                    <a:pt x="256" y="797"/>
                    <a:pt x="256" y="797"/>
                    <a:pt x="256" y="797"/>
                  </a:cubicBezTo>
                  <a:cubicBezTo>
                    <a:pt x="273" y="778"/>
                    <a:pt x="273" y="778"/>
                    <a:pt x="273" y="778"/>
                  </a:cubicBezTo>
                  <a:cubicBezTo>
                    <a:pt x="290" y="761"/>
                    <a:pt x="290" y="761"/>
                    <a:pt x="290" y="761"/>
                  </a:cubicBezTo>
                  <a:cubicBezTo>
                    <a:pt x="307" y="761"/>
                    <a:pt x="307" y="761"/>
                    <a:pt x="307" y="761"/>
                  </a:cubicBezTo>
                  <a:cubicBezTo>
                    <a:pt x="331" y="768"/>
                    <a:pt x="331" y="768"/>
                    <a:pt x="331" y="768"/>
                  </a:cubicBezTo>
                  <a:cubicBezTo>
                    <a:pt x="343" y="783"/>
                    <a:pt x="343" y="783"/>
                    <a:pt x="343" y="783"/>
                  </a:cubicBezTo>
                  <a:cubicBezTo>
                    <a:pt x="348" y="802"/>
                    <a:pt x="348" y="802"/>
                    <a:pt x="348" y="802"/>
                  </a:cubicBezTo>
                  <a:cubicBezTo>
                    <a:pt x="341" y="814"/>
                    <a:pt x="341" y="814"/>
                    <a:pt x="341" y="814"/>
                  </a:cubicBezTo>
                  <a:cubicBezTo>
                    <a:pt x="326" y="819"/>
                    <a:pt x="326" y="819"/>
                    <a:pt x="326" y="819"/>
                  </a:cubicBezTo>
                  <a:cubicBezTo>
                    <a:pt x="319" y="824"/>
                    <a:pt x="319" y="824"/>
                    <a:pt x="319" y="824"/>
                  </a:cubicBezTo>
                  <a:cubicBezTo>
                    <a:pt x="302" y="833"/>
                    <a:pt x="302" y="833"/>
                    <a:pt x="302" y="833"/>
                  </a:cubicBezTo>
                  <a:cubicBezTo>
                    <a:pt x="309" y="848"/>
                    <a:pt x="309" y="848"/>
                    <a:pt x="309" y="848"/>
                  </a:cubicBezTo>
                  <a:cubicBezTo>
                    <a:pt x="329" y="865"/>
                    <a:pt x="329" y="865"/>
                    <a:pt x="329" y="865"/>
                  </a:cubicBezTo>
                  <a:cubicBezTo>
                    <a:pt x="343" y="884"/>
                    <a:pt x="343" y="884"/>
                    <a:pt x="343" y="884"/>
                  </a:cubicBezTo>
                  <a:cubicBezTo>
                    <a:pt x="353" y="896"/>
                    <a:pt x="353" y="896"/>
                    <a:pt x="353" y="896"/>
                  </a:cubicBezTo>
                  <a:cubicBezTo>
                    <a:pt x="360" y="913"/>
                    <a:pt x="360" y="913"/>
                    <a:pt x="360" y="913"/>
                  </a:cubicBezTo>
                  <a:cubicBezTo>
                    <a:pt x="382" y="942"/>
                    <a:pt x="382" y="942"/>
                    <a:pt x="382" y="942"/>
                  </a:cubicBezTo>
                  <a:cubicBezTo>
                    <a:pt x="406" y="974"/>
                    <a:pt x="406" y="974"/>
                    <a:pt x="406" y="974"/>
                  </a:cubicBezTo>
                  <a:cubicBezTo>
                    <a:pt x="421" y="991"/>
                    <a:pt x="421" y="991"/>
                    <a:pt x="421" y="991"/>
                  </a:cubicBezTo>
                  <a:cubicBezTo>
                    <a:pt x="433" y="1017"/>
                    <a:pt x="433" y="1017"/>
                    <a:pt x="433" y="1017"/>
                  </a:cubicBezTo>
                  <a:cubicBezTo>
                    <a:pt x="455" y="1058"/>
                    <a:pt x="455" y="1058"/>
                    <a:pt x="455" y="1058"/>
                  </a:cubicBezTo>
                  <a:cubicBezTo>
                    <a:pt x="472" y="1078"/>
                    <a:pt x="472" y="1078"/>
                    <a:pt x="472" y="1078"/>
                  </a:cubicBezTo>
                  <a:cubicBezTo>
                    <a:pt x="496" y="1128"/>
                    <a:pt x="496" y="1128"/>
                    <a:pt x="496" y="1128"/>
                  </a:cubicBezTo>
                  <a:cubicBezTo>
                    <a:pt x="510" y="1133"/>
                    <a:pt x="510" y="1133"/>
                    <a:pt x="510" y="1133"/>
                  </a:cubicBezTo>
                  <a:cubicBezTo>
                    <a:pt x="520" y="1133"/>
                    <a:pt x="520" y="1133"/>
                    <a:pt x="520" y="1133"/>
                  </a:cubicBezTo>
                  <a:cubicBezTo>
                    <a:pt x="520" y="1124"/>
                    <a:pt x="520" y="1124"/>
                    <a:pt x="520" y="1124"/>
                  </a:cubicBezTo>
                  <a:cubicBezTo>
                    <a:pt x="525" y="1119"/>
                    <a:pt x="525" y="1119"/>
                    <a:pt x="525" y="1119"/>
                  </a:cubicBezTo>
                  <a:cubicBezTo>
                    <a:pt x="537" y="1119"/>
                    <a:pt x="537" y="1119"/>
                    <a:pt x="537" y="1119"/>
                  </a:cubicBezTo>
                  <a:cubicBezTo>
                    <a:pt x="549" y="1128"/>
                    <a:pt x="549" y="1128"/>
                    <a:pt x="549" y="1128"/>
                  </a:cubicBezTo>
                  <a:cubicBezTo>
                    <a:pt x="554" y="1133"/>
                    <a:pt x="554" y="1133"/>
                    <a:pt x="554" y="1133"/>
                  </a:cubicBezTo>
                  <a:cubicBezTo>
                    <a:pt x="571" y="1143"/>
                    <a:pt x="571" y="1143"/>
                    <a:pt x="571" y="1143"/>
                  </a:cubicBezTo>
                  <a:cubicBezTo>
                    <a:pt x="580" y="1155"/>
                    <a:pt x="580" y="1155"/>
                    <a:pt x="580" y="1155"/>
                  </a:cubicBezTo>
                  <a:cubicBezTo>
                    <a:pt x="595" y="1153"/>
                    <a:pt x="595" y="1153"/>
                    <a:pt x="595" y="1153"/>
                  </a:cubicBezTo>
                  <a:cubicBezTo>
                    <a:pt x="609" y="1145"/>
                    <a:pt x="609" y="1145"/>
                    <a:pt x="609" y="1145"/>
                  </a:cubicBezTo>
                  <a:cubicBezTo>
                    <a:pt x="614" y="1136"/>
                    <a:pt x="614" y="1136"/>
                    <a:pt x="614" y="1136"/>
                  </a:cubicBezTo>
                  <a:cubicBezTo>
                    <a:pt x="621" y="1133"/>
                    <a:pt x="621" y="1133"/>
                    <a:pt x="621" y="1133"/>
                  </a:cubicBezTo>
                  <a:cubicBezTo>
                    <a:pt x="634" y="1136"/>
                    <a:pt x="634" y="1136"/>
                    <a:pt x="634" y="1136"/>
                  </a:cubicBezTo>
                  <a:cubicBezTo>
                    <a:pt x="643" y="1148"/>
                    <a:pt x="643" y="1148"/>
                    <a:pt x="643" y="1148"/>
                  </a:cubicBezTo>
                  <a:cubicBezTo>
                    <a:pt x="650" y="1153"/>
                    <a:pt x="650" y="1153"/>
                    <a:pt x="650" y="1153"/>
                  </a:cubicBezTo>
                  <a:cubicBezTo>
                    <a:pt x="672" y="1170"/>
                    <a:pt x="672" y="1170"/>
                    <a:pt x="672" y="1170"/>
                  </a:cubicBezTo>
                  <a:cubicBezTo>
                    <a:pt x="692" y="1184"/>
                    <a:pt x="692" y="1184"/>
                    <a:pt x="692" y="1184"/>
                  </a:cubicBezTo>
                  <a:cubicBezTo>
                    <a:pt x="709" y="1199"/>
                    <a:pt x="709" y="1199"/>
                    <a:pt x="709" y="1199"/>
                  </a:cubicBezTo>
                  <a:cubicBezTo>
                    <a:pt x="728" y="1228"/>
                    <a:pt x="728" y="1228"/>
                    <a:pt x="728" y="1228"/>
                  </a:cubicBezTo>
                  <a:cubicBezTo>
                    <a:pt x="740" y="1247"/>
                    <a:pt x="740" y="1247"/>
                    <a:pt x="740" y="1247"/>
                  </a:cubicBezTo>
                  <a:cubicBezTo>
                    <a:pt x="742" y="1295"/>
                    <a:pt x="742" y="1295"/>
                    <a:pt x="742" y="1295"/>
                  </a:cubicBezTo>
                  <a:cubicBezTo>
                    <a:pt x="754" y="1319"/>
                    <a:pt x="754" y="1319"/>
                    <a:pt x="754" y="1319"/>
                  </a:cubicBezTo>
                  <a:cubicBezTo>
                    <a:pt x="759" y="1380"/>
                    <a:pt x="759" y="1380"/>
                    <a:pt x="759" y="1380"/>
                  </a:cubicBezTo>
                  <a:cubicBezTo>
                    <a:pt x="771" y="1416"/>
                    <a:pt x="771" y="1416"/>
                    <a:pt x="771" y="1416"/>
                  </a:cubicBezTo>
                  <a:cubicBezTo>
                    <a:pt x="774" y="1460"/>
                    <a:pt x="774" y="1460"/>
                    <a:pt x="774" y="1460"/>
                  </a:cubicBezTo>
                  <a:cubicBezTo>
                    <a:pt x="762" y="1508"/>
                    <a:pt x="762" y="1508"/>
                    <a:pt x="762" y="1508"/>
                  </a:cubicBezTo>
                  <a:cubicBezTo>
                    <a:pt x="750" y="1528"/>
                    <a:pt x="750" y="1528"/>
                    <a:pt x="750" y="1528"/>
                  </a:cubicBezTo>
                  <a:cubicBezTo>
                    <a:pt x="747" y="1561"/>
                    <a:pt x="747" y="1561"/>
                    <a:pt x="747" y="1561"/>
                  </a:cubicBezTo>
                  <a:cubicBezTo>
                    <a:pt x="747" y="1595"/>
                    <a:pt x="747" y="1595"/>
                    <a:pt x="747" y="1595"/>
                  </a:cubicBezTo>
                  <a:cubicBezTo>
                    <a:pt x="747" y="1624"/>
                    <a:pt x="747" y="1624"/>
                    <a:pt x="747" y="1624"/>
                  </a:cubicBezTo>
                  <a:cubicBezTo>
                    <a:pt x="740" y="1663"/>
                    <a:pt x="740" y="1663"/>
                    <a:pt x="740" y="1663"/>
                  </a:cubicBezTo>
                  <a:cubicBezTo>
                    <a:pt x="742" y="1714"/>
                    <a:pt x="742" y="1714"/>
                    <a:pt x="742" y="1714"/>
                  </a:cubicBezTo>
                  <a:cubicBezTo>
                    <a:pt x="742" y="1735"/>
                    <a:pt x="742" y="1735"/>
                    <a:pt x="742" y="1735"/>
                  </a:cubicBezTo>
                  <a:cubicBezTo>
                    <a:pt x="754" y="1781"/>
                    <a:pt x="754" y="1781"/>
                    <a:pt x="754" y="1781"/>
                  </a:cubicBezTo>
                  <a:cubicBezTo>
                    <a:pt x="757" y="1798"/>
                    <a:pt x="757" y="1798"/>
                    <a:pt x="757" y="1798"/>
                  </a:cubicBezTo>
                  <a:cubicBezTo>
                    <a:pt x="754" y="1825"/>
                    <a:pt x="754" y="1825"/>
                    <a:pt x="754" y="1825"/>
                  </a:cubicBezTo>
                  <a:cubicBezTo>
                    <a:pt x="757" y="1854"/>
                    <a:pt x="757" y="1854"/>
                    <a:pt x="757" y="1854"/>
                  </a:cubicBezTo>
                  <a:cubicBezTo>
                    <a:pt x="752" y="1876"/>
                    <a:pt x="752" y="1876"/>
                    <a:pt x="752" y="1876"/>
                  </a:cubicBezTo>
                  <a:cubicBezTo>
                    <a:pt x="745" y="1900"/>
                    <a:pt x="745" y="1900"/>
                    <a:pt x="745" y="1900"/>
                  </a:cubicBezTo>
                  <a:cubicBezTo>
                    <a:pt x="747" y="1919"/>
                    <a:pt x="747" y="1919"/>
                    <a:pt x="747" y="1919"/>
                  </a:cubicBezTo>
                  <a:cubicBezTo>
                    <a:pt x="754" y="1926"/>
                    <a:pt x="754" y="1926"/>
                    <a:pt x="754" y="1926"/>
                  </a:cubicBezTo>
                  <a:cubicBezTo>
                    <a:pt x="754" y="1939"/>
                    <a:pt x="754" y="1939"/>
                    <a:pt x="754" y="1939"/>
                  </a:cubicBezTo>
                  <a:cubicBezTo>
                    <a:pt x="738" y="1951"/>
                    <a:pt x="738" y="1951"/>
                    <a:pt x="738" y="1951"/>
                  </a:cubicBezTo>
                  <a:cubicBezTo>
                    <a:pt x="728" y="1963"/>
                    <a:pt x="728" y="1963"/>
                    <a:pt x="728" y="1963"/>
                  </a:cubicBezTo>
                  <a:cubicBezTo>
                    <a:pt x="713" y="1999"/>
                    <a:pt x="713" y="1999"/>
                    <a:pt x="713" y="1999"/>
                  </a:cubicBezTo>
                  <a:cubicBezTo>
                    <a:pt x="709" y="2018"/>
                    <a:pt x="709" y="2018"/>
                    <a:pt x="709" y="2018"/>
                  </a:cubicBezTo>
                  <a:cubicBezTo>
                    <a:pt x="701" y="2045"/>
                    <a:pt x="701" y="2045"/>
                    <a:pt x="701" y="2045"/>
                  </a:cubicBezTo>
                  <a:cubicBezTo>
                    <a:pt x="684" y="2074"/>
                    <a:pt x="684" y="2074"/>
                    <a:pt x="684" y="2074"/>
                  </a:cubicBezTo>
                  <a:cubicBezTo>
                    <a:pt x="677" y="2120"/>
                    <a:pt x="677" y="2120"/>
                    <a:pt x="677" y="2120"/>
                  </a:cubicBezTo>
                  <a:cubicBezTo>
                    <a:pt x="667" y="2156"/>
                    <a:pt x="667" y="2156"/>
                    <a:pt x="667" y="2156"/>
                  </a:cubicBezTo>
                  <a:cubicBezTo>
                    <a:pt x="662" y="2183"/>
                    <a:pt x="662" y="2183"/>
                    <a:pt x="662" y="2183"/>
                  </a:cubicBezTo>
                  <a:cubicBezTo>
                    <a:pt x="662" y="2214"/>
                    <a:pt x="662" y="2214"/>
                    <a:pt x="662" y="2214"/>
                  </a:cubicBezTo>
                  <a:cubicBezTo>
                    <a:pt x="672" y="2234"/>
                    <a:pt x="672" y="2234"/>
                    <a:pt x="672" y="2234"/>
                  </a:cubicBezTo>
                  <a:cubicBezTo>
                    <a:pt x="679" y="2260"/>
                    <a:pt x="679" y="2260"/>
                    <a:pt x="679" y="2260"/>
                  </a:cubicBezTo>
                  <a:cubicBezTo>
                    <a:pt x="687" y="2294"/>
                    <a:pt x="687" y="2294"/>
                    <a:pt x="687" y="2294"/>
                  </a:cubicBezTo>
                  <a:cubicBezTo>
                    <a:pt x="689" y="2309"/>
                    <a:pt x="689" y="2309"/>
                    <a:pt x="689" y="2309"/>
                  </a:cubicBezTo>
                  <a:cubicBezTo>
                    <a:pt x="689" y="2333"/>
                    <a:pt x="689" y="2333"/>
                    <a:pt x="689" y="2333"/>
                  </a:cubicBezTo>
                  <a:cubicBezTo>
                    <a:pt x="684" y="2345"/>
                    <a:pt x="684" y="2345"/>
                    <a:pt x="684" y="2345"/>
                  </a:cubicBezTo>
                  <a:cubicBezTo>
                    <a:pt x="672" y="2379"/>
                    <a:pt x="672" y="2379"/>
                    <a:pt x="672" y="2379"/>
                  </a:cubicBezTo>
                  <a:cubicBezTo>
                    <a:pt x="672" y="2396"/>
                    <a:pt x="672" y="2396"/>
                    <a:pt x="672" y="2396"/>
                  </a:cubicBezTo>
                  <a:cubicBezTo>
                    <a:pt x="658" y="2422"/>
                    <a:pt x="658" y="2422"/>
                    <a:pt x="658" y="2422"/>
                  </a:cubicBezTo>
                  <a:cubicBezTo>
                    <a:pt x="650" y="2442"/>
                    <a:pt x="650" y="2442"/>
                    <a:pt x="650" y="2442"/>
                  </a:cubicBezTo>
                  <a:cubicBezTo>
                    <a:pt x="638" y="2459"/>
                    <a:pt x="638" y="2459"/>
                    <a:pt x="638" y="2459"/>
                  </a:cubicBezTo>
                  <a:cubicBezTo>
                    <a:pt x="626" y="2483"/>
                    <a:pt x="626" y="2483"/>
                    <a:pt x="626" y="2483"/>
                  </a:cubicBezTo>
                  <a:cubicBezTo>
                    <a:pt x="638" y="2483"/>
                    <a:pt x="638" y="2483"/>
                    <a:pt x="638" y="2483"/>
                  </a:cubicBezTo>
                  <a:cubicBezTo>
                    <a:pt x="660" y="2483"/>
                    <a:pt x="660" y="2483"/>
                    <a:pt x="660" y="2483"/>
                  </a:cubicBezTo>
                  <a:cubicBezTo>
                    <a:pt x="692" y="2497"/>
                    <a:pt x="692" y="2497"/>
                    <a:pt x="692" y="2497"/>
                  </a:cubicBezTo>
                  <a:cubicBezTo>
                    <a:pt x="704" y="2502"/>
                    <a:pt x="704" y="2502"/>
                    <a:pt x="704" y="2502"/>
                  </a:cubicBezTo>
                  <a:cubicBezTo>
                    <a:pt x="735" y="2517"/>
                    <a:pt x="735" y="2517"/>
                    <a:pt x="735" y="2517"/>
                  </a:cubicBezTo>
                  <a:cubicBezTo>
                    <a:pt x="754" y="2531"/>
                    <a:pt x="754" y="2531"/>
                    <a:pt x="754" y="2531"/>
                  </a:cubicBezTo>
                  <a:cubicBezTo>
                    <a:pt x="793" y="2546"/>
                    <a:pt x="793" y="2546"/>
                    <a:pt x="793" y="2546"/>
                  </a:cubicBezTo>
                  <a:cubicBezTo>
                    <a:pt x="825" y="2541"/>
                    <a:pt x="825" y="2541"/>
                    <a:pt x="825" y="2541"/>
                  </a:cubicBezTo>
                  <a:cubicBezTo>
                    <a:pt x="851" y="2529"/>
                    <a:pt x="851" y="2529"/>
                    <a:pt x="851" y="2529"/>
                  </a:cubicBezTo>
                  <a:cubicBezTo>
                    <a:pt x="856" y="2519"/>
                    <a:pt x="856" y="2519"/>
                    <a:pt x="856" y="2519"/>
                  </a:cubicBezTo>
                  <a:cubicBezTo>
                    <a:pt x="873" y="2512"/>
                    <a:pt x="873" y="2512"/>
                    <a:pt x="873" y="2512"/>
                  </a:cubicBezTo>
                  <a:cubicBezTo>
                    <a:pt x="897" y="2521"/>
                    <a:pt x="897" y="2521"/>
                    <a:pt x="897" y="2521"/>
                  </a:cubicBezTo>
                  <a:cubicBezTo>
                    <a:pt x="914" y="2536"/>
                    <a:pt x="914" y="2536"/>
                    <a:pt x="914" y="2536"/>
                  </a:cubicBezTo>
                  <a:cubicBezTo>
                    <a:pt x="924" y="2543"/>
                    <a:pt x="924" y="2543"/>
                    <a:pt x="924" y="2543"/>
                  </a:cubicBezTo>
                  <a:cubicBezTo>
                    <a:pt x="938" y="2546"/>
                    <a:pt x="938" y="2546"/>
                    <a:pt x="938" y="2546"/>
                  </a:cubicBezTo>
                  <a:cubicBezTo>
                    <a:pt x="962" y="2548"/>
                    <a:pt x="962" y="2548"/>
                    <a:pt x="962" y="2548"/>
                  </a:cubicBezTo>
                  <a:cubicBezTo>
                    <a:pt x="972" y="2553"/>
                    <a:pt x="972" y="2553"/>
                    <a:pt x="972" y="2553"/>
                  </a:cubicBezTo>
                  <a:cubicBezTo>
                    <a:pt x="989" y="2541"/>
                    <a:pt x="989" y="2541"/>
                    <a:pt x="989" y="2541"/>
                  </a:cubicBezTo>
                  <a:cubicBezTo>
                    <a:pt x="1003" y="2536"/>
                    <a:pt x="1003" y="2536"/>
                    <a:pt x="1003" y="2536"/>
                  </a:cubicBezTo>
                  <a:cubicBezTo>
                    <a:pt x="1037" y="2541"/>
                    <a:pt x="1037" y="2541"/>
                    <a:pt x="1037" y="2541"/>
                  </a:cubicBezTo>
                  <a:cubicBezTo>
                    <a:pt x="1076" y="2550"/>
                    <a:pt x="1076" y="2550"/>
                    <a:pt x="1076" y="2550"/>
                  </a:cubicBezTo>
                  <a:cubicBezTo>
                    <a:pt x="1098" y="2560"/>
                    <a:pt x="1098" y="2560"/>
                    <a:pt x="1098" y="2560"/>
                  </a:cubicBezTo>
                  <a:cubicBezTo>
                    <a:pt x="1115" y="2565"/>
                    <a:pt x="1115" y="2565"/>
                    <a:pt x="1115" y="2565"/>
                  </a:cubicBezTo>
                  <a:cubicBezTo>
                    <a:pt x="1158" y="2592"/>
                    <a:pt x="1158" y="2592"/>
                    <a:pt x="1158" y="2592"/>
                  </a:cubicBezTo>
                  <a:cubicBezTo>
                    <a:pt x="1190" y="2621"/>
                    <a:pt x="1190" y="2621"/>
                    <a:pt x="1190" y="2621"/>
                  </a:cubicBezTo>
                  <a:cubicBezTo>
                    <a:pt x="1202" y="2633"/>
                    <a:pt x="1202" y="2633"/>
                    <a:pt x="1202" y="2633"/>
                  </a:cubicBezTo>
                  <a:cubicBezTo>
                    <a:pt x="1231" y="2637"/>
                    <a:pt x="1231" y="2637"/>
                    <a:pt x="1231" y="2637"/>
                  </a:cubicBezTo>
                  <a:cubicBezTo>
                    <a:pt x="1250" y="2640"/>
                    <a:pt x="1250" y="2640"/>
                    <a:pt x="1250" y="2640"/>
                  </a:cubicBezTo>
                  <a:cubicBezTo>
                    <a:pt x="1296" y="2633"/>
                    <a:pt x="1296" y="2633"/>
                    <a:pt x="1296" y="2633"/>
                  </a:cubicBezTo>
                  <a:cubicBezTo>
                    <a:pt x="1311" y="2637"/>
                    <a:pt x="1311" y="2637"/>
                    <a:pt x="1311" y="2637"/>
                  </a:cubicBezTo>
                  <a:cubicBezTo>
                    <a:pt x="1340" y="2645"/>
                    <a:pt x="1340" y="2645"/>
                    <a:pt x="1340" y="2645"/>
                  </a:cubicBezTo>
                  <a:cubicBezTo>
                    <a:pt x="1364" y="2652"/>
                    <a:pt x="1364" y="2652"/>
                    <a:pt x="1364" y="2652"/>
                  </a:cubicBezTo>
                  <a:cubicBezTo>
                    <a:pt x="1395" y="2669"/>
                    <a:pt x="1395" y="2669"/>
                    <a:pt x="1395" y="2669"/>
                  </a:cubicBezTo>
                  <a:cubicBezTo>
                    <a:pt x="1432" y="2693"/>
                    <a:pt x="1432" y="2693"/>
                    <a:pt x="1432" y="2693"/>
                  </a:cubicBezTo>
                  <a:cubicBezTo>
                    <a:pt x="1470" y="2708"/>
                    <a:pt x="1470" y="2708"/>
                    <a:pt x="1470" y="2708"/>
                  </a:cubicBezTo>
                  <a:cubicBezTo>
                    <a:pt x="1480" y="2715"/>
                    <a:pt x="1480" y="2715"/>
                    <a:pt x="1480" y="2715"/>
                  </a:cubicBezTo>
                  <a:cubicBezTo>
                    <a:pt x="1482" y="2727"/>
                    <a:pt x="1482" y="2727"/>
                    <a:pt x="1482" y="2727"/>
                  </a:cubicBezTo>
                  <a:cubicBezTo>
                    <a:pt x="1473" y="2732"/>
                    <a:pt x="1473" y="2732"/>
                    <a:pt x="1473" y="2732"/>
                  </a:cubicBezTo>
                  <a:cubicBezTo>
                    <a:pt x="1468" y="2739"/>
                    <a:pt x="1468" y="2739"/>
                    <a:pt x="1468" y="2739"/>
                  </a:cubicBezTo>
                  <a:cubicBezTo>
                    <a:pt x="1473" y="2766"/>
                    <a:pt x="1473" y="2766"/>
                    <a:pt x="1473" y="2766"/>
                  </a:cubicBezTo>
                  <a:cubicBezTo>
                    <a:pt x="1477" y="2783"/>
                    <a:pt x="1477" y="2783"/>
                    <a:pt x="1477" y="2783"/>
                  </a:cubicBezTo>
                  <a:cubicBezTo>
                    <a:pt x="1487" y="2804"/>
                    <a:pt x="1487" y="2804"/>
                    <a:pt x="1487" y="2804"/>
                  </a:cubicBezTo>
                  <a:cubicBezTo>
                    <a:pt x="1521" y="2826"/>
                    <a:pt x="1521" y="2826"/>
                    <a:pt x="1521" y="2826"/>
                  </a:cubicBezTo>
                  <a:cubicBezTo>
                    <a:pt x="1538" y="2831"/>
                    <a:pt x="1538" y="2831"/>
                    <a:pt x="1538" y="2831"/>
                  </a:cubicBezTo>
                  <a:cubicBezTo>
                    <a:pt x="1548" y="2821"/>
                    <a:pt x="1548" y="2821"/>
                    <a:pt x="1548" y="2821"/>
                  </a:cubicBezTo>
                  <a:cubicBezTo>
                    <a:pt x="1545" y="2814"/>
                    <a:pt x="1545" y="2814"/>
                    <a:pt x="1545" y="2814"/>
                  </a:cubicBezTo>
                  <a:cubicBezTo>
                    <a:pt x="1560" y="2821"/>
                    <a:pt x="1560" y="2821"/>
                    <a:pt x="1560" y="2821"/>
                  </a:cubicBezTo>
                  <a:cubicBezTo>
                    <a:pt x="1569" y="2829"/>
                    <a:pt x="1569" y="2829"/>
                    <a:pt x="1569" y="2829"/>
                  </a:cubicBezTo>
                  <a:cubicBezTo>
                    <a:pt x="1589" y="2833"/>
                    <a:pt x="1589" y="2833"/>
                    <a:pt x="1589" y="2833"/>
                  </a:cubicBezTo>
                  <a:cubicBezTo>
                    <a:pt x="1594" y="2841"/>
                    <a:pt x="1594" y="2841"/>
                    <a:pt x="1594" y="2841"/>
                  </a:cubicBezTo>
                  <a:cubicBezTo>
                    <a:pt x="1610" y="2848"/>
                    <a:pt x="1610" y="2848"/>
                    <a:pt x="1610" y="2848"/>
                  </a:cubicBezTo>
                  <a:cubicBezTo>
                    <a:pt x="1635" y="2833"/>
                    <a:pt x="1635" y="2833"/>
                    <a:pt x="1635" y="2833"/>
                  </a:cubicBezTo>
                  <a:cubicBezTo>
                    <a:pt x="1647" y="2816"/>
                    <a:pt x="1647" y="2816"/>
                    <a:pt x="1647" y="2816"/>
                  </a:cubicBezTo>
                  <a:cubicBezTo>
                    <a:pt x="1664" y="2797"/>
                    <a:pt x="1664" y="2797"/>
                    <a:pt x="1664" y="2797"/>
                  </a:cubicBezTo>
                  <a:cubicBezTo>
                    <a:pt x="1664" y="2787"/>
                    <a:pt x="1664" y="2787"/>
                    <a:pt x="1664" y="2787"/>
                  </a:cubicBezTo>
                  <a:cubicBezTo>
                    <a:pt x="1671" y="2766"/>
                    <a:pt x="1671" y="2766"/>
                    <a:pt x="1671" y="2766"/>
                  </a:cubicBezTo>
                  <a:cubicBezTo>
                    <a:pt x="1683" y="2756"/>
                    <a:pt x="1683" y="2756"/>
                    <a:pt x="1683" y="2756"/>
                  </a:cubicBezTo>
                  <a:cubicBezTo>
                    <a:pt x="1690" y="2751"/>
                    <a:pt x="1690" y="2751"/>
                    <a:pt x="1690" y="2751"/>
                  </a:cubicBezTo>
                  <a:cubicBezTo>
                    <a:pt x="1702" y="2753"/>
                    <a:pt x="1702" y="2753"/>
                    <a:pt x="1702" y="2753"/>
                  </a:cubicBezTo>
                  <a:cubicBezTo>
                    <a:pt x="1712" y="2756"/>
                    <a:pt x="1712" y="2756"/>
                    <a:pt x="1712" y="2756"/>
                  </a:cubicBezTo>
                  <a:cubicBezTo>
                    <a:pt x="1722" y="2758"/>
                    <a:pt x="1722" y="2758"/>
                    <a:pt x="1722" y="2758"/>
                  </a:cubicBezTo>
                  <a:cubicBezTo>
                    <a:pt x="1731" y="2773"/>
                    <a:pt x="1731" y="2773"/>
                    <a:pt x="1731" y="2773"/>
                  </a:cubicBezTo>
                  <a:cubicBezTo>
                    <a:pt x="1739" y="2773"/>
                    <a:pt x="1739" y="2773"/>
                    <a:pt x="1739" y="2773"/>
                  </a:cubicBezTo>
                  <a:cubicBezTo>
                    <a:pt x="1775" y="2775"/>
                    <a:pt x="1775" y="2775"/>
                    <a:pt x="1775" y="2775"/>
                  </a:cubicBezTo>
                  <a:cubicBezTo>
                    <a:pt x="1789" y="2766"/>
                    <a:pt x="1789" y="2766"/>
                    <a:pt x="1789" y="2766"/>
                  </a:cubicBezTo>
                  <a:cubicBezTo>
                    <a:pt x="1821" y="2756"/>
                    <a:pt x="1821" y="2756"/>
                    <a:pt x="1821" y="2756"/>
                  </a:cubicBezTo>
                  <a:cubicBezTo>
                    <a:pt x="1833" y="2737"/>
                    <a:pt x="1833" y="2737"/>
                    <a:pt x="1833" y="2737"/>
                  </a:cubicBezTo>
                  <a:cubicBezTo>
                    <a:pt x="1857" y="2705"/>
                    <a:pt x="1857" y="2705"/>
                    <a:pt x="1857" y="2705"/>
                  </a:cubicBezTo>
                  <a:cubicBezTo>
                    <a:pt x="1877" y="2683"/>
                    <a:pt x="1877" y="2683"/>
                    <a:pt x="1877" y="2683"/>
                  </a:cubicBezTo>
                  <a:cubicBezTo>
                    <a:pt x="1877" y="2688"/>
                    <a:pt x="1877" y="2688"/>
                    <a:pt x="1877" y="2688"/>
                  </a:cubicBezTo>
                  <a:cubicBezTo>
                    <a:pt x="1910" y="2683"/>
                    <a:pt x="1910" y="2683"/>
                    <a:pt x="1910" y="2683"/>
                  </a:cubicBezTo>
                  <a:cubicBezTo>
                    <a:pt x="1932" y="2686"/>
                    <a:pt x="1932" y="2686"/>
                    <a:pt x="1932" y="2686"/>
                  </a:cubicBezTo>
                  <a:cubicBezTo>
                    <a:pt x="1951" y="2676"/>
                    <a:pt x="1951" y="2676"/>
                    <a:pt x="1951" y="2676"/>
                  </a:cubicBezTo>
                  <a:cubicBezTo>
                    <a:pt x="1959" y="2654"/>
                    <a:pt x="1959" y="2654"/>
                    <a:pt x="1959" y="2654"/>
                  </a:cubicBezTo>
                  <a:cubicBezTo>
                    <a:pt x="1961" y="2637"/>
                    <a:pt x="1961" y="2637"/>
                    <a:pt x="1961" y="2637"/>
                  </a:cubicBezTo>
                  <a:cubicBezTo>
                    <a:pt x="1959" y="2616"/>
                    <a:pt x="1959" y="2616"/>
                    <a:pt x="1959" y="2616"/>
                  </a:cubicBezTo>
                  <a:cubicBezTo>
                    <a:pt x="1980" y="2604"/>
                    <a:pt x="1980" y="2604"/>
                    <a:pt x="1980" y="2604"/>
                  </a:cubicBezTo>
                  <a:cubicBezTo>
                    <a:pt x="1988" y="2592"/>
                    <a:pt x="1988" y="2592"/>
                    <a:pt x="1988" y="2592"/>
                  </a:cubicBezTo>
                  <a:cubicBezTo>
                    <a:pt x="1997" y="2575"/>
                    <a:pt x="1997" y="2575"/>
                    <a:pt x="1997" y="2575"/>
                  </a:cubicBezTo>
                  <a:cubicBezTo>
                    <a:pt x="2022" y="2555"/>
                    <a:pt x="2022" y="2555"/>
                    <a:pt x="2022" y="2555"/>
                  </a:cubicBezTo>
                  <a:cubicBezTo>
                    <a:pt x="2034" y="2550"/>
                    <a:pt x="2034" y="2550"/>
                    <a:pt x="2034" y="2550"/>
                  </a:cubicBezTo>
                  <a:cubicBezTo>
                    <a:pt x="2043" y="2548"/>
                    <a:pt x="2043" y="2548"/>
                    <a:pt x="2043" y="2548"/>
                  </a:cubicBezTo>
                  <a:cubicBezTo>
                    <a:pt x="2051" y="2555"/>
                    <a:pt x="2051" y="2555"/>
                    <a:pt x="2051" y="2555"/>
                  </a:cubicBezTo>
                  <a:cubicBezTo>
                    <a:pt x="2072" y="2572"/>
                    <a:pt x="2072" y="2572"/>
                    <a:pt x="2072" y="2572"/>
                  </a:cubicBezTo>
                  <a:cubicBezTo>
                    <a:pt x="2084" y="2577"/>
                    <a:pt x="2084" y="2577"/>
                    <a:pt x="2084" y="2577"/>
                  </a:cubicBezTo>
                  <a:cubicBezTo>
                    <a:pt x="2101" y="2584"/>
                    <a:pt x="2101" y="2584"/>
                    <a:pt x="2101" y="2584"/>
                  </a:cubicBezTo>
                  <a:cubicBezTo>
                    <a:pt x="2101" y="2601"/>
                    <a:pt x="2101" y="2601"/>
                    <a:pt x="2101" y="2601"/>
                  </a:cubicBezTo>
                  <a:cubicBezTo>
                    <a:pt x="2092" y="2613"/>
                    <a:pt x="2092" y="2613"/>
                    <a:pt x="2092" y="2613"/>
                  </a:cubicBezTo>
                  <a:cubicBezTo>
                    <a:pt x="2075" y="2613"/>
                    <a:pt x="2075" y="2613"/>
                    <a:pt x="2075" y="2613"/>
                  </a:cubicBezTo>
                  <a:cubicBezTo>
                    <a:pt x="2065" y="2604"/>
                    <a:pt x="2065" y="2604"/>
                    <a:pt x="2065" y="2604"/>
                  </a:cubicBezTo>
                  <a:cubicBezTo>
                    <a:pt x="2046" y="2596"/>
                    <a:pt x="2046" y="2596"/>
                    <a:pt x="2046" y="2596"/>
                  </a:cubicBezTo>
                  <a:cubicBezTo>
                    <a:pt x="2029" y="2594"/>
                    <a:pt x="2029" y="2594"/>
                    <a:pt x="2029" y="2594"/>
                  </a:cubicBezTo>
                  <a:cubicBezTo>
                    <a:pt x="2017" y="2594"/>
                    <a:pt x="2017" y="2594"/>
                    <a:pt x="2017" y="2594"/>
                  </a:cubicBezTo>
                  <a:cubicBezTo>
                    <a:pt x="2002" y="2606"/>
                    <a:pt x="2002" y="2606"/>
                    <a:pt x="2002" y="2606"/>
                  </a:cubicBezTo>
                  <a:cubicBezTo>
                    <a:pt x="1993" y="2621"/>
                    <a:pt x="1993" y="2621"/>
                    <a:pt x="1993" y="2621"/>
                  </a:cubicBezTo>
                  <a:cubicBezTo>
                    <a:pt x="1997" y="2630"/>
                    <a:pt x="1997" y="2630"/>
                    <a:pt x="1997" y="2630"/>
                  </a:cubicBezTo>
                  <a:cubicBezTo>
                    <a:pt x="2019" y="2640"/>
                    <a:pt x="2019" y="2640"/>
                    <a:pt x="2019" y="2640"/>
                  </a:cubicBezTo>
                  <a:cubicBezTo>
                    <a:pt x="2029" y="2645"/>
                    <a:pt x="2029" y="2645"/>
                    <a:pt x="2029" y="2645"/>
                  </a:cubicBezTo>
                  <a:cubicBezTo>
                    <a:pt x="2051" y="2657"/>
                    <a:pt x="2051" y="2657"/>
                    <a:pt x="2051" y="2657"/>
                  </a:cubicBezTo>
                  <a:cubicBezTo>
                    <a:pt x="2060" y="2676"/>
                    <a:pt x="2060" y="2676"/>
                    <a:pt x="2060" y="2676"/>
                  </a:cubicBezTo>
                  <a:cubicBezTo>
                    <a:pt x="2070" y="2688"/>
                    <a:pt x="2070" y="2688"/>
                    <a:pt x="2070" y="2688"/>
                  </a:cubicBezTo>
                  <a:cubicBezTo>
                    <a:pt x="2063" y="2696"/>
                    <a:pt x="2063" y="2696"/>
                    <a:pt x="2063" y="2696"/>
                  </a:cubicBezTo>
                  <a:cubicBezTo>
                    <a:pt x="2041" y="2703"/>
                    <a:pt x="2041" y="2703"/>
                    <a:pt x="2041" y="2703"/>
                  </a:cubicBezTo>
                  <a:cubicBezTo>
                    <a:pt x="2036" y="2710"/>
                    <a:pt x="2036" y="2710"/>
                    <a:pt x="2036" y="2710"/>
                  </a:cubicBezTo>
                  <a:cubicBezTo>
                    <a:pt x="2041" y="2720"/>
                    <a:pt x="2041" y="2720"/>
                    <a:pt x="2041" y="2720"/>
                  </a:cubicBezTo>
                  <a:cubicBezTo>
                    <a:pt x="2048" y="2737"/>
                    <a:pt x="2048" y="2737"/>
                    <a:pt x="2048" y="2737"/>
                  </a:cubicBezTo>
                  <a:cubicBezTo>
                    <a:pt x="2063" y="2744"/>
                    <a:pt x="2063" y="2744"/>
                    <a:pt x="2063" y="2744"/>
                  </a:cubicBezTo>
                  <a:cubicBezTo>
                    <a:pt x="2075" y="2739"/>
                    <a:pt x="2075" y="2739"/>
                    <a:pt x="2075" y="2739"/>
                  </a:cubicBezTo>
                  <a:cubicBezTo>
                    <a:pt x="2101" y="2739"/>
                    <a:pt x="2101" y="2739"/>
                    <a:pt x="2101" y="2739"/>
                  </a:cubicBezTo>
                  <a:cubicBezTo>
                    <a:pt x="2111" y="2741"/>
                    <a:pt x="2111" y="2741"/>
                    <a:pt x="2111" y="2741"/>
                  </a:cubicBezTo>
                  <a:cubicBezTo>
                    <a:pt x="2126" y="2756"/>
                    <a:pt x="2126" y="2756"/>
                    <a:pt x="2126" y="2756"/>
                  </a:cubicBezTo>
                  <a:cubicBezTo>
                    <a:pt x="2128" y="2770"/>
                    <a:pt x="2128" y="2770"/>
                    <a:pt x="2128" y="2770"/>
                  </a:cubicBezTo>
                  <a:cubicBezTo>
                    <a:pt x="2150" y="2792"/>
                    <a:pt x="2150" y="2792"/>
                    <a:pt x="2150" y="2792"/>
                  </a:cubicBezTo>
                  <a:cubicBezTo>
                    <a:pt x="2150" y="2792"/>
                    <a:pt x="2169" y="2812"/>
                    <a:pt x="2186" y="2800"/>
                  </a:cubicBezTo>
                  <a:cubicBezTo>
                    <a:pt x="2203" y="2787"/>
                    <a:pt x="2205" y="2790"/>
                    <a:pt x="2205" y="2790"/>
                  </a:cubicBezTo>
                  <a:cubicBezTo>
                    <a:pt x="2215" y="2766"/>
                    <a:pt x="2215" y="2766"/>
                    <a:pt x="2215" y="2766"/>
                  </a:cubicBezTo>
                  <a:cubicBezTo>
                    <a:pt x="2215" y="2751"/>
                    <a:pt x="2215" y="2751"/>
                    <a:pt x="2215" y="2751"/>
                  </a:cubicBezTo>
                  <a:cubicBezTo>
                    <a:pt x="2205" y="2725"/>
                    <a:pt x="2205" y="2725"/>
                    <a:pt x="2205" y="2725"/>
                  </a:cubicBezTo>
                  <a:cubicBezTo>
                    <a:pt x="2191" y="2715"/>
                    <a:pt x="2191" y="2715"/>
                    <a:pt x="2191" y="2715"/>
                  </a:cubicBezTo>
                  <a:cubicBezTo>
                    <a:pt x="2188" y="2698"/>
                    <a:pt x="2188" y="2698"/>
                    <a:pt x="2188" y="2698"/>
                  </a:cubicBezTo>
                  <a:cubicBezTo>
                    <a:pt x="2186" y="2681"/>
                    <a:pt x="2186" y="2681"/>
                    <a:pt x="2186" y="2681"/>
                  </a:cubicBezTo>
                  <a:cubicBezTo>
                    <a:pt x="2159" y="2681"/>
                    <a:pt x="2159" y="2681"/>
                    <a:pt x="2159" y="2681"/>
                  </a:cubicBezTo>
                  <a:cubicBezTo>
                    <a:pt x="2143" y="2659"/>
                    <a:pt x="2143" y="2659"/>
                    <a:pt x="2143" y="2659"/>
                  </a:cubicBezTo>
                  <a:cubicBezTo>
                    <a:pt x="2145" y="2645"/>
                    <a:pt x="2145" y="2645"/>
                    <a:pt x="2145" y="2645"/>
                  </a:cubicBezTo>
                  <a:cubicBezTo>
                    <a:pt x="2155" y="2628"/>
                    <a:pt x="2155" y="2628"/>
                    <a:pt x="2155" y="2628"/>
                  </a:cubicBezTo>
                  <a:cubicBezTo>
                    <a:pt x="2167" y="2628"/>
                    <a:pt x="2167" y="2628"/>
                    <a:pt x="2167" y="2628"/>
                  </a:cubicBezTo>
                  <a:cubicBezTo>
                    <a:pt x="2176" y="2633"/>
                    <a:pt x="2176" y="2633"/>
                    <a:pt x="2176" y="2633"/>
                  </a:cubicBezTo>
                  <a:cubicBezTo>
                    <a:pt x="2186" y="2642"/>
                    <a:pt x="2186" y="2642"/>
                    <a:pt x="2186" y="2642"/>
                  </a:cubicBezTo>
                  <a:cubicBezTo>
                    <a:pt x="2213" y="2654"/>
                    <a:pt x="2213" y="2654"/>
                    <a:pt x="2213" y="2654"/>
                  </a:cubicBezTo>
                  <a:cubicBezTo>
                    <a:pt x="2232" y="2654"/>
                    <a:pt x="2232" y="2654"/>
                    <a:pt x="2232" y="2654"/>
                  </a:cubicBezTo>
                  <a:cubicBezTo>
                    <a:pt x="2239" y="2645"/>
                    <a:pt x="2239" y="2645"/>
                    <a:pt x="2239" y="2645"/>
                  </a:cubicBezTo>
                  <a:cubicBezTo>
                    <a:pt x="2234" y="2621"/>
                    <a:pt x="2234" y="2621"/>
                    <a:pt x="2234" y="2621"/>
                  </a:cubicBezTo>
                  <a:cubicBezTo>
                    <a:pt x="2205" y="2582"/>
                    <a:pt x="2205" y="2582"/>
                    <a:pt x="2205" y="2582"/>
                  </a:cubicBezTo>
                  <a:cubicBezTo>
                    <a:pt x="2205" y="2565"/>
                    <a:pt x="2205" y="2565"/>
                    <a:pt x="2205" y="2565"/>
                  </a:cubicBezTo>
                  <a:cubicBezTo>
                    <a:pt x="2210" y="2550"/>
                    <a:pt x="2210" y="2550"/>
                    <a:pt x="2210" y="2550"/>
                  </a:cubicBezTo>
                  <a:cubicBezTo>
                    <a:pt x="2203" y="2533"/>
                    <a:pt x="2203" y="2533"/>
                    <a:pt x="2203" y="2533"/>
                  </a:cubicBezTo>
                  <a:cubicBezTo>
                    <a:pt x="2198" y="2514"/>
                    <a:pt x="2198" y="2514"/>
                    <a:pt x="2198" y="2514"/>
                  </a:cubicBezTo>
                  <a:cubicBezTo>
                    <a:pt x="2203" y="2463"/>
                    <a:pt x="2203" y="2463"/>
                    <a:pt x="2203" y="2463"/>
                  </a:cubicBezTo>
                  <a:cubicBezTo>
                    <a:pt x="2203" y="2442"/>
                    <a:pt x="2203" y="2442"/>
                    <a:pt x="2203" y="2442"/>
                  </a:cubicBezTo>
                  <a:cubicBezTo>
                    <a:pt x="2198" y="2427"/>
                    <a:pt x="2198" y="2427"/>
                    <a:pt x="2198" y="2427"/>
                  </a:cubicBezTo>
                  <a:cubicBezTo>
                    <a:pt x="2164" y="2417"/>
                    <a:pt x="2164" y="2417"/>
                    <a:pt x="2164" y="2417"/>
                  </a:cubicBezTo>
                  <a:cubicBezTo>
                    <a:pt x="2143" y="2417"/>
                    <a:pt x="2143" y="2417"/>
                    <a:pt x="2143" y="2417"/>
                  </a:cubicBezTo>
                  <a:cubicBezTo>
                    <a:pt x="2126" y="2408"/>
                    <a:pt x="2126" y="2408"/>
                    <a:pt x="2126" y="2408"/>
                  </a:cubicBezTo>
                  <a:cubicBezTo>
                    <a:pt x="2099" y="2386"/>
                    <a:pt x="2099" y="2386"/>
                    <a:pt x="2099" y="2386"/>
                  </a:cubicBezTo>
                  <a:cubicBezTo>
                    <a:pt x="2075" y="2371"/>
                    <a:pt x="2075" y="2371"/>
                    <a:pt x="2075" y="2371"/>
                  </a:cubicBezTo>
                  <a:cubicBezTo>
                    <a:pt x="2067" y="2359"/>
                    <a:pt x="2067" y="2359"/>
                    <a:pt x="2067" y="2359"/>
                  </a:cubicBezTo>
                  <a:cubicBezTo>
                    <a:pt x="2051" y="2347"/>
                    <a:pt x="2051" y="2347"/>
                    <a:pt x="2051" y="2347"/>
                  </a:cubicBezTo>
                  <a:cubicBezTo>
                    <a:pt x="2046" y="2323"/>
                    <a:pt x="2046" y="2323"/>
                    <a:pt x="2046" y="2323"/>
                  </a:cubicBezTo>
                  <a:cubicBezTo>
                    <a:pt x="2036" y="2301"/>
                    <a:pt x="2036" y="2301"/>
                    <a:pt x="2036" y="2301"/>
                  </a:cubicBezTo>
                  <a:cubicBezTo>
                    <a:pt x="2024" y="2282"/>
                    <a:pt x="2024" y="2282"/>
                    <a:pt x="2024" y="2282"/>
                  </a:cubicBezTo>
                  <a:cubicBezTo>
                    <a:pt x="1997" y="2265"/>
                    <a:pt x="1997" y="2265"/>
                    <a:pt x="1997" y="2265"/>
                  </a:cubicBezTo>
                  <a:cubicBezTo>
                    <a:pt x="1988" y="2267"/>
                    <a:pt x="1988" y="2267"/>
                    <a:pt x="1988" y="2267"/>
                  </a:cubicBezTo>
                  <a:cubicBezTo>
                    <a:pt x="1978" y="2287"/>
                    <a:pt x="1978" y="2287"/>
                    <a:pt x="1978" y="2287"/>
                  </a:cubicBezTo>
                  <a:cubicBezTo>
                    <a:pt x="1968" y="2292"/>
                    <a:pt x="1968" y="2292"/>
                    <a:pt x="1968" y="2292"/>
                  </a:cubicBezTo>
                  <a:cubicBezTo>
                    <a:pt x="1947" y="2301"/>
                    <a:pt x="1947" y="2301"/>
                    <a:pt x="1947" y="2301"/>
                  </a:cubicBezTo>
                  <a:cubicBezTo>
                    <a:pt x="1925" y="2309"/>
                    <a:pt x="1925" y="2309"/>
                    <a:pt x="1925" y="2309"/>
                  </a:cubicBezTo>
                  <a:cubicBezTo>
                    <a:pt x="1893" y="2321"/>
                    <a:pt x="1893" y="2321"/>
                    <a:pt x="1893" y="2321"/>
                  </a:cubicBezTo>
                  <a:cubicBezTo>
                    <a:pt x="1884" y="2335"/>
                    <a:pt x="1884" y="2335"/>
                    <a:pt x="1884" y="2335"/>
                  </a:cubicBezTo>
                  <a:cubicBezTo>
                    <a:pt x="1855" y="2333"/>
                    <a:pt x="1855" y="2333"/>
                    <a:pt x="1855" y="2333"/>
                  </a:cubicBezTo>
                  <a:cubicBezTo>
                    <a:pt x="1833" y="2323"/>
                    <a:pt x="1833" y="2323"/>
                    <a:pt x="1833" y="2323"/>
                  </a:cubicBezTo>
                  <a:cubicBezTo>
                    <a:pt x="1797" y="2313"/>
                    <a:pt x="1797" y="2313"/>
                    <a:pt x="1797" y="2313"/>
                  </a:cubicBezTo>
                  <a:cubicBezTo>
                    <a:pt x="1770" y="2301"/>
                    <a:pt x="1770" y="2301"/>
                    <a:pt x="1770" y="2301"/>
                  </a:cubicBezTo>
                  <a:cubicBezTo>
                    <a:pt x="1775" y="2275"/>
                    <a:pt x="1775" y="2275"/>
                    <a:pt x="1775" y="2275"/>
                  </a:cubicBezTo>
                  <a:cubicBezTo>
                    <a:pt x="1787" y="2265"/>
                    <a:pt x="1787" y="2265"/>
                    <a:pt x="1787" y="2265"/>
                  </a:cubicBezTo>
                  <a:cubicBezTo>
                    <a:pt x="1814" y="2275"/>
                    <a:pt x="1814" y="2275"/>
                    <a:pt x="1814" y="2275"/>
                  </a:cubicBezTo>
                  <a:cubicBezTo>
                    <a:pt x="1823" y="2260"/>
                    <a:pt x="1823" y="2260"/>
                    <a:pt x="1823" y="2260"/>
                  </a:cubicBezTo>
                  <a:cubicBezTo>
                    <a:pt x="1843" y="2248"/>
                    <a:pt x="1843" y="2248"/>
                    <a:pt x="1843" y="2248"/>
                  </a:cubicBezTo>
                  <a:cubicBezTo>
                    <a:pt x="1864" y="2251"/>
                    <a:pt x="1864" y="2251"/>
                    <a:pt x="1864" y="2251"/>
                  </a:cubicBezTo>
                  <a:cubicBezTo>
                    <a:pt x="1889" y="2255"/>
                    <a:pt x="1889" y="2255"/>
                    <a:pt x="1889" y="2255"/>
                  </a:cubicBezTo>
                  <a:cubicBezTo>
                    <a:pt x="1913" y="2234"/>
                    <a:pt x="1913" y="2234"/>
                    <a:pt x="1913" y="2234"/>
                  </a:cubicBezTo>
                  <a:cubicBezTo>
                    <a:pt x="1937" y="2209"/>
                    <a:pt x="1937" y="2209"/>
                    <a:pt x="1937" y="2209"/>
                  </a:cubicBezTo>
                  <a:cubicBezTo>
                    <a:pt x="1961" y="2200"/>
                    <a:pt x="1961" y="2200"/>
                    <a:pt x="1961" y="2200"/>
                  </a:cubicBezTo>
                  <a:cubicBezTo>
                    <a:pt x="1968" y="2171"/>
                    <a:pt x="1968" y="2171"/>
                    <a:pt x="1968" y="2171"/>
                  </a:cubicBezTo>
                  <a:cubicBezTo>
                    <a:pt x="1966" y="2156"/>
                    <a:pt x="1966" y="2156"/>
                    <a:pt x="1966" y="2156"/>
                  </a:cubicBezTo>
                  <a:cubicBezTo>
                    <a:pt x="1954" y="2147"/>
                    <a:pt x="1954" y="2147"/>
                    <a:pt x="1954" y="2147"/>
                  </a:cubicBezTo>
                  <a:cubicBezTo>
                    <a:pt x="1944" y="2134"/>
                    <a:pt x="1944" y="2134"/>
                    <a:pt x="1944" y="2134"/>
                  </a:cubicBezTo>
                  <a:cubicBezTo>
                    <a:pt x="1930" y="2122"/>
                    <a:pt x="1930" y="2122"/>
                    <a:pt x="1930" y="2122"/>
                  </a:cubicBezTo>
                  <a:cubicBezTo>
                    <a:pt x="1918" y="2096"/>
                    <a:pt x="1918" y="2096"/>
                    <a:pt x="1918" y="2096"/>
                  </a:cubicBezTo>
                  <a:cubicBezTo>
                    <a:pt x="1896" y="2086"/>
                    <a:pt x="1896" y="2086"/>
                    <a:pt x="1896" y="2086"/>
                  </a:cubicBezTo>
                  <a:cubicBezTo>
                    <a:pt x="1872" y="2081"/>
                    <a:pt x="1872" y="2081"/>
                    <a:pt x="1872" y="2081"/>
                  </a:cubicBezTo>
                  <a:cubicBezTo>
                    <a:pt x="1855" y="2079"/>
                    <a:pt x="1855" y="2079"/>
                    <a:pt x="1855" y="2079"/>
                  </a:cubicBezTo>
                  <a:cubicBezTo>
                    <a:pt x="1860" y="2057"/>
                    <a:pt x="1860" y="2057"/>
                    <a:pt x="1860" y="2057"/>
                  </a:cubicBezTo>
                  <a:cubicBezTo>
                    <a:pt x="1869" y="2050"/>
                    <a:pt x="1869" y="2050"/>
                    <a:pt x="1869" y="2050"/>
                  </a:cubicBezTo>
                  <a:cubicBezTo>
                    <a:pt x="1884" y="2059"/>
                    <a:pt x="1884" y="2059"/>
                    <a:pt x="1884" y="2059"/>
                  </a:cubicBezTo>
                  <a:cubicBezTo>
                    <a:pt x="1903" y="2055"/>
                    <a:pt x="1903" y="2055"/>
                    <a:pt x="1903" y="2055"/>
                  </a:cubicBezTo>
                  <a:cubicBezTo>
                    <a:pt x="1915" y="2067"/>
                    <a:pt x="1915" y="2067"/>
                    <a:pt x="1915" y="2067"/>
                  </a:cubicBezTo>
                  <a:cubicBezTo>
                    <a:pt x="1925" y="2069"/>
                    <a:pt x="1925" y="2069"/>
                    <a:pt x="1925" y="2069"/>
                  </a:cubicBezTo>
                  <a:cubicBezTo>
                    <a:pt x="1927" y="2055"/>
                    <a:pt x="1927" y="2055"/>
                    <a:pt x="1927" y="2055"/>
                  </a:cubicBezTo>
                  <a:cubicBezTo>
                    <a:pt x="1918" y="2043"/>
                    <a:pt x="1918" y="2043"/>
                    <a:pt x="1918" y="2043"/>
                  </a:cubicBezTo>
                  <a:cubicBezTo>
                    <a:pt x="1920" y="2040"/>
                    <a:pt x="1920" y="2040"/>
                    <a:pt x="1920" y="2040"/>
                  </a:cubicBezTo>
                  <a:cubicBezTo>
                    <a:pt x="1898" y="2014"/>
                    <a:pt x="1898" y="2014"/>
                    <a:pt x="1898" y="2014"/>
                  </a:cubicBezTo>
                  <a:cubicBezTo>
                    <a:pt x="1901" y="1999"/>
                    <a:pt x="1901" y="1999"/>
                    <a:pt x="1901" y="1999"/>
                  </a:cubicBezTo>
                  <a:cubicBezTo>
                    <a:pt x="1903" y="1989"/>
                    <a:pt x="1903" y="1989"/>
                    <a:pt x="1903" y="1989"/>
                  </a:cubicBezTo>
                  <a:cubicBezTo>
                    <a:pt x="1910" y="1982"/>
                    <a:pt x="1910" y="1982"/>
                    <a:pt x="1910" y="1982"/>
                  </a:cubicBezTo>
                  <a:cubicBezTo>
                    <a:pt x="1930" y="1977"/>
                    <a:pt x="1930" y="1977"/>
                    <a:pt x="1930" y="1977"/>
                  </a:cubicBezTo>
                  <a:cubicBezTo>
                    <a:pt x="1949" y="1980"/>
                    <a:pt x="1949" y="1980"/>
                    <a:pt x="1949" y="1980"/>
                  </a:cubicBezTo>
                  <a:cubicBezTo>
                    <a:pt x="1954" y="1975"/>
                    <a:pt x="1954" y="1975"/>
                    <a:pt x="1954" y="1975"/>
                  </a:cubicBezTo>
                  <a:cubicBezTo>
                    <a:pt x="1954" y="1960"/>
                    <a:pt x="1954" y="1960"/>
                    <a:pt x="1954" y="1960"/>
                  </a:cubicBezTo>
                  <a:cubicBezTo>
                    <a:pt x="1980" y="1948"/>
                    <a:pt x="1980" y="1948"/>
                    <a:pt x="1980" y="1948"/>
                  </a:cubicBezTo>
                  <a:cubicBezTo>
                    <a:pt x="2014" y="1924"/>
                    <a:pt x="2014" y="1924"/>
                    <a:pt x="2014" y="1924"/>
                  </a:cubicBezTo>
                  <a:cubicBezTo>
                    <a:pt x="2026" y="1912"/>
                    <a:pt x="2026" y="1912"/>
                    <a:pt x="2026" y="1912"/>
                  </a:cubicBezTo>
                  <a:cubicBezTo>
                    <a:pt x="2058" y="1910"/>
                    <a:pt x="2058" y="1910"/>
                    <a:pt x="2058" y="1910"/>
                  </a:cubicBezTo>
                  <a:cubicBezTo>
                    <a:pt x="2075" y="1914"/>
                    <a:pt x="2075" y="1914"/>
                    <a:pt x="2075" y="1914"/>
                  </a:cubicBezTo>
                  <a:cubicBezTo>
                    <a:pt x="2075" y="1924"/>
                    <a:pt x="2075" y="1924"/>
                    <a:pt x="2075" y="1924"/>
                  </a:cubicBezTo>
                  <a:cubicBezTo>
                    <a:pt x="2070" y="1931"/>
                    <a:pt x="2070" y="1931"/>
                    <a:pt x="2070" y="1931"/>
                  </a:cubicBezTo>
                  <a:cubicBezTo>
                    <a:pt x="2065" y="1941"/>
                    <a:pt x="2065" y="1941"/>
                    <a:pt x="2065" y="1941"/>
                  </a:cubicBezTo>
                  <a:cubicBezTo>
                    <a:pt x="2072" y="1955"/>
                    <a:pt x="2072" y="1955"/>
                    <a:pt x="2072" y="1955"/>
                  </a:cubicBezTo>
                  <a:cubicBezTo>
                    <a:pt x="2082" y="1963"/>
                    <a:pt x="2082" y="1963"/>
                    <a:pt x="2082" y="1963"/>
                  </a:cubicBezTo>
                  <a:cubicBezTo>
                    <a:pt x="2109" y="1970"/>
                    <a:pt x="2109" y="1970"/>
                    <a:pt x="2109" y="1970"/>
                  </a:cubicBezTo>
                  <a:cubicBezTo>
                    <a:pt x="2123" y="1955"/>
                    <a:pt x="2123" y="1955"/>
                    <a:pt x="2123" y="1955"/>
                  </a:cubicBezTo>
                  <a:cubicBezTo>
                    <a:pt x="2150" y="1934"/>
                    <a:pt x="2150" y="1934"/>
                    <a:pt x="2150" y="1934"/>
                  </a:cubicBezTo>
                  <a:cubicBezTo>
                    <a:pt x="2174" y="1924"/>
                    <a:pt x="2174" y="1924"/>
                    <a:pt x="2174" y="1924"/>
                  </a:cubicBezTo>
                  <a:cubicBezTo>
                    <a:pt x="2186" y="1910"/>
                    <a:pt x="2186" y="1910"/>
                    <a:pt x="2186" y="1910"/>
                  </a:cubicBezTo>
                  <a:cubicBezTo>
                    <a:pt x="2191" y="1888"/>
                    <a:pt x="2191" y="1888"/>
                    <a:pt x="2191" y="1888"/>
                  </a:cubicBezTo>
                  <a:cubicBezTo>
                    <a:pt x="2191" y="1873"/>
                    <a:pt x="2191" y="1873"/>
                    <a:pt x="2191" y="1873"/>
                  </a:cubicBezTo>
                  <a:cubicBezTo>
                    <a:pt x="2171" y="1866"/>
                    <a:pt x="2171" y="1866"/>
                    <a:pt x="2171" y="1866"/>
                  </a:cubicBezTo>
                  <a:cubicBezTo>
                    <a:pt x="2147" y="1876"/>
                    <a:pt x="2147" y="1876"/>
                    <a:pt x="2147" y="1876"/>
                  </a:cubicBezTo>
                  <a:cubicBezTo>
                    <a:pt x="2133" y="1873"/>
                    <a:pt x="2133" y="1873"/>
                    <a:pt x="2133" y="1873"/>
                  </a:cubicBezTo>
                  <a:cubicBezTo>
                    <a:pt x="2128" y="1866"/>
                    <a:pt x="2128" y="1866"/>
                    <a:pt x="2128" y="1866"/>
                  </a:cubicBezTo>
                  <a:cubicBezTo>
                    <a:pt x="2138" y="1849"/>
                    <a:pt x="2138" y="1849"/>
                    <a:pt x="2138" y="1849"/>
                  </a:cubicBezTo>
                  <a:cubicBezTo>
                    <a:pt x="2152" y="1839"/>
                    <a:pt x="2152" y="1839"/>
                    <a:pt x="2152" y="1839"/>
                  </a:cubicBezTo>
                  <a:cubicBezTo>
                    <a:pt x="2188" y="1839"/>
                    <a:pt x="2188" y="1839"/>
                    <a:pt x="2188" y="1839"/>
                  </a:cubicBezTo>
                  <a:cubicBezTo>
                    <a:pt x="2196" y="1830"/>
                    <a:pt x="2196" y="1830"/>
                    <a:pt x="2196" y="1830"/>
                  </a:cubicBezTo>
                  <a:cubicBezTo>
                    <a:pt x="2222" y="1820"/>
                    <a:pt x="2222" y="1820"/>
                    <a:pt x="2222" y="1820"/>
                  </a:cubicBezTo>
                  <a:cubicBezTo>
                    <a:pt x="2232" y="1825"/>
                    <a:pt x="2232" y="1825"/>
                    <a:pt x="2232" y="1825"/>
                  </a:cubicBezTo>
                  <a:cubicBezTo>
                    <a:pt x="2251" y="1822"/>
                    <a:pt x="2251" y="1822"/>
                    <a:pt x="2251" y="1822"/>
                  </a:cubicBezTo>
                  <a:cubicBezTo>
                    <a:pt x="2273" y="1813"/>
                    <a:pt x="2273" y="1813"/>
                    <a:pt x="2273" y="1813"/>
                  </a:cubicBezTo>
                  <a:cubicBezTo>
                    <a:pt x="2290" y="1808"/>
                    <a:pt x="2290" y="1808"/>
                    <a:pt x="2290" y="1808"/>
                  </a:cubicBezTo>
                  <a:cubicBezTo>
                    <a:pt x="2314" y="1803"/>
                    <a:pt x="2314" y="1803"/>
                    <a:pt x="2314" y="1803"/>
                  </a:cubicBezTo>
                  <a:cubicBezTo>
                    <a:pt x="2338" y="1781"/>
                    <a:pt x="2338" y="1781"/>
                    <a:pt x="2338" y="1781"/>
                  </a:cubicBezTo>
                  <a:cubicBezTo>
                    <a:pt x="2348" y="1764"/>
                    <a:pt x="2348" y="1764"/>
                    <a:pt x="2348" y="1764"/>
                  </a:cubicBezTo>
                  <a:cubicBezTo>
                    <a:pt x="2360" y="1750"/>
                    <a:pt x="2360" y="1750"/>
                    <a:pt x="2360" y="1750"/>
                  </a:cubicBezTo>
                  <a:cubicBezTo>
                    <a:pt x="2360" y="1733"/>
                    <a:pt x="2360" y="1733"/>
                    <a:pt x="2360" y="1733"/>
                  </a:cubicBezTo>
                  <a:cubicBezTo>
                    <a:pt x="2346" y="1716"/>
                    <a:pt x="2346" y="1716"/>
                    <a:pt x="2346" y="1716"/>
                  </a:cubicBezTo>
                  <a:cubicBezTo>
                    <a:pt x="2326" y="1709"/>
                    <a:pt x="2326" y="1709"/>
                    <a:pt x="2326" y="1709"/>
                  </a:cubicBezTo>
                  <a:cubicBezTo>
                    <a:pt x="2312" y="1704"/>
                    <a:pt x="2312" y="1704"/>
                    <a:pt x="2312" y="1704"/>
                  </a:cubicBezTo>
                  <a:cubicBezTo>
                    <a:pt x="2256" y="1702"/>
                    <a:pt x="2256" y="1702"/>
                    <a:pt x="2256" y="1702"/>
                  </a:cubicBezTo>
                  <a:cubicBezTo>
                    <a:pt x="2220" y="1697"/>
                    <a:pt x="2220" y="1697"/>
                    <a:pt x="2220" y="1697"/>
                  </a:cubicBezTo>
                  <a:cubicBezTo>
                    <a:pt x="2181" y="1694"/>
                    <a:pt x="2181" y="1694"/>
                    <a:pt x="2181" y="1694"/>
                  </a:cubicBezTo>
                  <a:cubicBezTo>
                    <a:pt x="2155" y="1692"/>
                    <a:pt x="2155" y="1692"/>
                    <a:pt x="2155" y="1692"/>
                  </a:cubicBezTo>
                  <a:cubicBezTo>
                    <a:pt x="2135" y="1685"/>
                    <a:pt x="2135" y="1685"/>
                    <a:pt x="2135" y="1685"/>
                  </a:cubicBezTo>
                  <a:cubicBezTo>
                    <a:pt x="2130" y="1675"/>
                    <a:pt x="2130" y="1675"/>
                    <a:pt x="2130" y="1675"/>
                  </a:cubicBezTo>
                  <a:cubicBezTo>
                    <a:pt x="2123" y="1646"/>
                    <a:pt x="2123" y="1646"/>
                    <a:pt x="2123" y="1646"/>
                  </a:cubicBezTo>
                  <a:cubicBezTo>
                    <a:pt x="2130" y="1619"/>
                    <a:pt x="2130" y="1619"/>
                    <a:pt x="2130" y="1619"/>
                  </a:cubicBezTo>
                  <a:cubicBezTo>
                    <a:pt x="2147" y="1595"/>
                    <a:pt x="2147" y="1595"/>
                    <a:pt x="2147" y="1595"/>
                  </a:cubicBezTo>
                  <a:cubicBezTo>
                    <a:pt x="2150" y="1571"/>
                    <a:pt x="2150" y="1571"/>
                    <a:pt x="2150" y="1571"/>
                  </a:cubicBezTo>
                  <a:cubicBezTo>
                    <a:pt x="2145" y="1556"/>
                    <a:pt x="2145" y="1556"/>
                    <a:pt x="2145" y="1556"/>
                  </a:cubicBezTo>
                  <a:cubicBezTo>
                    <a:pt x="2133" y="1532"/>
                    <a:pt x="2133" y="1532"/>
                    <a:pt x="2133" y="1532"/>
                  </a:cubicBezTo>
                  <a:cubicBezTo>
                    <a:pt x="2118" y="1518"/>
                    <a:pt x="2118" y="1518"/>
                    <a:pt x="2118" y="1518"/>
                  </a:cubicBezTo>
                  <a:cubicBezTo>
                    <a:pt x="2104" y="1506"/>
                    <a:pt x="2104" y="1506"/>
                    <a:pt x="2104" y="1506"/>
                  </a:cubicBezTo>
                  <a:cubicBezTo>
                    <a:pt x="2094" y="1503"/>
                    <a:pt x="2094" y="1503"/>
                    <a:pt x="2094" y="1503"/>
                  </a:cubicBezTo>
                  <a:cubicBezTo>
                    <a:pt x="2094" y="1489"/>
                    <a:pt x="2094" y="1489"/>
                    <a:pt x="2094" y="1489"/>
                  </a:cubicBezTo>
                  <a:cubicBezTo>
                    <a:pt x="2114" y="1479"/>
                    <a:pt x="2114" y="1479"/>
                    <a:pt x="2114" y="1479"/>
                  </a:cubicBezTo>
                  <a:cubicBezTo>
                    <a:pt x="2123" y="1460"/>
                    <a:pt x="2123" y="1460"/>
                    <a:pt x="2123" y="1460"/>
                  </a:cubicBezTo>
                  <a:cubicBezTo>
                    <a:pt x="2123" y="1438"/>
                    <a:pt x="2123" y="1438"/>
                    <a:pt x="2123" y="1438"/>
                  </a:cubicBezTo>
                  <a:cubicBezTo>
                    <a:pt x="2116" y="1409"/>
                    <a:pt x="2116" y="1409"/>
                    <a:pt x="2116" y="1409"/>
                  </a:cubicBezTo>
                  <a:cubicBezTo>
                    <a:pt x="2097" y="1395"/>
                    <a:pt x="2097" y="1395"/>
                    <a:pt x="2097" y="1395"/>
                  </a:cubicBezTo>
                  <a:cubicBezTo>
                    <a:pt x="2084" y="1375"/>
                    <a:pt x="2084" y="1375"/>
                    <a:pt x="2084" y="1375"/>
                  </a:cubicBezTo>
                  <a:cubicBezTo>
                    <a:pt x="2089" y="1348"/>
                    <a:pt x="2089" y="1348"/>
                    <a:pt x="2089" y="1348"/>
                  </a:cubicBezTo>
                  <a:cubicBezTo>
                    <a:pt x="2099" y="1339"/>
                    <a:pt x="2099" y="1339"/>
                    <a:pt x="2099" y="1339"/>
                  </a:cubicBezTo>
                  <a:cubicBezTo>
                    <a:pt x="2109" y="1329"/>
                    <a:pt x="2109" y="1329"/>
                    <a:pt x="2109" y="1329"/>
                  </a:cubicBezTo>
                  <a:cubicBezTo>
                    <a:pt x="2128" y="1332"/>
                    <a:pt x="2128" y="1332"/>
                    <a:pt x="2128" y="1332"/>
                  </a:cubicBezTo>
                  <a:cubicBezTo>
                    <a:pt x="2152" y="1332"/>
                    <a:pt x="2152" y="1332"/>
                    <a:pt x="2152" y="1332"/>
                  </a:cubicBezTo>
                  <a:cubicBezTo>
                    <a:pt x="2169" y="1319"/>
                    <a:pt x="2169" y="1319"/>
                    <a:pt x="2169" y="1319"/>
                  </a:cubicBezTo>
                  <a:cubicBezTo>
                    <a:pt x="2179" y="1312"/>
                    <a:pt x="2179" y="1312"/>
                    <a:pt x="2179" y="1312"/>
                  </a:cubicBezTo>
                  <a:cubicBezTo>
                    <a:pt x="2208" y="1291"/>
                    <a:pt x="2208" y="1291"/>
                    <a:pt x="2208" y="1291"/>
                  </a:cubicBezTo>
                  <a:cubicBezTo>
                    <a:pt x="2230" y="1283"/>
                    <a:pt x="2230" y="1283"/>
                    <a:pt x="2230" y="1283"/>
                  </a:cubicBezTo>
                  <a:cubicBezTo>
                    <a:pt x="2230" y="1269"/>
                    <a:pt x="2230" y="1269"/>
                    <a:pt x="2230" y="1269"/>
                  </a:cubicBezTo>
                  <a:cubicBezTo>
                    <a:pt x="2220" y="1247"/>
                    <a:pt x="2220" y="1247"/>
                    <a:pt x="2220" y="1247"/>
                  </a:cubicBezTo>
                  <a:cubicBezTo>
                    <a:pt x="2205" y="1228"/>
                    <a:pt x="2205" y="1228"/>
                    <a:pt x="2205" y="1228"/>
                  </a:cubicBezTo>
                  <a:cubicBezTo>
                    <a:pt x="2177" y="1198"/>
                    <a:pt x="2177" y="1198"/>
                    <a:pt x="2177" y="1198"/>
                  </a:cubicBezTo>
                  <a:cubicBezTo>
                    <a:pt x="2160" y="1174"/>
                    <a:pt x="2160" y="1174"/>
                    <a:pt x="2160" y="1174"/>
                  </a:cubicBezTo>
                  <a:cubicBezTo>
                    <a:pt x="2139" y="1161"/>
                    <a:pt x="2139" y="1161"/>
                    <a:pt x="2139" y="1161"/>
                  </a:cubicBezTo>
                  <a:cubicBezTo>
                    <a:pt x="2126" y="1161"/>
                    <a:pt x="2126" y="1161"/>
                    <a:pt x="2126" y="1161"/>
                  </a:cubicBezTo>
                  <a:cubicBezTo>
                    <a:pt x="2115" y="1167"/>
                    <a:pt x="2115" y="1167"/>
                    <a:pt x="2115" y="1167"/>
                  </a:cubicBezTo>
                  <a:cubicBezTo>
                    <a:pt x="2105" y="1185"/>
                    <a:pt x="2105" y="1185"/>
                    <a:pt x="2105" y="1185"/>
                  </a:cubicBezTo>
                  <a:cubicBezTo>
                    <a:pt x="2088" y="1188"/>
                    <a:pt x="2088" y="1188"/>
                    <a:pt x="2088" y="1188"/>
                  </a:cubicBezTo>
                  <a:cubicBezTo>
                    <a:pt x="2067" y="1178"/>
                    <a:pt x="2067" y="1178"/>
                    <a:pt x="2067" y="1178"/>
                  </a:cubicBezTo>
                  <a:cubicBezTo>
                    <a:pt x="2050" y="1181"/>
                    <a:pt x="2050" y="1181"/>
                    <a:pt x="2050" y="1181"/>
                  </a:cubicBezTo>
                  <a:cubicBezTo>
                    <a:pt x="1999" y="1185"/>
                    <a:pt x="1999" y="1185"/>
                    <a:pt x="1999" y="1185"/>
                  </a:cubicBezTo>
                  <a:cubicBezTo>
                    <a:pt x="1965" y="1185"/>
                    <a:pt x="1965" y="1185"/>
                    <a:pt x="1965" y="1185"/>
                  </a:cubicBezTo>
                  <a:cubicBezTo>
                    <a:pt x="1965" y="1167"/>
                    <a:pt x="1965" y="1167"/>
                    <a:pt x="1965" y="1167"/>
                  </a:cubicBezTo>
                  <a:cubicBezTo>
                    <a:pt x="1965" y="1154"/>
                    <a:pt x="1965" y="1154"/>
                    <a:pt x="1965" y="1154"/>
                  </a:cubicBezTo>
                  <a:cubicBezTo>
                    <a:pt x="1979" y="1150"/>
                    <a:pt x="1979" y="1150"/>
                    <a:pt x="1979" y="1150"/>
                  </a:cubicBezTo>
                  <a:cubicBezTo>
                    <a:pt x="2026" y="1150"/>
                    <a:pt x="2026" y="1150"/>
                    <a:pt x="2026" y="1150"/>
                  </a:cubicBezTo>
                  <a:cubicBezTo>
                    <a:pt x="2057" y="1147"/>
                    <a:pt x="2057" y="1147"/>
                    <a:pt x="2057" y="1147"/>
                  </a:cubicBezTo>
                  <a:cubicBezTo>
                    <a:pt x="2078" y="1140"/>
                    <a:pt x="2078" y="1140"/>
                    <a:pt x="2078" y="1140"/>
                  </a:cubicBezTo>
                  <a:cubicBezTo>
                    <a:pt x="2091" y="1130"/>
                    <a:pt x="2091" y="1130"/>
                    <a:pt x="2091" y="1130"/>
                  </a:cubicBezTo>
                  <a:cubicBezTo>
                    <a:pt x="2085" y="1123"/>
                    <a:pt x="2085" y="1123"/>
                    <a:pt x="2085" y="1123"/>
                  </a:cubicBezTo>
                  <a:cubicBezTo>
                    <a:pt x="2071" y="1113"/>
                    <a:pt x="2071" y="1113"/>
                    <a:pt x="2071" y="1113"/>
                  </a:cubicBezTo>
                  <a:cubicBezTo>
                    <a:pt x="2057" y="1096"/>
                    <a:pt x="2057" y="1096"/>
                    <a:pt x="2057" y="1096"/>
                  </a:cubicBezTo>
                  <a:cubicBezTo>
                    <a:pt x="2071" y="1085"/>
                    <a:pt x="2071" y="1085"/>
                    <a:pt x="2071" y="1085"/>
                  </a:cubicBezTo>
                  <a:cubicBezTo>
                    <a:pt x="2095" y="1089"/>
                    <a:pt x="2095" y="1089"/>
                    <a:pt x="2095" y="1089"/>
                  </a:cubicBezTo>
                  <a:cubicBezTo>
                    <a:pt x="2109" y="1103"/>
                    <a:pt x="2109" y="1103"/>
                    <a:pt x="2109" y="1103"/>
                  </a:cubicBezTo>
                  <a:cubicBezTo>
                    <a:pt x="2119" y="1113"/>
                    <a:pt x="2119" y="1113"/>
                    <a:pt x="2119" y="1113"/>
                  </a:cubicBezTo>
                  <a:cubicBezTo>
                    <a:pt x="2122" y="1123"/>
                    <a:pt x="2122" y="1123"/>
                    <a:pt x="2122" y="1123"/>
                  </a:cubicBezTo>
                  <a:cubicBezTo>
                    <a:pt x="2150" y="1137"/>
                    <a:pt x="2150" y="1137"/>
                    <a:pt x="2150" y="1137"/>
                  </a:cubicBezTo>
                  <a:cubicBezTo>
                    <a:pt x="2167" y="1137"/>
                    <a:pt x="2167" y="1137"/>
                    <a:pt x="2167" y="1137"/>
                  </a:cubicBezTo>
                  <a:cubicBezTo>
                    <a:pt x="2184" y="1123"/>
                    <a:pt x="2184" y="1123"/>
                    <a:pt x="2184" y="1123"/>
                  </a:cubicBezTo>
                  <a:cubicBezTo>
                    <a:pt x="2191" y="1109"/>
                    <a:pt x="2191" y="1109"/>
                    <a:pt x="2191" y="1109"/>
                  </a:cubicBezTo>
                  <a:cubicBezTo>
                    <a:pt x="2201" y="1099"/>
                    <a:pt x="2201" y="1099"/>
                    <a:pt x="2201" y="1099"/>
                  </a:cubicBezTo>
                  <a:cubicBezTo>
                    <a:pt x="2228" y="1103"/>
                    <a:pt x="2228" y="1103"/>
                    <a:pt x="2228" y="1103"/>
                  </a:cubicBezTo>
                  <a:cubicBezTo>
                    <a:pt x="2245" y="1106"/>
                    <a:pt x="2245" y="1106"/>
                    <a:pt x="2245" y="1106"/>
                  </a:cubicBezTo>
                  <a:cubicBezTo>
                    <a:pt x="2276" y="1123"/>
                    <a:pt x="2276" y="1123"/>
                    <a:pt x="2276" y="1123"/>
                  </a:cubicBezTo>
                  <a:cubicBezTo>
                    <a:pt x="2310" y="1120"/>
                    <a:pt x="2310" y="1120"/>
                    <a:pt x="2310" y="1120"/>
                  </a:cubicBezTo>
                  <a:cubicBezTo>
                    <a:pt x="2314" y="1103"/>
                    <a:pt x="2314" y="1103"/>
                    <a:pt x="2314" y="1103"/>
                  </a:cubicBezTo>
                  <a:cubicBezTo>
                    <a:pt x="2314" y="1092"/>
                    <a:pt x="2314" y="1092"/>
                    <a:pt x="2314" y="1092"/>
                  </a:cubicBezTo>
                  <a:cubicBezTo>
                    <a:pt x="2300" y="1072"/>
                    <a:pt x="2300" y="1072"/>
                    <a:pt x="2300" y="1072"/>
                  </a:cubicBezTo>
                  <a:cubicBezTo>
                    <a:pt x="2300" y="1048"/>
                    <a:pt x="2300" y="1048"/>
                    <a:pt x="2300" y="1048"/>
                  </a:cubicBezTo>
                  <a:cubicBezTo>
                    <a:pt x="2317" y="1037"/>
                    <a:pt x="2317" y="1037"/>
                    <a:pt x="2317" y="1037"/>
                  </a:cubicBezTo>
                  <a:cubicBezTo>
                    <a:pt x="2341" y="1031"/>
                    <a:pt x="2341" y="1031"/>
                    <a:pt x="2341" y="1031"/>
                  </a:cubicBezTo>
                  <a:cubicBezTo>
                    <a:pt x="2351" y="1031"/>
                    <a:pt x="2351" y="1031"/>
                    <a:pt x="2351" y="1031"/>
                  </a:cubicBezTo>
                  <a:cubicBezTo>
                    <a:pt x="2348" y="1010"/>
                    <a:pt x="2348" y="1010"/>
                    <a:pt x="2348" y="1010"/>
                  </a:cubicBezTo>
                  <a:cubicBezTo>
                    <a:pt x="2368" y="1000"/>
                    <a:pt x="2368" y="1000"/>
                    <a:pt x="2368" y="1000"/>
                  </a:cubicBezTo>
                  <a:cubicBezTo>
                    <a:pt x="2386" y="979"/>
                    <a:pt x="2386" y="979"/>
                    <a:pt x="2386" y="979"/>
                  </a:cubicBezTo>
                  <a:cubicBezTo>
                    <a:pt x="2399" y="949"/>
                    <a:pt x="2399" y="949"/>
                    <a:pt x="2399" y="949"/>
                  </a:cubicBezTo>
                  <a:cubicBezTo>
                    <a:pt x="2440" y="921"/>
                    <a:pt x="2440" y="921"/>
                    <a:pt x="2440" y="921"/>
                  </a:cubicBezTo>
                  <a:cubicBezTo>
                    <a:pt x="2478" y="901"/>
                    <a:pt x="2478" y="901"/>
                    <a:pt x="2478" y="901"/>
                  </a:cubicBezTo>
                  <a:cubicBezTo>
                    <a:pt x="2505" y="890"/>
                    <a:pt x="2505" y="890"/>
                    <a:pt x="2505" y="890"/>
                  </a:cubicBezTo>
                  <a:cubicBezTo>
                    <a:pt x="2502" y="877"/>
                    <a:pt x="2502" y="877"/>
                    <a:pt x="2502" y="877"/>
                  </a:cubicBezTo>
                  <a:cubicBezTo>
                    <a:pt x="2481" y="870"/>
                    <a:pt x="2481" y="870"/>
                    <a:pt x="2481" y="870"/>
                  </a:cubicBezTo>
                  <a:cubicBezTo>
                    <a:pt x="2433" y="873"/>
                    <a:pt x="2433" y="873"/>
                    <a:pt x="2433" y="873"/>
                  </a:cubicBezTo>
                  <a:cubicBezTo>
                    <a:pt x="2368" y="873"/>
                    <a:pt x="2368" y="873"/>
                    <a:pt x="2368" y="873"/>
                  </a:cubicBezTo>
                  <a:cubicBezTo>
                    <a:pt x="2345" y="863"/>
                    <a:pt x="2345" y="863"/>
                    <a:pt x="2345" y="863"/>
                  </a:cubicBezTo>
                  <a:cubicBezTo>
                    <a:pt x="2338" y="843"/>
                    <a:pt x="2338" y="843"/>
                    <a:pt x="2338" y="843"/>
                  </a:cubicBezTo>
                  <a:cubicBezTo>
                    <a:pt x="2338" y="819"/>
                    <a:pt x="2338" y="819"/>
                    <a:pt x="2338" y="819"/>
                  </a:cubicBezTo>
                  <a:cubicBezTo>
                    <a:pt x="2334" y="802"/>
                    <a:pt x="2334" y="802"/>
                    <a:pt x="2334" y="802"/>
                  </a:cubicBezTo>
                  <a:cubicBezTo>
                    <a:pt x="2307" y="771"/>
                    <a:pt x="2307" y="771"/>
                    <a:pt x="2307" y="771"/>
                  </a:cubicBezTo>
                  <a:cubicBezTo>
                    <a:pt x="2283" y="760"/>
                    <a:pt x="2283" y="760"/>
                    <a:pt x="2283" y="760"/>
                  </a:cubicBezTo>
                  <a:cubicBezTo>
                    <a:pt x="2269" y="750"/>
                    <a:pt x="2269" y="750"/>
                    <a:pt x="2269" y="750"/>
                  </a:cubicBezTo>
                  <a:cubicBezTo>
                    <a:pt x="2262" y="726"/>
                    <a:pt x="2262" y="726"/>
                    <a:pt x="2262" y="726"/>
                  </a:cubicBezTo>
                  <a:cubicBezTo>
                    <a:pt x="2259" y="709"/>
                    <a:pt x="2259" y="709"/>
                    <a:pt x="2259" y="709"/>
                  </a:cubicBezTo>
                  <a:cubicBezTo>
                    <a:pt x="2235" y="696"/>
                    <a:pt x="2235" y="696"/>
                    <a:pt x="2235" y="696"/>
                  </a:cubicBezTo>
                  <a:cubicBezTo>
                    <a:pt x="2198" y="692"/>
                    <a:pt x="2198" y="692"/>
                    <a:pt x="2198" y="692"/>
                  </a:cubicBezTo>
                  <a:cubicBezTo>
                    <a:pt x="2167" y="689"/>
                    <a:pt x="2167" y="689"/>
                    <a:pt x="2167" y="689"/>
                  </a:cubicBezTo>
                  <a:cubicBezTo>
                    <a:pt x="2105" y="685"/>
                    <a:pt x="2105" y="685"/>
                    <a:pt x="2105" y="685"/>
                  </a:cubicBezTo>
                  <a:cubicBezTo>
                    <a:pt x="2081" y="685"/>
                    <a:pt x="2081" y="685"/>
                    <a:pt x="2081" y="685"/>
                  </a:cubicBezTo>
                  <a:cubicBezTo>
                    <a:pt x="2074" y="672"/>
                    <a:pt x="2074" y="672"/>
                    <a:pt x="2074" y="672"/>
                  </a:cubicBezTo>
                  <a:cubicBezTo>
                    <a:pt x="2098" y="661"/>
                    <a:pt x="2098" y="661"/>
                    <a:pt x="2098" y="661"/>
                  </a:cubicBezTo>
                  <a:cubicBezTo>
                    <a:pt x="2139" y="654"/>
                    <a:pt x="2139" y="654"/>
                    <a:pt x="2139" y="654"/>
                  </a:cubicBezTo>
                  <a:cubicBezTo>
                    <a:pt x="2177" y="648"/>
                    <a:pt x="2177" y="648"/>
                    <a:pt x="2177" y="648"/>
                  </a:cubicBezTo>
                  <a:cubicBezTo>
                    <a:pt x="2228" y="648"/>
                    <a:pt x="2228" y="648"/>
                    <a:pt x="2228" y="648"/>
                  </a:cubicBezTo>
                  <a:cubicBezTo>
                    <a:pt x="2249" y="654"/>
                    <a:pt x="2249" y="654"/>
                    <a:pt x="2249" y="654"/>
                  </a:cubicBezTo>
                  <a:cubicBezTo>
                    <a:pt x="2254" y="655"/>
                    <a:pt x="2254" y="655"/>
                    <a:pt x="2254" y="655"/>
                  </a:cubicBezTo>
                  <a:cubicBezTo>
                    <a:pt x="2256" y="641"/>
                    <a:pt x="2256" y="641"/>
                    <a:pt x="2256" y="641"/>
                  </a:cubicBezTo>
                  <a:cubicBezTo>
                    <a:pt x="2258" y="625"/>
                    <a:pt x="2258" y="625"/>
                    <a:pt x="2258" y="625"/>
                  </a:cubicBezTo>
                  <a:cubicBezTo>
                    <a:pt x="2268" y="613"/>
                    <a:pt x="2268" y="613"/>
                    <a:pt x="2268" y="613"/>
                  </a:cubicBezTo>
                  <a:cubicBezTo>
                    <a:pt x="2270" y="591"/>
                    <a:pt x="2270" y="591"/>
                    <a:pt x="2270" y="591"/>
                  </a:cubicBezTo>
                  <a:cubicBezTo>
                    <a:pt x="2268" y="572"/>
                    <a:pt x="2268" y="572"/>
                    <a:pt x="2268" y="572"/>
                  </a:cubicBezTo>
                  <a:cubicBezTo>
                    <a:pt x="2263" y="562"/>
                    <a:pt x="2263" y="562"/>
                    <a:pt x="2263" y="562"/>
                  </a:cubicBezTo>
                  <a:cubicBezTo>
                    <a:pt x="2244" y="546"/>
                    <a:pt x="2244" y="546"/>
                    <a:pt x="2244" y="546"/>
                  </a:cubicBezTo>
                  <a:cubicBezTo>
                    <a:pt x="2225" y="534"/>
                    <a:pt x="2225" y="534"/>
                    <a:pt x="2225" y="534"/>
                  </a:cubicBezTo>
                  <a:cubicBezTo>
                    <a:pt x="2198" y="531"/>
                    <a:pt x="2198" y="531"/>
                    <a:pt x="2198" y="531"/>
                  </a:cubicBezTo>
                  <a:cubicBezTo>
                    <a:pt x="2187" y="529"/>
                    <a:pt x="2187" y="529"/>
                    <a:pt x="2187" y="529"/>
                  </a:cubicBezTo>
                  <a:cubicBezTo>
                    <a:pt x="2167" y="541"/>
                    <a:pt x="2167" y="541"/>
                    <a:pt x="2167" y="541"/>
                  </a:cubicBezTo>
                  <a:cubicBezTo>
                    <a:pt x="2158" y="538"/>
                    <a:pt x="2158" y="538"/>
                    <a:pt x="2158" y="538"/>
                  </a:cubicBezTo>
                  <a:cubicBezTo>
                    <a:pt x="2143" y="536"/>
                    <a:pt x="2143" y="536"/>
                    <a:pt x="2143" y="536"/>
                  </a:cubicBezTo>
                  <a:cubicBezTo>
                    <a:pt x="2136" y="512"/>
                    <a:pt x="2136" y="512"/>
                    <a:pt x="2136" y="512"/>
                  </a:cubicBezTo>
                  <a:cubicBezTo>
                    <a:pt x="2148" y="498"/>
                    <a:pt x="2148" y="498"/>
                    <a:pt x="2148" y="498"/>
                  </a:cubicBezTo>
                  <a:cubicBezTo>
                    <a:pt x="2163" y="483"/>
                    <a:pt x="2163" y="483"/>
                    <a:pt x="2163" y="483"/>
                  </a:cubicBezTo>
                  <a:cubicBezTo>
                    <a:pt x="2172" y="472"/>
                    <a:pt x="2172" y="472"/>
                    <a:pt x="2172" y="472"/>
                  </a:cubicBezTo>
                  <a:cubicBezTo>
                    <a:pt x="2179" y="462"/>
                    <a:pt x="2179" y="462"/>
                    <a:pt x="2179" y="462"/>
                  </a:cubicBezTo>
                  <a:cubicBezTo>
                    <a:pt x="2182" y="445"/>
                    <a:pt x="2182" y="445"/>
                    <a:pt x="2182" y="445"/>
                  </a:cubicBezTo>
                  <a:cubicBezTo>
                    <a:pt x="2172" y="433"/>
                    <a:pt x="2172" y="433"/>
                    <a:pt x="2172" y="433"/>
                  </a:cubicBezTo>
                  <a:cubicBezTo>
                    <a:pt x="2158" y="428"/>
                    <a:pt x="2158" y="428"/>
                    <a:pt x="2158" y="428"/>
                  </a:cubicBezTo>
                  <a:cubicBezTo>
                    <a:pt x="2139" y="426"/>
                    <a:pt x="2139" y="426"/>
                    <a:pt x="2139" y="426"/>
                  </a:cubicBezTo>
                  <a:cubicBezTo>
                    <a:pt x="2127" y="433"/>
                    <a:pt x="2127" y="433"/>
                    <a:pt x="2127" y="433"/>
                  </a:cubicBezTo>
                  <a:cubicBezTo>
                    <a:pt x="2105" y="448"/>
                    <a:pt x="2105" y="448"/>
                    <a:pt x="2105" y="448"/>
                  </a:cubicBezTo>
                  <a:cubicBezTo>
                    <a:pt x="2076" y="452"/>
                    <a:pt x="2076" y="452"/>
                    <a:pt x="2076" y="452"/>
                  </a:cubicBezTo>
                  <a:cubicBezTo>
                    <a:pt x="2055" y="436"/>
                    <a:pt x="2055" y="436"/>
                    <a:pt x="2055" y="436"/>
                  </a:cubicBezTo>
                  <a:cubicBezTo>
                    <a:pt x="2050" y="412"/>
                    <a:pt x="2050" y="412"/>
                    <a:pt x="2050" y="412"/>
                  </a:cubicBezTo>
                  <a:cubicBezTo>
                    <a:pt x="2041" y="376"/>
                    <a:pt x="2041" y="376"/>
                    <a:pt x="2041" y="376"/>
                  </a:cubicBezTo>
                  <a:cubicBezTo>
                    <a:pt x="2038" y="357"/>
                    <a:pt x="2038" y="357"/>
                    <a:pt x="2038" y="357"/>
                  </a:cubicBezTo>
                  <a:cubicBezTo>
                    <a:pt x="2024" y="340"/>
                    <a:pt x="2024" y="340"/>
                    <a:pt x="2024" y="340"/>
                  </a:cubicBezTo>
                  <a:cubicBezTo>
                    <a:pt x="2014" y="330"/>
                    <a:pt x="2014" y="330"/>
                    <a:pt x="2014" y="330"/>
                  </a:cubicBezTo>
                  <a:cubicBezTo>
                    <a:pt x="2002" y="328"/>
                    <a:pt x="2002" y="328"/>
                    <a:pt x="2002" y="328"/>
                  </a:cubicBezTo>
                  <a:cubicBezTo>
                    <a:pt x="1981" y="328"/>
                    <a:pt x="1981" y="328"/>
                    <a:pt x="1981" y="328"/>
                  </a:cubicBezTo>
                  <a:cubicBezTo>
                    <a:pt x="1961" y="318"/>
                    <a:pt x="1961" y="318"/>
                    <a:pt x="1961" y="318"/>
                  </a:cubicBezTo>
                  <a:cubicBezTo>
                    <a:pt x="1966" y="302"/>
                    <a:pt x="1966" y="302"/>
                    <a:pt x="1966" y="302"/>
                  </a:cubicBezTo>
                  <a:cubicBezTo>
                    <a:pt x="1985" y="292"/>
                    <a:pt x="1985" y="292"/>
                    <a:pt x="1985" y="292"/>
                  </a:cubicBezTo>
                  <a:cubicBezTo>
                    <a:pt x="1981" y="270"/>
                    <a:pt x="1981" y="270"/>
                    <a:pt x="1981" y="270"/>
                  </a:cubicBezTo>
                  <a:cubicBezTo>
                    <a:pt x="1985" y="254"/>
                    <a:pt x="1985" y="254"/>
                    <a:pt x="1985" y="254"/>
                  </a:cubicBezTo>
                  <a:cubicBezTo>
                    <a:pt x="1978" y="234"/>
                    <a:pt x="1978" y="234"/>
                    <a:pt x="1978" y="234"/>
                  </a:cubicBezTo>
                  <a:cubicBezTo>
                    <a:pt x="1961" y="218"/>
                    <a:pt x="1961" y="218"/>
                    <a:pt x="1961" y="218"/>
                  </a:cubicBezTo>
                  <a:cubicBezTo>
                    <a:pt x="1945" y="196"/>
                    <a:pt x="1945" y="196"/>
                    <a:pt x="1945" y="196"/>
                  </a:cubicBezTo>
                  <a:cubicBezTo>
                    <a:pt x="1923" y="165"/>
                    <a:pt x="1923" y="165"/>
                    <a:pt x="1923" y="165"/>
                  </a:cubicBezTo>
                  <a:cubicBezTo>
                    <a:pt x="1904" y="139"/>
                    <a:pt x="1904" y="139"/>
                    <a:pt x="1904" y="139"/>
                  </a:cubicBezTo>
                  <a:cubicBezTo>
                    <a:pt x="1902" y="124"/>
                    <a:pt x="1902" y="124"/>
                    <a:pt x="1902" y="124"/>
                  </a:cubicBezTo>
                  <a:cubicBezTo>
                    <a:pt x="1899" y="110"/>
                    <a:pt x="1899" y="110"/>
                    <a:pt x="1899" y="110"/>
                  </a:cubicBezTo>
                  <a:cubicBezTo>
                    <a:pt x="1897" y="103"/>
                    <a:pt x="1897" y="103"/>
                    <a:pt x="1897" y="103"/>
                  </a:cubicBezTo>
                  <a:cubicBezTo>
                    <a:pt x="1890" y="91"/>
                    <a:pt x="1890" y="91"/>
                    <a:pt x="1890" y="91"/>
                  </a:cubicBezTo>
                  <a:cubicBezTo>
                    <a:pt x="1871" y="79"/>
                    <a:pt x="1871" y="79"/>
                    <a:pt x="1871" y="79"/>
                  </a:cubicBezTo>
                  <a:cubicBezTo>
                    <a:pt x="1847" y="67"/>
                    <a:pt x="1847" y="67"/>
                    <a:pt x="1847" y="67"/>
                  </a:cubicBezTo>
                  <a:cubicBezTo>
                    <a:pt x="1837" y="74"/>
                    <a:pt x="1837" y="74"/>
                    <a:pt x="1837" y="74"/>
                  </a:cubicBezTo>
                  <a:cubicBezTo>
                    <a:pt x="1799" y="79"/>
                    <a:pt x="1799" y="79"/>
                    <a:pt x="1799" y="79"/>
                  </a:cubicBezTo>
                  <a:cubicBezTo>
                    <a:pt x="1787" y="67"/>
                    <a:pt x="1787" y="67"/>
                    <a:pt x="1787" y="67"/>
                  </a:cubicBezTo>
                  <a:cubicBezTo>
                    <a:pt x="1765" y="60"/>
                    <a:pt x="1765" y="60"/>
                    <a:pt x="1765" y="60"/>
                  </a:cubicBezTo>
                  <a:cubicBezTo>
                    <a:pt x="1736" y="53"/>
                    <a:pt x="1736" y="53"/>
                    <a:pt x="1736" y="53"/>
                  </a:cubicBezTo>
                  <a:cubicBezTo>
                    <a:pt x="1720" y="45"/>
                    <a:pt x="1720" y="45"/>
                    <a:pt x="1720" y="45"/>
                  </a:cubicBezTo>
                  <a:cubicBezTo>
                    <a:pt x="1715" y="31"/>
                    <a:pt x="1715" y="31"/>
                    <a:pt x="1715" y="31"/>
                  </a:cubicBezTo>
                  <a:cubicBezTo>
                    <a:pt x="1710" y="17"/>
                    <a:pt x="1710" y="17"/>
                    <a:pt x="1710" y="17"/>
                  </a:cubicBezTo>
                  <a:cubicBezTo>
                    <a:pt x="1689" y="0"/>
                    <a:pt x="1689" y="0"/>
                    <a:pt x="1689" y="0"/>
                  </a:cubicBezTo>
                  <a:cubicBezTo>
                    <a:pt x="1674" y="9"/>
                    <a:pt x="1674" y="9"/>
                    <a:pt x="1674" y="9"/>
                  </a:cubicBezTo>
                  <a:cubicBezTo>
                    <a:pt x="1657" y="24"/>
                    <a:pt x="1657" y="24"/>
                    <a:pt x="1657" y="24"/>
                  </a:cubicBezTo>
                  <a:cubicBezTo>
                    <a:pt x="1648" y="41"/>
                    <a:pt x="1648" y="41"/>
                    <a:pt x="1648" y="41"/>
                  </a:cubicBezTo>
                  <a:cubicBezTo>
                    <a:pt x="1636" y="55"/>
                    <a:pt x="1636" y="55"/>
                    <a:pt x="1636" y="55"/>
                  </a:cubicBezTo>
                  <a:cubicBezTo>
                    <a:pt x="1631" y="86"/>
                    <a:pt x="1631" y="86"/>
                    <a:pt x="1631" y="86"/>
                  </a:cubicBezTo>
                  <a:cubicBezTo>
                    <a:pt x="1612" y="110"/>
                    <a:pt x="1612" y="110"/>
                    <a:pt x="1612" y="110"/>
                  </a:cubicBezTo>
                  <a:cubicBezTo>
                    <a:pt x="1576" y="148"/>
                    <a:pt x="1576" y="148"/>
                    <a:pt x="1576" y="148"/>
                  </a:cubicBezTo>
                  <a:cubicBezTo>
                    <a:pt x="1545" y="184"/>
                    <a:pt x="1545" y="184"/>
                    <a:pt x="1545" y="184"/>
                  </a:cubicBezTo>
                  <a:cubicBezTo>
                    <a:pt x="1516" y="196"/>
                    <a:pt x="1516" y="196"/>
                    <a:pt x="1516" y="196"/>
                  </a:cubicBezTo>
                  <a:cubicBezTo>
                    <a:pt x="1509" y="191"/>
                    <a:pt x="1509" y="191"/>
                    <a:pt x="1509" y="191"/>
                  </a:cubicBezTo>
                  <a:cubicBezTo>
                    <a:pt x="1499" y="182"/>
                    <a:pt x="1499" y="182"/>
                    <a:pt x="1499" y="182"/>
                  </a:cubicBezTo>
                  <a:cubicBezTo>
                    <a:pt x="1473" y="196"/>
                    <a:pt x="1473" y="196"/>
                    <a:pt x="1473" y="196"/>
                  </a:cubicBezTo>
                  <a:cubicBezTo>
                    <a:pt x="1466" y="220"/>
                    <a:pt x="1466" y="220"/>
                    <a:pt x="1466" y="220"/>
                  </a:cubicBezTo>
                  <a:cubicBezTo>
                    <a:pt x="1452" y="237"/>
                    <a:pt x="1452" y="237"/>
                    <a:pt x="1452" y="237"/>
                  </a:cubicBezTo>
                  <a:cubicBezTo>
                    <a:pt x="1442" y="242"/>
                    <a:pt x="1442" y="242"/>
                    <a:pt x="1442" y="242"/>
                  </a:cubicBezTo>
                  <a:cubicBezTo>
                    <a:pt x="1423" y="246"/>
                    <a:pt x="1423" y="246"/>
                    <a:pt x="1423" y="246"/>
                  </a:cubicBezTo>
                  <a:cubicBezTo>
                    <a:pt x="1413" y="268"/>
                    <a:pt x="1413" y="268"/>
                    <a:pt x="1413" y="268"/>
                  </a:cubicBezTo>
                  <a:cubicBezTo>
                    <a:pt x="1401" y="266"/>
                    <a:pt x="1401" y="266"/>
                    <a:pt x="1401" y="266"/>
                  </a:cubicBezTo>
                  <a:cubicBezTo>
                    <a:pt x="1394" y="256"/>
                    <a:pt x="1394" y="256"/>
                    <a:pt x="1394" y="256"/>
                  </a:cubicBezTo>
                  <a:cubicBezTo>
                    <a:pt x="1380" y="266"/>
                    <a:pt x="1380" y="266"/>
                    <a:pt x="1380" y="266"/>
                  </a:cubicBezTo>
                  <a:cubicBezTo>
                    <a:pt x="1377" y="273"/>
                    <a:pt x="1377" y="273"/>
                    <a:pt x="1377" y="273"/>
                  </a:cubicBezTo>
                  <a:cubicBezTo>
                    <a:pt x="1370" y="287"/>
                    <a:pt x="1370" y="287"/>
                    <a:pt x="1370" y="287"/>
                  </a:cubicBezTo>
                  <a:cubicBezTo>
                    <a:pt x="1346" y="282"/>
                    <a:pt x="1346" y="282"/>
                    <a:pt x="1346" y="282"/>
                  </a:cubicBezTo>
                  <a:cubicBezTo>
                    <a:pt x="1339" y="263"/>
                    <a:pt x="1339" y="263"/>
                    <a:pt x="1339" y="263"/>
                  </a:cubicBezTo>
                  <a:cubicBezTo>
                    <a:pt x="1325" y="254"/>
                    <a:pt x="1325" y="254"/>
                    <a:pt x="1325" y="254"/>
                  </a:cubicBezTo>
                  <a:cubicBezTo>
                    <a:pt x="1315" y="258"/>
                    <a:pt x="1315" y="258"/>
                    <a:pt x="1315" y="258"/>
                  </a:cubicBezTo>
                  <a:cubicBezTo>
                    <a:pt x="1303" y="246"/>
                    <a:pt x="1303" y="246"/>
                    <a:pt x="1303" y="246"/>
                  </a:cubicBezTo>
                  <a:cubicBezTo>
                    <a:pt x="1291" y="239"/>
                    <a:pt x="1291" y="239"/>
                    <a:pt x="1291" y="239"/>
                  </a:cubicBezTo>
                  <a:cubicBezTo>
                    <a:pt x="1282" y="227"/>
                    <a:pt x="1282" y="227"/>
                    <a:pt x="1282" y="227"/>
                  </a:cubicBezTo>
                  <a:cubicBezTo>
                    <a:pt x="1294" y="201"/>
                    <a:pt x="1294" y="201"/>
                    <a:pt x="1294" y="201"/>
                  </a:cubicBezTo>
                  <a:cubicBezTo>
                    <a:pt x="1306" y="172"/>
                    <a:pt x="1306" y="172"/>
                    <a:pt x="1306" y="172"/>
                  </a:cubicBezTo>
                  <a:cubicBezTo>
                    <a:pt x="1306" y="160"/>
                    <a:pt x="1306" y="160"/>
                    <a:pt x="1306" y="160"/>
                  </a:cubicBezTo>
                  <a:cubicBezTo>
                    <a:pt x="1306" y="139"/>
                    <a:pt x="1306" y="139"/>
                    <a:pt x="1306" y="139"/>
                  </a:cubicBezTo>
                  <a:cubicBezTo>
                    <a:pt x="1294" y="129"/>
                    <a:pt x="1294" y="129"/>
                    <a:pt x="1294" y="129"/>
                  </a:cubicBezTo>
                  <a:cubicBezTo>
                    <a:pt x="1260" y="122"/>
                    <a:pt x="1260" y="122"/>
                    <a:pt x="1260" y="122"/>
                  </a:cubicBezTo>
                  <a:cubicBezTo>
                    <a:pt x="1222" y="112"/>
                    <a:pt x="1222" y="112"/>
                    <a:pt x="1222" y="112"/>
                  </a:cubicBezTo>
                  <a:cubicBezTo>
                    <a:pt x="1191" y="115"/>
                    <a:pt x="1191" y="115"/>
                    <a:pt x="1191" y="115"/>
                  </a:cubicBezTo>
                  <a:cubicBezTo>
                    <a:pt x="1171" y="112"/>
                    <a:pt x="1171" y="112"/>
                    <a:pt x="1171" y="112"/>
                  </a:cubicBezTo>
                  <a:cubicBezTo>
                    <a:pt x="1162" y="124"/>
                    <a:pt x="1162" y="124"/>
                    <a:pt x="1162" y="124"/>
                  </a:cubicBezTo>
                  <a:cubicBezTo>
                    <a:pt x="1160" y="136"/>
                    <a:pt x="1160" y="136"/>
                    <a:pt x="1160" y="136"/>
                  </a:cubicBezTo>
                  <a:cubicBezTo>
                    <a:pt x="1140" y="148"/>
                    <a:pt x="1140" y="148"/>
                    <a:pt x="1140" y="148"/>
                  </a:cubicBezTo>
                  <a:cubicBezTo>
                    <a:pt x="1128" y="156"/>
                    <a:pt x="1128" y="156"/>
                    <a:pt x="1128" y="156"/>
                  </a:cubicBezTo>
                  <a:cubicBezTo>
                    <a:pt x="1126" y="184"/>
                    <a:pt x="1126" y="184"/>
                    <a:pt x="1126" y="184"/>
                  </a:cubicBezTo>
                  <a:cubicBezTo>
                    <a:pt x="1119" y="196"/>
                    <a:pt x="1119" y="196"/>
                    <a:pt x="1119" y="196"/>
                  </a:cubicBezTo>
                  <a:cubicBezTo>
                    <a:pt x="1116" y="213"/>
                    <a:pt x="1116" y="213"/>
                    <a:pt x="1116" y="213"/>
                  </a:cubicBezTo>
                  <a:cubicBezTo>
                    <a:pt x="1102" y="222"/>
                    <a:pt x="1102" y="222"/>
                    <a:pt x="1102" y="222"/>
                  </a:cubicBezTo>
                  <a:cubicBezTo>
                    <a:pt x="1088" y="230"/>
                    <a:pt x="1088" y="230"/>
                    <a:pt x="1088" y="230"/>
                  </a:cubicBezTo>
                  <a:cubicBezTo>
                    <a:pt x="1069" y="244"/>
                    <a:pt x="1069" y="244"/>
                    <a:pt x="1069" y="244"/>
                  </a:cubicBezTo>
                  <a:cubicBezTo>
                    <a:pt x="1076" y="258"/>
                    <a:pt x="1076" y="258"/>
                    <a:pt x="1076" y="258"/>
                  </a:cubicBezTo>
                  <a:cubicBezTo>
                    <a:pt x="1095" y="266"/>
                    <a:pt x="1095" y="266"/>
                    <a:pt x="1095" y="266"/>
                  </a:cubicBezTo>
                  <a:cubicBezTo>
                    <a:pt x="1097" y="275"/>
                    <a:pt x="1097" y="275"/>
                    <a:pt x="1097" y="275"/>
                  </a:cubicBezTo>
                  <a:cubicBezTo>
                    <a:pt x="1102" y="282"/>
                    <a:pt x="1102" y="282"/>
                    <a:pt x="1102" y="282"/>
                  </a:cubicBezTo>
                  <a:cubicBezTo>
                    <a:pt x="1105" y="297"/>
                    <a:pt x="1105" y="297"/>
                    <a:pt x="1105" y="297"/>
                  </a:cubicBezTo>
                  <a:cubicBezTo>
                    <a:pt x="1088" y="299"/>
                    <a:pt x="1088" y="299"/>
                    <a:pt x="1088" y="299"/>
                  </a:cubicBezTo>
                  <a:cubicBezTo>
                    <a:pt x="1057" y="297"/>
                    <a:pt x="1057" y="297"/>
                    <a:pt x="1057" y="297"/>
                  </a:cubicBezTo>
                  <a:cubicBezTo>
                    <a:pt x="1040" y="302"/>
                    <a:pt x="1040" y="302"/>
                    <a:pt x="1040" y="302"/>
                  </a:cubicBezTo>
                  <a:cubicBezTo>
                    <a:pt x="1016" y="309"/>
                    <a:pt x="1016" y="309"/>
                    <a:pt x="1016" y="309"/>
                  </a:cubicBezTo>
                  <a:cubicBezTo>
                    <a:pt x="990" y="304"/>
                    <a:pt x="990" y="304"/>
                    <a:pt x="990" y="304"/>
                  </a:cubicBezTo>
                  <a:cubicBezTo>
                    <a:pt x="987" y="299"/>
                    <a:pt x="987" y="299"/>
                    <a:pt x="987" y="299"/>
                  </a:cubicBezTo>
                  <a:cubicBezTo>
                    <a:pt x="963" y="287"/>
                    <a:pt x="963" y="287"/>
                    <a:pt x="963" y="287"/>
                  </a:cubicBezTo>
                  <a:cubicBezTo>
                    <a:pt x="958" y="275"/>
                    <a:pt x="958" y="275"/>
                    <a:pt x="958" y="275"/>
                  </a:cubicBezTo>
                  <a:cubicBezTo>
                    <a:pt x="956" y="254"/>
                    <a:pt x="956" y="254"/>
                    <a:pt x="956" y="254"/>
                  </a:cubicBezTo>
                  <a:cubicBezTo>
                    <a:pt x="949" y="234"/>
                    <a:pt x="949" y="234"/>
                    <a:pt x="949" y="234"/>
                  </a:cubicBezTo>
                  <a:cubicBezTo>
                    <a:pt x="920" y="211"/>
                    <a:pt x="920" y="211"/>
                    <a:pt x="920" y="211"/>
                  </a:cubicBezTo>
                  <a:cubicBezTo>
                    <a:pt x="889" y="201"/>
                    <a:pt x="889" y="201"/>
                    <a:pt x="889" y="201"/>
                  </a:cubicBezTo>
                  <a:cubicBezTo>
                    <a:pt x="841" y="199"/>
                    <a:pt x="841" y="199"/>
                    <a:pt x="841" y="199"/>
                  </a:cubicBezTo>
                  <a:cubicBezTo>
                    <a:pt x="822" y="203"/>
                    <a:pt x="822" y="203"/>
                    <a:pt x="822" y="203"/>
                  </a:cubicBezTo>
                  <a:cubicBezTo>
                    <a:pt x="812" y="211"/>
                    <a:pt x="812" y="211"/>
                    <a:pt x="812" y="211"/>
                  </a:cubicBezTo>
                  <a:cubicBezTo>
                    <a:pt x="789" y="215"/>
                    <a:pt x="789" y="215"/>
                    <a:pt x="789" y="215"/>
                  </a:cubicBezTo>
                  <a:cubicBezTo>
                    <a:pt x="769" y="206"/>
                    <a:pt x="769" y="206"/>
                    <a:pt x="769" y="206"/>
                  </a:cubicBezTo>
                  <a:cubicBezTo>
                    <a:pt x="757" y="184"/>
                    <a:pt x="757" y="184"/>
                    <a:pt x="757" y="184"/>
                  </a:cubicBezTo>
                  <a:cubicBezTo>
                    <a:pt x="750" y="175"/>
                    <a:pt x="750" y="175"/>
                    <a:pt x="750" y="175"/>
                  </a:cubicBezTo>
                  <a:cubicBezTo>
                    <a:pt x="741" y="179"/>
                    <a:pt x="741" y="179"/>
                    <a:pt x="741" y="179"/>
                  </a:cubicBezTo>
                  <a:cubicBezTo>
                    <a:pt x="726" y="184"/>
                    <a:pt x="726" y="184"/>
                    <a:pt x="726" y="184"/>
                  </a:cubicBezTo>
                  <a:cubicBezTo>
                    <a:pt x="700" y="194"/>
                    <a:pt x="700" y="194"/>
                    <a:pt x="700" y="194"/>
                  </a:cubicBezTo>
                  <a:cubicBezTo>
                    <a:pt x="698" y="211"/>
                    <a:pt x="698" y="211"/>
                    <a:pt x="698" y="211"/>
                  </a:cubicBezTo>
                  <a:cubicBezTo>
                    <a:pt x="714" y="215"/>
                    <a:pt x="714" y="215"/>
                    <a:pt x="714" y="215"/>
                  </a:cubicBezTo>
                  <a:cubicBezTo>
                    <a:pt x="719" y="227"/>
                    <a:pt x="719" y="227"/>
                    <a:pt x="719" y="227"/>
                  </a:cubicBezTo>
                  <a:cubicBezTo>
                    <a:pt x="721" y="237"/>
                    <a:pt x="721" y="237"/>
                    <a:pt x="721" y="237"/>
                  </a:cubicBezTo>
                  <a:cubicBezTo>
                    <a:pt x="719" y="251"/>
                    <a:pt x="719" y="251"/>
                    <a:pt x="719" y="251"/>
                  </a:cubicBezTo>
                  <a:cubicBezTo>
                    <a:pt x="700" y="258"/>
                    <a:pt x="700" y="258"/>
                    <a:pt x="700" y="258"/>
                  </a:cubicBezTo>
                  <a:cubicBezTo>
                    <a:pt x="686" y="266"/>
                    <a:pt x="686" y="266"/>
                    <a:pt x="686" y="266"/>
                  </a:cubicBezTo>
                  <a:cubicBezTo>
                    <a:pt x="666" y="282"/>
                    <a:pt x="666" y="282"/>
                    <a:pt x="666" y="282"/>
                  </a:cubicBezTo>
                  <a:cubicBezTo>
                    <a:pt x="657" y="304"/>
                    <a:pt x="657" y="304"/>
                    <a:pt x="657" y="304"/>
                  </a:cubicBezTo>
                  <a:cubicBezTo>
                    <a:pt x="657" y="313"/>
                    <a:pt x="657" y="313"/>
                    <a:pt x="657" y="313"/>
                  </a:cubicBezTo>
                  <a:cubicBezTo>
                    <a:pt x="645" y="330"/>
                    <a:pt x="645" y="330"/>
                    <a:pt x="645" y="330"/>
                  </a:cubicBezTo>
                  <a:cubicBezTo>
                    <a:pt x="642" y="349"/>
                    <a:pt x="642" y="349"/>
                    <a:pt x="642" y="349"/>
                  </a:cubicBezTo>
                  <a:cubicBezTo>
                    <a:pt x="623" y="349"/>
                    <a:pt x="623" y="349"/>
                    <a:pt x="623" y="349"/>
                  </a:cubicBezTo>
                  <a:cubicBezTo>
                    <a:pt x="607" y="340"/>
                    <a:pt x="607" y="340"/>
                    <a:pt x="607" y="340"/>
                  </a:cubicBezTo>
                  <a:cubicBezTo>
                    <a:pt x="566" y="328"/>
                    <a:pt x="566" y="328"/>
                    <a:pt x="566" y="328"/>
                  </a:cubicBezTo>
                  <a:cubicBezTo>
                    <a:pt x="556" y="321"/>
                    <a:pt x="556" y="321"/>
                    <a:pt x="556" y="321"/>
                  </a:cubicBezTo>
                  <a:cubicBezTo>
                    <a:pt x="549" y="306"/>
                    <a:pt x="549" y="306"/>
                    <a:pt x="549" y="306"/>
                  </a:cubicBezTo>
                  <a:cubicBezTo>
                    <a:pt x="544" y="290"/>
                    <a:pt x="544" y="290"/>
                    <a:pt x="544" y="290"/>
                  </a:cubicBezTo>
                  <a:cubicBezTo>
                    <a:pt x="527" y="282"/>
                    <a:pt x="527" y="282"/>
                    <a:pt x="527" y="282"/>
                  </a:cubicBezTo>
                  <a:cubicBezTo>
                    <a:pt x="506" y="275"/>
                    <a:pt x="506" y="275"/>
                    <a:pt x="506" y="275"/>
                  </a:cubicBezTo>
                  <a:cubicBezTo>
                    <a:pt x="484" y="266"/>
                    <a:pt x="484" y="266"/>
                    <a:pt x="484" y="266"/>
                  </a:cubicBezTo>
                  <a:cubicBezTo>
                    <a:pt x="465" y="246"/>
                    <a:pt x="465" y="246"/>
                    <a:pt x="465" y="246"/>
                  </a:cubicBezTo>
                  <a:cubicBezTo>
                    <a:pt x="453" y="234"/>
                    <a:pt x="453" y="234"/>
                    <a:pt x="453" y="234"/>
                  </a:cubicBezTo>
                  <a:cubicBezTo>
                    <a:pt x="449" y="227"/>
                    <a:pt x="449" y="227"/>
                    <a:pt x="449" y="227"/>
                  </a:cubicBezTo>
                  <a:cubicBezTo>
                    <a:pt x="434" y="232"/>
                    <a:pt x="434" y="232"/>
                    <a:pt x="434" y="232"/>
                  </a:cubicBezTo>
                  <a:cubicBezTo>
                    <a:pt x="429" y="244"/>
                    <a:pt x="429" y="244"/>
                    <a:pt x="429" y="244"/>
                  </a:cubicBezTo>
                  <a:cubicBezTo>
                    <a:pt x="427" y="256"/>
                    <a:pt x="427" y="256"/>
                    <a:pt x="427" y="256"/>
                  </a:cubicBezTo>
                  <a:cubicBezTo>
                    <a:pt x="417" y="268"/>
                    <a:pt x="417" y="268"/>
                    <a:pt x="417" y="268"/>
                  </a:cubicBezTo>
                  <a:cubicBezTo>
                    <a:pt x="350" y="275"/>
                    <a:pt x="350" y="275"/>
                    <a:pt x="350" y="275"/>
                  </a:cubicBezTo>
                  <a:cubicBezTo>
                    <a:pt x="314" y="263"/>
                    <a:pt x="314" y="263"/>
                    <a:pt x="314" y="263"/>
                  </a:cubicBezTo>
                  <a:cubicBezTo>
                    <a:pt x="300" y="249"/>
                    <a:pt x="300" y="249"/>
                    <a:pt x="300" y="249"/>
                  </a:cubicBezTo>
                  <a:cubicBezTo>
                    <a:pt x="288" y="237"/>
                    <a:pt x="288" y="237"/>
                    <a:pt x="288" y="237"/>
                  </a:cubicBezTo>
                  <a:cubicBezTo>
                    <a:pt x="276" y="222"/>
                    <a:pt x="276" y="222"/>
                    <a:pt x="276" y="222"/>
                  </a:cubicBezTo>
                  <a:cubicBezTo>
                    <a:pt x="281" y="206"/>
                    <a:pt x="281" y="206"/>
                    <a:pt x="281" y="206"/>
                  </a:cubicBezTo>
                  <a:cubicBezTo>
                    <a:pt x="279" y="194"/>
                    <a:pt x="279" y="194"/>
                    <a:pt x="279" y="194"/>
                  </a:cubicBezTo>
                  <a:cubicBezTo>
                    <a:pt x="267" y="191"/>
                    <a:pt x="267" y="191"/>
                    <a:pt x="267" y="191"/>
                  </a:cubicBezTo>
                  <a:cubicBezTo>
                    <a:pt x="243" y="184"/>
                    <a:pt x="243" y="184"/>
                    <a:pt x="243" y="184"/>
                  </a:cubicBezTo>
                  <a:cubicBezTo>
                    <a:pt x="228" y="184"/>
                    <a:pt x="228" y="184"/>
                    <a:pt x="228" y="184"/>
                  </a:cubicBezTo>
                  <a:cubicBezTo>
                    <a:pt x="214" y="206"/>
                    <a:pt x="214" y="206"/>
                    <a:pt x="214" y="206"/>
                  </a:cubicBezTo>
                  <a:lnTo>
                    <a:pt x="204" y="211"/>
                  </a:lnTo>
                  <a:close/>
                  <a:moveTo>
                    <a:pt x="2256" y="1140"/>
                  </a:moveTo>
                  <a:cubicBezTo>
                    <a:pt x="2218" y="1147"/>
                    <a:pt x="2218" y="1147"/>
                    <a:pt x="2218" y="1147"/>
                  </a:cubicBezTo>
                  <a:cubicBezTo>
                    <a:pt x="2204" y="1167"/>
                    <a:pt x="2204" y="1167"/>
                    <a:pt x="2204" y="1167"/>
                  </a:cubicBezTo>
                  <a:cubicBezTo>
                    <a:pt x="2204" y="1185"/>
                    <a:pt x="2204" y="1185"/>
                    <a:pt x="2204" y="1185"/>
                  </a:cubicBezTo>
                  <a:cubicBezTo>
                    <a:pt x="2215" y="1208"/>
                    <a:pt x="2215" y="1208"/>
                    <a:pt x="2215" y="1208"/>
                  </a:cubicBezTo>
                  <a:cubicBezTo>
                    <a:pt x="2232" y="1236"/>
                    <a:pt x="2232" y="1236"/>
                    <a:pt x="2232" y="1236"/>
                  </a:cubicBezTo>
                  <a:cubicBezTo>
                    <a:pt x="2249" y="1243"/>
                    <a:pt x="2249" y="1243"/>
                    <a:pt x="2249" y="1243"/>
                  </a:cubicBezTo>
                  <a:cubicBezTo>
                    <a:pt x="2266" y="1250"/>
                    <a:pt x="2266" y="1250"/>
                    <a:pt x="2266" y="1250"/>
                  </a:cubicBezTo>
                  <a:cubicBezTo>
                    <a:pt x="2276" y="1284"/>
                    <a:pt x="2276" y="1284"/>
                    <a:pt x="2276" y="1284"/>
                  </a:cubicBezTo>
                  <a:cubicBezTo>
                    <a:pt x="2293" y="1308"/>
                    <a:pt x="2293" y="1308"/>
                    <a:pt x="2293" y="1308"/>
                  </a:cubicBezTo>
                  <a:cubicBezTo>
                    <a:pt x="2293" y="1328"/>
                    <a:pt x="2293" y="1328"/>
                    <a:pt x="2293" y="1328"/>
                  </a:cubicBezTo>
                  <a:cubicBezTo>
                    <a:pt x="2310" y="1342"/>
                    <a:pt x="2310" y="1342"/>
                    <a:pt x="2310" y="1342"/>
                  </a:cubicBezTo>
                  <a:cubicBezTo>
                    <a:pt x="2338" y="1349"/>
                    <a:pt x="2338" y="1349"/>
                    <a:pt x="2338" y="1349"/>
                  </a:cubicBezTo>
                  <a:cubicBezTo>
                    <a:pt x="2362" y="1356"/>
                    <a:pt x="2362" y="1356"/>
                    <a:pt x="2362" y="1356"/>
                  </a:cubicBezTo>
                  <a:cubicBezTo>
                    <a:pt x="2375" y="1362"/>
                    <a:pt x="2375" y="1362"/>
                    <a:pt x="2375" y="1362"/>
                  </a:cubicBezTo>
                  <a:cubicBezTo>
                    <a:pt x="2392" y="1366"/>
                    <a:pt x="2392" y="1366"/>
                    <a:pt x="2392" y="1366"/>
                  </a:cubicBezTo>
                  <a:cubicBezTo>
                    <a:pt x="2406" y="1379"/>
                    <a:pt x="2406" y="1379"/>
                    <a:pt x="2406" y="1379"/>
                  </a:cubicBezTo>
                  <a:cubicBezTo>
                    <a:pt x="2396" y="1393"/>
                    <a:pt x="2396" y="1393"/>
                    <a:pt x="2396" y="1393"/>
                  </a:cubicBezTo>
                  <a:cubicBezTo>
                    <a:pt x="2368" y="1390"/>
                    <a:pt x="2368" y="1390"/>
                    <a:pt x="2368" y="1390"/>
                  </a:cubicBezTo>
                  <a:cubicBezTo>
                    <a:pt x="2355" y="1400"/>
                    <a:pt x="2355" y="1400"/>
                    <a:pt x="2355" y="1400"/>
                  </a:cubicBezTo>
                  <a:cubicBezTo>
                    <a:pt x="2365" y="1403"/>
                    <a:pt x="2365" y="1403"/>
                    <a:pt x="2365" y="1403"/>
                  </a:cubicBezTo>
                  <a:cubicBezTo>
                    <a:pt x="2389" y="1417"/>
                    <a:pt x="2389" y="1417"/>
                    <a:pt x="2389" y="1417"/>
                  </a:cubicBezTo>
                  <a:cubicBezTo>
                    <a:pt x="2410" y="1444"/>
                    <a:pt x="2410" y="1444"/>
                    <a:pt x="2410" y="1444"/>
                  </a:cubicBezTo>
                  <a:cubicBezTo>
                    <a:pt x="2416" y="1462"/>
                    <a:pt x="2416" y="1462"/>
                    <a:pt x="2416" y="1462"/>
                  </a:cubicBezTo>
                  <a:cubicBezTo>
                    <a:pt x="2406" y="1482"/>
                    <a:pt x="2406" y="1482"/>
                    <a:pt x="2406" y="1482"/>
                  </a:cubicBezTo>
                  <a:cubicBezTo>
                    <a:pt x="2372" y="1479"/>
                    <a:pt x="2372" y="1479"/>
                    <a:pt x="2372" y="1479"/>
                  </a:cubicBezTo>
                  <a:cubicBezTo>
                    <a:pt x="2355" y="1485"/>
                    <a:pt x="2355" y="1485"/>
                    <a:pt x="2355" y="1485"/>
                  </a:cubicBezTo>
                  <a:cubicBezTo>
                    <a:pt x="2341" y="1503"/>
                    <a:pt x="2341" y="1503"/>
                    <a:pt x="2341" y="1503"/>
                  </a:cubicBezTo>
                  <a:cubicBezTo>
                    <a:pt x="2351" y="1520"/>
                    <a:pt x="2351" y="1520"/>
                    <a:pt x="2351" y="1520"/>
                  </a:cubicBezTo>
                  <a:cubicBezTo>
                    <a:pt x="2399" y="1544"/>
                    <a:pt x="2399" y="1544"/>
                    <a:pt x="2399" y="1544"/>
                  </a:cubicBezTo>
                  <a:cubicBezTo>
                    <a:pt x="2427" y="1550"/>
                    <a:pt x="2427" y="1550"/>
                    <a:pt x="2427" y="1550"/>
                  </a:cubicBezTo>
                  <a:cubicBezTo>
                    <a:pt x="2454" y="1554"/>
                    <a:pt x="2454" y="1554"/>
                    <a:pt x="2454" y="1554"/>
                  </a:cubicBezTo>
                  <a:cubicBezTo>
                    <a:pt x="2457" y="1540"/>
                    <a:pt x="2457" y="1540"/>
                    <a:pt x="2457" y="1540"/>
                  </a:cubicBezTo>
                  <a:cubicBezTo>
                    <a:pt x="2464" y="1533"/>
                    <a:pt x="2464" y="1533"/>
                    <a:pt x="2464" y="1533"/>
                  </a:cubicBezTo>
                  <a:cubicBezTo>
                    <a:pt x="2471" y="1540"/>
                    <a:pt x="2471" y="1540"/>
                    <a:pt x="2471" y="1540"/>
                  </a:cubicBezTo>
                  <a:cubicBezTo>
                    <a:pt x="2468" y="1561"/>
                    <a:pt x="2468" y="1561"/>
                    <a:pt x="2468" y="1561"/>
                  </a:cubicBezTo>
                  <a:cubicBezTo>
                    <a:pt x="2474" y="1578"/>
                    <a:pt x="2474" y="1578"/>
                    <a:pt x="2474" y="1578"/>
                  </a:cubicBezTo>
                  <a:cubicBezTo>
                    <a:pt x="2471" y="1585"/>
                    <a:pt x="2471" y="1585"/>
                    <a:pt x="2471" y="1585"/>
                  </a:cubicBezTo>
                  <a:cubicBezTo>
                    <a:pt x="2461" y="1595"/>
                    <a:pt x="2461" y="1595"/>
                    <a:pt x="2461" y="1595"/>
                  </a:cubicBezTo>
                  <a:cubicBezTo>
                    <a:pt x="2457" y="1615"/>
                    <a:pt x="2457" y="1615"/>
                    <a:pt x="2457" y="1615"/>
                  </a:cubicBezTo>
                  <a:cubicBezTo>
                    <a:pt x="2471" y="1622"/>
                    <a:pt x="2471" y="1622"/>
                    <a:pt x="2471" y="1622"/>
                  </a:cubicBezTo>
                  <a:cubicBezTo>
                    <a:pt x="2478" y="1646"/>
                    <a:pt x="2478" y="1646"/>
                    <a:pt x="2478" y="1646"/>
                  </a:cubicBezTo>
                  <a:cubicBezTo>
                    <a:pt x="2478" y="1677"/>
                    <a:pt x="2478" y="1677"/>
                    <a:pt x="2478" y="1677"/>
                  </a:cubicBezTo>
                  <a:cubicBezTo>
                    <a:pt x="2474" y="1698"/>
                    <a:pt x="2474" y="1698"/>
                    <a:pt x="2474" y="1698"/>
                  </a:cubicBezTo>
                  <a:cubicBezTo>
                    <a:pt x="2474" y="1715"/>
                    <a:pt x="2474" y="1715"/>
                    <a:pt x="2474" y="1715"/>
                  </a:cubicBezTo>
                  <a:cubicBezTo>
                    <a:pt x="2454" y="1718"/>
                    <a:pt x="2454" y="1718"/>
                    <a:pt x="2454" y="1718"/>
                  </a:cubicBezTo>
                  <a:cubicBezTo>
                    <a:pt x="2457" y="1739"/>
                    <a:pt x="2457" y="1739"/>
                    <a:pt x="2457" y="1739"/>
                  </a:cubicBezTo>
                  <a:cubicBezTo>
                    <a:pt x="2454" y="1756"/>
                    <a:pt x="2454" y="1756"/>
                    <a:pt x="2454" y="1756"/>
                  </a:cubicBezTo>
                  <a:cubicBezTo>
                    <a:pt x="2444" y="1766"/>
                    <a:pt x="2444" y="1766"/>
                    <a:pt x="2444" y="1766"/>
                  </a:cubicBezTo>
                  <a:cubicBezTo>
                    <a:pt x="2457" y="1780"/>
                    <a:pt x="2457" y="1780"/>
                    <a:pt x="2457" y="1780"/>
                  </a:cubicBezTo>
                  <a:cubicBezTo>
                    <a:pt x="2461" y="1790"/>
                    <a:pt x="2461" y="1790"/>
                    <a:pt x="2461" y="1790"/>
                  </a:cubicBezTo>
                  <a:cubicBezTo>
                    <a:pt x="2474" y="1793"/>
                    <a:pt x="2474" y="1793"/>
                    <a:pt x="2474" y="1793"/>
                  </a:cubicBezTo>
                  <a:cubicBezTo>
                    <a:pt x="2471" y="1800"/>
                    <a:pt x="2471" y="1800"/>
                    <a:pt x="2471" y="1800"/>
                  </a:cubicBezTo>
                  <a:cubicBezTo>
                    <a:pt x="2471" y="1800"/>
                    <a:pt x="2471" y="1800"/>
                    <a:pt x="2471" y="1800"/>
                  </a:cubicBezTo>
                  <a:cubicBezTo>
                    <a:pt x="2454" y="1817"/>
                    <a:pt x="2454" y="1817"/>
                    <a:pt x="2454" y="1817"/>
                  </a:cubicBezTo>
                  <a:cubicBezTo>
                    <a:pt x="2468" y="1824"/>
                    <a:pt x="2468" y="1824"/>
                    <a:pt x="2468" y="1824"/>
                  </a:cubicBezTo>
                  <a:cubicBezTo>
                    <a:pt x="2474" y="1834"/>
                    <a:pt x="2474" y="1834"/>
                    <a:pt x="2474" y="1834"/>
                  </a:cubicBezTo>
                  <a:cubicBezTo>
                    <a:pt x="2488" y="1855"/>
                    <a:pt x="2488" y="1855"/>
                    <a:pt x="2488" y="1855"/>
                  </a:cubicBezTo>
                  <a:cubicBezTo>
                    <a:pt x="2502" y="1865"/>
                    <a:pt x="2502" y="1865"/>
                    <a:pt x="2502" y="1865"/>
                  </a:cubicBezTo>
                  <a:cubicBezTo>
                    <a:pt x="2505" y="1882"/>
                    <a:pt x="2505" y="1882"/>
                    <a:pt x="2505" y="1882"/>
                  </a:cubicBezTo>
                  <a:cubicBezTo>
                    <a:pt x="2512" y="1896"/>
                    <a:pt x="2512" y="1896"/>
                    <a:pt x="2512" y="1896"/>
                  </a:cubicBezTo>
                  <a:cubicBezTo>
                    <a:pt x="2522" y="1892"/>
                    <a:pt x="2522" y="1892"/>
                    <a:pt x="2522" y="1892"/>
                  </a:cubicBezTo>
                  <a:cubicBezTo>
                    <a:pt x="2539" y="1903"/>
                    <a:pt x="2539" y="1903"/>
                    <a:pt x="2539" y="1903"/>
                  </a:cubicBezTo>
                  <a:cubicBezTo>
                    <a:pt x="2567" y="1899"/>
                    <a:pt x="2567" y="1899"/>
                    <a:pt x="2567" y="1899"/>
                  </a:cubicBezTo>
                  <a:cubicBezTo>
                    <a:pt x="2577" y="1899"/>
                    <a:pt x="2577" y="1899"/>
                    <a:pt x="2577" y="1899"/>
                  </a:cubicBezTo>
                  <a:cubicBezTo>
                    <a:pt x="2577" y="1903"/>
                    <a:pt x="2577" y="1903"/>
                    <a:pt x="2577" y="1903"/>
                  </a:cubicBezTo>
                  <a:cubicBezTo>
                    <a:pt x="2584" y="1910"/>
                    <a:pt x="2584" y="1910"/>
                    <a:pt x="2584" y="1910"/>
                  </a:cubicBezTo>
                  <a:cubicBezTo>
                    <a:pt x="2581" y="1923"/>
                    <a:pt x="2581" y="1923"/>
                    <a:pt x="2581" y="1923"/>
                  </a:cubicBezTo>
                  <a:cubicBezTo>
                    <a:pt x="2587" y="1951"/>
                    <a:pt x="2587" y="1951"/>
                    <a:pt x="2587" y="1951"/>
                  </a:cubicBezTo>
                  <a:cubicBezTo>
                    <a:pt x="2584" y="1978"/>
                    <a:pt x="2584" y="1978"/>
                    <a:pt x="2584" y="1978"/>
                  </a:cubicBezTo>
                  <a:cubicBezTo>
                    <a:pt x="2577" y="1988"/>
                    <a:pt x="2577" y="1988"/>
                    <a:pt x="2577" y="1988"/>
                  </a:cubicBezTo>
                  <a:cubicBezTo>
                    <a:pt x="2570" y="2009"/>
                    <a:pt x="2570" y="2009"/>
                    <a:pt x="2570" y="2009"/>
                  </a:cubicBezTo>
                  <a:cubicBezTo>
                    <a:pt x="2570" y="2022"/>
                    <a:pt x="2570" y="2022"/>
                    <a:pt x="2570" y="2022"/>
                  </a:cubicBezTo>
                  <a:cubicBezTo>
                    <a:pt x="2581" y="2033"/>
                    <a:pt x="2581" y="2033"/>
                    <a:pt x="2581" y="2033"/>
                  </a:cubicBezTo>
                  <a:cubicBezTo>
                    <a:pt x="2594" y="2043"/>
                    <a:pt x="2594" y="2043"/>
                    <a:pt x="2594" y="2043"/>
                  </a:cubicBezTo>
                  <a:cubicBezTo>
                    <a:pt x="2591" y="2067"/>
                    <a:pt x="2591" y="2067"/>
                    <a:pt x="2591" y="2067"/>
                  </a:cubicBezTo>
                  <a:cubicBezTo>
                    <a:pt x="2587" y="2081"/>
                    <a:pt x="2587" y="2081"/>
                    <a:pt x="2587" y="2081"/>
                  </a:cubicBezTo>
                  <a:cubicBezTo>
                    <a:pt x="2577" y="2077"/>
                    <a:pt x="2577" y="2077"/>
                    <a:pt x="2577" y="2077"/>
                  </a:cubicBezTo>
                  <a:cubicBezTo>
                    <a:pt x="2570" y="2094"/>
                    <a:pt x="2570" y="2094"/>
                    <a:pt x="2570" y="2094"/>
                  </a:cubicBezTo>
                  <a:cubicBezTo>
                    <a:pt x="2584" y="2101"/>
                    <a:pt x="2584" y="2101"/>
                    <a:pt x="2584" y="2101"/>
                  </a:cubicBezTo>
                  <a:cubicBezTo>
                    <a:pt x="2594" y="2111"/>
                    <a:pt x="2594" y="2111"/>
                    <a:pt x="2594" y="2111"/>
                  </a:cubicBezTo>
                  <a:cubicBezTo>
                    <a:pt x="2611" y="2111"/>
                    <a:pt x="2611" y="2111"/>
                    <a:pt x="2611" y="2111"/>
                  </a:cubicBezTo>
                  <a:cubicBezTo>
                    <a:pt x="2622" y="2125"/>
                    <a:pt x="2622" y="2125"/>
                    <a:pt x="2622" y="2125"/>
                  </a:cubicBezTo>
                  <a:cubicBezTo>
                    <a:pt x="2632" y="2135"/>
                    <a:pt x="2632" y="2135"/>
                    <a:pt x="2632" y="2135"/>
                  </a:cubicBezTo>
                  <a:cubicBezTo>
                    <a:pt x="2645" y="2128"/>
                    <a:pt x="2645" y="2128"/>
                    <a:pt x="2645" y="2128"/>
                  </a:cubicBezTo>
                  <a:cubicBezTo>
                    <a:pt x="2649" y="2115"/>
                    <a:pt x="2649" y="2115"/>
                    <a:pt x="2649" y="2115"/>
                  </a:cubicBezTo>
                  <a:cubicBezTo>
                    <a:pt x="2663" y="2104"/>
                    <a:pt x="2663" y="2104"/>
                    <a:pt x="2663" y="2104"/>
                  </a:cubicBezTo>
                  <a:cubicBezTo>
                    <a:pt x="2656" y="2081"/>
                    <a:pt x="2656" y="2081"/>
                    <a:pt x="2656" y="2081"/>
                  </a:cubicBezTo>
                  <a:cubicBezTo>
                    <a:pt x="2642" y="2063"/>
                    <a:pt x="2642" y="2063"/>
                    <a:pt x="2642" y="2063"/>
                  </a:cubicBezTo>
                  <a:cubicBezTo>
                    <a:pt x="2632" y="2057"/>
                    <a:pt x="2632" y="2057"/>
                    <a:pt x="2632" y="2057"/>
                  </a:cubicBezTo>
                  <a:cubicBezTo>
                    <a:pt x="2628" y="2043"/>
                    <a:pt x="2628" y="2043"/>
                    <a:pt x="2628" y="2043"/>
                  </a:cubicBezTo>
                  <a:cubicBezTo>
                    <a:pt x="2625" y="2029"/>
                    <a:pt x="2625" y="2029"/>
                    <a:pt x="2625" y="2029"/>
                  </a:cubicBezTo>
                  <a:cubicBezTo>
                    <a:pt x="2618" y="2019"/>
                    <a:pt x="2618" y="2019"/>
                    <a:pt x="2618" y="2019"/>
                  </a:cubicBezTo>
                  <a:cubicBezTo>
                    <a:pt x="2618" y="2002"/>
                    <a:pt x="2618" y="2002"/>
                    <a:pt x="2618" y="2002"/>
                  </a:cubicBezTo>
                  <a:cubicBezTo>
                    <a:pt x="2604" y="1995"/>
                    <a:pt x="2604" y="1995"/>
                    <a:pt x="2604" y="1995"/>
                  </a:cubicBezTo>
                  <a:cubicBezTo>
                    <a:pt x="2604" y="1971"/>
                    <a:pt x="2604" y="1971"/>
                    <a:pt x="2604" y="1971"/>
                  </a:cubicBezTo>
                  <a:cubicBezTo>
                    <a:pt x="2615" y="1964"/>
                    <a:pt x="2615" y="1964"/>
                    <a:pt x="2615" y="1964"/>
                  </a:cubicBezTo>
                  <a:cubicBezTo>
                    <a:pt x="2628" y="1954"/>
                    <a:pt x="2628" y="1954"/>
                    <a:pt x="2628" y="1954"/>
                  </a:cubicBezTo>
                  <a:cubicBezTo>
                    <a:pt x="2642" y="1957"/>
                    <a:pt x="2642" y="1957"/>
                    <a:pt x="2642" y="1957"/>
                  </a:cubicBezTo>
                  <a:cubicBezTo>
                    <a:pt x="2642" y="1988"/>
                    <a:pt x="2642" y="1988"/>
                    <a:pt x="2642" y="1988"/>
                  </a:cubicBezTo>
                  <a:cubicBezTo>
                    <a:pt x="2669" y="1992"/>
                    <a:pt x="2669" y="1992"/>
                    <a:pt x="2669" y="1992"/>
                  </a:cubicBezTo>
                  <a:cubicBezTo>
                    <a:pt x="2680" y="2002"/>
                    <a:pt x="2680" y="2002"/>
                    <a:pt x="2680" y="2002"/>
                  </a:cubicBezTo>
                  <a:cubicBezTo>
                    <a:pt x="2690" y="1998"/>
                    <a:pt x="2690" y="1998"/>
                    <a:pt x="2690" y="1998"/>
                  </a:cubicBezTo>
                  <a:cubicBezTo>
                    <a:pt x="2707" y="2009"/>
                    <a:pt x="2707" y="2009"/>
                    <a:pt x="2707" y="2009"/>
                  </a:cubicBezTo>
                  <a:cubicBezTo>
                    <a:pt x="2731" y="2005"/>
                    <a:pt x="2731" y="2005"/>
                    <a:pt x="2731" y="2005"/>
                  </a:cubicBezTo>
                  <a:cubicBezTo>
                    <a:pt x="2741" y="1992"/>
                    <a:pt x="2741" y="1992"/>
                    <a:pt x="2741" y="1992"/>
                  </a:cubicBezTo>
                  <a:cubicBezTo>
                    <a:pt x="2752" y="1978"/>
                    <a:pt x="2752" y="1978"/>
                    <a:pt x="2752" y="1978"/>
                  </a:cubicBezTo>
                  <a:cubicBezTo>
                    <a:pt x="2762" y="1978"/>
                    <a:pt x="2762" y="1978"/>
                    <a:pt x="2762" y="1978"/>
                  </a:cubicBezTo>
                  <a:cubicBezTo>
                    <a:pt x="2769" y="1995"/>
                    <a:pt x="2769" y="1995"/>
                    <a:pt x="2769" y="1995"/>
                  </a:cubicBezTo>
                  <a:cubicBezTo>
                    <a:pt x="2782" y="2012"/>
                    <a:pt x="2782" y="2012"/>
                    <a:pt x="2782" y="2012"/>
                  </a:cubicBezTo>
                  <a:cubicBezTo>
                    <a:pt x="2786" y="2022"/>
                    <a:pt x="2786" y="2022"/>
                    <a:pt x="2786" y="2022"/>
                  </a:cubicBezTo>
                  <a:cubicBezTo>
                    <a:pt x="2799" y="2026"/>
                    <a:pt x="2799" y="2026"/>
                    <a:pt x="2799" y="2026"/>
                  </a:cubicBezTo>
                  <a:cubicBezTo>
                    <a:pt x="2796" y="2040"/>
                    <a:pt x="2796" y="2040"/>
                    <a:pt x="2796" y="2040"/>
                  </a:cubicBezTo>
                  <a:cubicBezTo>
                    <a:pt x="2793" y="2050"/>
                    <a:pt x="2793" y="2050"/>
                    <a:pt x="2793" y="2050"/>
                  </a:cubicBezTo>
                  <a:cubicBezTo>
                    <a:pt x="2786" y="2063"/>
                    <a:pt x="2786" y="2063"/>
                    <a:pt x="2786" y="2063"/>
                  </a:cubicBezTo>
                  <a:cubicBezTo>
                    <a:pt x="2796" y="2067"/>
                    <a:pt x="2796" y="2067"/>
                    <a:pt x="2796" y="2067"/>
                  </a:cubicBezTo>
                  <a:cubicBezTo>
                    <a:pt x="2799" y="2077"/>
                    <a:pt x="2799" y="2077"/>
                    <a:pt x="2799" y="2077"/>
                  </a:cubicBezTo>
                  <a:cubicBezTo>
                    <a:pt x="2813" y="2087"/>
                    <a:pt x="2813" y="2087"/>
                    <a:pt x="2813" y="2087"/>
                  </a:cubicBezTo>
                  <a:cubicBezTo>
                    <a:pt x="2820" y="2111"/>
                    <a:pt x="2820" y="2111"/>
                    <a:pt x="2820" y="2111"/>
                  </a:cubicBezTo>
                  <a:cubicBezTo>
                    <a:pt x="2837" y="2118"/>
                    <a:pt x="2837" y="2118"/>
                    <a:pt x="2837" y="2118"/>
                  </a:cubicBezTo>
                  <a:cubicBezTo>
                    <a:pt x="2830" y="2139"/>
                    <a:pt x="2830" y="2139"/>
                    <a:pt x="2830" y="2139"/>
                  </a:cubicBezTo>
                  <a:cubicBezTo>
                    <a:pt x="2793" y="2142"/>
                    <a:pt x="2793" y="2142"/>
                    <a:pt x="2793" y="2142"/>
                  </a:cubicBezTo>
                  <a:cubicBezTo>
                    <a:pt x="2786" y="2135"/>
                    <a:pt x="2786" y="2135"/>
                    <a:pt x="2786" y="2135"/>
                  </a:cubicBezTo>
                  <a:cubicBezTo>
                    <a:pt x="2769" y="2135"/>
                    <a:pt x="2769" y="2135"/>
                    <a:pt x="2769" y="2135"/>
                  </a:cubicBezTo>
                  <a:cubicBezTo>
                    <a:pt x="2741" y="2146"/>
                    <a:pt x="2741" y="2146"/>
                    <a:pt x="2741" y="2146"/>
                  </a:cubicBezTo>
                  <a:cubicBezTo>
                    <a:pt x="2745" y="2156"/>
                    <a:pt x="2745" y="2156"/>
                    <a:pt x="2745" y="2156"/>
                  </a:cubicBezTo>
                  <a:cubicBezTo>
                    <a:pt x="2728" y="2163"/>
                    <a:pt x="2728" y="2163"/>
                    <a:pt x="2728" y="2163"/>
                  </a:cubicBezTo>
                  <a:cubicBezTo>
                    <a:pt x="2700" y="2183"/>
                    <a:pt x="2700" y="2183"/>
                    <a:pt x="2700" y="2183"/>
                  </a:cubicBezTo>
                  <a:cubicBezTo>
                    <a:pt x="2700" y="2193"/>
                    <a:pt x="2700" y="2193"/>
                    <a:pt x="2700" y="2193"/>
                  </a:cubicBezTo>
                  <a:cubicBezTo>
                    <a:pt x="2690" y="2217"/>
                    <a:pt x="2690" y="2217"/>
                    <a:pt x="2690" y="2217"/>
                  </a:cubicBezTo>
                  <a:cubicBezTo>
                    <a:pt x="2683" y="2228"/>
                    <a:pt x="2683" y="2228"/>
                    <a:pt x="2683" y="2228"/>
                  </a:cubicBezTo>
                  <a:cubicBezTo>
                    <a:pt x="2690" y="2245"/>
                    <a:pt x="2690" y="2245"/>
                    <a:pt x="2690" y="2245"/>
                  </a:cubicBezTo>
                  <a:cubicBezTo>
                    <a:pt x="2700" y="2248"/>
                    <a:pt x="2700" y="2248"/>
                    <a:pt x="2700" y="2248"/>
                  </a:cubicBezTo>
                  <a:cubicBezTo>
                    <a:pt x="2721" y="2245"/>
                    <a:pt x="2721" y="2245"/>
                    <a:pt x="2721" y="2245"/>
                  </a:cubicBezTo>
                  <a:cubicBezTo>
                    <a:pt x="2748" y="2238"/>
                    <a:pt x="2748" y="2238"/>
                    <a:pt x="2748" y="2238"/>
                  </a:cubicBezTo>
                  <a:cubicBezTo>
                    <a:pt x="2758" y="2224"/>
                    <a:pt x="2758" y="2224"/>
                    <a:pt x="2758" y="2224"/>
                  </a:cubicBezTo>
                  <a:cubicBezTo>
                    <a:pt x="2769" y="2207"/>
                    <a:pt x="2769" y="2207"/>
                    <a:pt x="2769" y="2207"/>
                  </a:cubicBezTo>
                  <a:cubicBezTo>
                    <a:pt x="2779" y="2214"/>
                    <a:pt x="2779" y="2214"/>
                    <a:pt x="2779" y="2214"/>
                  </a:cubicBezTo>
                  <a:cubicBezTo>
                    <a:pt x="2789" y="2231"/>
                    <a:pt x="2789" y="2231"/>
                    <a:pt x="2789" y="2231"/>
                  </a:cubicBezTo>
                  <a:cubicBezTo>
                    <a:pt x="2813" y="2245"/>
                    <a:pt x="2813" y="2245"/>
                    <a:pt x="2813" y="2245"/>
                  </a:cubicBezTo>
                  <a:cubicBezTo>
                    <a:pt x="2840" y="2255"/>
                    <a:pt x="2840" y="2255"/>
                    <a:pt x="2840" y="2255"/>
                  </a:cubicBezTo>
                  <a:cubicBezTo>
                    <a:pt x="2858" y="2262"/>
                    <a:pt x="2858" y="2262"/>
                    <a:pt x="2858" y="2262"/>
                  </a:cubicBezTo>
                  <a:cubicBezTo>
                    <a:pt x="2858" y="2272"/>
                    <a:pt x="2858" y="2272"/>
                    <a:pt x="2858" y="2272"/>
                  </a:cubicBezTo>
                  <a:cubicBezTo>
                    <a:pt x="2858" y="2293"/>
                    <a:pt x="2858" y="2293"/>
                    <a:pt x="2858" y="2293"/>
                  </a:cubicBezTo>
                  <a:cubicBezTo>
                    <a:pt x="2881" y="2296"/>
                    <a:pt x="2881" y="2296"/>
                    <a:pt x="2881" y="2296"/>
                  </a:cubicBezTo>
                  <a:cubicBezTo>
                    <a:pt x="2899" y="2282"/>
                    <a:pt x="2899" y="2282"/>
                    <a:pt x="2899" y="2282"/>
                  </a:cubicBezTo>
                  <a:cubicBezTo>
                    <a:pt x="2912" y="2279"/>
                    <a:pt x="2912" y="2279"/>
                    <a:pt x="2912" y="2279"/>
                  </a:cubicBezTo>
                  <a:cubicBezTo>
                    <a:pt x="2929" y="2296"/>
                    <a:pt x="2929" y="2296"/>
                    <a:pt x="2929" y="2296"/>
                  </a:cubicBezTo>
                  <a:cubicBezTo>
                    <a:pt x="2957" y="2320"/>
                    <a:pt x="2957" y="2320"/>
                    <a:pt x="2957" y="2320"/>
                  </a:cubicBezTo>
                  <a:cubicBezTo>
                    <a:pt x="2970" y="2327"/>
                    <a:pt x="2970" y="2327"/>
                    <a:pt x="2970" y="2327"/>
                  </a:cubicBezTo>
                  <a:cubicBezTo>
                    <a:pt x="2991" y="2327"/>
                    <a:pt x="2991" y="2327"/>
                    <a:pt x="2991" y="2327"/>
                  </a:cubicBezTo>
                  <a:cubicBezTo>
                    <a:pt x="2984" y="2320"/>
                    <a:pt x="2984" y="2320"/>
                    <a:pt x="2984" y="2320"/>
                  </a:cubicBezTo>
                  <a:cubicBezTo>
                    <a:pt x="2970" y="2313"/>
                    <a:pt x="2970" y="2313"/>
                    <a:pt x="2970" y="2313"/>
                  </a:cubicBezTo>
                  <a:cubicBezTo>
                    <a:pt x="2953" y="2296"/>
                    <a:pt x="2953" y="2296"/>
                    <a:pt x="2953" y="2296"/>
                  </a:cubicBezTo>
                  <a:cubicBezTo>
                    <a:pt x="2940" y="2279"/>
                    <a:pt x="2940" y="2279"/>
                    <a:pt x="2940" y="2279"/>
                  </a:cubicBezTo>
                  <a:cubicBezTo>
                    <a:pt x="2916" y="2272"/>
                    <a:pt x="2916" y="2272"/>
                    <a:pt x="2916" y="2272"/>
                  </a:cubicBezTo>
                  <a:cubicBezTo>
                    <a:pt x="2899" y="2265"/>
                    <a:pt x="2899" y="2265"/>
                    <a:pt x="2899" y="2265"/>
                  </a:cubicBezTo>
                  <a:cubicBezTo>
                    <a:pt x="2902" y="2252"/>
                    <a:pt x="2902" y="2252"/>
                    <a:pt x="2902" y="2252"/>
                  </a:cubicBezTo>
                  <a:cubicBezTo>
                    <a:pt x="2912" y="2248"/>
                    <a:pt x="2912" y="2248"/>
                    <a:pt x="2912" y="2248"/>
                  </a:cubicBezTo>
                  <a:cubicBezTo>
                    <a:pt x="2905" y="2241"/>
                    <a:pt x="2905" y="2241"/>
                    <a:pt x="2905" y="2241"/>
                  </a:cubicBezTo>
                  <a:cubicBezTo>
                    <a:pt x="2892" y="2234"/>
                    <a:pt x="2892" y="2234"/>
                    <a:pt x="2892" y="2234"/>
                  </a:cubicBezTo>
                  <a:cubicBezTo>
                    <a:pt x="2888" y="2224"/>
                    <a:pt x="2888" y="2224"/>
                    <a:pt x="2888" y="2224"/>
                  </a:cubicBezTo>
                  <a:cubicBezTo>
                    <a:pt x="2892" y="2214"/>
                    <a:pt x="2892" y="2214"/>
                    <a:pt x="2892" y="2214"/>
                  </a:cubicBezTo>
                  <a:cubicBezTo>
                    <a:pt x="2919" y="2214"/>
                    <a:pt x="2919" y="2214"/>
                    <a:pt x="2919" y="2214"/>
                  </a:cubicBezTo>
                  <a:cubicBezTo>
                    <a:pt x="2933" y="2217"/>
                    <a:pt x="2933" y="2217"/>
                    <a:pt x="2933" y="2217"/>
                  </a:cubicBezTo>
                  <a:cubicBezTo>
                    <a:pt x="2953" y="2234"/>
                    <a:pt x="2953" y="2234"/>
                    <a:pt x="2953" y="2234"/>
                  </a:cubicBezTo>
                  <a:cubicBezTo>
                    <a:pt x="2987" y="2275"/>
                    <a:pt x="2987" y="2275"/>
                    <a:pt x="2987" y="2275"/>
                  </a:cubicBezTo>
                  <a:cubicBezTo>
                    <a:pt x="3025" y="2313"/>
                    <a:pt x="3025" y="2313"/>
                    <a:pt x="3025" y="2313"/>
                  </a:cubicBezTo>
                  <a:cubicBezTo>
                    <a:pt x="3049" y="2320"/>
                    <a:pt x="3049" y="2320"/>
                    <a:pt x="3049" y="2320"/>
                  </a:cubicBezTo>
                  <a:cubicBezTo>
                    <a:pt x="3066" y="2323"/>
                    <a:pt x="3066" y="2323"/>
                    <a:pt x="3066" y="2323"/>
                  </a:cubicBezTo>
                  <a:cubicBezTo>
                    <a:pt x="3073" y="2327"/>
                    <a:pt x="3073" y="2327"/>
                    <a:pt x="3073" y="2327"/>
                  </a:cubicBezTo>
                  <a:cubicBezTo>
                    <a:pt x="3080" y="2334"/>
                    <a:pt x="3080" y="2334"/>
                    <a:pt x="3080" y="2334"/>
                  </a:cubicBezTo>
                  <a:cubicBezTo>
                    <a:pt x="3090" y="2337"/>
                    <a:pt x="3090" y="2337"/>
                    <a:pt x="3090" y="2337"/>
                  </a:cubicBezTo>
                  <a:cubicBezTo>
                    <a:pt x="3093" y="2337"/>
                    <a:pt x="3093" y="2337"/>
                    <a:pt x="3093" y="2337"/>
                  </a:cubicBezTo>
                  <a:cubicBezTo>
                    <a:pt x="3097" y="2323"/>
                    <a:pt x="3097" y="2323"/>
                    <a:pt x="3097" y="2323"/>
                  </a:cubicBezTo>
                  <a:cubicBezTo>
                    <a:pt x="3097" y="2317"/>
                    <a:pt x="3097" y="2317"/>
                    <a:pt x="3097" y="2317"/>
                  </a:cubicBezTo>
                  <a:cubicBezTo>
                    <a:pt x="3107" y="2313"/>
                    <a:pt x="3107" y="2313"/>
                    <a:pt x="3107" y="2313"/>
                  </a:cubicBezTo>
                  <a:cubicBezTo>
                    <a:pt x="3124" y="2317"/>
                    <a:pt x="3124" y="2317"/>
                    <a:pt x="3124" y="2317"/>
                  </a:cubicBezTo>
                  <a:cubicBezTo>
                    <a:pt x="3121" y="2327"/>
                    <a:pt x="3121" y="2327"/>
                    <a:pt x="3121" y="2327"/>
                  </a:cubicBezTo>
                  <a:cubicBezTo>
                    <a:pt x="3131" y="2337"/>
                    <a:pt x="3131" y="2337"/>
                    <a:pt x="3131" y="2337"/>
                  </a:cubicBezTo>
                  <a:cubicBezTo>
                    <a:pt x="3148" y="2358"/>
                    <a:pt x="3148" y="2358"/>
                    <a:pt x="3148" y="2358"/>
                  </a:cubicBezTo>
                  <a:cubicBezTo>
                    <a:pt x="3152" y="2361"/>
                    <a:pt x="3152" y="2361"/>
                    <a:pt x="3152" y="2361"/>
                  </a:cubicBezTo>
                  <a:cubicBezTo>
                    <a:pt x="3172" y="2364"/>
                    <a:pt x="3172" y="2364"/>
                    <a:pt x="3172" y="2364"/>
                  </a:cubicBezTo>
                  <a:cubicBezTo>
                    <a:pt x="3186" y="2361"/>
                    <a:pt x="3186" y="2361"/>
                    <a:pt x="3186" y="2361"/>
                  </a:cubicBezTo>
                  <a:cubicBezTo>
                    <a:pt x="3230" y="2358"/>
                    <a:pt x="3230" y="2358"/>
                    <a:pt x="3230" y="2358"/>
                  </a:cubicBezTo>
                  <a:cubicBezTo>
                    <a:pt x="3241" y="2364"/>
                    <a:pt x="3241" y="2364"/>
                    <a:pt x="3241" y="2364"/>
                  </a:cubicBezTo>
                  <a:cubicBezTo>
                    <a:pt x="3261" y="2382"/>
                    <a:pt x="3261" y="2382"/>
                    <a:pt x="3261" y="2382"/>
                  </a:cubicBezTo>
                  <a:cubicBezTo>
                    <a:pt x="3292" y="2399"/>
                    <a:pt x="3292" y="2399"/>
                    <a:pt x="3292" y="2399"/>
                  </a:cubicBezTo>
                  <a:cubicBezTo>
                    <a:pt x="3312" y="2405"/>
                    <a:pt x="3312" y="2405"/>
                    <a:pt x="3312" y="2405"/>
                  </a:cubicBezTo>
                  <a:cubicBezTo>
                    <a:pt x="3329" y="2399"/>
                    <a:pt x="3329" y="2399"/>
                    <a:pt x="3329" y="2399"/>
                  </a:cubicBezTo>
                  <a:cubicBezTo>
                    <a:pt x="3371" y="2385"/>
                    <a:pt x="3371" y="2385"/>
                    <a:pt x="3371" y="2385"/>
                  </a:cubicBezTo>
                  <a:cubicBezTo>
                    <a:pt x="3398" y="2371"/>
                    <a:pt x="3398" y="2371"/>
                    <a:pt x="3398" y="2371"/>
                  </a:cubicBezTo>
                  <a:cubicBezTo>
                    <a:pt x="3412" y="2347"/>
                    <a:pt x="3412" y="2347"/>
                    <a:pt x="3412" y="2347"/>
                  </a:cubicBezTo>
                  <a:cubicBezTo>
                    <a:pt x="3435" y="2337"/>
                    <a:pt x="3435" y="2337"/>
                    <a:pt x="3435" y="2337"/>
                  </a:cubicBezTo>
                  <a:cubicBezTo>
                    <a:pt x="3453" y="2327"/>
                    <a:pt x="3453" y="2327"/>
                    <a:pt x="3453" y="2327"/>
                  </a:cubicBezTo>
                  <a:cubicBezTo>
                    <a:pt x="3480" y="2327"/>
                    <a:pt x="3480" y="2327"/>
                    <a:pt x="3480" y="2327"/>
                  </a:cubicBezTo>
                  <a:cubicBezTo>
                    <a:pt x="3511" y="2344"/>
                    <a:pt x="3511" y="2344"/>
                    <a:pt x="3511" y="2344"/>
                  </a:cubicBezTo>
                  <a:cubicBezTo>
                    <a:pt x="3531" y="2344"/>
                    <a:pt x="3531" y="2344"/>
                    <a:pt x="3531" y="2344"/>
                  </a:cubicBezTo>
                  <a:cubicBezTo>
                    <a:pt x="3548" y="2327"/>
                    <a:pt x="3548" y="2327"/>
                    <a:pt x="3548" y="2327"/>
                  </a:cubicBezTo>
                  <a:cubicBezTo>
                    <a:pt x="3572" y="2330"/>
                    <a:pt x="3572" y="2330"/>
                    <a:pt x="3572" y="2330"/>
                  </a:cubicBezTo>
                  <a:cubicBezTo>
                    <a:pt x="3596" y="2337"/>
                    <a:pt x="3596" y="2337"/>
                    <a:pt x="3596" y="2337"/>
                  </a:cubicBezTo>
                  <a:cubicBezTo>
                    <a:pt x="3613" y="2337"/>
                    <a:pt x="3613" y="2337"/>
                    <a:pt x="3613" y="2337"/>
                  </a:cubicBezTo>
                  <a:cubicBezTo>
                    <a:pt x="3630" y="2327"/>
                    <a:pt x="3630" y="2327"/>
                    <a:pt x="3630" y="2327"/>
                  </a:cubicBezTo>
                  <a:cubicBezTo>
                    <a:pt x="3648" y="2303"/>
                    <a:pt x="3648" y="2303"/>
                    <a:pt x="3648" y="2303"/>
                  </a:cubicBezTo>
                  <a:cubicBezTo>
                    <a:pt x="3654" y="2265"/>
                    <a:pt x="3654" y="2265"/>
                    <a:pt x="3654" y="2265"/>
                  </a:cubicBezTo>
                  <a:cubicBezTo>
                    <a:pt x="3675" y="2238"/>
                    <a:pt x="3675" y="2238"/>
                    <a:pt x="3675" y="2238"/>
                  </a:cubicBezTo>
                  <a:cubicBezTo>
                    <a:pt x="3675" y="2217"/>
                    <a:pt x="3675" y="2217"/>
                    <a:pt x="3675" y="2217"/>
                  </a:cubicBezTo>
                  <a:cubicBezTo>
                    <a:pt x="3689" y="2187"/>
                    <a:pt x="3689" y="2187"/>
                    <a:pt x="3689" y="2187"/>
                  </a:cubicBezTo>
                  <a:cubicBezTo>
                    <a:pt x="3689" y="2159"/>
                    <a:pt x="3689" y="2159"/>
                    <a:pt x="3689" y="2159"/>
                  </a:cubicBezTo>
                  <a:cubicBezTo>
                    <a:pt x="3695" y="2128"/>
                    <a:pt x="3695" y="2128"/>
                    <a:pt x="3695" y="2128"/>
                  </a:cubicBezTo>
                  <a:cubicBezTo>
                    <a:pt x="3712" y="2104"/>
                    <a:pt x="3712" y="2104"/>
                    <a:pt x="3712" y="2104"/>
                  </a:cubicBezTo>
                  <a:cubicBezTo>
                    <a:pt x="3726" y="2098"/>
                    <a:pt x="3726" y="2098"/>
                    <a:pt x="3726" y="2098"/>
                  </a:cubicBezTo>
                  <a:cubicBezTo>
                    <a:pt x="3736" y="2060"/>
                    <a:pt x="3736" y="2060"/>
                    <a:pt x="3736" y="2060"/>
                  </a:cubicBezTo>
                  <a:cubicBezTo>
                    <a:pt x="3743" y="2040"/>
                    <a:pt x="3743" y="2040"/>
                    <a:pt x="3743" y="2040"/>
                  </a:cubicBezTo>
                  <a:cubicBezTo>
                    <a:pt x="3747" y="2022"/>
                    <a:pt x="3747" y="2022"/>
                    <a:pt x="3747" y="2022"/>
                  </a:cubicBezTo>
                  <a:cubicBezTo>
                    <a:pt x="3757" y="1985"/>
                    <a:pt x="3757" y="1985"/>
                    <a:pt x="3757" y="1985"/>
                  </a:cubicBezTo>
                  <a:cubicBezTo>
                    <a:pt x="3764" y="1947"/>
                    <a:pt x="3764" y="1947"/>
                    <a:pt x="3764" y="1947"/>
                  </a:cubicBezTo>
                  <a:cubicBezTo>
                    <a:pt x="3757" y="1927"/>
                    <a:pt x="3757" y="1927"/>
                    <a:pt x="3757" y="1927"/>
                  </a:cubicBezTo>
                  <a:cubicBezTo>
                    <a:pt x="3750" y="1913"/>
                    <a:pt x="3750" y="1913"/>
                    <a:pt x="3750" y="1913"/>
                  </a:cubicBezTo>
                  <a:cubicBezTo>
                    <a:pt x="3747" y="1899"/>
                    <a:pt x="3747" y="1899"/>
                    <a:pt x="3747" y="1899"/>
                  </a:cubicBezTo>
                  <a:cubicBezTo>
                    <a:pt x="3747" y="1879"/>
                    <a:pt x="3747" y="1879"/>
                    <a:pt x="3747" y="1879"/>
                  </a:cubicBezTo>
                  <a:cubicBezTo>
                    <a:pt x="3736" y="1862"/>
                    <a:pt x="3736" y="1862"/>
                    <a:pt x="3736" y="1862"/>
                  </a:cubicBezTo>
                  <a:cubicBezTo>
                    <a:pt x="3726" y="1824"/>
                    <a:pt x="3726" y="1824"/>
                    <a:pt x="3726" y="1824"/>
                  </a:cubicBezTo>
                  <a:cubicBezTo>
                    <a:pt x="3726" y="1807"/>
                    <a:pt x="3726" y="1807"/>
                    <a:pt x="3726" y="1807"/>
                  </a:cubicBezTo>
                  <a:cubicBezTo>
                    <a:pt x="3740" y="1804"/>
                    <a:pt x="3740" y="1804"/>
                    <a:pt x="3740" y="1804"/>
                  </a:cubicBezTo>
                  <a:cubicBezTo>
                    <a:pt x="3736" y="1793"/>
                    <a:pt x="3736" y="1793"/>
                    <a:pt x="3736" y="1793"/>
                  </a:cubicBezTo>
                  <a:cubicBezTo>
                    <a:pt x="3726" y="1786"/>
                    <a:pt x="3726" y="1786"/>
                    <a:pt x="3726" y="1786"/>
                  </a:cubicBezTo>
                  <a:cubicBezTo>
                    <a:pt x="3709" y="1780"/>
                    <a:pt x="3709" y="1780"/>
                    <a:pt x="3709" y="1780"/>
                  </a:cubicBezTo>
                  <a:cubicBezTo>
                    <a:pt x="3682" y="1766"/>
                    <a:pt x="3682" y="1766"/>
                    <a:pt x="3682" y="1766"/>
                  </a:cubicBezTo>
                  <a:cubicBezTo>
                    <a:pt x="3692" y="1769"/>
                    <a:pt x="3692" y="1769"/>
                    <a:pt x="3692" y="1769"/>
                  </a:cubicBezTo>
                  <a:cubicBezTo>
                    <a:pt x="3730" y="1763"/>
                    <a:pt x="3730" y="1763"/>
                    <a:pt x="3730" y="1763"/>
                  </a:cubicBezTo>
                  <a:cubicBezTo>
                    <a:pt x="3730" y="1752"/>
                    <a:pt x="3730" y="1752"/>
                    <a:pt x="3730" y="1752"/>
                  </a:cubicBezTo>
                  <a:cubicBezTo>
                    <a:pt x="3743" y="1739"/>
                    <a:pt x="3743" y="1739"/>
                    <a:pt x="3743" y="1739"/>
                  </a:cubicBezTo>
                  <a:cubicBezTo>
                    <a:pt x="3754" y="1752"/>
                    <a:pt x="3754" y="1752"/>
                    <a:pt x="3754" y="1752"/>
                  </a:cubicBezTo>
                  <a:cubicBezTo>
                    <a:pt x="3767" y="1766"/>
                    <a:pt x="3767" y="1766"/>
                    <a:pt x="3767" y="1766"/>
                  </a:cubicBezTo>
                  <a:cubicBezTo>
                    <a:pt x="3774" y="1783"/>
                    <a:pt x="3774" y="1783"/>
                    <a:pt x="3774" y="1783"/>
                  </a:cubicBezTo>
                  <a:cubicBezTo>
                    <a:pt x="3771" y="1797"/>
                    <a:pt x="3771" y="1797"/>
                    <a:pt x="3771" y="1797"/>
                  </a:cubicBezTo>
                  <a:cubicBezTo>
                    <a:pt x="3777" y="1810"/>
                    <a:pt x="3777" y="1810"/>
                    <a:pt x="3777" y="1810"/>
                  </a:cubicBezTo>
                  <a:cubicBezTo>
                    <a:pt x="3798" y="1817"/>
                    <a:pt x="3798" y="1817"/>
                    <a:pt x="3798" y="1817"/>
                  </a:cubicBezTo>
                  <a:cubicBezTo>
                    <a:pt x="3819" y="1800"/>
                    <a:pt x="3819" y="1800"/>
                    <a:pt x="3819" y="1800"/>
                  </a:cubicBezTo>
                  <a:cubicBezTo>
                    <a:pt x="3825" y="1780"/>
                    <a:pt x="3825" y="1780"/>
                    <a:pt x="3825" y="1780"/>
                  </a:cubicBezTo>
                  <a:cubicBezTo>
                    <a:pt x="3808" y="1759"/>
                    <a:pt x="3808" y="1759"/>
                    <a:pt x="3808" y="1759"/>
                  </a:cubicBezTo>
                  <a:cubicBezTo>
                    <a:pt x="3795" y="1749"/>
                    <a:pt x="3795" y="1749"/>
                    <a:pt x="3795" y="1749"/>
                  </a:cubicBezTo>
                  <a:cubicBezTo>
                    <a:pt x="3781" y="1739"/>
                    <a:pt x="3781" y="1739"/>
                    <a:pt x="3781" y="1739"/>
                  </a:cubicBezTo>
                  <a:cubicBezTo>
                    <a:pt x="3771" y="1725"/>
                    <a:pt x="3771" y="1725"/>
                    <a:pt x="3771" y="1725"/>
                  </a:cubicBezTo>
                  <a:cubicBezTo>
                    <a:pt x="3774" y="1691"/>
                    <a:pt x="3774" y="1691"/>
                    <a:pt x="3774" y="1691"/>
                  </a:cubicBezTo>
                  <a:cubicBezTo>
                    <a:pt x="3757" y="1653"/>
                    <a:pt x="3757" y="1653"/>
                    <a:pt x="3757" y="1653"/>
                  </a:cubicBezTo>
                  <a:cubicBezTo>
                    <a:pt x="3750" y="1633"/>
                    <a:pt x="3750" y="1633"/>
                    <a:pt x="3750" y="1633"/>
                  </a:cubicBezTo>
                  <a:cubicBezTo>
                    <a:pt x="3733" y="1605"/>
                    <a:pt x="3733" y="1605"/>
                    <a:pt x="3733" y="1605"/>
                  </a:cubicBezTo>
                  <a:cubicBezTo>
                    <a:pt x="3723" y="1592"/>
                    <a:pt x="3723" y="1592"/>
                    <a:pt x="3723" y="1592"/>
                  </a:cubicBezTo>
                  <a:cubicBezTo>
                    <a:pt x="3723" y="1564"/>
                    <a:pt x="3723" y="1564"/>
                    <a:pt x="3723" y="1564"/>
                  </a:cubicBezTo>
                  <a:cubicBezTo>
                    <a:pt x="3712" y="1547"/>
                    <a:pt x="3712" y="1547"/>
                    <a:pt x="3712" y="1547"/>
                  </a:cubicBezTo>
                  <a:cubicBezTo>
                    <a:pt x="3675" y="1499"/>
                    <a:pt x="3675" y="1499"/>
                    <a:pt x="3675" y="1499"/>
                  </a:cubicBezTo>
                  <a:cubicBezTo>
                    <a:pt x="3668" y="1479"/>
                    <a:pt x="3668" y="1479"/>
                    <a:pt x="3668" y="1479"/>
                  </a:cubicBezTo>
                  <a:cubicBezTo>
                    <a:pt x="3644" y="1448"/>
                    <a:pt x="3644" y="1448"/>
                    <a:pt x="3644" y="1448"/>
                  </a:cubicBezTo>
                  <a:cubicBezTo>
                    <a:pt x="3627" y="1434"/>
                    <a:pt x="3627" y="1434"/>
                    <a:pt x="3627" y="1434"/>
                  </a:cubicBezTo>
                  <a:cubicBezTo>
                    <a:pt x="3613" y="1414"/>
                    <a:pt x="3613" y="1414"/>
                    <a:pt x="3613" y="1414"/>
                  </a:cubicBezTo>
                  <a:cubicBezTo>
                    <a:pt x="3620" y="1407"/>
                    <a:pt x="3620" y="1407"/>
                    <a:pt x="3620" y="1407"/>
                  </a:cubicBezTo>
                  <a:cubicBezTo>
                    <a:pt x="3600" y="1397"/>
                    <a:pt x="3600" y="1397"/>
                    <a:pt x="3600" y="1397"/>
                  </a:cubicBezTo>
                  <a:cubicBezTo>
                    <a:pt x="3586" y="1386"/>
                    <a:pt x="3586" y="1386"/>
                    <a:pt x="3586" y="1386"/>
                  </a:cubicBezTo>
                  <a:cubicBezTo>
                    <a:pt x="3579" y="1373"/>
                    <a:pt x="3579" y="1373"/>
                    <a:pt x="3579" y="1373"/>
                  </a:cubicBezTo>
                  <a:cubicBezTo>
                    <a:pt x="3596" y="1356"/>
                    <a:pt x="3596" y="1356"/>
                    <a:pt x="3596" y="1356"/>
                  </a:cubicBezTo>
                  <a:cubicBezTo>
                    <a:pt x="3627" y="1342"/>
                    <a:pt x="3627" y="1342"/>
                    <a:pt x="3627" y="1342"/>
                  </a:cubicBezTo>
                  <a:cubicBezTo>
                    <a:pt x="3637" y="1338"/>
                    <a:pt x="3637" y="1338"/>
                    <a:pt x="3637" y="1338"/>
                  </a:cubicBezTo>
                  <a:cubicBezTo>
                    <a:pt x="3661" y="1325"/>
                    <a:pt x="3661" y="1325"/>
                    <a:pt x="3661" y="1325"/>
                  </a:cubicBezTo>
                  <a:cubicBezTo>
                    <a:pt x="3699" y="1325"/>
                    <a:pt x="3699" y="1325"/>
                    <a:pt x="3699" y="1325"/>
                  </a:cubicBezTo>
                  <a:cubicBezTo>
                    <a:pt x="3706" y="1308"/>
                    <a:pt x="3706" y="1308"/>
                    <a:pt x="3706" y="1308"/>
                  </a:cubicBezTo>
                  <a:cubicBezTo>
                    <a:pt x="3706" y="1287"/>
                    <a:pt x="3706" y="1287"/>
                    <a:pt x="3706" y="1287"/>
                  </a:cubicBezTo>
                  <a:cubicBezTo>
                    <a:pt x="3692" y="1270"/>
                    <a:pt x="3692" y="1270"/>
                    <a:pt x="3692" y="1270"/>
                  </a:cubicBezTo>
                  <a:cubicBezTo>
                    <a:pt x="3675" y="1256"/>
                    <a:pt x="3675" y="1256"/>
                    <a:pt x="3675" y="1256"/>
                  </a:cubicBezTo>
                  <a:cubicBezTo>
                    <a:pt x="3668" y="1236"/>
                    <a:pt x="3668" y="1236"/>
                    <a:pt x="3668" y="1236"/>
                  </a:cubicBezTo>
                  <a:cubicBezTo>
                    <a:pt x="3651" y="1222"/>
                    <a:pt x="3651" y="1222"/>
                    <a:pt x="3651" y="1222"/>
                  </a:cubicBezTo>
                  <a:cubicBezTo>
                    <a:pt x="3651" y="1195"/>
                    <a:pt x="3651" y="1195"/>
                    <a:pt x="3651" y="1195"/>
                  </a:cubicBezTo>
                  <a:cubicBezTo>
                    <a:pt x="3644" y="1171"/>
                    <a:pt x="3644" y="1171"/>
                    <a:pt x="3644" y="1171"/>
                  </a:cubicBezTo>
                  <a:cubicBezTo>
                    <a:pt x="3634" y="1126"/>
                    <a:pt x="3634" y="1126"/>
                    <a:pt x="3634" y="1126"/>
                  </a:cubicBezTo>
                  <a:cubicBezTo>
                    <a:pt x="3624" y="1102"/>
                    <a:pt x="3624" y="1102"/>
                    <a:pt x="3624" y="1102"/>
                  </a:cubicBezTo>
                  <a:cubicBezTo>
                    <a:pt x="3593" y="1058"/>
                    <a:pt x="3593" y="1058"/>
                    <a:pt x="3593" y="1058"/>
                  </a:cubicBezTo>
                  <a:cubicBezTo>
                    <a:pt x="3586" y="1037"/>
                    <a:pt x="3586" y="1037"/>
                    <a:pt x="3586" y="1037"/>
                  </a:cubicBezTo>
                  <a:cubicBezTo>
                    <a:pt x="3565" y="1003"/>
                    <a:pt x="3565" y="1003"/>
                    <a:pt x="3565" y="1003"/>
                  </a:cubicBezTo>
                  <a:cubicBezTo>
                    <a:pt x="3548" y="976"/>
                    <a:pt x="3548" y="976"/>
                    <a:pt x="3548" y="976"/>
                  </a:cubicBezTo>
                  <a:cubicBezTo>
                    <a:pt x="3542" y="962"/>
                    <a:pt x="3542" y="962"/>
                    <a:pt x="3542" y="962"/>
                  </a:cubicBezTo>
                  <a:cubicBezTo>
                    <a:pt x="3518" y="962"/>
                    <a:pt x="3518" y="962"/>
                    <a:pt x="3518" y="962"/>
                  </a:cubicBezTo>
                  <a:cubicBezTo>
                    <a:pt x="3504" y="959"/>
                    <a:pt x="3504" y="959"/>
                    <a:pt x="3504" y="959"/>
                  </a:cubicBezTo>
                  <a:cubicBezTo>
                    <a:pt x="3497" y="966"/>
                    <a:pt x="3497" y="966"/>
                    <a:pt x="3497" y="966"/>
                  </a:cubicBezTo>
                  <a:cubicBezTo>
                    <a:pt x="3494" y="976"/>
                    <a:pt x="3494" y="976"/>
                    <a:pt x="3494" y="976"/>
                  </a:cubicBezTo>
                  <a:cubicBezTo>
                    <a:pt x="3500" y="990"/>
                    <a:pt x="3500" y="990"/>
                    <a:pt x="3500" y="990"/>
                  </a:cubicBezTo>
                  <a:cubicBezTo>
                    <a:pt x="3524" y="1000"/>
                    <a:pt x="3524" y="1000"/>
                    <a:pt x="3524" y="1000"/>
                  </a:cubicBezTo>
                  <a:cubicBezTo>
                    <a:pt x="3548" y="1010"/>
                    <a:pt x="3548" y="1010"/>
                    <a:pt x="3548" y="1010"/>
                  </a:cubicBezTo>
                  <a:cubicBezTo>
                    <a:pt x="3548" y="1027"/>
                    <a:pt x="3548" y="1027"/>
                    <a:pt x="3548" y="1027"/>
                  </a:cubicBezTo>
                  <a:cubicBezTo>
                    <a:pt x="3552" y="1061"/>
                    <a:pt x="3552" y="1061"/>
                    <a:pt x="3552" y="1061"/>
                  </a:cubicBezTo>
                  <a:cubicBezTo>
                    <a:pt x="3552" y="1102"/>
                    <a:pt x="3552" y="1102"/>
                    <a:pt x="3552" y="1102"/>
                  </a:cubicBezTo>
                  <a:cubicBezTo>
                    <a:pt x="3538" y="1116"/>
                    <a:pt x="3538" y="1116"/>
                    <a:pt x="3538" y="1116"/>
                  </a:cubicBezTo>
                  <a:cubicBezTo>
                    <a:pt x="3524" y="1096"/>
                    <a:pt x="3524" y="1096"/>
                    <a:pt x="3524" y="1096"/>
                  </a:cubicBezTo>
                  <a:cubicBezTo>
                    <a:pt x="3521" y="1072"/>
                    <a:pt x="3521" y="1072"/>
                    <a:pt x="3521" y="1072"/>
                  </a:cubicBezTo>
                  <a:cubicBezTo>
                    <a:pt x="3528" y="1051"/>
                    <a:pt x="3528" y="1051"/>
                    <a:pt x="3528" y="1051"/>
                  </a:cubicBezTo>
                  <a:cubicBezTo>
                    <a:pt x="3518" y="1031"/>
                    <a:pt x="3518" y="1031"/>
                    <a:pt x="3518" y="1031"/>
                  </a:cubicBezTo>
                  <a:cubicBezTo>
                    <a:pt x="3507" y="1024"/>
                    <a:pt x="3507" y="1024"/>
                    <a:pt x="3507" y="1024"/>
                  </a:cubicBezTo>
                  <a:cubicBezTo>
                    <a:pt x="3497" y="1037"/>
                    <a:pt x="3497" y="1037"/>
                    <a:pt x="3497" y="1037"/>
                  </a:cubicBezTo>
                  <a:cubicBezTo>
                    <a:pt x="3490" y="1082"/>
                    <a:pt x="3490" y="1082"/>
                    <a:pt x="3490" y="1082"/>
                  </a:cubicBezTo>
                  <a:cubicBezTo>
                    <a:pt x="3497" y="1113"/>
                    <a:pt x="3497" y="1113"/>
                    <a:pt x="3497" y="1113"/>
                  </a:cubicBezTo>
                  <a:cubicBezTo>
                    <a:pt x="3514" y="1143"/>
                    <a:pt x="3514" y="1143"/>
                    <a:pt x="3514" y="1143"/>
                  </a:cubicBezTo>
                  <a:cubicBezTo>
                    <a:pt x="3535" y="1147"/>
                    <a:pt x="3535" y="1147"/>
                    <a:pt x="3535" y="1147"/>
                  </a:cubicBezTo>
                  <a:cubicBezTo>
                    <a:pt x="3542" y="1164"/>
                    <a:pt x="3542" y="1164"/>
                    <a:pt x="3542" y="1164"/>
                  </a:cubicBezTo>
                  <a:cubicBezTo>
                    <a:pt x="3542" y="1178"/>
                    <a:pt x="3542" y="1178"/>
                    <a:pt x="3542" y="1178"/>
                  </a:cubicBezTo>
                  <a:cubicBezTo>
                    <a:pt x="3548" y="1202"/>
                    <a:pt x="3548" y="1202"/>
                    <a:pt x="3548" y="1202"/>
                  </a:cubicBezTo>
                  <a:cubicBezTo>
                    <a:pt x="3545" y="1215"/>
                    <a:pt x="3545" y="1215"/>
                    <a:pt x="3545" y="1215"/>
                  </a:cubicBezTo>
                  <a:cubicBezTo>
                    <a:pt x="3528" y="1222"/>
                    <a:pt x="3528" y="1222"/>
                    <a:pt x="3528" y="1222"/>
                  </a:cubicBezTo>
                  <a:cubicBezTo>
                    <a:pt x="3518" y="1205"/>
                    <a:pt x="3518" y="1205"/>
                    <a:pt x="3518" y="1205"/>
                  </a:cubicBezTo>
                  <a:cubicBezTo>
                    <a:pt x="3514" y="1191"/>
                    <a:pt x="3514" y="1191"/>
                    <a:pt x="3514" y="1191"/>
                  </a:cubicBezTo>
                  <a:cubicBezTo>
                    <a:pt x="3507" y="1181"/>
                    <a:pt x="3507" y="1181"/>
                    <a:pt x="3507" y="1181"/>
                  </a:cubicBezTo>
                  <a:cubicBezTo>
                    <a:pt x="3497" y="1174"/>
                    <a:pt x="3497" y="1174"/>
                    <a:pt x="3497" y="1174"/>
                  </a:cubicBezTo>
                  <a:cubicBezTo>
                    <a:pt x="3480" y="1174"/>
                    <a:pt x="3480" y="1174"/>
                    <a:pt x="3480" y="1174"/>
                  </a:cubicBezTo>
                  <a:cubicBezTo>
                    <a:pt x="3470" y="1188"/>
                    <a:pt x="3470" y="1188"/>
                    <a:pt x="3470" y="1188"/>
                  </a:cubicBezTo>
                  <a:cubicBezTo>
                    <a:pt x="3470" y="1215"/>
                    <a:pt x="3470" y="1215"/>
                    <a:pt x="3470" y="1215"/>
                  </a:cubicBezTo>
                  <a:cubicBezTo>
                    <a:pt x="3490" y="1229"/>
                    <a:pt x="3490" y="1229"/>
                    <a:pt x="3490" y="1229"/>
                  </a:cubicBezTo>
                  <a:cubicBezTo>
                    <a:pt x="3500" y="1236"/>
                    <a:pt x="3500" y="1236"/>
                    <a:pt x="3500" y="1236"/>
                  </a:cubicBezTo>
                  <a:cubicBezTo>
                    <a:pt x="3511" y="1239"/>
                    <a:pt x="3511" y="1239"/>
                    <a:pt x="3511" y="1239"/>
                  </a:cubicBezTo>
                  <a:cubicBezTo>
                    <a:pt x="3528" y="1250"/>
                    <a:pt x="3528" y="1250"/>
                    <a:pt x="3528" y="1250"/>
                  </a:cubicBezTo>
                  <a:cubicBezTo>
                    <a:pt x="3528" y="1277"/>
                    <a:pt x="3528" y="1277"/>
                    <a:pt x="3528" y="1277"/>
                  </a:cubicBezTo>
                  <a:cubicBezTo>
                    <a:pt x="3535" y="1287"/>
                    <a:pt x="3535" y="1287"/>
                    <a:pt x="3535" y="1287"/>
                  </a:cubicBezTo>
                  <a:cubicBezTo>
                    <a:pt x="3518" y="1301"/>
                    <a:pt x="3518" y="1301"/>
                    <a:pt x="3518" y="1301"/>
                  </a:cubicBezTo>
                  <a:cubicBezTo>
                    <a:pt x="3487" y="1297"/>
                    <a:pt x="3487" y="1297"/>
                    <a:pt x="3487" y="1297"/>
                  </a:cubicBezTo>
                  <a:cubicBezTo>
                    <a:pt x="3480" y="1291"/>
                    <a:pt x="3480" y="1291"/>
                    <a:pt x="3480" y="1291"/>
                  </a:cubicBezTo>
                  <a:cubicBezTo>
                    <a:pt x="3470" y="1287"/>
                    <a:pt x="3470" y="1287"/>
                    <a:pt x="3470" y="1287"/>
                  </a:cubicBezTo>
                  <a:cubicBezTo>
                    <a:pt x="3459" y="1287"/>
                    <a:pt x="3459" y="1287"/>
                    <a:pt x="3459" y="1287"/>
                  </a:cubicBezTo>
                  <a:cubicBezTo>
                    <a:pt x="3456" y="1301"/>
                    <a:pt x="3456" y="1301"/>
                    <a:pt x="3456" y="1301"/>
                  </a:cubicBezTo>
                  <a:cubicBezTo>
                    <a:pt x="3435" y="1311"/>
                    <a:pt x="3435" y="1311"/>
                    <a:pt x="3435" y="1311"/>
                  </a:cubicBezTo>
                  <a:cubicBezTo>
                    <a:pt x="3429" y="1314"/>
                    <a:pt x="3429" y="1314"/>
                    <a:pt x="3429" y="1314"/>
                  </a:cubicBezTo>
                  <a:cubicBezTo>
                    <a:pt x="3398" y="1332"/>
                    <a:pt x="3398" y="1332"/>
                    <a:pt x="3398" y="1332"/>
                  </a:cubicBezTo>
                  <a:cubicBezTo>
                    <a:pt x="3377" y="1332"/>
                    <a:pt x="3377" y="1332"/>
                    <a:pt x="3377" y="1332"/>
                  </a:cubicBezTo>
                  <a:cubicBezTo>
                    <a:pt x="3367" y="1328"/>
                    <a:pt x="3367" y="1328"/>
                    <a:pt x="3367" y="1328"/>
                  </a:cubicBezTo>
                  <a:cubicBezTo>
                    <a:pt x="3360" y="1321"/>
                    <a:pt x="3360" y="1321"/>
                    <a:pt x="3360" y="1321"/>
                  </a:cubicBezTo>
                  <a:cubicBezTo>
                    <a:pt x="3350" y="1304"/>
                    <a:pt x="3350" y="1304"/>
                    <a:pt x="3350" y="1304"/>
                  </a:cubicBezTo>
                  <a:cubicBezTo>
                    <a:pt x="3343" y="1301"/>
                    <a:pt x="3343" y="1301"/>
                    <a:pt x="3343" y="1301"/>
                  </a:cubicBezTo>
                  <a:cubicBezTo>
                    <a:pt x="3323" y="1277"/>
                    <a:pt x="3323" y="1277"/>
                    <a:pt x="3323" y="1277"/>
                  </a:cubicBezTo>
                  <a:cubicBezTo>
                    <a:pt x="3326" y="1273"/>
                    <a:pt x="3326" y="1273"/>
                    <a:pt x="3326" y="1273"/>
                  </a:cubicBezTo>
                  <a:cubicBezTo>
                    <a:pt x="3336" y="1263"/>
                    <a:pt x="3336" y="1263"/>
                    <a:pt x="3336" y="1263"/>
                  </a:cubicBezTo>
                  <a:cubicBezTo>
                    <a:pt x="3347" y="1260"/>
                    <a:pt x="3347" y="1260"/>
                    <a:pt x="3347" y="1260"/>
                  </a:cubicBezTo>
                  <a:cubicBezTo>
                    <a:pt x="3364" y="1260"/>
                    <a:pt x="3364" y="1260"/>
                    <a:pt x="3364" y="1260"/>
                  </a:cubicBezTo>
                  <a:cubicBezTo>
                    <a:pt x="3374" y="1239"/>
                    <a:pt x="3374" y="1239"/>
                    <a:pt x="3374" y="1239"/>
                  </a:cubicBezTo>
                  <a:cubicBezTo>
                    <a:pt x="3367" y="1226"/>
                    <a:pt x="3367" y="1226"/>
                    <a:pt x="3367" y="1226"/>
                  </a:cubicBezTo>
                  <a:cubicBezTo>
                    <a:pt x="3357" y="1226"/>
                    <a:pt x="3357" y="1226"/>
                    <a:pt x="3357" y="1226"/>
                  </a:cubicBezTo>
                  <a:cubicBezTo>
                    <a:pt x="3347" y="1219"/>
                    <a:pt x="3347" y="1219"/>
                    <a:pt x="3347" y="1219"/>
                  </a:cubicBezTo>
                  <a:cubicBezTo>
                    <a:pt x="3340" y="1212"/>
                    <a:pt x="3340" y="1212"/>
                    <a:pt x="3340" y="1212"/>
                  </a:cubicBezTo>
                  <a:cubicBezTo>
                    <a:pt x="3329" y="1198"/>
                    <a:pt x="3329" y="1198"/>
                    <a:pt x="3329" y="1198"/>
                  </a:cubicBezTo>
                  <a:cubicBezTo>
                    <a:pt x="3323" y="1188"/>
                    <a:pt x="3323" y="1188"/>
                    <a:pt x="3323" y="1188"/>
                  </a:cubicBezTo>
                  <a:cubicBezTo>
                    <a:pt x="3340" y="1171"/>
                    <a:pt x="3340" y="1171"/>
                    <a:pt x="3340" y="1171"/>
                  </a:cubicBezTo>
                  <a:cubicBezTo>
                    <a:pt x="3350" y="1171"/>
                    <a:pt x="3350" y="1171"/>
                    <a:pt x="3350" y="1171"/>
                  </a:cubicBezTo>
                  <a:cubicBezTo>
                    <a:pt x="3343" y="1164"/>
                    <a:pt x="3343" y="1164"/>
                    <a:pt x="3343" y="1164"/>
                  </a:cubicBezTo>
                  <a:cubicBezTo>
                    <a:pt x="3347" y="1157"/>
                    <a:pt x="3347" y="1157"/>
                    <a:pt x="3347" y="1157"/>
                  </a:cubicBezTo>
                  <a:cubicBezTo>
                    <a:pt x="3353" y="1154"/>
                    <a:pt x="3353" y="1154"/>
                    <a:pt x="3353" y="1154"/>
                  </a:cubicBezTo>
                  <a:cubicBezTo>
                    <a:pt x="3360" y="1154"/>
                    <a:pt x="3360" y="1154"/>
                    <a:pt x="3360" y="1154"/>
                  </a:cubicBezTo>
                  <a:cubicBezTo>
                    <a:pt x="3364" y="1164"/>
                    <a:pt x="3364" y="1164"/>
                    <a:pt x="3364" y="1164"/>
                  </a:cubicBezTo>
                  <a:cubicBezTo>
                    <a:pt x="3388" y="1174"/>
                    <a:pt x="3388" y="1174"/>
                    <a:pt x="3388" y="1174"/>
                  </a:cubicBezTo>
                  <a:cubicBezTo>
                    <a:pt x="3405" y="1205"/>
                    <a:pt x="3405" y="1205"/>
                    <a:pt x="3405" y="1205"/>
                  </a:cubicBezTo>
                  <a:cubicBezTo>
                    <a:pt x="3429" y="1219"/>
                    <a:pt x="3429" y="1219"/>
                    <a:pt x="3429" y="1219"/>
                  </a:cubicBezTo>
                  <a:cubicBezTo>
                    <a:pt x="3442" y="1208"/>
                    <a:pt x="3442" y="1208"/>
                    <a:pt x="3442" y="1208"/>
                  </a:cubicBezTo>
                  <a:cubicBezTo>
                    <a:pt x="3446" y="1188"/>
                    <a:pt x="3446" y="1188"/>
                    <a:pt x="3446" y="1188"/>
                  </a:cubicBezTo>
                  <a:cubicBezTo>
                    <a:pt x="3429" y="1171"/>
                    <a:pt x="3429" y="1171"/>
                    <a:pt x="3429" y="1171"/>
                  </a:cubicBezTo>
                  <a:cubicBezTo>
                    <a:pt x="3388" y="1143"/>
                    <a:pt x="3388" y="1143"/>
                    <a:pt x="3388" y="1143"/>
                  </a:cubicBezTo>
                  <a:cubicBezTo>
                    <a:pt x="3367" y="1126"/>
                    <a:pt x="3367" y="1126"/>
                    <a:pt x="3367" y="1126"/>
                  </a:cubicBezTo>
                  <a:cubicBezTo>
                    <a:pt x="3312" y="1082"/>
                    <a:pt x="3312" y="1082"/>
                    <a:pt x="3312" y="1082"/>
                  </a:cubicBezTo>
                  <a:cubicBezTo>
                    <a:pt x="3292" y="1044"/>
                    <a:pt x="3292" y="1044"/>
                    <a:pt x="3292" y="1044"/>
                  </a:cubicBezTo>
                  <a:cubicBezTo>
                    <a:pt x="3251" y="1010"/>
                    <a:pt x="3251" y="1010"/>
                    <a:pt x="3251" y="1010"/>
                  </a:cubicBezTo>
                  <a:cubicBezTo>
                    <a:pt x="3210" y="983"/>
                    <a:pt x="3210" y="983"/>
                    <a:pt x="3210" y="983"/>
                  </a:cubicBezTo>
                  <a:cubicBezTo>
                    <a:pt x="3158" y="952"/>
                    <a:pt x="3158" y="952"/>
                    <a:pt x="3158" y="952"/>
                  </a:cubicBezTo>
                  <a:cubicBezTo>
                    <a:pt x="3141" y="938"/>
                    <a:pt x="3141" y="938"/>
                    <a:pt x="3141" y="938"/>
                  </a:cubicBezTo>
                  <a:cubicBezTo>
                    <a:pt x="3131" y="928"/>
                    <a:pt x="3131" y="928"/>
                    <a:pt x="3131" y="928"/>
                  </a:cubicBezTo>
                  <a:cubicBezTo>
                    <a:pt x="3104" y="925"/>
                    <a:pt x="3104" y="925"/>
                    <a:pt x="3104" y="925"/>
                  </a:cubicBezTo>
                  <a:cubicBezTo>
                    <a:pt x="3090" y="935"/>
                    <a:pt x="3090" y="935"/>
                    <a:pt x="3090" y="935"/>
                  </a:cubicBezTo>
                  <a:cubicBezTo>
                    <a:pt x="3083" y="945"/>
                    <a:pt x="3083" y="945"/>
                    <a:pt x="3083" y="945"/>
                  </a:cubicBezTo>
                  <a:cubicBezTo>
                    <a:pt x="3083" y="962"/>
                    <a:pt x="3083" y="962"/>
                    <a:pt x="3083" y="962"/>
                  </a:cubicBezTo>
                  <a:cubicBezTo>
                    <a:pt x="3100" y="966"/>
                    <a:pt x="3100" y="966"/>
                    <a:pt x="3100" y="966"/>
                  </a:cubicBezTo>
                  <a:cubicBezTo>
                    <a:pt x="3111" y="986"/>
                    <a:pt x="3111" y="986"/>
                    <a:pt x="3111" y="986"/>
                  </a:cubicBezTo>
                  <a:cubicBezTo>
                    <a:pt x="3114" y="996"/>
                    <a:pt x="3114" y="996"/>
                    <a:pt x="3114" y="996"/>
                  </a:cubicBezTo>
                  <a:cubicBezTo>
                    <a:pt x="3117" y="1010"/>
                    <a:pt x="3117" y="1010"/>
                    <a:pt x="3117" y="1010"/>
                  </a:cubicBezTo>
                  <a:cubicBezTo>
                    <a:pt x="3117" y="1020"/>
                    <a:pt x="3117" y="1020"/>
                    <a:pt x="3117" y="1020"/>
                  </a:cubicBezTo>
                  <a:cubicBezTo>
                    <a:pt x="3114" y="1037"/>
                    <a:pt x="3114" y="1037"/>
                    <a:pt x="3114" y="1037"/>
                  </a:cubicBezTo>
                  <a:cubicBezTo>
                    <a:pt x="3093" y="1034"/>
                    <a:pt x="3093" y="1034"/>
                    <a:pt x="3093" y="1034"/>
                  </a:cubicBezTo>
                  <a:cubicBezTo>
                    <a:pt x="3073" y="1017"/>
                    <a:pt x="3073" y="1017"/>
                    <a:pt x="3073" y="1017"/>
                  </a:cubicBezTo>
                  <a:cubicBezTo>
                    <a:pt x="3070" y="1003"/>
                    <a:pt x="3070" y="1003"/>
                    <a:pt x="3070" y="1003"/>
                  </a:cubicBezTo>
                  <a:cubicBezTo>
                    <a:pt x="3070" y="983"/>
                    <a:pt x="3070" y="983"/>
                    <a:pt x="3070" y="983"/>
                  </a:cubicBezTo>
                  <a:cubicBezTo>
                    <a:pt x="3070" y="969"/>
                    <a:pt x="3070" y="969"/>
                    <a:pt x="3070" y="969"/>
                  </a:cubicBezTo>
                  <a:cubicBezTo>
                    <a:pt x="3066" y="959"/>
                    <a:pt x="3066" y="959"/>
                    <a:pt x="3066" y="959"/>
                  </a:cubicBezTo>
                  <a:cubicBezTo>
                    <a:pt x="3046" y="949"/>
                    <a:pt x="3046" y="949"/>
                    <a:pt x="3046" y="949"/>
                  </a:cubicBezTo>
                  <a:cubicBezTo>
                    <a:pt x="3029" y="955"/>
                    <a:pt x="3029" y="955"/>
                    <a:pt x="3029" y="955"/>
                  </a:cubicBezTo>
                  <a:cubicBezTo>
                    <a:pt x="3018" y="969"/>
                    <a:pt x="3018" y="969"/>
                    <a:pt x="3018" y="969"/>
                  </a:cubicBezTo>
                  <a:cubicBezTo>
                    <a:pt x="2981" y="969"/>
                    <a:pt x="2981" y="969"/>
                    <a:pt x="2981" y="969"/>
                  </a:cubicBezTo>
                  <a:cubicBezTo>
                    <a:pt x="2964" y="972"/>
                    <a:pt x="2964" y="972"/>
                    <a:pt x="2964" y="972"/>
                  </a:cubicBezTo>
                  <a:cubicBezTo>
                    <a:pt x="2926" y="990"/>
                    <a:pt x="2926" y="990"/>
                    <a:pt x="2926" y="990"/>
                  </a:cubicBezTo>
                  <a:cubicBezTo>
                    <a:pt x="2885" y="1007"/>
                    <a:pt x="2885" y="1007"/>
                    <a:pt x="2885" y="1007"/>
                  </a:cubicBezTo>
                  <a:cubicBezTo>
                    <a:pt x="2827" y="1027"/>
                    <a:pt x="2827" y="1027"/>
                    <a:pt x="2827" y="1027"/>
                  </a:cubicBezTo>
                  <a:cubicBezTo>
                    <a:pt x="2769" y="1048"/>
                    <a:pt x="2769" y="1048"/>
                    <a:pt x="2769" y="1048"/>
                  </a:cubicBezTo>
                  <a:cubicBezTo>
                    <a:pt x="2728" y="1068"/>
                    <a:pt x="2728" y="1068"/>
                    <a:pt x="2728" y="1068"/>
                  </a:cubicBezTo>
                  <a:cubicBezTo>
                    <a:pt x="2676" y="1092"/>
                    <a:pt x="2676" y="1092"/>
                    <a:pt x="2676" y="1092"/>
                  </a:cubicBezTo>
                  <a:cubicBezTo>
                    <a:pt x="2645" y="1123"/>
                    <a:pt x="2645" y="1123"/>
                    <a:pt x="2645" y="1123"/>
                  </a:cubicBezTo>
                  <a:cubicBezTo>
                    <a:pt x="2618" y="1150"/>
                    <a:pt x="2618" y="1150"/>
                    <a:pt x="2618" y="1150"/>
                  </a:cubicBezTo>
                  <a:cubicBezTo>
                    <a:pt x="2584" y="1164"/>
                    <a:pt x="2584" y="1164"/>
                    <a:pt x="2584" y="1164"/>
                  </a:cubicBezTo>
                  <a:cubicBezTo>
                    <a:pt x="2536" y="1167"/>
                    <a:pt x="2536" y="1167"/>
                    <a:pt x="2536" y="1167"/>
                  </a:cubicBezTo>
                  <a:cubicBezTo>
                    <a:pt x="2492" y="1161"/>
                    <a:pt x="2492" y="1161"/>
                    <a:pt x="2492" y="1161"/>
                  </a:cubicBezTo>
                  <a:cubicBezTo>
                    <a:pt x="2464" y="1137"/>
                    <a:pt x="2464" y="1137"/>
                    <a:pt x="2464" y="1137"/>
                  </a:cubicBezTo>
                  <a:cubicBezTo>
                    <a:pt x="2457" y="1123"/>
                    <a:pt x="2457" y="1123"/>
                    <a:pt x="2457" y="1123"/>
                  </a:cubicBezTo>
                  <a:cubicBezTo>
                    <a:pt x="2457" y="1099"/>
                    <a:pt x="2457" y="1099"/>
                    <a:pt x="2457" y="1099"/>
                  </a:cubicBezTo>
                  <a:cubicBezTo>
                    <a:pt x="2461" y="1079"/>
                    <a:pt x="2461" y="1079"/>
                    <a:pt x="2461" y="1079"/>
                  </a:cubicBezTo>
                  <a:cubicBezTo>
                    <a:pt x="2457" y="1065"/>
                    <a:pt x="2457" y="1065"/>
                    <a:pt x="2457" y="1065"/>
                  </a:cubicBezTo>
                  <a:cubicBezTo>
                    <a:pt x="2447" y="1058"/>
                    <a:pt x="2447" y="1058"/>
                    <a:pt x="2447" y="1058"/>
                  </a:cubicBezTo>
                  <a:cubicBezTo>
                    <a:pt x="2410" y="1051"/>
                    <a:pt x="2410" y="1051"/>
                    <a:pt x="2410" y="1051"/>
                  </a:cubicBezTo>
                  <a:cubicBezTo>
                    <a:pt x="2386" y="1055"/>
                    <a:pt x="2386" y="1055"/>
                    <a:pt x="2386" y="1055"/>
                  </a:cubicBezTo>
                  <a:cubicBezTo>
                    <a:pt x="2386" y="1061"/>
                    <a:pt x="2386" y="1061"/>
                    <a:pt x="2386" y="1061"/>
                  </a:cubicBezTo>
                  <a:cubicBezTo>
                    <a:pt x="2365" y="1068"/>
                    <a:pt x="2365" y="1068"/>
                    <a:pt x="2365" y="1068"/>
                  </a:cubicBezTo>
                  <a:cubicBezTo>
                    <a:pt x="2345" y="1068"/>
                    <a:pt x="2345" y="1068"/>
                    <a:pt x="2345" y="1068"/>
                  </a:cubicBezTo>
                  <a:cubicBezTo>
                    <a:pt x="2338" y="1075"/>
                    <a:pt x="2338" y="1075"/>
                    <a:pt x="2338" y="1075"/>
                  </a:cubicBezTo>
                  <a:cubicBezTo>
                    <a:pt x="2341" y="1102"/>
                    <a:pt x="2341" y="1102"/>
                    <a:pt x="2341" y="1102"/>
                  </a:cubicBezTo>
                  <a:cubicBezTo>
                    <a:pt x="2345" y="1106"/>
                    <a:pt x="2345" y="1106"/>
                    <a:pt x="2345" y="1106"/>
                  </a:cubicBezTo>
                  <a:cubicBezTo>
                    <a:pt x="2345" y="1120"/>
                    <a:pt x="2345" y="1120"/>
                    <a:pt x="2345" y="1120"/>
                  </a:cubicBezTo>
                  <a:cubicBezTo>
                    <a:pt x="2324" y="1137"/>
                    <a:pt x="2324" y="1137"/>
                    <a:pt x="2324" y="1137"/>
                  </a:cubicBezTo>
                  <a:cubicBezTo>
                    <a:pt x="2303" y="1161"/>
                    <a:pt x="2303" y="1161"/>
                    <a:pt x="2303" y="1161"/>
                  </a:cubicBezTo>
                  <a:lnTo>
                    <a:pt x="2256" y="1140"/>
                  </a:lnTo>
                  <a:close/>
                  <a:moveTo>
                    <a:pt x="3688" y="2821"/>
                  </a:moveTo>
                  <a:cubicBezTo>
                    <a:pt x="3700" y="2785"/>
                    <a:pt x="3700" y="2785"/>
                    <a:pt x="3700" y="2785"/>
                  </a:cubicBezTo>
                  <a:cubicBezTo>
                    <a:pt x="3705" y="2746"/>
                    <a:pt x="3705" y="2746"/>
                    <a:pt x="3705" y="2746"/>
                  </a:cubicBezTo>
                  <a:cubicBezTo>
                    <a:pt x="3712" y="2720"/>
                    <a:pt x="3712" y="2720"/>
                    <a:pt x="3712" y="2720"/>
                  </a:cubicBezTo>
                  <a:cubicBezTo>
                    <a:pt x="3722" y="2710"/>
                    <a:pt x="3722" y="2710"/>
                    <a:pt x="3722" y="2710"/>
                  </a:cubicBezTo>
                  <a:cubicBezTo>
                    <a:pt x="3734" y="2688"/>
                    <a:pt x="3734" y="2688"/>
                    <a:pt x="3734" y="2688"/>
                  </a:cubicBezTo>
                  <a:cubicBezTo>
                    <a:pt x="3746" y="2650"/>
                    <a:pt x="3746" y="2650"/>
                    <a:pt x="3746" y="2650"/>
                  </a:cubicBezTo>
                  <a:cubicBezTo>
                    <a:pt x="3758" y="2616"/>
                    <a:pt x="3758" y="2616"/>
                    <a:pt x="3758" y="2616"/>
                  </a:cubicBezTo>
                  <a:cubicBezTo>
                    <a:pt x="3780" y="2596"/>
                    <a:pt x="3780" y="2596"/>
                    <a:pt x="3780" y="2596"/>
                  </a:cubicBezTo>
                  <a:cubicBezTo>
                    <a:pt x="3794" y="2572"/>
                    <a:pt x="3794" y="2572"/>
                    <a:pt x="3794" y="2572"/>
                  </a:cubicBezTo>
                  <a:cubicBezTo>
                    <a:pt x="3823" y="2533"/>
                    <a:pt x="3823" y="2533"/>
                    <a:pt x="3823" y="2533"/>
                  </a:cubicBezTo>
                  <a:cubicBezTo>
                    <a:pt x="3833" y="2519"/>
                    <a:pt x="3833" y="2519"/>
                    <a:pt x="3833" y="2519"/>
                  </a:cubicBezTo>
                  <a:cubicBezTo>
                    <a:pt x="3838" y="2492"/>
                    <a:pt x="3838" y="2492"/>
                    <a:pt x="3838" y="2492"/>
                  </a:cubicBezTo>
                  <a:cubicBezTo>
                    <a:pt x="3847" y="2468"/>
                    <a:pt x="3847" y="2468"/>
                    <a:pt x="3847" y="2468"/>
                  </a:cubicBezTo>
                  <a:cubicBezTo>
                    <a:pt x="3855" y="2442"/>
                    <a:pt x="3855" y="2442"/>
                    <a:pt x="3855" y="2442"/>
                  </a:cubicBezTo>
                  <a:cubicBezTo>
                    <a:pt x="3869" y="2415"/>
                    <a:pt x="3869" y="2415"/>
                    <a:pt x="3869" y="2415"/>
                  </a:cubicBezTo>
                  <a:cubicBezTo>
                    <a:pt x="3884" y="2379"/>
                    <a:pt x="3884" y="2379"/>
                    <a:pt x="3884" y="2379"/>
                  </a:cubicBezTo>
                  <a:cubicBezTo>
                    <a:pt x="3891" y="2347"/>
                    <a:pt x="3891" y="2347"/>
                    <a:pt x="3891" y="2347"/>
                  </a:cubicBezTo>
                  <a:cubicBezTo>
                    <a:pt x="3893" y="2333"/>
                    <a:pt x="3893" y="2333"/>
                    <a:pt x="3893" y="2333"/>
                  </a:cubicBezTo>
                  <a:cubicBezTo>
                    <a:pt x="3903" y="2304"/>
                    <a:pt x="3903" y="2304"/>
                    <a:pt x="3903" y="2304"/>
                  </a:cubicBezTo>
                  <a:cubicBezTo>
                    <a:pt x="3913" y="2275"/>
                    <a:pt x="3913" y="2275"/>
                    <a:pt x="3913" y="2275"/>
                  </a:cubicBezTo>
                  <a:cubicBezTo>
                    <a:pt x="3925" y="2236"/>
                    <a:pt x="3925" y="2236"/>
                    <a:pt x="3925" y="2236"/>
                  </a:cubicBezTo>
                  <a:cubicBezTo>
                    <a:pt x="3922" y="2209"/>
                    <a:pt x="3922" y="2209"/>
                    <a:pt x="3922" y="2209"/>
                  </a:cubicBezTo>
                  <a:cubicBezTo>
                    <a:pt x="3932" y="2176"/>
                    <a:pt x="3932" y="2176"/>
                    <a:pt x="3932" y="2176"/>
                  </a:cubicBezTo>
                  <a:cubicBezTo>
                    <a:pt x="3934" y="2156"/>
                    <a:pt x="3934" y="2156"/>
                    <a:pt x="3934" y="2156"/>
                  </a:cubicBezTo>
                  <a:cubicBezTo>
                    <a:pt x="3947" y="2134"/>
                    <a:pt x="3947" y="2134"/>
                    <a:pt x="3947" y="2134"/>
                  </a:cubicBezTo>
                  <a:cubicBezTo>
                    <a:pt x="3944" y="2122"/>
                    <a:pt x="3944" y="2122"/>
                    <a:pt x="3944" y="2122"/>
                  </a:cubicBezTo>
                  <a:cubicBezTo>
                    <a:pt x="3937" y="2113"/>
                    <a:pt x="3937" y="2113"/>
                    <a:pt x="3937" y="2113"/>
                  </a:cubicBezTo>
                  <a:cubicBezTo>
                    <a:pt x="3917" y="2105"/>
                    <a:pt x="3917" y="2105"/>
                    <a:pt x="3917" y="2105"/>
                  </a:cubicBezTo>
                  <a:cubicBezTo>
                    <a:pt x="3898" y="2130"/>
                    <a:pt x="3898" y="2130"/>
                    <a:pt x="3898" y="2130"/>
                  </a:cubicBezTo>
                  <a:cubicBezTo>
                    <a:pt x="3888" y="2144"/>
                    <a:pt x="3888" y="2144"/>
                    <a:pt x="3888" y="2144"/>
                  </a:cubicBezTo>
                  <a:cubicBezTo>
                    <a:pt x="3874" y="2166"/>
                    <a:pt x="3874" y="2166"/>
                    <a:pt x="3874" y="2166"/>
                  </a:cubicBezTo>
                  <a:cubicBezTo>
                    <a:pt x="3862" y="2195"/>
                    <a:pt x="3862" y="2195"/>
                    <a:pt x="3862" y="2195"/>
                  </a:cubicBezTo>
                  <a:cubicBezTo>
                    <a:pt x="3840" y="2243"/>
                    <a:pt x="3840" y="2243"/>
                    <a:pt x="3840" y="2243"/>
                  </a:cubicBezTo>
                  <a:cubicBezTo>
                    <a:pt x="3813" y="2260"/>
                    <a:pt x="3813" y="2260"/>
                    <a:pt x="3813" y="2260"/>
                  </a:cubicBezTo>
                  <a:cubicBezTo>
                    <a:pt x="3816" y="2277"/>
                    <a:pt x="3816" y="2277"/>
                    <a:pt x="3816" y="2277"/>
                  </a:cubicBezTo>
                  <a:cubicBezTo>
                    <a:pt x="3809" y="2323"/>
                    <a:pt x="3809" y="2323"/>
                    <a:pt x="3809" y="2323"/>
                  </a:cubicBezTo>
                  <a:cubicBezTo>
                    <a:pt x="3799" y="2347"/>
                    <a:pt x="3799" y="2347"/>
                    <a:pt x="3799" y="2347"/>
                  </a:cubicBezTo>
                  <a:cubicBezTo>
                    <a:pt x="3794" y="2374"/>
                    <a:pt x="3794" y="2374"/>
                    <a:pt x="3794" y="2374"/>
                  </a:cubicBezTo>
                  <a:cubicBezTo>
                    <a:pt x="3784" y="2388"/>
                    <a:pt x="3784" y="2388"/>
                    <a:pt x="3784" y="2388"/>
                  </a:cubicBezTo>
                  <a:cubicBezTo>
                    <a:pt x="3777" y="2398"/>
                    <a:pt x="3777" y="2398"/>
                    <a:pt x="3777" y="2398"/>
                  </a:cubicBezTo>
                  <a:cubicBezTo>
                    <a:pt x="3770" y="2427"/>
                    <a:pt x="3770" y="2427"/>
                    <a:pt x="3770" y="2427"/>
                  </a:cubicBezTo>
                  <a:cubicBezTo>
                    <a:pt x="3753" y="2439"/>
                    <a:pt x="3753" y="2439"/>
                    <a:pt x="3753" y="2439"/>
                  </a:cubicBezTo>
                  <a:cubicBezTo>
                    <a:pt x="3739" y="2459"/>
                    <a:pt x="3739" y="2459"/>
                    <a:pt x="3739" y="2459"/>
                  </a:cubicBezTo>
                  <a:cubicBezTo>
                    <a:pt x="3739" y="2478"/>
                    <a:pt x="3739" y="2478"/>
                    <a:pt x="3739" y="2478"/>
                  </a:cubicBezTo>
                  <a:cubicBezTo>
                    <a:pt x="3724" y="2492"/>
                    <a:pt x="3724" y="2492"/>
                    <a:pt x="3724" y="2492"/>
                  </a:cubicBezTo>
                  <a:cubicBezTo>
                    <a:pt x="3712" y="2514"/>
                    <a:pt x="3712" y="2514"/>
                    <a:pt x="3712" y="2514"/>
                  </a:cubicBezTo>
                  <a:cubicBezTo>
                    <a:pt x="3710" y="2521"/>
                    <a:pt x="3710" y="2521"/>
                    <a:pt x="3710" y="2521"/>
                  </a:cubicBezTo>
                  <a:cubicBezTo>
                    <a:pt x="3695" y="2531"/>
                    <a:pt x="3695" y="2531"/>
                    <a:pt x="3695" y="2531"/>
                  </a:cubicBezTo>
                  <a:cubicBezTo>
                    <a:pt x="3676" y="2541"/>
                    <a:pt x="3676" y="2541"/>
                    <a:pt x="3676" y="2541"/>
                  </a:cubicBezTo>
                  <a:cubicBezTo>
                    <a:pt x="3651" y="2543"/>
                    <a:pt x="3651" y="2543"/>
                    <a:pt x="3651" y="2543"/>
                  </a:cubicBezTo>
                  <a:cubicBezTo>
                    <a:pt x="3642" y="2548"/>
                    <a:pt x="3642" y="2548"/>
                    <a:pt x="3642" y="2548"/>
                  </a:cubicBezTo>
                  <a:cubicBezTo>
                    <a:pt x="3635" y="2562"/>
                    <a:pt x="3635" y="2562"/>
                    <a:pt x="3635" y="2562"/>
                  </a:cubicBezTo>
                  <a:cubicBezTo>
                    <a:pt x="3620" y="2575"/>
                    <a:pt x="3620" y="2575"/>
                    <a:pt x="3620" y="2575"/>
                  </a:cubicBezTo>
                  <a:cubicBezTo>
                    <a:pt x="3608" y="2589"/>
                    <a:pt x="3608" y="2589"/>
                    <a:pt x="3608" y="2589"/>
                  </a:cubicBezTo>
                  <a:cubicBezTo>
                    <a:pt x="3598" y="2606"/>
                    <a:pt x="3598" y="2606"/>
                    <a:pt x="3598" y="2606"/>
                  </a:cubicBezTo>
                  <a:cubicBezTo>
                    <a:pt x="3579" y="2625"/>
                    <a:pt x="3579" y="2625"/>
                    <a:pt x="3579" y="2625"/>
                  </a:cubicBezTo>
                  <a:cubicBezTo>
                    <a:pt x="3574" y="2630"/>
                    <a:pt x="3574" y="2630"/>
                    <a:pt x="3574" y="2630"/>
                  </a:cubicBezTo>
                  <a:cubicBezTo>
                    <a:pt x="3562" y="2640"/>
                    <a:pt x="3562" y="2640"/>
                    <a:pt x="3562" y="2640"/>
                  </a:cubicBezTo>
                  <a:cubicBezTo>
                    <a:pt x="3550" y="2659"/>
                    <a:pt x="3550" y="2659"/>
                    <a:pt x="3550" y="2659"/>
                  </a:cubicBezTo>
                  <a:cubicBezTo>
                    <a:pt x="3531" y="2669"/>
                    <a:pt x="3531" y="2669"/>
                    <a:pt x="3531" y="2669"/>
                  </a:cubicBezTo>
                  <a:cubicBezTo>
                    <a:pt x="3526" y="2681"/>
                    <a:pt x="3526" y="2681"/>
                    <a:pt x="3526" y="2681"/>
                  </a:cubicBezTo>
                  <a:cubicBezTo>
                    <a:pt x="3518" y="2691"/>
                    <a:pt x="3518" y="2691"/>
                    <a:pt x="3518" y="2691"/>
                  </a:cubicBezTo>
                  <a:cubicBezTo>
                    <a:pt x="3514" y="2703"/>
                    <a:pt x="3514" y="2703"/>
                    <a:pt x="3514" y="2703"/>
                  </a:cubicBezTo>
                  <a:cubicBezTo>
                    <a:pt x="3518" y="2715"/>
                    <a:pt x="3518" y="2715"/>
                    <a:pt x="3518" y="2715"/>
                  </a:cubicBezTo>
                  <a:cubicBezTo>
                    <a:pt x="3518" y="2727"/>
                    <a:pt x="3518" y="2727"/>
                    <a:pt x="3518" y="2727"/>
                  </a:cubicBezTo>
                  <a:cubicBezTo>
                    <a:pt x="3526" y="2734"/>
                    <a:pt x="3526" y="2734"/>
                    <a:pt x="3526" y="2734"/>
                  </a:cubicBezTo>
                  <a:cubicBezTo>
                    <a:pt x="3538" y="2732"/>
                    <a:pt x="3538" y="2732"/>
                    <a:pt x="3538" y="2732"/>
                  </a:cubicBezTo>
                  <a:cubicBezTo>
                    <a:pt x="3550" y="2722"/>
                    <a:pt x="3550" y="2722"/>
                    <a:pt x="3550" y="2722"/>
                  </a:cubicBezTo>
                  <a:cubicBezTo>
                    <a:pt x="3562" y="2727"/>
                    <a:pt x="3562" y="2727"/>
                    <a:pt x="3562" y="2727"/>
                  </a:cubicBezTo>
                  <a:cubicBezTo>
                    <a:pt x="3557" y="2732"/>
                    <a:pt x="3557" y="2732"/>
                    <a:pt x="3557" y="2732"/>
                  </a:cubicBezTo>
                  <a:cubicBezTo>
                    <a:pt x="3567" y="2749"/>
                    <a:pt x="3567" y="2749"/>
                    <a:pt x="3567" y="2749"/>
                  </a:cubicBezTo>
                  <a:cubicBezTo>
                    <a:pt x="3567" y="2758"/>
                    <a:pt x="3567" y="2758"/>
                    <a:pt x="3567" y="2758"/>
                  </a:cubicBezTo>
                  <a:cubicBezTo>
                    <a:pt x="3555" y="2766"/>
                    <a:pt x="3555" y="2766"/>
                    <a:pt x="3555" y="2766"/>
                  </a:cubicBezTo>
                  <a:cubicBezTo>
                    <a:pt x="3560" y="2773"/>
                    <a:pt x="3560" y="2773"/>
                    <a:pt x="3560" y="2773"/>
                  </a:cubicBezTo>
                  <a:cubicBezTo>
                    <a:pt x="3569" y="2778"/>
                    <a:pt x="3569" y="2778"/>
                    <a:pt x="3569" y="2778"/>
                  </a:cubicBezTo>
                  <a:cubicBezTo>
                    <a:pt x="3562" y="2792"/>
                    <a:pt x="3562" y="2792"/>
                    <a:pt x="3562" y="2792"/>
                  </a:cubicBezTo>
                  <a:cubicBezTo>
                    <a:pt x="3552" y="2797"/>
                    <a:pt x="3552" y="2797"/>
                    <a:pt x="3552" y="2797"/>
                  </a:cubicBezTo>
                  <a:cubicBezTo>
                    <a:pt x="3538" y="2792"/>
                    <a:pt x="3538" y="2792"/>
                    <a:pt x="3538" y="2792"/>
                  </a:cubicBezTo>
                  <a:cubicBezTo>
                    <a:pt x="3533" y="2799"/>
                    <a:pt x="3533" y="2799"/>
                    <a:pt x="3533" y="2799"/>
                  </a:cubicBezTo>
                  <a:cubicBezTo>
                    <a:pt x="3521" y="2787"/>
                    <a:pt x="3521" y="2787"/>
                    <a:pt x="3521" y="2787"/>
                  </a:cubicBezTo>
                  <a:cubicBezTo>
                    <a:pt x="3521" y="2780"/>
                    <a:pt x="3521" y="2780"/>
                    <a:pt x="3521" y="2780"/>
                  </a:cubicBezTo>
                  <a:cubicBezTo>
                    <a:pt x="3511" y="2778"/>
                    <a:pt x="3511" y="2778"/>
                    <a:pt x="3511" y="2778"/>
                  </a:cubicBezTo>
                  <a:cubicBezTo>
                    <a:pt x="3504" y="2795"/>
                    <a:pt x="3504" y="2795"/>
                    <a:pt x="3504" y="2795"/>
                  </a:cubicBezTo>
                  <a:cubicBezTo>
                    <a:pt x="3497" y="2816"/>
                    <a:pt x="3497" y="2816"/>
                    <a:pt x="3497" y="2816"/>
                  </a:cubicBezTo>
                  <a:cubicBezTo>
                    <a:pt x="3492" y="2841"/>
                    <a:pt x="3492" y="2841"/>
                    <a:pt x="3492" y="2841"/>
                  </a:cubicBezTo>
                  <a:cubicBezTo>
                    <a:pt x="3492" y="2860"/>
                    <a:pt x="3492" y="2860"/>
                    <a:pt x="3492" y="2860"/>
                  </a:cubicBezTo>
                  <a:cubicBezTo>
                    <a:pt x="3480" y="2865"/>
                    <a:pt x="3480" y="2865"/>
                    <a:pt x="3480" y="2865"/>
                  </a:cubicBezTo>
                  <a:cubicBezTo>
                    <a:pt x="3480" y="2874"/>
                    <a:pt x="3480" y="2874"/>
                    <a:pt x="3480" y="2874"/>
                  </a:cubicBezTo>
                  <a:cubicBezTo>
                    <a:pt x="3468" y="2894"/>
                    <a:pt x="3468" y="2894"/>
                    <a:pt x="3468" y="2894"/>
                  </a:cubicBezTo>
                  <a:cubicBezTo>
                    <a:pt x="3456" y="2896"/>
                    <a:pt x="3456" y="2896"/>
                    <a:pt x="3456" y="2896"/>
                  </a:cubicBezTo>
                  <a:cubicBezTo>
                    <a:pt x="3446" y="2894"/>
                    <a:pt x="3446" y="2894"/>
                    <a:pt x="3446" y="2894"/>
                  </a:cubicBezTo>
                  <a:cubicBezTo>
                    <a:pt x="3436" y="2887"/>
                    <a:pt x="3436" y="2887"/>
                    <a:pt x="3436" y="2887"/>
                  </a:cubicBezTo>
                  <a:cubicBezTo>
                    <a:pt x="3419" y="2884"/>
                    <a:pt x="3419" y="2884"/>
                    <a:pt x="3419" y="2884"/>
                  </a:cubicBezTo>
                  <a:cubicBezTo>
                    <a:pt x="3412" y="2877"/>
                    <a:pt x="3412" y="2877"/>
                    <a:pt x="3412" y="2877"/>
                  </a:cubicBezTo>
                  <a:cubicBezTo>
                    <a:pt x="3400" y="2874"/>
                    <a:pt x="3400" y="2874"/>
                    <a:pt x="3400" y="2874"/>
                  </a:cubicBezTo>
                  <a:cubicBezTo>
                    <a:pt x="3395" y="2889"/>
                    <a:pt x="3395" y="2889"/>
                    <a:pt x="3395" y="2889"/>
                  </a:cubicBezTo>
                  <a:cubicBezTo>
                    <a:pt x="3410" y="2913"/>
                    <a:pt x="3410" y="2913"/>
                    <a:pt x="3410" y="2913"/>
                  </a:cubicBezTo>
                  <a:cubicBezTo>
                    <a:pt x="3424" y="2923"/>
                    <a:pt x="3424" y="2923"/>
                    <a:pt x="3424" y="2923"/>
                  </a:cubicBezTo>
                  <a:cubicBezTo>
                    <a:pt x="3446" y="2932"/>
                    <a:pt x="3446" y="2932"/>
                    <a:pt x="3446" y="2932"/>
                  </a:cubicBezTo>
                  <a:cubicBezTo>
                    <a:pt x="3456" y="2954"/>
                    <a:pt x="3456" y="2954"/>
                    <a:pt x="3456" y="2954"/>
                  </a:cubicBezTo>
                  <a:cubicBezTo>
                    <a:pt x="3463" y="2969"/>
                    <a:pt x="3463" y="2969"/>
                    <a:pt x="3463" y="2969"/>
                  </a:cubicBezTo>
                  <a:cubicBezTo>
                    <a:pt x="3465" y="2988"/>
                    <a:pt x="3465" y="2988"/>
                    <a:pt x="3465" y="2988"/>
                  </a:cubicBezTo>
                  <a:cubicBezTo>
                    <a:pt x="3465" y="3010"/>
                    <a:pt x="3465" y="3010"/>
                    <a:pt x="3465" y="3010"/>
                  </a:cubicBezTo>
                  <a:cubicBezTo>
                    <a:pt x="3468" y="3027"/>
                    <a:pt x="3468" y="3027"/>
                    <a:pt x="3468" y="3027"/>
                  </a:cubicBezTo>
                  <a:cubicBezTo>
                    <a:pt x="3475" y="3044"/>
                    <a:pt x="3475" y="3044"/>
                    <a:pt x="3475" y="3044"/>
                  </a:cubicBezTo>
                  <a:cubicBezTo>
                    <a:pt x="3485" y="3058"/>
                    <a:pt x="3485" y="3058"/>
                    <a:pt x="3485" y="3058"/>
                  </a:cubicBezTo>
                  <a:cubicBezTo>
                    <a:pt x="3494" y="3073"/>
                    <a:pt x="3494" y="3073"/>
                    <a:pt x="3494" y="3073"/>
                  </a:cubicBezTo>
                  <a:cubicBezTo>
                    <a:pt x="3494" y="3080"/>
                    <a:pt x="3494" y="3080"/>
                    <a:pt x="3494" y="3080"/>
                  </a:cubicBezTo>
                  <a:cubicBezTo>
                    <a:pt x="3494" y="3092"/>
                    <a:pt x="3494" y="3092"/>
                    <a:pt x="3494" y="3092"/>
                  </a:cubicBezTo>
                  <a:cubicBezTo>
                    <a:pt x="3492" y="3102"/>
                    <a:pt x="3492" y="3102"/>
                    <a:pt x="3492" y="3102"/>
                  </a:cubicBezTo>
                  <a:cubicBezTo>
                    <a:pt x="3482" y="3109"/>
                    <a:pt x="3482" y="3109"/>
                    <a:pt x="3482" y="3109"/>
                  </a:cubicBezTo>
                  <a:cubicBezTo>
                    <a:pt x="3477" y="3131"/>
                    <a:pt x="3477" y="3131"/>
                    <a:pt x="3477" y="3131"/>
                  </a:cubicBezTo>
                  <a:cubicBezTo>
                    <a:pt x="3487" y="3140"/>
                    <a:pt x="3487" y="3140"/>
                    <a:pt x="3487" y="3140"/>
                  </a:cubicBezTo>
                  <a:cubicBezTo>
                    <a:pt x="3494" y="3155"/>
                    <a:pt x="3494" y="3155"/>
                    <a:pt x="3494" y="3155"/>
                  </a:cubicBezTo>
                  <a:cubicBezTo>
                    <a:pt x="3499" y="3169"/>
                    <a:pt x="3499" y="3169"/>
                    <a:pt x="3499" y="3169"/>
                  </a:cubicBezTo>
                  <a:cubicBezTo>
                    <a:pt x="3511" y="3174"/>
                    <a:pt x="3511" y="3174"/>
                    <a:pt x="3511" y="3174"/>
                  </a:cubicBezTo>
                  <a:cubicBezTo>
                    <a:pt x="3540" y="3169"/>
                    <a:pt x="3540" y="3169"/>
                    <a:pt x="3540" y="3169"/>
                  </a:cubicBezTo>
                  <a:cubicBezTo>
                    <a:pt x="3555" y="3148"/>
                    <a:pt x="3555" y="3148"/>
                    <a:pt x="3555" y="3148"/>
                  </a:cubicBezTo>
                  <a:cubicBezTo>
                    <a:pt x="3569" y="3133"/>
                    <a:pt x="3569" y="3133"/>
                    <a:pt x="3569" y="3133"/>
                  </a:cubicBezTo>
                  <a:cubicBezTo>
                    <a:pt x="3574" y="3104"/>
                    <a:pt x="3574" y="3104"/>
                    <a:pt x="3574" y="3104"/>
                  </a:cubicBezTo>
                  <a:cubicBezTo>
                    <a:pt x="3589" y="3085"/>
                    <a:pt x="3589" y="3085"/>
                    <a:pt x="3589" y="3085"/>
                  </a:cubicBezTo>
                  <a:cubicBezTo>
                    <a:pt x="3596" y="3061"/>
                    <a:pt x="3596" y="3061"/>
                    <a:pt x="3596" y="3061"/>
                  </a:cubicBezTo>
                  <a:cubicBezTo>
                    <a:pt x="3603" y="3036"/>
                    <a:pt x="3603" y="3036"/>
                    <a:pt x="3603" y="3036"/>
                  </a:cubicBezTo>
                  <a:cubicBezTo>
                    <a:pt x="3610" y="3012"/>
                    <a:pt x="3610" y="3012"/>
                    <a:pt x="3610" y="3012"/>
                  </a:cubicBezTo>
                  <a:cubicBezTo>
                    <a:pt x="3618" y="2991"/>
                    <a:pt x="3618" y="2991"/>
                    <a:pt x="3618" y="2991"/>
                  </a:cubicBezTo>
                  <a:cubicBezTo>
                    <a:pt x="3627" y="2971"/>
                    <a:pt x="3627" y="2971"/>
                    <a:pt x="3627" y="2971"/>
                  </a:cubicBezTo>
                  <a:cubicBezTo>
                    <a:pt x="3627" y="2971"/>
                    <a:pt x="3635" y="2947"/>
                    <a:pt x="3639" y="2935"/>
                  </a:cubicBezTo>
                  <a:cubicBezTo>
                    <a:pt x="3644" y="2923"/>
                    <a:pt x="3654" y="2903"/>
                    <a:pt x="3654" y="2903"/>
                  </a:cubicBezTo>
                  <a:cubicBezTo>
                    <a:pt x="3664" y="2872"/>
                    <a:pt x="3664" y="2872"/>
                    <a:pt x="3664" y="2872"/>
                  </a:cubicBezTo>
                  <a:cubicBezTo>
                    <a:pt x="3678" y="2838"/>
                    <a:pt x="3678" y="2838"/>
                    <a:pt x="3678" y="2838"/>
                  </a:cubicBezTo>
                  <a:lnTo>
                    <a:pt x="3688" y="2821"/>
                  </a:lnTo>
                  <a:close/>
                  <a:moveTo>
                    <a:pt x="3414" y="2691"/>
                  </a:moveTo>
                  <a:cubicBezTo>
                    <a:pt x="3431" y="2693"/>
                    <a:pt x="3431" y="2693"/>
                    <a:pt x="3431" y="2693"/>
                  </a:cubicBezTo>
                  <a:cubicBezTo>
                    <a:pt x="3436" y="2710"/>
                    <a:pt x="3436" y="2710"/>
                    <a:pt x="3436" y="2710"/>
                  </a:cubicBezTo>
                  <a:cubicBezTo>
                    <a:pt x="3441" y="2722"/>
                    <a:pt x="3441" y="2722"/>
                    <a:pt x="3441" y="2722"/>
                  </a:cubicBezTo>
                  <a:cubicBezTo>
                    <a:pt x="3436" y="2739"/>
                    <a:pt x="3436" y="2739"/>
                    <a:pt x="3436" y="2739"/>
                  </a:cubicBezTo>
                  <a:cubicBezTo>
                    <a:pt x="3429" y="2751"/>
                    <a:pt x="3429" y="2751"/>
                    <a:pt x="3429" y="2751"/>
                  </a:cubicBezTo>
                  <a:cubicBezTo>
                    <a:pt x="3410" y="2744"/>
                    <a:pt x="3410" y="2744"/>
                    <a:pt x="3410" y="2744"/>
                  </a:cubicBezTo>
                  <a:cubicBezTo>
                    <a:pt x="3405" y="2734"/>
                    <a:pt x="3405" y="2734"/>
                    <a:pt x="3405" y="2734"/>
                  </a:cubicBezTo>
                  <a:cubicBezTo>
                    <a:pt x="3385" y="2722"/>
                    <a:pt x="3385" y="2722"/>
                    <a:pt x="3385" y="2722"/>
                  </a:cubicBezTo>
                  <a:cubicBezTo>
                    <a:pt x="3390" y="2708"/>
                    <a:pt x="3390" y="2708"/>
                    <a:pt x="3390" y="2708"/>
                  </a:cubicBezTo>
                  <a:cubicBezTo>
                    <a:pt x="3400" y="2695"/>
                    <a:pt x="3400" y="2695"/>
                    <a:pt x="3400" y="2695"/>
                  </a:cubicBezTo>
                  <a:lnTo>
                    <a:pt x="3414" y="2691"/>
                  </a:lnTo>
                  <a:close/>
                  <a:moveTo>
                    <a:pt x="3545" y="2495"/>
                  </a:moveTo>
                  <a:cubicBezTo>
                    <a:pt x="3523" y="2507"/>
                    <a:pt x="3523" y="2507"/>
                    <a:pt x="3523" y="2507"/>
                  </a:cubicBezTo>
                  <a:cubicBezTo>
                    <a:pt x="3514" y="2526"/>
                    <a:pt x="3514" y="2526"/>
                    <a:pt x="3514" y="2526"/>
                  </a:cubicBezTo>
                  <a:cubicBezTo>
                    <a:pt x="3514" y="2541"/>
                    <a:pt x="3514" y="2541"/>
                    <a:pt x="3514" y="2541"/>
                  </a:cubicBezTo>
                  <a:cubicBezTo>
                    <a:pt x="3511" y="2553"/>
                    <a:pt x="3511" y="2553"/>
                    <a:pt x="3511" y="2553"/>
                  </a:cubicBezTo>
                  <a:cubicBezTo>
                    <a:pt x="3531" y="2543"/>
                    <a:pt x="3531" y="2543"/>
                    <a:pt x="3531" y="2543"/>
                  </a:cubicBezTo>
                  <a:cubicBezTo>
                    <a:pt x="3535" y="2524"/>
                    <a:pt x="3535" y="2524"/>
                    <a:pt x="3535" y="2524"/>
                  </a:cubicBezTo>
                  <a:cubicBezTo>
                    <a:pt x="3545" y="2517"/>
                    <a:pt x="3545" y="2517"/>
                    <a:pt x="3545" y="2517"/>
                  </a:cubicBezTo>
                  <a:lnTo>
                    <a:pt x="3545" y="2495"/>
                  </a:lnTo>
                  <a:close/>
                  <a:moveTo>
                    <a:pt x="3550" y="2570"/>
                  </a:moveTo>
                  <a:cubicBezTo>
                    <a:pt x="3523" y="2579"/>
                    <a:pt x="3523" y="2579"/>
                    <a:pt x="3523" y="2579"/>
                  </a:cubicBezTo>
                  <a:cubicBezTo>
                    <a:pt x="3523" y="2587"/>
                    <a:pt x="3523" y="2587"/>
                    <a:pt x="3523" y="2587"/>
                  </a:cubicBezTo>
                  <a:cubicBezTo>
                    <a:pt x="3538" y="2584"/>
                    <a:pt x="3538" y="2584"/>
                    <a:pt x="3538" y="2584"/>
                  </a:cubicBezTo>
                  <a:cubicBezTo>
                    <a:pt x="3555" y="2584"/>
                    <a:pt x="3555" y="2584"/>
                    <a:pt x="3555" y="2584"/>
                  </a:cubicBezTo>
                  <a:cubicBezTo>
                    <a:pt x="3577" y="2577"/>
                    <a:pt x="3577" y="2577"/>
                    <a:pt x="3577" y="2577"/>
                  </a:cubicBezTo>
                  <a:cubicBezTo>
                    <a:pt x="3569" y="2567"/>
                    <a:pt x="3569" y="2567"/>
                    <a:pt x="3569" y="2567"/>
                  </a:cubicBezTo>
                  <a:cubicBezTo>
                    <a:pt x="3562" y="2567"/>
                    <a:pt x="3562" y="2567"/>
                    <a:pt x="3562" y="2567"/>
                  </a:cubicBezTo>
                  <a:lnTo>
                    <a:pt x="3550" y="2570"/>
                  </a:lnTo>
                  <a:close/>
                  <a:moveTo>
                    <a:pt x="3277" y="2625"/>
                  </a:moveTo>
                  <a:cubicBezTo>
                    <a:pt x="3248" y="2640"/>
                    <a:pt x="3248" y="2640"/>
                    <a:pt x="3248" y="2640"/>
                  </a:cubicBezTo>
                  <a:cubicBezTo>
                    <a:pt x="3238" y="2666"/>
                    <a:pt x="3238" y="2666"/>
                    <a:pt x="3238" y="2666"/>
                  </a:cubicBezTo>
                  <a:cubicBezTo>
                    <a:pt x="3248" y="2659"/>
                    <a:pt x="3248" y="2659"/>
                    <a:pt x="3248" y="2659"/>
                  </a:cubicBezTo>
                  <a:cubicBezTo>
                    <a:pt x="3257" y="2657"/>
                    <a:pt x="3257" y="2657"/>
                    <a:pt x="3257" y="2657"/>
                  </a:cubicBezTo>
                  <a:cubicBezTo>
                    <a:pt x="3269" y="2642"/>
                    <a:pt x="3269" y="2642"/>
                    <a:pt x="3269" y="2642"/>
                  </a:cubicBezTo>
                  <a:cubicBezTo>
                    <a:pt x="3281" y="2647"/>
                    <a:pt x="3281" y="2647"/>
                    <a:pt x="3281" y="2647"/>
                  </a:cubicBezTo>
                  <a:cubicBezTo>
                    <a:pt x="3284" y="2652"/>
                    <a:pt x="3284" y="2652"/>
                    <a:pt x="3284" y="2652"/>
                  </a:cubicBezTo>
                  <a:cubicBezTo>
                    <a:pt x="3294" y="2657"/>
                    <a:pt x="3294" y="2657"/>
                    <a:pt x="3294" y="2657"/>
                  </a:cubicBezTo>
                  <a:cubicBezTo>
                    <a:pt x="3301" y="2647"/>
                    <a:pt x="3301" y="2647"/>
                    <a:pt x="3301" y="2647"/>
                  </a:cubicBezTo>
                  <a:cubicBezTo>
                    <a:pt x="3301" y="2637"/>
                    <a:pt x="3301" y="2637"/>
                    <a:pt x="3301" y="2637"/>
                  </a:cubicBezTo>
                  <a:cubicBezTo>
                    <a:pt x="3291" y="2630"/>
                    <a:pt x="3291" y="2630"/>
                    <a:pt x="3291" y="2630"/>
                  </a:cubicBezTo>
                  <a:lnTo>
                    <a:pt x="3277" y="2625"/>
                  </a:lnTo>
                  <a:close/>
                  <a:moveTo>
                    <a:pt x="2870" y="2509"/>
                  </a:moveTo>
                  <a:cubicBezTo>
                    <a:pt x="2861" y="2529"/>
                    <a:pt x="2861" y="2529"/>
                    <a:pt x="2861" y="2529"/>
                  </a:cubicBezTo>
                  <a:cubicBezTo>
                    <a:pt x="2861" y="2553"/>
                    <a:pt x="2861" y="2553"/>
                    <a:pt x="2861" y="2553"/>
                  </a:cubicBezTo>
                  <a:cubicBezTo>
                    <a:pt x="2873" y="2567"/>
                    <a:pt x="2873" y="2567"/>
                    <a:pt x="2873" y="2567"/>
                  </a:cubicBezTo>
                  <a:cubicBezTo>
                    <a:pt x="2892" y="2587"/>
                    <a:pt x="2892" y="2587"/>
                    <a:pt x="2892" y="2587"/>
                  </a:cubicBezTo>
                  <a:cubicBezTo>
                    <a:pt x="2902" y="2601"/>
                    <a:pt x="2902" y="2601"/>
                    <a:pt x="2902" y="2601"/>
                  </a:cubicBezTo>
                  <a:cubicBezTo>
                    <a:pt x="2904" y="2621"/>
                    <a:pt x="2904" y="2621"/>
                    <a:pt x="2904" y="2621"/>
                  </a:cubicBezTo>
                  <a:cubicBezTo>
                    <a:pt x="2907" y="2645"/>
                    <a:pt x="2907" y="2645"/>
                    <a:pt x="2907" y="2645"/>
                  </a:cubicBezTo>
                  <a:cubicBezTo>
                    <a:pt x="2911" y="2662"/>
                    <a:pt x="2911" y="2662"/>
                    <a:pt x="2911" y="2662"/>
                  </a:cubicBezTo>
                  <a:cubicBezTo>
                    <a:pt x="2938" y="2688"/>
                    <a:pt x="2938" y="2688"/>
                    <a:pt x="2938" y="2688"/>
                  </a:cubicBezTo>
                  <a:cubicBezTo>
                    <a:pt x="2955" y="2715"/>
                    <a:pt x="2955" y="2715"/>
                    <a:pt x="2955" y="2715"/>
                  </a:cubicBezTo>
                  <a:cubicBezTo>
                    <a:pt x="2979" y="2744"/>
                    <a:pt x="2979" y="2744"/>
                    <a:pt x="2979" y="2744"/>
                  </a:cubicBezTo>
                  <a:cubicBezTo>
                    <a:pt x="2996" y="2754"/>
                    <a:pt x="2996" y="2754"/>
                    <a:pt x="2996" y="2754"/>
                  </a:cubicBezTo>
                  <a:cubicBezTo>
                    <a:pt x="3018" y="2775"/>
                    <a:pt x="3018" y="2775"/>
                    <a:pt x="3018" y="2775"/>
                  </a:cubicBezTo>
                  <a:cubicBezTo>
                    <a:pt x="3025" y="2792"/>
                    <a:pt x="3025" y="2792"/>
                    <a:pt x="3025" y="2792"/>
                  </a:cubicBezTo>
                  <a:cubicBezTo>
                    <a:pt x="3037" y="2814"/>
                    <a:pt x="3037" y="2814"/>
                    <a:pt x="3037" y="2814"/>
                  </a:cubicBezTo>
                  <a:cubicBezTo>
                    <a:pt x="3057" y="2838"/>
                    <a:pt x="3057" y="2838"/>
                    <a:pt x="3057" y="2838"/>
                  </a:cubicBezTo>
                  <a:cubicBezTo>
                    <a:pt x="3076" y="2853"/>
                    <a:pt x="3076" y="2853"/>
                    <a:pt x="3076" y="2853"/>
                  </a:cubicBezTo>
                  <a:cubicBezTo>
                    <a:pt x="3090" y="2872"/>
                    <a:pt x="3090" y="2872"/>
                    <a:pt x="3090" y="2872"/>
                  </a:cubicBezTo>
                  <a:cubicBezTo>
                    <a:pt x="3112" y="2889"/>
                    <a:pt x="3112" y="2889"/>
                    <a:pt x="3112" y="2889"/>
                  </a:cubicBezTo>
                  <a:cubicBezTo>
                    <a:pt x="3124" y="2908"/>
                    <a:pt x="3124" y="2908"/>
                    <a:pt x="3124" y="2908"/>
                  </a:cubicBezTo>
                  <a:cubicBezTo>
                    <a:pt x="3132" y="2918"/>
                    <a:pt x="3132" y="2918"/>
                    <a:pt x="3132" y="2918"/>
                  </a:cubicBezTo>
                  <a:cubicBezTo>
                    <a:pt x="3148" y="2913"/>
                    <a:pt x="3148" y="2913"/>
                    <a:pt x="3148" y="2913"/>
                  </a:cubicBezTo>
                  <a:cubicBezTo>
                    <a:pt x="3168" y="2891"/>
                    <a:pt x="3168" y="2891"/>
                    <a:pt x="3168" y="2891"/>
                  </a:cubicBezTo>
                  <a:cubicBezTo>
                    <a:pt x="3185" y="2877"/>
                    <a:pt x="3185" y="2877"/>
                    <a:pt x="3185" y="2877"/>
                  </a:cubicBezTo>
                  <a:cubicBezTo>
                    <a:pt x="3207" y="2872"/>
                    <a:pt x="3207" y="2872"/>
                    <a:pt x="3207" y="2872"/>
                  </a:cubicBezTo>
                  <a:cubicBezTo>
                    <a:pt x="3240" y="2860"/>
                    <a:pt x="3240" y="2860"/>
                    <a:pt x="3240" y="2860"/>
                  </a:cubicBezTo>
                  <a:cubicBezTo>
                    <a:pt x="3255" y="2858"/>
                    <a:pt x="3255" y="2858"/>
                    <a:pt x="3255" y="2858"/>
                  </a:cubicBezTo>
                  <a:cubicBezTo>
                    <a:pt x="3291" y="2858"/>
                    <a:pt x="3291" y="2858"/>
                    <a:pt x="3291" y="2858"/>
                  </a:cubicBezTo>
                  <a:cubicBezTo>
                    <a:pt x="3306" y="2850"/>
                    <a:pt x="3306" y="2850"/>
                    <a:pt x="3306" y="2850"/>
                  </a:cubicBezTo>
                  <a:cubicBezTo>
                    <a:pt x="3311" y="2841"/>
                    <a:pt x="3311" y="2841"/>
                    <a:pt x="3311" y="2841"/>
                  </a:cubicBezTo>
                  <a:cubicBezTo>
                    <a:pt x="3301" y="2828"/>
                    <a:pt x="3301" y="2828"/>
                    <a:pt x="3301" y="2828"/>
                  </a:cubicBezTo>
                  <a:cubicBezTo>
                    <a:pt x="3284" y="2814"/>
                    <a:pt x="3284" y="2814"/>
                    <a:pt x="3284" y="2814"/>
                  </a:cubicBezTo>
                  <a:cubicBezTo>
                    <a:pt x="3279" y="2804"/>
                    <a:pt x="3279" y="2804"/>
                    <a:pt x="3279" y="2804"/>
                  </a:cubicBezTo>
                  <a:cubicBezTo>
                    <a:pt x="3274" y="2799"/>
                    <a:pt x="3274" y="2799"/>
                    <a:pt x="3274" y="2799"/>
                  </a:cubicBezTo>
                  <a:cubicBezTo>
                    <a:pt x="3274" y="2799"/>
                    <a:pt x="3274" y="2799"/>
                    <a:pt x="3274" y="2799"/>
                  </a:cubicBezTo>
                  <a:cubicBezTo>
                    <a:pt x="3265" y="2787"/>
                    <a:pt x="3265" y="2787"/>
                    <a:pt x="3265" y="2787"/>
                  </a:cubicBezTo>
                  <a:cubicBezTo>
                    <a:pt x="3250" y="2778"/>
                    <a:pt x="3250" y="2778"/>
                    <a:pt x="3250" y="2778"/>
                  </a:cubicBezTo>
                  <a:cubicBezTo>
                    <a:pt x="3240" y="2758"/>
                    <a:pt x="3240" y="2758"/>
                    <a:pt x="3240" y="2758"/>
                  </a:cubicBezTo>
                  <a:cubicBezTo>
                    <a:pt x="3248" y="2754"/>
                    <a:pt x="3248" y="2754"/>
                    <a:pt x="3248" y="2754"/>
                  </a:cubicBezTo>
                  <a:cubicBezTo>
                    <a:pt x="3255" y="2758"/>
                    <a:pt x="3255" y="2758"/>
                    <a:pt x="3255" y="2758"/>
                  </a:cubicBezTo>
                  <a:cubicBezTo>
                    <a:pt x="3269" y="2756"/>
                    <a:pt x="3269" y="2756"/>
                    <a:pt x="3269" y="2756"/>
                  </a:cubicBezTo>
                  <a:cubicBezTo>
                    <a:pt x="3269" y="2744"/>
                    <a:pt x="3269" y="2744"/>
                    <a:pt x="3269" y="2744"/>
                  </a:cubicBezTo>
                  <a:cubicBezTo>
                    <a:pt x="3265" y="2739"/>
                    <a:pt x="3265" y="2739"/>
                    <a:pt x="3265" y="2739"/>
                  </a:cubicBezTo>
                  <a:cubicBezTo>
                    <a:pt x="3252" y="2734"/>
                    <a:pt x="3252" y="2734"/>
                    <a:pt x="3252" y="2734"/>
                  </a:cubicBezTo>
                  <a:cubicBezTo>
                    <a:pt x="3243" y="2729"/>
                    <a:pt x="3243" y="2729"/>
                    <a:pt x="3243" y="2729"/>
                  </a:cubicBezTo>
                  <a:cubicBezTo>
                    <a:pt x="3228" y="2729"/>
                    <a:pt x="3228" y="2729"/>
                    <a:pt x="3228" y="2729"/>
                  </a:cubicBezTo>
                  <a:cubicBezTo>
                    <a:pt x="3223" y="2737"/>
                    <a:pt x="3223" y="2737"/>
                    <a:pt x="3223" y="2737"/>
                  </a:cubicBezTo>
                  <a:cubicBezTo>
                    <a:pt x="3207" y="2739"/>
                    <a:pt x="3207" y="2739"/>
                    <a:pt x="3207" y="2739"/>
                  </a:cubicBezTo>
                  <a:cubicBezTo>
                    <a:pt x="3204" y="2729"/>
                    <a:pt x="3204" y="2729"/>
                    <a:pt x="3204" y="2729"/>
                  </a:cubicBezTo>
                  <a:cubicBezTo>
                    <a:pt x="3192" y="2727"/>
                    <a:pt x="3192" y="2727"/>
                    <a:pt x="3192" y="2727"/>
                  </a:cubicBezTo>
                  <a:cubicBezTo>
                    <a:pt x="3178" y="2734"/>
                    <a:pt x="3178" y="2734"/>
                    <a:pt x="3178" y="2734"/>
                  </a:cubicBezTo>
                  <a:cubicBezTo>
                    <a:pt x="3194" y="2739"/>
                    <a:pt x="3194" y="2739"/>
                    <a:pt x="3194" y="2739"/>
                  </a:cubicBezTo>
                  <a:cubicBezTo>
                    <a:pt x="3199" y="2746"/>
                    <a:pt x="3199" y="2746"/>
                    <a:pt x="3199" y="2746"/>
                  </a:cubicBezTo>
                  <a:cubicBezTo>
                    <a:pt x="3209" y="2751"/>
                    <a:pt x="3209" y="2751"/>
                    <a:pt x="3209" y="2751"/>
                  </a:cubicBezTo>
                  <a:cubicBezTo>
                    <a:pt x="3202" y="2763"/>
                    <a:pt x="3202" y="2763"/>
                    <a:pt x="3202" y="2763"/>
                  </a:cubicBezTo>
                  <a:cubicBezTo>
                    <a:pt x="3197" y="2778"/>
                    <a:pt x="3197" y="2778"/>
                    <a:pt x="3197" y="2778"/>
                  </a:cubicBezTo>
                  <a:cubicBezTo>
                    <a:pt x="3180" y="2783"/>
                    <a:pt x="3180" y="2783"/>
                    <a:pt x="3180" y="2783"/>
                  </a:cubicBezTo>
                  <a:cubicBezTo>
                    <a:pt x="3170" y="2787"/>
                    <a:pt x="3170" y="2787"/>
                    <a:pt x="3170" y="2787"/>
                  </a:cubicBezTo>
                  <a:cubicBezTo>
                    <a:pt x="3156" y="2766"/>
                    <a:pt x="3156" y="2766"/>
                    <a:pt x="3156" y="2766"/>
                  </a:cubicBezTo>
                  <a:cubicBezTo>
                    <a:pt x="3146" y="2746"/>
                    <a:pt x="3146" y="2746"/>
                    <a:pt x="3146" y="2746"/>
                  </a:cubicBezTo>
                  <a:cubicBezTo>
                    <a:pt x="3148" y="2734"/>
                    <a:pt x="3148" y="2734"/>
                    <a:pt x="3148" y="2734"/>
                  </a:cubicBezTo>
                  <a:cubicBezTo>
                    <a:pt x="3146" y="2722"/>
                    <a:pt x="3146" y="2722"/>
                    <a:pt x="3146" y="2722"/>
                  </a:cubicBezTo>
                  <a:cubicBezTo>
                    <a:pt x="3146" y="2712"/>
                    <a:pt x="3146" y="2712"/>
                    <a:pt x="3146" y="2712"/>
                  </a:cubicBezTo>
                  <a:cubicBezTo>
                    <a:pt x="3148" y="2700"/>
                    <a:pt x="3148" y="2700"/>
                    <a:pt x="3148" y="2700"/>
                  </a:cubicBezTo>
                  <a:cubicBezTo>
                    <a:pt x="3146" y="2686"/>
                    <a:pt x="3146" y="2686"/>
                    <a:pt x="3146" y="2686"/>
                  </a:cubicBezTo>
                  <a:cubicBezTo>
                    <a:pt x="3139" y="2676"/>
                    <a:pt x="3139" y="2676"/>
                    <a:pt x="3139" y="2676"/>
                  </a:cubicBezTo>
                  <a:cubicBezTo>
                    <a:pt x="3132" y="2671"/>
                    <a:pt x="3132" y="2671"/>
                    <a:pt x="3132" y="2671"/>
                  </a:cubicBezTo>
                  <a:cubicBezTo>
                    <a:pt x="3127" y="2666"/>
                    <a:pt x="3127" y="2666"/>
                    <a:pt x="3127" y="2666"/>
                  </a:cubicBezTo>
                  <a:cubicBezTo>
                    <a:pt x="3119" y="2664"/>
                    <a:pt x="3119" y="2664"/>
                    <a:pt x="3119" y="2664"/>
                  </a:cubicBezTo>
                  <a:cubicBezTo>
                    <a:pt x="3107" y="2664"/>
                    <a:pt x="3107" y="2664"/>
                    <a:pt x="3107" y="2664"/>
                  </a:cubicBezTo>
                  <a:cubicBezTo>
                    <a:pt x="3103" y="2671"/>
                    <a:pt x="3103" y="2671"/>
                    <a:pt x="3103" y="2671"/>
                  </a:cubicBezTo>
                  <a:cubicBezTo>
                    <a:pt x="3112" y="2676"/>
                    <a:pt x="3112" y="2676"/>
                    <a:pt x="3112" y="2676"/>
                  </a:cubicBezTo>
                  <a:cubicBezTo>
                    <a:pt x="3115" y="2681"/>
                    <a:pt x="3115" y="2681"/>
                    <a:pt x="3115" y="2681"/>
                  </a:cubicBezTo>
                  <a:cubicBezTo>
                    <a:pt x="3122" y="2693"/>
                    <a:pt x="3122" y="2693"/>
                    <a:pt x="3122" y="2693"/>
                  </a:cubicBezTo>
                  <a:cubicBezTo>
                    <a:pt x="3124" y="2703"/>
                    <a:pt x="3124" y="2703"/>
                    <a:pt x="3124" y="2703"/>
                  </a:cubicBezTo>
                  <a:cubicBezTo>
                    <a:pt x="3117" y="2710"/>
                    <a:pt x="3117" y="2710"/>
                    <a:pt x="3117" y="2710"/>
                  </a:cubicBezTo>
                  <a:cubicBezTo>
                    <a:pt x="3110" y="2725"/>
                    <a:pt x="3110" y="2725"/>
                    <a:pt x="3110" y="2725"/>
                  </a:cubicBezTo>
                  <a:cubicBezTo>
                    <a:pt x="3098" y="2732"/>
                    <a:pt x="3098" y="2732"/>
                    <a:pt x="3098" y="2732"/>
                  </a:cubicBezTo>
                  <a:cubicBezTo>
                    <a:pt x="3081" y="2739"/>
                    <a:pt x="3081" y="2739"/>
                    <a:pt x="3081" y="2739"/>
                  </a:cubicBezTo>
                  <a:cubicBezTo>
                    <a:pt x="3066" y="2725"/>
                    <a:pt x="3066" y="2725"/>
                    <a:pt x="3066" y="2725"/>
                  </a:cubicBezTo>
                  <a:cubicBezTo>
                    <a:pt x="3047" y="2703"/>
                    <a:pt x="3047" y="2703"/>
                    <a:pt x="3047" y="2703"/>
                  </a:cubicBezTo>
                  <a:cubicBezTo>
                    <a:pt x="3028" y="2691"/>
                    <a:pt x="3028" y="2691"/>
                    <a:pt x="3028" y="2691"/>
                  </a:cubicBezTo>
                  <a:cubicBezTo>
                    <a:pt x="3025" y="2666"/>
                    <a:pt x="3025" y="2666"/>
                    <a:pt x="3025" y="2666"/>
                  </a:cubicBezTo>
                  <a:cubicBezTo>
                    <a:pt x="3018" y="2659"/>
                    <a:pt x="3018" y="2659"/>
                    <a:pt x="3018" y="2659"/>
                  </a:cubicBezTo>
                  <a:cubicBezTo>
                    <a:pt x="3008" y="2647"/>
                    <a:pt x="3008" y="2647"/>
                    <a:pt x="3008" y="2647"/>
                  </a:cubicBezTo>
                  <a:cubicBezTo>
                    <a:pt x="2991" y="2635"/>
                    <a:pt x="2991" y="2635"/>
                    <a:pt x="2991" y="2635"/>
                  </a:cubicBezTo>
                  <a:cubicBezTo>
                    <a:pt x="2982" y="2613"/>
                    <a:pt x="2982" y="2613"/>
                    <a:pt x="2982" y="2613"/>
                  </a:cubicBezTo>
                  <a:cubicBezTo>
                    <a:pt x="2972" y="2608"/>
                    <a:pt x="2972" y="2608"/>
                    <a:pt x="2972" y="2608"/>
                  </a:cubicBezTo>
                  <a:cubicBezTo>
                    <a:pt x="2960" y="2599"/>
                    <a:pt x="2960" y="2599"/>
                    <a:pt x="2960" y="2599"/>
                  </a:cubicBezTo>
                  <a:cubicBezTo>
                    <a:pt x="2938" y="2589"/>
                    <a:pt x="2938" y="2589"/>
                    <a:pt x="2938" y="2589"/>
                  </a:cubicBezTo>
                  <a:cubicBezTo>
                    <a:pt x="2926" y="2579"/>
                    <a:pt x="2926" y="2579"/>
                    <a:pt x="2926" y="2579"/>
                  </a:cubicBezTo>
                  <a:cubicBezTo>
                    <a:pt x="2919" y="2570"/>
                    <a:pt x="2919" y="2570"/>
                    <a:pt x="2919" y="2570"/>
                  </a:cubicBezTo>
                  <a:cubicBezTo>
                    <a:pt x="2911" y="2562"/>
                    <a:pt x="2911" y="2562"/>
                    <a:pt x="2911" y="2562"/>
                  </a:cubicBezTo>
                  <a:cubicBezTo>
                    <a:pt x="2902" y="2548"/>
                    <a:pt x="2902" y="2548"/>
                    <a:pt x="2902" y="2548"/>
                  </a:cubicBezTo>
                  <a:cubicBezTo>
                    <a:pt x="2892" y="2529"/>
                    <a:pt x="2892" y="2529"/>
                    <a:pt x="2892" y="2529"/>
                  </a:cubicBezTo>
                  <a:cubicBezTo>
                    <a:pt x="2887" y="2519"/>
                    <a:pt x="2887" y="2519"/>
                    <a:pt x="2887" y="2519"/>
                  </a:cubicBezTo>
                  <a:cubicBezTo>
                    <a:pt x="2885" y="2514"/>
                    <a:pt x="2885" y="2514"/>
                    <a:pt x="2885" y="2514"/>
                  </a:cubicBezTo>
                  <a:cubicBezTo>
                    <a:pt x="2882" y="2509"/>
                    <a:pt x="2882" y="2509"/>
                    <a:pt x="2882" y="2509"/>
                  </a:cubicBezTo>
                  <a:lnTo>
                    <a:pt x="2870" y="2509"/>
                  </a:lnTo>
                  <a:close/>
                  <a:moveTo>
                    <a:pt x="3456" y="2357"/>
                  </a:moveTo>
                  <a:cubicBezTo>
                    <a:pt x="3439" y="2359"/>
                    <a:pt x="3439" y="2359"/>
                    <a:pt x="3439" y="2359"/>
                  </a:cubicBezTo>
                  <a:cubicBezTo>
                    <a:pt x="3429" y="2371"/>
                    <a:pt x="3429" y="2371"/>
                    <a:pt x="3429" y="2371"/>
                  </a:cubicBezTo>
                  <a:cubicBezTo>
                    <a:pt x="3422" y="2374"/>
                    <a:pt x="3422" y="2374"/>
                    <a:pt x="3422" y="2374"/>
                  </a:cubicBezTo>
                  <a:cubicBezTo>
                    <a:pt x="3414" y="2384"/>
                    <a:pt x="3414" y="2384"/>
                    <a:pt x="3414" y="2384"/>
                  </a:cubicBezTo>
                  <a:cubicBezTo>
                    <a:pt x="3412" y="2396"/>
                    <a:pt x="3412" y="2396"/>
                    <a:pt x="3412" y="2396"/>
                  </a:cubicBezTo>
                  <a:cubicBezTo>
                    <a:pt x="3398" y="2396"/>
                    <a:pt x="3398" y="2396"/>
                    <a:pt x="3398" y="2396"/>
                  </a:cubicBezTo>
                  <a:cubicBezTo>
                    <a:pt x="3385" y="2405"/>
                    <a:pt x="3385" y="2405"/>
                    <a:pt x="3385" y="2405"/>
                  </a:cubicBezTo>
                  <a:cubicBezTo>
                    <a:pt x="3369" y="2422"/>
                    <a:pt x="3369" y="2422"/>
                    <a:pt x="3369" y="2422"/>
                  </a:cubicBezTo>
                  <a:cubicBezTo>
                    <a:pt x="3352" y="2429"/>
                    <a:pt x="3352" y="2429"/>
                    <a:pt x="3352" y="2429"/>
                  </a:cubicBezTo>
                  <a:cubicBezTo>
                    <a:pt x="3337" y="2434"/>
                    <a:pt x="3337" y="2434"/>
                    <a:pt x="3337" y="2434"/>
                  </a:cubicBezTo>
                  <a:cubicBezTo>
                    <a:pt x="3330" y="2444"/>
                    <a:pt x="3330" y="2444"/>
                    <a:pt x="3330" y="2444"/>
                  </a:cubicBezTo>
                  <a:cubicBezTo>
                    <a:pt x="3320" y="2449"/>
                    <a:pt x="3320" y="2449"/>
                    <a:pt x="3320" y="2449"/>
                  </a:cubicBezTo>
                  <a:cubicBezTo>
                    <a:pt x="3306" y="2451"/>
                    <a:pt x="3306" y="2451"/>
                    <a:pt x="3306" y="2451"/>
                  </a:cubicBezTo>
                  <a:cubicBezTo>
                    <a:pt x="3301" y="2466"/>
                    <a:pt x="3301" y="2466"/>
                    <a:pt x="3301" y="2466"/>
                  </a:cubicBezTo>
                  <a:cubicBezTo>
                    <a:pt x="3301" y="2475"/>
                    <a:pt x="3301" y="2475"/>
                    <a:pt x="3301" y="2475"/>
                  </a:cubicBezTo>
                  <a:cubicBezTo>
                    <a:pt x="3313" y="2488"/>
                    <a:pt x="3313" y="2488"/>
                    <a:pt x="3313" y="2488"/>
                  </a:cubicBezTo>
                  <a:cubicBezTo>
                    <a:pt x="3315" y="2504"/>
                    <a:pt x="3315" y="2504"/>
                    <a:pt x="3315" y="2504"/>
                  </a:cubicBezTo>
                  <a:cubicBezTo>
                    <a:pt x="3315" y="2521"/>
                    <a:pt x="3315" y="2521"/>
                    <a:pt x="3315" y="2521"/>
                  </a:cubicBezTo>
                  <a:cubicBezTo>
                    <a:pt x="3315" y="2531"/>
                    <a:pt x="3315" y="2531"/>
                    <a:pt x="3315" y="2531"/>
                  </a:cubicBezTo>
                  <a:cubicBezTo>
                    <a:pt x="3325" y="2550"/>
                    <a:pt x="3325" y="2550"/>
                    <a:pt x="3325" y="2550"/>
                  </a:cubicBezTo>
                  <a:cubicBezTo>
                    <a:pt x="3340" y="2565"/>
                    <a:pt x="3340" y="2565"/>
                    <a:pt x="3340" y="2565"/>
                  </a:cubicBezTo>
                  <a:cubicBezTo>
                    <a:pt x="3349" y="2572"/>
                    <a:pt x="3349" y="2572"/>
                    <a:pt x="3349" y="2572"/>
                  </a:cubicBezTo>
                  <a:cubicBezTo>
                    <a:pt x="3354" y="2584"/>
                    <a:pt x="3354" y="2584"/>
                    <a:pt x="3354" y="2584"/>
                  </a:cubicBezTo>
                  <a:cubicBezTo>
                    <a:pt x="3364" y="2592"/>
                    <a:pt x="3364" y="2592"/>
                    <a:pt x="3364" y="2592"/>
                  </a:cubicBezTo>
                  <a:cubicBezTo>
                    <a:pt x="3371" y="2601"/>
                    <a:pt x="3371" y="2601"/>
                    <a:pt x="3371" y="2601"/>
                  </a:cubicBezTo>
                  <a:cubicBezTo>
                    <a:pt x="3385" y="2608"/>
                    <a:pt x="3385" y="2608"/>
                    <a:pt x="3385" y="2608"/>
                  </a:cubicBezTo>
                  <a:cubicBezTo>
                    <a:pt x="3390" y="2601"/>
                    <a:pt x="3390" y="2601"/>
                    <a:pt x="3390" y="2601"/>
                  </a:cubicBezTo>
                  <a:cubicBezTo>
                    <a:pt x="3393" y="2592"/>
                    <a:pt x="3393" y="2592"/>
                    <a:pt x="3393" y="2592"/>
                  </a:cubicBezTo>
                  <a:cubicBezTo>
                    <a:pt x="3402" y="2592"/>
                    <a:pt x="3402" y="2592"/>
                    <a:pt x="3402" y="2592"/>
                  </a:cubicBezTo>
                  <a:cubicBezTo>
                    <a:pt x="3410" y="2594"/>
                    <a:pt x="3410" y="2594"/>
                    <a:pt x="3410" y="2594"/>
                  </a:cubicBezTo>
                  <a:cubicBezTo>
                    <a:pt x="3422" y="2599"/>
                    <a:pt x="3422" y="2599"/>
                    <a:pt x="3422" y="2599"/>
                  </a:cubicBezTo>
                  <a:cubicBezTo>
                    <a:pt x="3431" y="2608"/>
                    <a:pt x="3431" y="2608"/>
                    <a:pt x="3431" y="2608"/>
                  </a:cubicBezTo>
                  <a:cubicBezTo>
                    <a:pt x="3446" y="2601"/>
                    <a:pt x="3446" y="2601"/>
                    <a:pt x="3446" y="2601"/>
                  </a:cubicBezTo>
                  <a:cubicBezTo>
                    <a:pt x="3458" y="2589"/>
                    <a:pt x="3458" y="2589"/>
                    <a:pt x="3458" y="2589"/>
                  </a:cubicBezTo>
                  <a:cubicBezTo>
                    <a:pt x="3463" y="2579"/>
                    <a:pt x="3463" y="2579"/>
                    <a:pt x="3463" y="2579"/>
                  </a:cubicBezTo>
                  <a:cubicBezTo>
                    <a:pt x="3468" y="2572"/>
                    <a:pt x="3468" y="2572"/>
                    <a:pt x="3468" y="2572"/>
                  </a:cubicBezTo>
                  <a:cubicBezTo>
                    <a:pt x="3475" y="2562"/>
                    <a:pt x="3475" y="2562"/>
                    <a:pt x="3475" y="2562"/>
                  </a:cubicBezTo>
                  <a:cubicBezTo>
                    <a:pt x="3480" y="2550"/>
                    <a:pt x="3480" y="2550"/>
                    <a:pt x="3480" y="2550"/>
                  </a:cubicBezTo>
                  <a:cubicBezTo>
                    <a:pt x="3489" y="2546"/>
                    <a:pt x="3489" y="2546"/>
                    <a:pt x="3489" y="2546"/>
                  </a:cubicBezTo>
                  <a:cubicBezTo>
                    <a:pt x="3492" y="2536"/>
                    <a:pt x="3492" y="2536"/>
                    <a:pt x="3492" y="2536"/>
                  </a:cubicBezTo>
                  <a:cubicBezTo>
                    <a:pt x="3485" y="2531"/>
                    <a:pt x="3485" y="2531"/>
                    <a:pt x="3485" y="2531"/>
                  </a:cubicBezTo>
                  <a:cubicBezTo>
                    <a:pt x="3477" y="2529"/>
                    <a:pt x="3477" y="2529"/>
                    <a:pt x="3477" y="2529"/>
                  </a:cubicBezTo>
                  <a:cubicBezTo>
                    <a:pt x="3468" y="2526"/>
                    <a:pt x="3468" y="2526"/>
                    <a:pt x="3468" y="2526"/>
                  </a:cubicBezTo>
                  <a:cubicBezTo>
                    <a:pt x="3458" y="2519"/>
                    <a:pt x="3458" y="2519"/>
                    <a:pt x="3458" y="2519"/>
                  </a:cubicBezTo>
                  <a:cubicBezTo>
                    <a:pt x="3451" y="2514"/>
                    <a:pt x="3451" y="2514"/>
                    <a:pt x="3451" y="2514"/>
                  </a:cubicBezTo>
                  <a:cubicBezTo>
                    <a:pt x="3456" y="2504"/>
                    <a:pt x="3456" y="2504"/>
                    <a:pt x="3456" y="2504"/>
                  </a:cubicBezTo>
                  <a:cubicBezTo>
                    <a:pt x="3465" y="2490"/>
                    <a:pt x="3465" y="2490"/>
                    <a:pt x="3465" y="2490"/>
                  </a:cubicBezTo>
                  <a:cubicBezTo>
                    <a:pt x="3473" y="2483"/>
                    <a:pt x="3473" y="2483"/>
                    <a:pt x="3473" y="2483"/>
                  </a:cubicBezTo>
                  <a:cubicBezTo>
                    <a:pt x="3480" y="2468"/>
                    <a:pt x="3480" y="2468"/>
                    <a:pt x="3480" y="2468"/>
                  </a:cubicBezTo>
                  <a:cubicBezTo>
                    <a:pt x="3487" y="2451"/>
                    <a:pt x="3487" y="2451"/>
                    <a:pt x="3487" y="2451"/>
                  </a:cubicBezTo>
                  <a:cubicBezTo>
                    <a:pt x="3502" y="2444"/>
                    <a:pt x="3502" y="2444"/>
                    <a:pt x="3502" y="2444"/>
                  </a:cubicBezTo>
                  <a:cubicBezTo>
                    <a:pt x="3504" y="2434"/>
                    <a:pt x="3504" y="2434"/>
                    <a:pt x="3504" y="2434"/>
                  </a:cubicBezTo>
                  <a:cubicBezTo>
                    <a:pt x="3511" y="2422"/>
                    <a:pt x="3511" y="2422"/>
                    <a:pt x="3511" y="2422"/>
                  </a:cubicBezTo>
                  <a:cubicBezTo>
                    <a:pt x="3511" y="2410"/>
                    <a:pt x="3511" y="2410"/>
                    <a:pt x="3511" y="2410"/>
                  </a:cubicBezTo>
                  <a:cubicBezTo>
                    <a:pt x="3502" y="2405"/>
                    <a:pt x="3502" y="2405"/>
                    <a:pt x="3502" y="2405"/>
                  </a:cubicBezTo>
                  <a:cubicBezTo>
                    <a:pt x="3494" y="2398"/>
                    <a:pt x="3494" y="2398"/>
                    <a:pt x="3494" y="2398"/>
                  </a:cubicBezTo>
                  <a:cubicBezTo>
                    <a:pt x="3485" y="2388"/>
                    <a:pt x="3485" y="2388"/>
                    <a:pt x="3485" y="2388"/>
                  </a:cubicBezTo>
                  <a:cubicBezTo>
                    <a:pt x="3480" y="2384"/>
                    <a:pt x="3480" y="2384"/>
                    <a:pt x="3480" y="2384"/>
                  </a:cubicBezTo>
                  <a:cubicBezTo>
                    <a:pt x="3480" y="2376"/>
                    <a:pt x="3480" y="2376"/>
                    <a:pt x="3480" y="2376"/>
                  </a:cubicBezTo>
                  <a:cubicBezTo>
                    <a:pt x="3475" y="2371"/>
                    <a:pt x="3475" y="2371"/>
                    <a:pt x="3475" y="2371"/>
                  </a:cubicBezTo>
                  <a:cubicBezTo>
                    <a:pt x="3473" y="2359"/>
                    <a:pt x="3473" y="2359"/>
                    <a:pt x="3473" y="2359"/>
                  </a:cubicBezTo>
                  <a:cubicBezTo>
                    <a:pt x="3468" y="2352"/>
                    <a:pt x="3468" y="2352"/>
                    <a:pt x="3468" y="2352"/>
                  </a:cubicBezTo>
                  <a:lnTo>
                    <a:pt x="3456" y="2357"/>
                  </a:lnTo>
                  <a:close/>
                  <a:moveTo>
                    <a:pt x="3545" y="2352"/>
                  </a:moveTo>
                  <a:cubicBezTo>
                    <a:pt x="3560" y="2355"/>
                    <a:pt x="3560" y="2355"/>
                    <a:pt x="3560" y="2355"/>
                  </a:cubicBezTo>
                  <a:cubicBezTo>
                    <a:pt x="3569" y="2359"/>
                    <a:pt x="3569" y="2359"/>
                    <a:pt x="3569" y="2359"/>
                  </a:cubicBezTo>
                  <a:cubicBezTo>
                    <a:pt x="3577" y="2355"/>
                    <a:pt x="3577" y="2355"/>
                    <a:pt x="3577" y="2355"/>
                  </a:cubicBezTo>
                  <a:cubicBezTo>
                    <a:pt x="3589" y="2350"/>
                    <a:pt x="3589" y="2350"/>
                    <a:pt x="3589" y="2350"/>
                  </a:cubicBezTo>
                  <a:cubicBezTo>
                    <a:pt x="3601" y="2357"/>
                    <a:pt x="3601" y="2357"/>
                    <a:pt x="3601" y="2357"/>
                  </a:cubicBezTo>
                  <a:cubicBezTo>
                    <a:pt x="3606" y="2369"/>
                    <a:pt x="3606" y="2369"/>
                    <a:pt x="3606" y="2369"/>
                  </a:cubicBezTo>
                  <a:cubicBezTo>
                    <a:pt x="3606" y="2381"/>
                    <a:pt x="3606" y="2381"/>
                    <a:pt x="3606" y="2381"/>
                  </a:cubicBezTo>
                  <a:cubicBezTo>
                    <a:pt x="3601" y="2388"/>
                    <a:pt x="3601" y="2388"/>
                    <a:pt x="3601" y="2388"/>
                  </a:cubicBezTo>
                  <a:cubicBezTo>
                    <a:pt x="3606" y="2393"/>
                    <a:pt x="3606" y="2393"/>
                    <a:pt x="3606" y="2393"/>
                  </a:cubicBezTo>
                  <a:cubicBezTo>
                    <a:pt x="3610" y="2396"/>
                    <a:pt x="3610" y="2396"/>
                    <a:pt x="3610" y="2396"/>
                  </a:cubicBezTo>
                  <a:cubicBezTo>
                    <a:pt x="3618" y="2400"/>
                    <a:pt x="3618" y="2400"/>
                    <a:pt x="3618" y="2400"/>
                  </a:cubicBezTo>
                  <a:cubicBezTo>
                    <a:pt x="3613" y="2410"/>
                    <a:pt x="3613" y="2410"/>
                    <a:pt x="3613" y="2410"/>
                  </a:cubicBezTo>
                  <a:cubicBezTo>
                    <a:pt x="3606" y="2420"/>
                    <a:pt x="3606" y="2420"/>
                    <a:pt x="3606" y="2420"/>
                  </a:cubicBezTo>
                  <a:cubicBezTo>
                    <a:pt x="3593" y="2417"/>
                    <a:pt x="3593" y="2417"/>
                    <a:pt x="3593" y="2417"/>
                  </a:cubicBezTo>
                  <a:cubicBezTo>
                    <a:pt x="3574" y="2415"/>
                    <a:pt x="3574" y="2415"/>
                    <a:pt x="3574" y="2415"/>
                  </a:cubicBezTo>
                  <a:cubicBezTo>
                    <a:pt x="3555" y="2410"/>
                    <a:pt x="3555" y="2410"/>
                    <a:pt x="3555" y="2410"/>
                  </a:cubicBezTo>
                  <a:cubicBezTo>
                    <a:pt x="3547" y="2405"/>
                    <a:pt x="3547" y="2405"/>
                    <a:pt x="3547" y="2405"/>
                  </a:cubicBezTo>
                  <a:cubicBezTo>
                    <a:pt x="3547" y="2398"/>
                    <a:pt x="3547" y="2398"/>
                    <a:pt x="3547" y="2398"/>
                  </a:cubicBezTo>
                  <a:cubicBezTo>
                    <a:pt x="3538" y="2391"/>
                    <a:pt x="3538" y="2391"/>
                    <a:pt x="3538" y="2391"/>
                  </a:cubicBezTo>
                  <a:cubicBezTo>
                    <a:pt x="3526" y="2381"/>
                    <a:pt x="3526" y="2381"/>
                    <a:pt x="3526" y="2381"/>
                  </a:cubicBezTo>
                  <a:cubicBezTo>
                    <a:pt x="3533" y="2374"/>
                    <a:pt x="3533" y="2374"/>
                    <a:pt x="3533" y="2374"/>
                  </a:cubicBezTo>
                  <a:lnTo>
                    <a:pt x="3545" y="2352"/>
                  </a:lnTo>
                  <a:close/>
                  <a:moveTo>
                    <a:pt x="3226" y="2437"/>
                  </a:moveTo>
                  <a:cubicBezTo>
                    <a:pt x="3226" y="2437"/>
                    <a:pt x="3226" y="2437"/>
                    <a:pt x="3226" y="2437"/>
                  </a:cubicBezTo>
                  <a:moveTo>
                    <a:pt x="3250" y="2456"/>
                  </a:moveTo>
                  <a:cubicBezTo>
                    <a:pt x="3250" y="2456"/>
                    <a:pt x="3250" y="2456"/>
                    <a:pt x="3250" y="2456"/>
                  </a:cubicBezTo>
                  <a:moveTo>
                    <a:pt x="3236" y="2437"/>
                  </a:moveTo>
                  <a:cubicBezTo>
                    <a:pt x="3223" y="2425"/>
                    <a:pt x="3223" y="2425"/>
                    <a:pt x="3223" y="2425"/>
                  </a:cubicBezTo>
                  <a:cubicBezTo>
                    <a:pt x="3219" y="2434"/>
                    <a:pt x="3219" y="2434"/>
                    <a:pt x="3219" y="2434"/>
                  </a:cubicBezTo>
                  <a:cubicBezTo>
                    <a:pt x="3216" y="2446"/>
                    <a:pt x="3216" y="2446"/>
                    <a:pt x="3216" y="2446"/>
                  </a:cubicBezTo>
                  <a:cubicBezTo>
                    <a:pt x="3219" y="2454"/>
                    <a:pt x="3219" y="2454"/>
                    <a:pt x="3219" y="2454"/>
                  </a:cubicBezTo>
                  <a:cubicBezTo>
                    <a:pt x="3228" y="2459"/>
                    <a:pt x="3228" y="2459"/>
                    <a:pt x="3228" y="2459"/>
                  </a:cubicBezTo>
                  <a:cubicBezTo>
                    <a:pt x="3233" y="2461"/>
                    <a:pt x="3233" y="2461"/>
                    <a:pt x="3233" y="2461"/>
                  </a:cubicBezTo>
                  <a:cubicBezTo>
                    <a:pt x="3243" y="2466"/>
                    <a:pt x="3243" y="2466"/>
                    <a:pt x="3243" y="2466"/>
                  </a:cubicBezTo>
                  <a:cubicBezTo>
                    <a:pt x="3252" y="2466"/>
                    <a:pt x="3252" y="2466"/>
                    <a:pt x="3252" y="2466"/>
                  </a:cubicBezTo>
                  <a:cubicBezTo>
                    <a:pt x="3255" y="2454"/>
                    <a:pt x="3255" y="2454"/>
                    <a:pt x="3255" y="2454"/>
                  </a:cubicBezTo>
                  <a:cubicBezTo>
                    <a:pt x="3250" y="2449"/>
                    <a:pt x="3250" y="2449"/>
                    <a:pt x="3250" y="2449"/>
                  </a:cubicBezTo>
                  <a:lnTo>
                    <a:pt x="3236" y="2437"/>
                  </a:lnTo>
                  <a:close/>
                  <a:moveTo>
                    <a:pt x="3250" y="2538"/>
                  </a:moveTo>
                  <a:cubicBezTo>
                    <a:pt x="3240" y="2553"/>
                    <a:pt x="3240" y="2553"/>
                    <a:pt x="3240" y="2553"/>
                  </a:cubicBezTo>
                  <a:cubicBezTo>
                    <a:pt x="3255" y="2555"/>
                    <a:pt x="3255" y="2555"/>
                    <a:pt x="3255" y="2555"/>
                  </a:cubicBezTo>
                  <a:cubicBezTo>
                    <a:pt x="3265" y="2548"/>
                    <a:pt x="3265" y="2548"/>
                    <a:pt x="3265" y="2548"/>
                  </a:cubicBezTo>
                  <a:lnTo>
                    <a:pt x="3250" y="2538"/>
                  </a:lnTo>
                  <a:close/>
                  <a:moveTo>
                    <a:pt x="3170" y="2512"/>
                  </a:moveTo>
                  <a:cubicBezTo>
                    <a:pt x="3158" y="2521"/>
                    <a:pt x="3158" y="2521"/>
                    <a:pt x="3158" y="2521"/>
                  </a:cubicBezTo>
                  <a:cubicBezTo>
                    <a:pt x="3134" y="2517"/>
                    <a:pt x="3134" y="2517"/>
                    <a:pt x="3134" y="2517"/>
                  </a:cubicBezTo>
                  <a:cubicBezTo>
                    <a:pt x="3119" y="2502"/>
                    <a:pt x="3119" y="2502"/>
                    <a:pt x="3119" y="2502"/>
                  </a:cubicBezTo>
                  <a:cubicBezTo>
                    <a:pt x="3112" y="2514"/>
                    <a:pt x="3112" y="2514"/>
                    <a:pt x="3112" y="2514"/>
                  </a:cubicBezTo>
                  <a:cubicBezTo>
                    <a:pt x="3103" y="2514"/>
                    <a:pt x="3103" y="2514"/>
                    <a:pt x="3103" y="2514"/>
                  </a:cubicBezTo>
                  <a:cubicBezTo>
                    <a:pt x="3100" y="2538"/>
                    <a:pt x="3100" y="2538"/>
                    <a:pt x="3100" y="2538"/>
                  </a:cubicBezTo>
                  <a:cubicBezTo>
                    <a:pt x="3117" y="2550"/>
                    <a:pt x="3117" y="2550"/>
                    <a:pt x="3117" y="2550"/>
                  </a:cubicBezTo>
                  <a:cubicBezTo>
                    <a:pt x="3144" y="2543"/>
                    <a:pt x="3144" y="2543"/>
                    <a:pt x="3144" y="2543"/>
                  </a:cubicBezTo>
                  <a:cubicBezTo>
                    <a:pt x="3153" y="2550"/>
                    <a:pt x="3153" y="2550"/>
                    <a:pt x="3153" y="2550"/>
                  </a:cubicBezTo>
                  <a:cubicBezTo>
                    <a:pt x="3161" y="2562"/>
                    <a:pt x="3161" y="2562"/>
                    <a:pt x="3161" y="2562"/>
                  </a:cubicBezTo>
                  <a:cubicBezTo>
                    <a:pt x="3168" y="2553"/>
                    <a:pt x="3168" y="2553"/>
                    <a:pt x="3168" y="2553"/>
                  </a:cubicBezTo>
                  <a:cubicBezTo>
                    <a:pt x="3180" y="2553"/>
                    <a:pt x="3180" y="2553"/>
                    <a:pt x="3180" y="2553"/>
                  </a:cubicBezTo>
                  <a:cubicBezTo>
                    <a:pt x="3192" y="2538"/>
                    <a:pt x="3192" y="2538"/>
                    <a:pt x="3192" y="2538"/>
                  </a:cubicBezTo>
                  <a:cubicBezTo>
                    <a:pt x="3194" y="2526"/>
                    <a:pt x="3194" y="2526"/>
                    <a:pt x="3194" y="2526"/>
                  </a:cubicBezTo>
                  <a:lnTo>
                    <a:pt x="3170" y="2512"/>
                  </a:lnTo>
                  <a:close/>
                  <a:moveTo>
                    <a:pt x="2926" y="2357"/>
                  </a:moveTo>
                  <a:cubicBezTo>
                    <a:pt x="2953" y="2367"/>
                    <a:pt x="2953" y="2367"/>
                    <a:pt x="2953" y="2367"/>
                  </a:cubicBezTo>
                  <a:cubicBezTo>
                    <a:pt x="2953" y="2374"/>
                    <a:pt x="2953" y="2374"/>
                    <a:pt x="2953" y="2374"/>
                  </a:cubicBezTo>
                  <a:cubicBezTo>
                    <a:pt x="2972" y="2381"/>
                    <a:pt x="2972" y="2381"/>
                    <a:pt x="2972" y="2381"/>
                  </a:cubicBezTo>
                  <a:cubicBezTo>
                    <a:pt x="2984" y="2388"/>
                    <a:pt x="2984" y="2388"/>
                    <a:pt x="2984" y="2388"/>
                  </a:cubicBezTo>
                  <a:cubicBezTo>
                    <a:pt x="3008" y="2396"/>
                    <a:pt x="3008" y="2396"/>
                    <a:pt x="3008" y="2396"/>
                  </a:cubicBezTo>
                  <a:cubicBezTo>
                    <a:pt x="3018" y="2410"/>
                    <a:pt x="3018" y="2410"/>
                    <a:pt x="3018" y="2410"/>
                  </a:cubicBezTo>
                  <a:cubicBezTo>
                    <a:pt x="3028" y="2410"/>
                    <a:pt x="3028" y="2410"/>
                    <a:pt x="3028" y="2410"/>
                  </a:cubicBezTo>
                  <a:cubicBezTo>
                    <a:pt x="3037" y="2417"/>
                    <a:pt x="3037" y="2417"/>
                    <a:pt x="3037" y="2417"/>
                  </a:cubicBezTo>
                  <a:cubicBezTo>
                    <a:pt x="3047" y="2415"/>
                    <a:pt x="3047" y="2415"/>
                    <a:pt x="3047" y="2415"/>
                  </a:cubicBezTo>
                  <a:cubicBezTo>
                    <a:pt x="3057" y="2417"/>
                    <a:pt x="3057" y="2417"/>
                    <a:pt x="3057" y="2417"/>
                  </a:cubicBezTo>
                  <a:cubicBezTo>
                    <a:pt x="3059" y="2427"/>
                    <a:pt x="3059" y="2427"/>
                    <a:pt x="3059" y="2427"/>
                  </a:cubicBezTo>
                  <a:cubicBezTo>
                    <a:pt x="3066" y="2434"/>
                    <a:pt x="3066" y="2434"/>
                    <a:pt x="3066" y="2434"/>
                  </a:cubicBezTo>
                  <a:cubicBezTo>
                    <a:pt x="3074" y="2442"/>
                    <a:pt x="3074" y="2442"/>
                    <a:pt x="3074" y="2442"/>
                  </a:cubicBezTo>
                  <a:cubicBezTo>
                    <a:pt x="3069" y="2449"/>
                    <a:pt x="3069" y="2449"/>
                    <a:pt x="3069" y="2449"/>
                  </a:cubicBezTo>
                  <a:cubicBezTo>
                    <a:pt x="3054" y="2454"/>
                    <a:pt x="3054" y="2454"/>
                    <a:pt x="3054" y="2454"/>
                  </a:cubicBezTo>
                  <a:cubicBezTo>
                    <a:pt x="3047" y="2451"/>
                    <a:pt x="3047" y="2451"/>
                    <a:pt x="3047" y="2451"/>
                  </a:cubicBezTo>
                  <a:cubicBezTo>
                    <a:pt x="3040" y="2444"/>
                    <a:pt x="3040" y="2444"/>
                    <a:pt x="3040" y="2444"/>
                  </a:cubicBezTo>
                  <a:cubicBezTo>
                    <a:pt x="3020" y="2442"/>
                    <a:pt x="3020" y="2442"/>
                    <a:pt x="3020" y="2442"/>
                  </a:cubicBezTo>
                  <a:cubicBezTo>
                    <a:pt x="3003" y="2437"/>
                    <a:pt x="3003" y="2437"/>
                    <a:pt x="3003" y="2437"/>
                  </a:cubicBezTo>
                  <a:cubicBezTo>
                    <a:pt x="2994" y="2429"/>
                    <a:pt x="2994" y="2429"/>
                    <a:pt x="2994" y="2429"/>
                  </a:cubicBezTo>
                  <a:cubicBezTo>
                    <a:pt x="2970" y="2420"/>
                    <a:pt x="2970" y="2420"/>
                    <a:pt x="2970" y="2420"/>
                  </a:cubicBezTo>
                  <a:cubicBezTo>
                    <a:pt x="2948" y="2415"/>
                    <a:pt x="2948" y="2415"/>
                    <a:pt x="2948" y="2415"/>
                  </a:cubicBezTo>
                  <a:cubicBezTo>
                    <a:pt x="2936" y="2405"/>
                    <a:pt x="2936" y="2405"/>
                    <a:pt x="2936" y="2405"/>
                  </a:cubicBezTo>
                  <a:cubicBezTo>
                    <a:pt x="2928" y="2403"/>
                    <a:pt x="2928" y="2403"/>
                    <a:pt x="2928" y="2403"/>
                  </a:cubicBezTo>
                  <a:cubicBezTo>
                    <a:pt x="2926" y="2393"/>
                    <a:pt x="2926" y="2393"/>
                    <a:pt x="2926" y="2393"/>
                  </a:cubicBezTo>
                  <a:cubicBezTo>
                    <a:pt x="2926" y="2381"/>
                    <a:pt x="2926" y="2381"/>
                    <a:pt x="2926" y="2381"/>
                  </a:cubicBezTo>
                  <a:cubicBezTo>
                    <a:pt x="2921" y="2376"/>
                    <a:pt x="2921" y="2376"/>
                    <a:pt x="2921" y="2376"/>
                  </a:cubicBezTo>
                  <a:cubicBezTo>
                    <a:pt x="2911" y="2369"/>
                    <a:pt x="2911" y="2369"/>
                    <a:pt x="2911" y="2369"/>
                  </a:cubicBezTo>
                  <a:cubicBezTo>
                    <a:pt x="2911" y="2357"/>
                    <a:pt x="2911" y="2357"/>
                    <a:pt x="2911" y="2357"/>
                  </a:cubicBezTo>
                  <a:lnTo>
                    <a:pt x="2926" y="2357"/>
                  </a:lnTo>
                  <a:close/>
                  <a:moveTo>
                    <a:pt x="2762" y="2296"/>
                  </a:moveTo>
                  <a:cubicBezTo>
                    <a:pt x="2778" y="2287"/>
                    <a:pt x="2778" y="2287"/>
                    <a:pt x="2778" y="2287"/>
                  </a:cubicBezTo>
                  <a:cubicBezTo>
                    <a:pt x="2791" y="2280"/>
                    <a:pt x="2791" y="2280"/>
                    <a:pt x="2791" y="2280"/>
                  </a:cubicBezTo>
                  <a:cubicBezTo>
                    <a:pt x="2795" y="2287"/>
                    <a:pt x="2795" y="2287"/>
                    <a:pt x="2795" y="2287"/>
                  </a:cubicBezTo>
                  <a:cubicBezTo>
                    <a:pt x="2791" y="2299"/>
                    <a:pt x="2791" y="2299"/>
                    <a:pt x="2791" y="2299"/>
                  </a:cubicBezTo>
                  <a:cubicBezTo>
                    <a:pt x="2788" y="2306"/>
                    <a:pt x="2788" y="2306"/>
                    <a:pt x="2788" y="2306"/>
                  </a:cubicBezTo>
                  <a:cubicBezTo>
                    <a:pt x="2803" y="2321"/>
                    <a:pt x="2803" y="2321"/>
                    <a:pt x="2803" y="2321"/>
                  </a:cubicBezTo>
                  <a:cubicBezTo>
                    <a:pt x="2815" y="2321"/>
                    <a:pt x="2815" y="2321"/>
                    <a:pt x="2815" y="2321"/>
                  </a:cubicBezTo>
                  <a:cubicBezTo>
                    <a:pt x="2822" y="2330"/>
                    <a:pt x="2822" y="2330"/>
                    <a:pt x="2822" y="2330"/>
                  </a:cubicBezTo>
                  <a:cubicBezTo>
                    <a:pt x="2829" y="2338"/>
                    <a:pt x="2829" y="2338"/>
                    <a:pt x="2829" y="2338"/>
                  </a:cubicBezTo>
                  <a:cubicBezTo>
                    <a:pt x="2829" y="2345"/>
                    <a:pt x="2829" y="2345"/>
                    <a:pt x="2829" y="2345"/>
                  </a:cubicBezTo>
                  <a:cubicBezTo>
                    <a:pt x="2822" y="2352"/>
                    <a:pt x="2822" y="2352"/>
                    <a:pt x="2822" y="2352"/>
                  </a:cubicBezTo>
                  <a:cubicBezTo>
                    <a:pt x="2815" y="2364"/>
                    <a:pt x="2815" y="2364"/>
                    <a:pt x="2815" y="2364"/>
                  </a:cubicBezTo>
                  <a:cubicBezTo>
                    <a:pt x="2793" y="2362"/>
                    <a:pt x="2793" y="2362"/>
                    <a:pt x="2793" y="2362"/>
                  </a:cubicBezTo>
                  <a:cubicBezTo>
                    <a:pt x="2776" y="2350"/>
                    <a:pt x="2776" y="2350"/>
                    <a:pt x="2776" y="2350"/>
                  </a:cubicBezTo>
                  <a:cubicBezTo>
                    <a:pt x="2766" y="2345"/>
                    <a:pt x="2766" y="2345"/>
                    <a:pt x="2766" y="2345"/>
                  </a:cubicBezTo>
                  <a:cubicBezTo>
                    <a:pt x="2762" y="2328"/>
                    <a:pt x="2762" y="2328"/>
                    <a:pt x="2762" y="2328"/>
                  </a:cubicBezTo>
                  <a:cubicBezTo>
                    <a:pt x="2762" y="2318"/>
                    <a:pt x="2762" y="2318"/>
                    <a:pt x="2762" y="2318"/>
                  </a:cubicBezTo>
                  <a:cubicBezTo>
                    <a:pt x="2762" y="2311"/>
                    <a:pt x="2762" y="2311"/>
                    <a:pt x="2762" y="2311"/>
                  </a:cubicBezTo>
                  <a:lnTo>
                    <a:pt x="2762" y="2296"/>
                  </a:lnTo>
                  <a:close/>
                  <a:moveTo>
                    <a:pt x="2713" y="2110"/>
                  </a:moveTo>
                  <a:cubicBezTo>
                    <a:pt x="2730" y="2113"/>
                    <a:pt x="2730" y="2113"/>
                    <a:pt x="2730" y="2113"/>
                  </a:cubicBezTo>
                  <a:cubicBezTo>
                    <a:pt x="2745" y="2113"/>
                    <a:pt x="2745" y="2113"/>
                    <a:pt x="2745" y="2113"/>
                  </a:cubicBezTo>
                  <a:cubicBezTo>
                    <a:pt x="2757" y="2105"/>
                    <a:pt x="2757" y="2105"/>
                    <a:pt x="2757" y="2105"/>
                  </a:cubicBezTo>
                  <a:cubicBezTo>
                    <a:pt x="2766" y="2105"/>
                    <a:pt x="2766" y="2105"/>
                    <a:pt x="2766" y="2105"/>
                  </a:cubicBezTo>
                  <a:cubicBezTo>
                    <a:pt x="2764" y="2096"/>
                    <a:pt x="2764" y="2096"/>
                    <a:pt x="2764" y="2096"/>
                  </a:cubicBezTo>
                  <a:cubicBezTo>
                    <a:pt x="2757" y="2093"/>
                    <a:pt x="2757" y="2093"/>
                    <a:pt x="2757" y="2093"/>
                  </a:cubicBezTo>
                  <a:cubicBezTo>
                    <a:pt x="2749" y="2086"/>
                    <a:pt x="2749" y="2086"/>
                    <a:pt x="2749" y="2086"/>
                  </a:cubicBezTo>
                  <a:cubicBezTo>
                    <a:pt x="2745" y="2076"/>
                    <a:pt x="2745" y="2076"/>
                    <a:pt x="2745" y="2076"/>
                  </a:cubicBezTo>
                  <a:cubicBezTo>
                    <a:pt x="2737" y="2072"/>
                    <a:pt x="2737" y="2072"/>
                    <a:pt x="2737" y="2072"/>
                  </a:cubicBezTo>
                  <a:cubicBezTo>
                    <a:pt x="2720" y="2069"/>
                    <a:pt x="2720" y="2069"/>
                    <a:pt x="2720" y="2069"/>
                  </a:cubicBezTo>
                  <a:cubicBezTo>
                    <a:pt x="2716" y="2074"/>
                    <a:pt x="2716" y="2074"/>
                    <a:pt x="2716" y="2074"/>
                  </a:cubicBezTo>
                  <a:cubicBezTo>
                    <a:pt x="2716" y="2081"/>
                    <a:pt x="2716" y="2081"/>
                    <a:pt x="2716" y="2081"/>
                  </a:cubicBezTo>
                  <a:cubicBezTo>
                    <a:pt x="2708" y="2089"/>
                    <a:pt x="2708" y="2089"/>
                    <a:pt x="2708" y="2089"/>
                  </a:cubicBezTo>
                  <a:cubicBezTo>
                    <a:pt x="2699" y="2093"/>
                    <a:pt x="2699" y="2093"/>
                    <a:pt x="2699" y="2093"/>
                  </a:cubicBezTo>
                  <a:cubicBezTo>
                    <a:pt x="2694" y="2103"/>
                    <a:pt x="2694" y="2103"/>
                    <a:pt x="2694" y="2103"/>
                  </a:cubicBezTo>
                  <a:cubicBezTo>
                    <a:pt x="2694" y="2110"/>
                    <a:pt x="2694" y="2110"/>
                    <a:pt x="2694" y="2110"/>
                  </a:cubicBezTo>
                  <a:lnTo>
                    <a:pt x="2713" y="2110"/>
                  </a:lnTo>
                  <a:close/>
                  <a:moveTo>
                    <a:pt x="3755" y="1208"/>
                  </a:moveTo>
                  <a:cubicBezTo>
                    <a:pt x="3741" y="1218"/>
                    <a:pt x="3741" y="1218"/>
                    <a:pt x="3741" y="1218"/>
                  </a:cubicBezTo>
                  <a:cubicBezTo>
                    <a:pt x="3739" y="1230"/>
                    <a:pt x="3739" y="1230"/>
                    <a:pt x="3739" y="1230"/>
                  </a:cubicBezTo>
                  <a:cubicBezTo>
                    <a:pt x="3734" y="1245"/>
                    <a:pt x="3734" y="1245"/>
                    <a:pt x="3734" y="1245"/>
                  </a:cubicBezTo>
                  <a:cubicBezTo>
                    <a:pt x="3741" y="1261"/>
                    <a:pt x="3741" y="1261"/>
                    <a:pt x="3741" y="1261"/>
                  </a:cubicBezTo>
                  <a:cubicBezTo>
                    <a:pt x="3758" y="1261"/>
                    <a:pt x="3758" y="1261"/>
                    <a:pt x="3758" y="1261"/>
                  </a:cubicBezTo>
                  <a:cubicBezTo>
                    <a:pt x="3768" y="1266"/>
                    <a:pt x="3768" y="1266"/>
                    <a:pt x="3768" y="1266"/>
                  </a:cubicBezTo>
                  <a:cubicBezTo>
                    <a:pt x="3780" y="1269"/>
                    <a:pt x="3780" y="1269"/>
                    <a:pt x="3780" y="1269"/>
                  </a:cubicBezTo>
                  <a:cubicBezTo>
                    <a:pt x="3792" y="1261"/>
                    <a:pt x="3792" y="1261"/>
                    <a:pt x="3792" y="1261"/>
                  </a:cubicBezTo>
                  <a:cubicBezTo>
                    <a:pt x="3806" y="1257"/>
                    <a:pt x="3806" y="1257"/>
                    <a:pt x="3806" y="1257"/>
                  </a:cubicBezTo>
                  <a:cubicBezTo>
                    <a:pt x="3821" y="1252"/>
                    <a:pt x="3821" y="1252"/>
                    <a:pt x="3821" y="1252"/>
                  </a:cubicBezTo>
                  <a:cubicBezTo>
                    <a:pt x="3811" y="1240"/>
                    <a:pt x="3811" y="1240"/>
                    <a:pt x="3811" y="1240"/>
                  </a:cubicBezTo>
                  <a:cubicBezTo>
                    <a:pt x="3801" y="1228"/>
                    <a:pt x="3801" y="1228"/>
                    <a:pt x="3801" y="1228"/>
                  </a:cubicBezTo>
                  <a:cubicBezTo>
                    <a:pt x="3789" y="1232"/>
                    <a:pt x="3789" y="1232"/>
                    <a:pt x="3789" y="1232"/>
                  </a:cubicBezTo>
                  <a:cubicBezTo>
                    <a:pt x="3782" y="1225"/>
                    <a:pt x="3782" y="1225"/>
                    <a:pt x="3782" y="1225"/>
                  </a:cubicBezTo>
                  <a:cubicBezTo>
                    <a:pt x="3775" y="1218"/>
                    <a:pt x="3775" y="1218"/>
                    <a:pt x="3775" y="1218"/>
                  </a:cubicBezTo>
                  <a:cubicBezTo>
                    <a:pt x="3772" y="1208"/>
                    <a:pt x="3772" y="1208"/>
                    <a:pt x="3772" y="1208"/>
                  </a:cubicBezTo>
                  <a:cubicBezTo>
                    <a:pt x="3768" y="1206"/>
                    <a:pt x="3768" y="1206"/>
                    <a:pt x="3768" y="1206"/>
                  </a:cubicBezTo>
                  <a:lnTo>
                    <a:pt x="3755" y="1208"/>
                  </a:lnTo>
                  <a:close/>
                  <a:moveTo>
                    <a:pt x="2941" y="858"/>
                  </a:moveTo>
                  <a:cubicBezTo>
                    <a:pt x="2924" y="865"/>
                    <a:pt x="2924" y="865"/>
                    <a:pt x="2924" y="865"/>
                  </a:cubicBezTo>
                  <a:cubicBezTo>
                    <a:pt x="2911" y="872"/>
                    <a:pt x="2911" y="872"/>
                    <a:pt x="2911" y="872"/>
                  </a:cubicBezTo>
                  <a:cubicBezTo>
                    <a:pt x="2916" y="887"/>
                    <a:pt x="2916" y="887"/>
                    <a:pt x="2916" y="887"/>
                  </a:cubicBezTo>
                  <a:cubicBezTo>
                    <a:pt x="2933" y="899"/>
                    <a:pt x="2933" y="899"/>
                    <a:pt x="2933" y="899"/>
                  </a:cubicBezTo>
                  <a:cubicBezTo>
                    <a:pt x="2933" y="923"/>
                    <a:pt x="2933" y="923"/>
                    <a:pt x="2933" y="923"/>
                  </a:cubicBezTo>
                  <a:cubicBezTo>
                    <a:pt x="2936" y="945"/>
                    <a:pt x="2936" y="945"/>
                    <a:pt x="2936" y="945"/>
                  </a:cubicBezTo>
                  <a:cubicBezTo>
                    <a:pt x="2936" y="954"/>
                    <a:pt x="2936" y="954"/>
                    <a:pt x="2936" y="954"/>
                  </a:cubicBezTo>
                  <a:cubicBezTo>
                    <a:pt x="2941" y="957"/>
                    <a:pt x="2941" y="957"/>
                    <a:pt x="2941" y="957"/>
                  </a:cubicBezTo>
                  <a:cubicBezTo>
                    <a:pt x="2945" y="957"/>
                    <a:pt x="2945" y="957"/>
                    <a:pt x="2945" y="957"/>
                  </a:cubicBezTo>
                  <a:cubicBezTo>
                    <a:pt x="2950" y="947"/>
                    <a:pt x="2950" y="947"/>
                    <a:pt x="2950" y="947"/>
                  </a:cubicBezTo>
                  <a:cubicBezTo>
                    <a:pt x="2950" y="925"/>
                    <a:pt x="2950" y="925"/>
                    <a:pt x="2950" y="925"/>
                  </a:cubicBezTo>
                  <a:cubicBezTo>
                    <a:pt x="2948" y="904"/>
                    <a:pt x="2948" y="904"/>
                    <a:pt x="2948" y="904"/>
                  </a:cubicBezTo>
                  <a:cubicBezTo>
                    <a:pt x="2948" y="894"/>
                    <a:pt x="2948" y="894"/>
                    <a:pt x="2948" y="894"/>
                  </a:cubicBezTo>
                  <a:cubicBezTo>
                    <a:pt x="2960" y="889"/>
                    <a:pt x="2960" y="889"/>
                    <a:pt x="2960" y="889"/>
                  </a:cubicBezTo>
                  <a:cubicBezTo>
                    <a:pt x="2962" y="879"/>
                    <a:pt x="2962" y="879"/>
                    <a:pt x="2962" y="879"/>
                  </a:cubicBezTo>
                  <a:cubicBezTo>
                    <a:pt x="2960" y="870"/>
                    <a:pt x="2960" y="870"/>
                    <a:pt x="2960" y="870"/>
                  </a:cubicBezTo>
                  <a:cubicBezTo>
                    <a:pt x="2955" y="862"/>
                    <a:pt x="2955" y="862"/>
                    <a:pt x="2955" y="862"/>
                  </a:cubicBezTo>
                  <a:lnTo>
                    <a:pt x="2941" y="858"/>
                  </a:lnTo>
                  <a:close/>
                  <a:moveTo>
                    <a:pt x="2213" y="1494"/>
                  </a:moveTo>
                  <a:cubicBezTo>
                    <a:pt x="2198" y="1503"/>
                    <a:pt x="2198" y="1503"/>
                    <a:pt x="2198" y="1503"/>
                  </a:cubicBezTo>
                  <a:cubicBezTo>
                    <a:pt x="2193" y="1515"/>
                    <a:pt x="2193" y="1515"/>
                    <a:pt x="2193" y="1515"/>
                  </a:cubicBezTo>
                  <a:cubicBezTo>
                    <a:pt x="2205" y="1527"/>
                    <a:pt x="2205" y="1527"/>
                    <a:pt x="2205" y="1527"/>
                  </a:cubicBezTo>
                  <a:cubicBezTo>
                    <a:pt x="2222" y="1525"/>
                    <a:pt x="2222" y="1525"/>
                    <a:pt x="2222" y="1525"/>
                  </a:cubicBezTo>
                  <a:cubicBezTo>
                    <a:pt x="2232" y="1525"/>
                    <a:pt x="2232" y="1525"/>
                    <a:pt x="2232" y="1525"/>
                  </a:cubicBezTo>
                  <a:cubicBezTo>
                    <a:pt x="2239" y="1523"/>
                    <a:pt x="2239" y="1523"/>
                    <a:pt x="2239" y="1523"/>
                  </a:cubicBezTo>
                  <a:cubicBezTo>
                    <a:pt x="2242" y="1508"/>
                    <a:pt x="2242" y="1508"/>
                    <a:pt x="2242" y="1508"/>
                  </a:cubicBezTo>
                  <a:cubicBezTo>
                    <a:pt x="2227" y="1501"/>
                    <a:pt x="2227" y="1501"/>
                    <a:pt x="2227" y="1501"/>
                  </a:cubicBezTo>
                  <a:lnTo>
                    <a:pt x="2213" y="1494"/>
                  </a:lnTo>
                  <a:close/>
                  <a:moveTo>
                    <a:pt x="2377" y="1648"/>
                  </a:moveTo>
                  <a:cubicBezTo>
                    <a:pt x="2377" y="1629"/>
                    <a:pt x="2377" y="1629"/>
                    <a:pt x="2377" y="1629"/>
                  </a:cubicBezTo>
                  <a:cubicBezTo>
                    <a:pt x="2367" y="1622"/>
                    <a:pt x="2367" y="1622"/>
                    <a:pt x="2367" y="1622"/>
                  </a:cubicBezTo>
                  <a:cubicBezTo>
                    <a:pt x="2355" y="1612"/>
                    <a:pt x="2355" y="1612"/>
                    <a:pt x="2355" y="1612"/>
                  </a:cubicBezTo>
                  <a:cubicBezTo>
                    <a:pt x="2350" y="1602"/>
                    <a:pt x="2350" y="1602"/>
                    <a:pt x="2350" y="1602"/>
                  </a:cubicBezTo>
                  <a:cubicBezTo>
                    <a:pt x="2341" y="1607"/>
                    <a:pt x="2341" y="1607"/>
                    <a:pt x="2341" y="1607"/>
                  </a:cubicBezTo>
                  <a:cubicBezTo>
                    <a:pt x="2331" y="1622"/>
                    <a:pt x="2331" y="1622"/>
                    <a:pt x="2331" y="1622"/>
                  </a:cubicBezTo>
                  <a:cubicBezTo>
                    <a:pt x="2326" y="1634"/>
                    <a:pt x="2326" y="1634"/>
                    <a:pt x="2326" y="1634"/>
                  </a:cubicBezTo>
                  <a:cubicBezTo>
                    <a:pt x="2334" y="1658"/>
                    <a:pt x="2334" y="1658"/>
                    <a:pt x="2334" y="1658"/>
                  </a:cubicBezTo>
                  <a:cubicBezTo>
                    <a:pt x="2343" y="1668"/>
                    <a:pt x="2343" y="1668"/>
                    <a:pt x="2343" y="1668"/>
                  </a:cubicBezTo>
                  <a:cubicBezTo>
                    <a:pt x="2343" y="1670"/>
                    <a:pt x="2343" y="1670"/>
                    <a:pt x="2343" y="1670"/>
                  </a:cubicBezTo>
                  <a:cubicBezTo>
                    <a:pt x="2355" y="1690"/>
                    <a:pt x="2355" y="1690"/>
                    <a:pt x="2355" y="1690"/>
                  </a:cubicBezTo>
                  <a:cubicBezTo>
                    <a:pt x="2372" y="1677"/>
                    <a:pt x="2372" y="1677"/>
                    <a:pt x="2372" y="1677"/>
                  </a:cubicBezTo>
                  <a:cubicBezTo>
                    <a:pt x="2377" y="1668"/>
                    <a:pt x="2377" y="1668"/>
                    <a:pt x="2377" y="1668"/>
                  </a:cubicBezTo>
                  <a:cubicBezTo>
                    <a:pt x="2377" y="1660"/>
                    <a:pt x="2377" y="1660"/>
                    <a:pt x="2377" y="1660"/>
                  </a:cubicBezTo>
                  <a:lnTo>
                    <a:pt x="2377" y="1648"/>
                  </a:lnTo>
                  <a:close/>
                  <a:moveTo>
                    <a:pt x="1983" y="2057"/>
                  </a:moveTo>
                  <a:cubicBezTo>
                    <a:pt x="1964" y="2062"/>
                    <a:pt x="1964" y="2062"/>
                    <a:pt x="1964" y="2062"/>
                  </a:cubicBezTo>
                  <a:cubicBezTo>
                    <a:pt x="1956" y="2067"/>
                    <a:pt x="1956" y="2067"/>
                    <a:pt x="1956" y="2067"/>
                  </a:cubicBezTo>
                  <a:cubicBezTo>
                    <a:pt x="1949" y="2081"/>
                    <a:pt x="1949" y="2081"/>
                    <a:pt x="1949" y="2081"/>
                  </a:cubicBezTo>
                  <a:cubicBezTo>
                    <a:pt x="1961" y="2089"/>
                    <a:pt x="1961" y="2089"/>
                    <a:pt x="1961" y="2089"/>
                  </a:cubicBezTo>
                  <a:cubicBezTo>
                    <a:pt x="1966" y="2091"/>
                    <a:pt x="1966" y="2091"/>
                    <a:pt x="1966" y="2091"/>
                  </a:cubicBezTo>
                  <a:cubicBezTo>
                    <a:pt x="1971" y="2096"/>
                    <a:pt x="1971" y="2096"/>
                    <a:pt x="1971" y="2096"/>
                  </a:cubicBezTo>
                  <a:cubicBezTo>
                    <a:pt x="1976" y="2101"/>
                    <a:pt x="1976" y="2101"/>
                    <a:pt x="1976" y="2101"/>
                  </a:cubicBezTo>
                  <a:cubicBezTo>
                    <a:pt x="1985" y="2108"/>
                    <a:pt x="1985" y="2108"/>
                    <a:pt x="1985" y="2108"/>
                  </a:cubicBezTo>
                  <a:cubicBezTo>
                    <a:pt x="1988" y="2113"/>
                    <a:pt x="1988" y="2113"/>
                    <a:pt x="1988" y="2113"/>
                  </a:cubicBezTo>
                  <a:cubicBezTo>
                    <a:pt x="1997" y="2108"/>
                    <a:pt x="1997" y="2108"/>
                    <a:pt x="1997" y="2108"/>
                  </a:cubicBezTo>
                  <a:cubicBezTo>
                    <a:pt x="2009" y="2098"/>
                    <a:pt x="2009" y="2098"/>
                    <a:pt x="2009" y="2098"/>
                  </a:cubicBezTo>
                  <a:cubicBezTo>
                    <a:pt x="2002" y="2074"/>
                    <a:pt x="2002" y="2074"/>
                    <a:pt x="2002" y="2074"/>
                  </a:cubicBezTo>
                  <a:lnTo>
                    <a:pt x="1983" y="2057"/>
                  </a:lnTo>
                  <a:close/>
                  <a:moveTo>
                    <a:pt x="2338" y="2260"/>
                  </a:moveTo>
                  <a:cubicBezTo>
                    <a:pt x="2375" y="2299"/>
                    <a:pt x="2375" y="2299"/>
                    <a:pt x="2375" y="2299"/>
                  </a:cubicBezTo>
                  <a:cubicBezTo>
                    <a:pt x="2404" y="2333"/>
                    <a:pt x="2404" y="2333"/>
                    <a:pt x="2404" y="2333"/>
                  </a:cubicBezTo>
                  <a:cubicBezTo>
                    <a:pt x="2418" y="2355"/>
                    <a:pt x="2418" y="2355"/>
                    <a:pt x="2418" y="2355"/>
                  </a:cubicBezTo>
                  <a:cubicBezTo>
                    <a:pt x="2447" y="2369"/>
                    <a:pt x="2447" y="2369"/>
                    <a:pt x="2447" y="2369"/>
                  </a:cubicBezTo>
                  <a:cubicBezTo>
                    <a:pt x="2474" y="2376"/>
                    <a:pt x="2474" y="2376"/>
                    <a:pt x="2474" y="2376"/>
                  </a:cubicBezTo>
                  <a:cubicBezTo>
                    <a:pt x="2500" y="2381"/>
                    <a:pt x="2500" y="2381"/>
                    <a:pt x="2500" y="2381"/>
                  </a:cubicBezTo>
                  <a:cubicBezTo>
                    <a:pt x="2522" y="2391"/>
                    <a:pt x="2522" y="2391"/>
                    <a:pt x="2522" y="2391"/>
                  </a:cubicBezTo>
                  <a:cubicBezTo>
                    <a:pt x="2532" y="2408"/>
                    <a:pt x="2532" y="2408"/>
                    <a:pt x="2532" y="2408"/>
                  </a:cubicBezTo>
                  <a:cubicBezTo>
                    <a:pt x="2549" y="2446"/>
                    <a:pt x="2549" y="2446"/>
                    <a:pt x="2549" y="2446"/>
                  </a:cubicBezTo>
                  <a:cubicBezTo>
                    <a:pt x="2563" y="2466"/>
                    <a:pt x="2563" y="2466"/>
                    <a:pt x="2563" y="2466"/>
                  </a:cubicBezTo>
                  <a:cubicBezTo>
                    <a:pt x="2583" y="2495"/>
                    <a:pt x="2583" y="2495"/>
                    <a:pt x="2583" y="2495"/>
                  </a:cubicBezTo>
                  <a:cubicBezTo>
                    <a:pt x="2602" y="2526"/>
                    <a:pt x="2602" y="2526"/>
                    <a:pt x="2602" y="2526"/>
                  </a:cubicBezTo>
                  <a:cubicBezTo>
                    <a:pt x="2614" y="2570"/>
                    <a:pt x="2614" y="2570"/>
                    <a:pt x="2614" y="2570"/>
                  </a:cubicBezTo>
                  <a:cubicBezTo>
                    <a:pt x="2619" y="2592"/>
                    <a:pt x="2619" y="2592"/>
                    <a:pt x="2619" y="2592"/>
                  </a:cubicBezTo>
                  <a:cubicBezTo>
                    <a:pt x="2626" y="2633"/>
                    <a:pt x="2626" y="2633"/>
                    <a:pt x="2626" y="2633"/>
                  </a:cubicBezTo>
                  <a:cubicBezTo>
                    <a:pt x="2631" y="2659"/>
                    <a:pt x="2631" y="2659"/>
                    <a:pt x="2631" y="2659"/>
                  </a:cubicBezTo>
                  <a:cubicBezTo>
                    <a:pt x="2631" y="2676"/>
                    <a:pt x="2631" y="2676"/>
                    <a:pt x="2631" y="2676"/>
                  </a:cubicBezTo>
                  <a:cubicBezTo>
                    <a:pt x="2638" y="2688"/>
                    <a:pt x="2638" y="2688"/>
                    <a:pt x="2638" y="2688"/>
                  </a:cubicBezTo>
                  <a:cubicBezTo>
                    <a:pt x="2648" y="2717"/>
                    <a:pt x="2648" y="2717"/>
                    <a:pt x="2648" y="2717"/>
                  </a:cubicBezTo>
                  <a:cubicBezTo>
                    <a:pt x="2648" y="2725"/>
                    <a:pt x="2648" y="2725"/>
                    <a:pt x="2648" y="2725"/>
                  </a:cubicBezTo>
                  <a:cubicBezTo>
                    <a:pt x="2643" y="2739"/>
                    <a:pt x="2643" y="2739"/>
                    <a:pt x="2643" y="2739"/>
                  </a:cubicBezTo>
                  <a:cubicBezTo>
                    <a:pt x="2629" y="2744"/>
                    <a:pt x="2629" y="2744"/>
                    <a:pt x="2629" y="2744"/>
                  </a:cubicBezTo>
                  <a:cubicBezTo>
                    <a:pt x="2600" y="2739"/>
                    <a:pt x="2600" y="2739"/>
                    <a:pt x="2600" y="2739"/>
                  </a:cubicBezTo>
                  <a:cubicBezTo>
                    <a:pt x="2590" y="2744"/>
                    <a:pt x="2590" y="2744"/>
                    <a:pt x="2590" y="2744"/>
                  </a:cubicBezTo>
                  <a:cubicBezTo>
                    <a:pt x="2568" y="2766"/>
                    <a:pt x="2568" y="2766"/>
                    <a:pt x="2568" y="2766"/>
                  </a:cubicBezTo>
                  <a:cubicBezTo>
                    <a:pt x="2544" y="2787"/>
                    <a:pt x="2544" y="2787"/>
                    <a:pt x="2544" y="2787"/>
                  </a:cubicBezTo>
                  <a:cubicBezTo>
                    <a:pt x="2510" y="2787"/>
                    <a:pt x="2510" y="2787"/>
                    <a:pt x="2510" y="2787"/>
                  </a:cubicBezTo>
                  <a:cubicBezTo>
                    <a:pt x="2450" y="2778"/>
                    <a:pt x="2450" y="2778"/>
                    <a:pt x="2450" y="2778"/>
                  </a:cubicBezTo>
                  <a:cubicBezTo>
                    <a:pt x="2435" y="2761"/>
                    <a:pt x="2435" y="2761"/>
                    <a:pt x="2435" y="2761"/>
                  </a:cubicBezTo>
                  <a:cubicBezTo>
                    <a:pt x="2413" y="2754"/>
                    <a:pt x="2413" y="2754"/>
                    <a:pt x="2413" y="2754"/>
                  </a:cubicBezTo>
                  <a:cubicBezTo>
                    <a:pt x="2379" y="2739"/>
                    <a:pt x="2379" y="2739"/>
                    <a:pt x="2379" y="2739"/>
                  </a:cubicBezTo>
                  <a:cubicBezTo>
                    <a:pt x="2372" y="2717"/>
                    <a:pt x="2372" y="2717"/>
                    <a:pt x="2372" y="2717"/>
                  </a:cubicBezTo>
                  <a:cubicBezTo>
                    <a:pt x="2372" y="2703"/>
                    <a:pt x="2372" y="2703"/>
                    <a:pt x="2372" y="2703"/>
                  </a:cubicBezTo>
                  <a:cubicBezTo>
                    <a:pt x="2389" y="2688"/>
                    <a:pt x="2389" y="2688"/>
                    <a:pt x="2389" y="2688"/>
                  </a:cubicBezTo>
                  <a:cubicBezTo>
                    <a:pt x="2406" y="2681"/>
                    <a:pt x="2406" y="2681"/>
                    <a:pt x="2406" y="2681"/>
                  </a:cubicBezTo>
                  <a:cubicBezTo>
                    <a:pt x="2421" y="2679"/>
                    <a:pt x="2421" y="2679"/>
                    <a:pt x="2421" y="2679"/>
                  </a:cubicBezTo>
                  <a:cubicBezTo>
                    <a:pt x="2433" y="2683"/>
                    <a:pt x="2433" y="2683"/>
                    <a:pt x="2433" y="2683"/>
                  </a:cubicBezTo>
                  <a:cubicBezTo>
                    <a:pt x="2442" y="2695"/>
                    <a:pt x="2442" y="2695"/>
                    <a:pt x="2442" y="2695"/>
                  </a:cubicBezTo>
                  <a:cubicBezTo>
                    <a:pt x="2454" y="2712"/>
                    <a:pt x="2454" y="2712"/>
                    <a:pt x="2454" y="2712"/>
                  </a:cubicBezTo>
                  <a:cubicBezTo>
                    <a:pt x="2471" y="2722"/>
                    <a:pt x="2471" y="2722"/>
                    <a:pt x="2471" y="2722"/>
                  </a:cubicBezTo>
                  <a:cubicBezTo>
                    <a:pt x="2496" y="2737"/>
                    <a:pt x="2496" y="2737"/>
                    <a:pt x="2496" y="2737"/>
                  </a:cubicBezTo>
                  <a:cubicBezTo>
                    <a:pt x="2508" y="2749"/>
                    <a:pt x="2508" y="2749"/>
                    <a:pt x="2508" y="2749"/>
                  </a:cubicBezTo>
                  <a:cubicBezTo>
                    <a:pt x="2522" y="2751"/>
                    <a:pt x="2522" y="2751"/>
                    <a:pt x="2522" y="2751"/>
                  </a:cubicBezTo>
                  <a:cubicBezTo>
                    <a:pt x="2534" y="2749"/>
                    <a:pt x="2534" y="2749"/>
                    <a:pt x="2534" y="2749"/>
                  </a:cubicBezTo>
                  <a:cubicBezTo>
                    <a:pt x="2542" y="2744"/>
                    <a:pt x="2542" y="2744"/>
                    <a:pt x="2542" y="2744"/>
                  </a:cubicBezTo>
                  <a:cubicBezTo>
                    <a:pt x="2539" y="2737"/>
                    <a:pt x="2539" y="2737"/>
                    <a:pt x="2539" y="2737"/>
                  </a:cubicBezTo>
                  <a:cubicBezTo>
                    <a:pt x="2525" y="2717"/>
                    <a:pt x="2525" y="2717"/>
                    <a:pt x="2525" y="2717"/>
                  </a:cubicBezTo>
                  <a:cubicBezTo>
                    <a:pt x="2520" y="2712"/>
                    <a:pt x="2520" y="2712"/>
                    <a:pt x="2520" y="2712"/>
                  </a:cubicBezTo>
                  <a:cubicBezTo>
                    <a:pt x="2508" y="2703"/>
                    <a:pt x="2508" y="2703"/>
                    <a:pt x="2508" y="2703"/>
                  </a:cubicBezTo>
                  <a:cubicBezTo>
                    <a:pt x="2476" y="2686"/>
                    <a:pt x="2476" y="2686"/>
                    <a:pt x="2476" y="2686"/>
                  </a:cubicBezTo>
                  <a:cubicBezTo>
                    <a:pt x="2457" y="2666"/>
                    <a:pt x="2457" y="2666"/>
                    <a:pt x="2457" y="2666"/>
                  </a:cubicBezTo>
                  <a:cubicBezTo>
                    <a:pt x="2433" y="2647"/>
                    <a:pt x="2433" y="2647"/>
                    <a:pt x="2433" y="2647"/>
                  </a:cubicBezTo>
                  <a:cubicBezTo>
                    <a:pt x="2418" y="2642"/>
                    <a:pt x="2418" y="2642"/>
                    <a:pt x="2418" y="2642"/>
                  </a:cubicBezTo>
                  <a:cubicBezTo>
                    <a:pt x="2408" y="2645"/>
                    <a:pt x="2408" y="2645"/>
                    <a:pt x="2408" y="2645"/>
                  </a:cubicBezTo>
                  <a:cubicBezTo>
                    <a:pt x="2392" y="2652"/>
                    <a:pt x="2392" y="2652"/>
                    <a:pt x="2392" y="2652"/>
                  </a:cubicBezTo>
                  <a:cubicBezTo>
                    <a:pt x="2389" y="2664"/>
                    <a:pt x="2389" y="2664"/>
                    <a:pt x="2389" y="2664"/>
                  </a:cubicBezTo>
                  <a:cubicBezTo>
                    <a:pt x="2367" y="2669"/>
                    <a:pt x="2367" y="2669"/>
                    <a:pt x="2367" y="2669"/>
                  </a:cubicBezTo>
                  <a:cubicBezTo>
                    <a:pt x="2358" y="2669"/>
                    <a:pt x="2358" y="2669"/>
                    <a:pt x="2358" y="2669"/>
                  </a:cubicBezTo>
                  <a:cubicBezTo>
                    <a:pt x="2346" y="2674"/>
                    <a:pt x="2346" y="2674"/>
                    <a:pt x="2346" y="2674"/>
                  </a:cubicBezTo>
                  <a:cubicBezTo>
                    <a:pt x="2338" y="2679"/>
                    <a:pt x="2338" y="2679"/>
                    <a:pt x="2338" y="2679"/>
                  </a:cubicBezTo>
                  <a:cubicBezTo>
                    <a:pt x="2317" y="2674"/>
                    <a:pt x="2317" y="2674"/>
                    <a:pt x="2317" y="2674"/>
                  </a:cubicBezTo>
                  <a:cubicBezTo>
                    <a:pt x="2295" y="2669"/>
                    <a:pt x="2295" y="2669"/>
                    <a:pt x="2295" y="2669"/>
                  </a:cubicBezTo>
                  <a:cubicBezTo>
                    <a:pt x="2285" y="2662"/>
                    <a:pt x="2285" y="2662"/>
                    <a:pt x="2285" y="2662"/>
                  </a:cubicBezTo>
                  <a:cubicBezTo>
                    <a:pt x="2278" y="2654"/>
                    <a:pt x="2278" y="2654"/>
                    <a:pt x="2278" y="2654"/>
                  </a:cubicBezTo>
                  <a:cubicBezTo>
                    <a:pt x="2268" y="2640"/>
                    <a:pt x="2268" y="2640"/>
                    <a:pt x="2268" y="2640"/>
                  </a:cubicBezTo>
                  <a:cubicBezTo>
                    <a:pt x="2266" y="2621"/>
                    <a:pt x="2266" y="2621"/>
                    <a:pt x="2266" y="2621"/>
                  </a:cubicBezTo>
                  <a:cubicBezTo>
                    <a:pt x="2263" y="2608"/>
                    <a:pt x="2263" y="2608"/>
                    <a:pt x="2263" y="2608"/>
                  </a:cubicBezTo>
                  <a:cubicBezTo>
                    <a:pt x="2261" y="2604"/>
                    <a:pt x="2261" y="2604"/>
                    <a:pt x="2261" y="2604"/>
                  </a:cubicBezTo>
                  <a:cubicBezTo>
                    <a:pt x="2251" y="2589"/>
                    <a:pt x="2251" y="2589"/>
                    <a:pt x="2251" y="2589"/>
                  </a:cubicBezTo>
                  <a:cubicBezTo>
                    <a:pt x="2242" y="2577"/>
                    <a:pt x="2242" y="2577"/>
                    <a:pt x="2242" y="2577"/>
                  </a:cubicBezTo>
                  <a:cubicBezTo>
                    <a:pt x="2237" y="2565"/>
                    <a:pt x="2237" y="2565"/>
                    <a:pt x="2237" y="2565"/>
                  </a:cubicBezTo>
                  <a:cubicBezTo>
                    <a:pt x="2234" y="2526"/>
                    <a:pt x="2234" y="2526"/>
                    <a:pt x="2234" y="2526"/>
                  </a:cubicBezTo>
                  <a:cubicBezTo>
                    <a:pt x="2237" y="2492"/>
                    <a:pt x="2237" y="2492"/>
                    <a:pt x="2237" y="2492"/>
                  </a:cubicBezTo>
                  <a:cubicBezTo>
                    <a:pt x="2232" y="2471"/>
                    <a:pt x="2232" y="2471"/>
                    <a:pt x="2232" y="2471"/>
                  </a:cubicBezTo>
                  <a:cubicBezTo>
                    <a:pt x="2227" y="2463"/>
                    <a:pt x="2227" y="2463"/>
                    <a:pt x="2227" y="2463"/>
                  </a:cubicBezTo>
                  <a:cubicBezTo>
                    <a:pt x="2225" y="2454"/>
                    <a:pt x="2225" y="2454"/>
                    <a:pt x="2225" y="2454"/>
                  </a:cubicBezTo>
                  <a:cubicBezTo>
                    <a:pt x="2222" y="2444"/>
                    <a:pt x="2222" y="2444"/>
                    <a:pt x="2222" y="2444"/>
                  </a:cubicBezTo>
                  <a:cubicBezTo>
                    <a:pt x="2225" y="2434"/>
                    <a:pt x="2225" y="2434"/>
                    <a:pt x="2225" y="2434"/>
                  </a:cubicBezTo>
                  <a:cubicBezTo>
                    <a:pt x="2232" y="2439"/>
                    <a:pt x="2232" y="2439"/>
                    <a:pt x="2232" y="2439"/>
                  </a:cubicBezTo>
                  <a:cubicBezTo>
                    <a:pt x="2239" y="2449"/>
                    <a:pt x="2239" y="2449"/>
                    <a:pt x="2239" y="2449"/>
                  </a:cubicBezTo>
                  <a:cubicBezTo>
                    <a:pt x="2254" y="2461"/>
                    <a:pt x="2254" y="2461"/>
                    <a:pt x="2254" y="2461"/>
                  </a:cubicBezTo>
                  <a:cubicBezTo>
                    <a:pt x="2275" y="2478"/>
                    <a:pt x="2275" y="2478"/>
                    <a:pt x="2275" y="2478"/>
                  </a:cubicBezTo>
                  <a:cubicBezTo>
                    <a:pt x="2285" y="2495"/>
                    <a:pt x="2285" y="2495"/>
                    <a:pt x="2285" y="2495"/>
                  </a:cubicBezTo>
                  <a:cubicBezTo>
                    <a:pt x="2290" y="2514"/>
                    <a:pt x="2290" y="2514"/>
                    <a:pt x="2290" y="2514"/>
                  </a:cubicBezTo>
                  <a:cubicBezTo>
                    <a:pt x="2302" y="2533"/>
                    <a:pt x="2302" y="2533"/>
                    <a:pt x="2302" y="2533"/>
                  </a:cubicBezTo>
                  <a:cubicBezTo>
                    <a:pt x="2319" y="2560"/>
                    <a:pt x="2319" y="2560"/>
                    <a:pt x="2319" y="2560"/>
                  </a:cubicBezTo>
                  <a:cubicBezTo>
                    <a:pt x="2334" y="2570"/>
                    <a:pt x="2334" y="2570"/>
                    <a:pt x="2334" y="2570"/>
                  </a:cubicBezTo>
                  <a:cubicBezTo>
                    <a:pt x="2348" y="2567"/>
                    <a:pt x="2348" y="2567"/>
                    <a:pt x="2348" y="2567"/>
                  </a:cubicBezTo>
                  <a:cubicBezTo>
                    <a:pt x="2355" y="2560"/>
                    <a:pt x="2355" y="2560"/>
                    <a:pt x="2355" y="2560"/>
                  </a:cubicBezTo>
                  <a:cubicBezTo>
                    <a:pt x="2375" y="2555"/>
                    <a:pt x="2375" y="2555"/>
                    <a:pt x="2375" y="2555"/>
                  </a:cubicBezTo>
                  <a:cubicBezTo>
                    <a:pt x="2370" y="2548"/>
                    <a:pt x="2370" y="2548"/>
                    <a:pt x="2370" y="2548"/>
                  </a:cubicBezTo>
                  <a:cubicBezTo>
                    <a:pt x="2363" y="2548"/>
                    <a:pt x="2363" y="2548"/>
                    <a:pt x="2363" y="2548"/>
                  </a:cubicBezTo>
                  <a:cubicBezTo>
                    <a:pt x="2355" y="2543"/>
                    <a:pt x="2355" y="2543"/>
                    <a:pt x="2355" y="2543"/>
                  </a:cubicBezTo>
                  <a:cubicBezTo>
                    <a:pt x="2341" y="2521"/>
                    <a:pt x="2341" y="2521"/>
                    <a:pt x="2341" y="2521"/>
                  </a:cubicBezTo>
                  <a:cubicBezTo>
                    <a:pt x="2334" y="2507"/>
                    <a:pt x="2334" y="2507"/>
                    <a:pt x="2334" y="2507"/>
                  </a:cubicBezTo>
                  <a:cubicBezTo>
                    <a:pt x="2338" y="2500"/>
                    <a:pt x="2338" y="2500"/>
                    <a:pt x="2338" y="2500"/>
                  </a:cubicBezTo>
                  <a:cubicBezTo>
                    <a:pt x="2346" y="2492"/>
                    <a:pt x="2346" y="2492"/>
                    <a:pt x="2346" y="2492"/>
                  </a:cubicBezTo>
                  <a:cubicBezTo>
                    <a:pt x="2346" y="2485"/>
                    <a:pt x="2346" y="2485"/>
                    <a:pt x="2346" y="2485"/>
                  </a:cubicBezTo>
                  <a:cubicBezTo>
                    <a:pt x="2336" y="2480"/>
                    <a:pt x="2336" y="2480"/>
                    <a:pt x="2336" y="2480"/>
                  </a:cubicBezTo>
                  <a:cubicBezTo>
                    <a:pt x="2319" y="2471"/>
                    <a:pt x="2319" y="2471"/>
                    <a:pt x="2319" y="2471"/>
                  </a:cubicBezTo>
                  <a:cubicBezTo>
                    <a:pt x="2314" y="2463"/>
                    <a:pt x="2314" y="2463"/>
                    <a:pt x="2314" y="2463"/>
                  </a:cubicBezTo>
                  <a:cubicBezTo>
                    <a:pt x="2297" y="2454"/>
                    <a:pt x="2297" y="2454"/>
                    <a:pt x="2297" y="2454"/>
                  </a:cubicBezTo>
                  <a:cubicBezTo>
                    <a:pt x="2285" y="2449"/>
                    <a:pt x="2285" y="2449"/>
                    <a:pt x="2285" y="2449"/>
                  </a:cubicBezTo>
                  <a:cubicBezTo>
                    <a:pt x="2275" y="2444"/>
                    <a:pt x="2275" y="2444"/>
                    <a:pt x="2275" y="2444"/>
                  </a:cubicBezTo>
                  <a:cubicBezTo>
                    <a:pt x="2268" y="2434"/>
                    <a:pt x="2268" y="2434"/>
                    <a:pt x="2268" y="2434"/>
                  </a:cubicBezTo>
                  <a:cubicBezTo>
                    <a:pt x="2256" y="2425"/>
                    <a:pt x="2256" y="2425"/>
                    <a:pt x="2256" y="2425"/>
                  </a:cubicBezTo>
                  <a:cubicBezTo>
                    <a:pt x="2254" y="2417"/>
                    <a:pt x="2254" y="2417"/>
                    <a:pt x="2254" y="2417"/>
                  </a:cubicBezTo>
                  <a:cubicBezTo>
                    <a:pt x="2259" y="2410"/>
                    <a:pt x="2259" y="2410"/>
                    <a:pt x="2259" y="2410"/>
                  </a:cubicBezTo>
                  <a:cubicBezTo>
                    <a:pt x="2261" y="2400"/>
                    <a:pt x="2261" y="2400"/>
                    <a:pt x="2261" y="2400"/>
                  </a:cubicBezTo>
                  <a:cubicBezTo>
                    <a:pt x="2268" y="2396"/>
                    <a:pt x="2268" y="2396"/>
                    <a:pt x="2268" y="2396"/>
                  </a:cubicBezTo>
                  <a:cubicBezTo>
                    <a:pt x="2273" y="2388"/>
                    <a:pt x="2273" y="2388"/>
                    <a:pt x="2273" y="2388"/>
                  </a:cubicBezTo>
                  <a:cubicBezTo>
                    <a:pt x="2259" y="2386"/>
                    <a:pt x="2259" y="2386"/>
                    <a:pt x="2259" y="2386"/>
                  </a:cubicBezTo>
                  <a:cubicBezTo>
                    <a:pt x="2234" y="2386"/>
                    <a:pt x="2234" y="2386"/>
                    <a:pt x="2234" y="2386"/>
                  </a:cubicBezTo>
                  <a:cubicBezTo>
                    <a:pt x="2193" y="2379"/>
                    <a:pt x="2193" y="2379"/>
                    <a:pt x="2193" y="2379"/>
                  </a:cubicBezTo>
                  <a:cubicBezTo>
                    <a:pt x="2159" y="2379"/>
                    <a:pt x="2159" y="2379"/>
                    <a:pt x="2159" y="2379"/>
                  </a:cubicBezTo>
                  <a:cubicBezTo>
                    <a:pt x="2135" y="2369"/>
                    <a:pt x="2135" y="2369"/>
                    <a:pt x="2135" y="2369"/>
                  </a:cubicBezTo>
                  <a:cubicBezTo>
                    <a:pt x="2116" y="2347"/>
                    <a:pt x="2116" y="2347"/>
                    <a:pt x="2116" y="2347"/>
                  </a:cubicBezTo>
                  <a:cubicBezTo>
                    <a:pt x="2094" y="2335"/>
                    <a:pt x="2094" y="2335"/>
                    <a:pt x="2094" y="2335"/>
                  </a:cubicBezTo>
                  <a:cubicBezTo>
                    <a:pt x="2106" y="2326"/>
                    <a:pt x="2106" y="2326"/>
                    <a:pt x="2106" y="2326"/>
                  </a:cubicBezTo>
                  <a:cubicBezTo>
                    <a:pt x="2116" y="2316"/>
                    <a:pt x="2116" y="2316"/>
                    <a:pt x="2116" y="2316"/>
                  </a:cubicBezTo>
                  <a:cubicBezTo>
                    <a:pt x="2128" y="2309"/>
                    <a:pt x="2128" y="2309"/>
                    <a:pt x="2128" y="2309"/>
                  </a:cubicBezTo>
                  <a:cubicBezTo>
                    <a:pt x="2135" y="2309"/>
                    <a:pt x="2135" y="2309"/>
                    <a:pt x="2135" y="2309"/>
                  </a:cubicBezTo>
                  <a:cubicBezTo>
                    <a:pt x="2142" y="2313"/>
                    <a:pt x="2142" y="2313"/>
                    <a:pt x="2142" y="2313"/>
                  </a:cubicBezTo>
                  <a:cubicBezTo>
                    <a:pt x="2155" y="2313"/>
                    <a:pt x="2155" y="2313"/>
                    <a:pt x="2155" y="2313"/>
                  </a:cubicBezTo>
                  <a:cubicBezTo>
                    <a:pt x="2167" y="2309"/>
                    <a:pt x="2167" y="2309"/>
                    <a:pt x="2167" y="2309"/>
                  </a:cubicBezTo>
                  <a:cubicBezTo>
                    <a:pt x="2162" y="2299"/>
                    <a:pt x="2162" y="2299"/>
                    <a:pt x="2162" y="2299"/>
                  </a:cubicBezTo>
                  <a:cubicBezTo>
                    <a:pt x="2152" y="2296"/>
                    <a:pt x="2152" y="2296"/>
                    <a:pt x="2152" y="2296"/>
                  </a:cubicBezTo>
                  <a:cubicBezTo>
                    <a:pt x="2126" y="2299"/>
                    <a:pt x="2126" y="2299"/>
                    <a:pt x="2126" y="2299"/>
                  </a:cubicBezTo>
                  <a:cubicBezTo>
                    <a:pt x="2109" y="2301"/>
                    <a:pt x="2109" y="2301"/>
                    <a:pt x="2109" y="2301"/>
                  </a:cubicBezTo>
                  <a:cubicBezTo>
                    <a:pt x="2089" y="2294"/>
                    <a:pt x="2089" y="2294"/>
                    <a:pt x="2089" y="2294"/>
                  </a:cubicBezTo>
                  <a:cubicBezTo>
                    <a:pt x="2072" y="2289"/>
                    <a:pt x="2072" y="2289"/>
                    <a:pt x="2072" y="2289"/>
                  </a:cubicBezTo>
                  <a:cubicBezTo>
                    <a:pt x="2077" y="2270"/>
                    <a:pt x="2077" y="2270"/>
                    <a:pt x="2077" y="2270"/>
                  </a:cubicBezTo>
                  <a:cubicBezTo>
                    <a:pt x="2092" y="2248"/>
                    <a:pt x="2092" y="2248"/>
                    <a:pt x="2092" y="2248"/>
                  </a:cubicBezTo>
                  <a:cubicBezTo>
                    <a:pt x="2099" y="2238"/>
                    <a:pt x="2099" y="2238"/>
                    <a:pt x="2099" y="2238"/>
                  </a:cubicBezTo>
                  <a:cubicBezTo>
                    <a:pt x="2128" y="2226"/>
                    <a:pt x="2128" y="2226"/>
                    <a:pt x="2128" y="2226"/>
                  </a:cubicBezTo>
                  <a:cubicBezTo>
                    <a:pt x="2147" y="2209"/>
                    <a:pt x="2147" y="2209"/>
                    <a:pt x="2147" y="2209"/>
                  </a:cubicBezTo>
                  <a:cubicBezTo>
                    <a:pt x="2162" y="2197"/>
                    <a:pt x="2162" y="2197"/>
                    <a:pt x="2162" y="2197"/>
                  </a:cubicBezTo>
                  <a:cubicBezTo>
                    <a:pt x="2193" y="2193"/>
                    <a:pt x="2193" y="2193"/>
                    <a:pt x="2193" y="2193"/>
                  </a:cubicBezTo>
                  <a:cubicBezTo>
                    <a:pt x="2220" y="2190"/>
                    <a:pt x="2220" y="2190"/>
                    <a:pt x="2220" y="2190"/>
                  </a:cubicBezTo>
                  <a:cubicBezTo>
                    <a:pt x="2256" y="2197"/>
                    <a:pt x="2256" y="2197"/>
                    <a:pt x="2256" y="2197"/>
                  </a:cubicBezTo>
                  <a:cubicBezTo>
                    <a:pt x="2275" y="2207"/>
                    <a:pt x="2275" y="2207"/>
                    <a:pt x="2275" y="2207"/>
                  </a:cubicBezTo>
                  <a:cubicBezTo>
                    <a:pt x="2285" y="2222"/>
                    <a:pt x="2285" y="2222"/>
                    <a:pt x="2285" y="2222"/>
                  </a:cubicBezTo>
                  <a:cubicBezTo>
                    <a:pt x="2324" y="2246"/>
                    <a:pt x="2324" y="2246"/>
                    <a:pt x="2324" y="2246"/>
                  </a:cubicBezTo>
                  <a:lnTo>
                    <a:pt x="2338" y="2260"/>
                  </a:lnTo>
                  <a:close/>
                  <a:moveTo>
                    <a:pt x="326" y="945"/>
                  </a:moveTo>
                  <a:cubicBezTo>
                    <a:pt x="319" y="960"/>
                    <a:pt x="319" y="960"/>
                    <a:pt x="319" y="960"/>
                  </a:cubicBezTo>
                  <a:cubicBezTo>
                    <a:pt x="319" y="972"/>
                    <a:pt x="319" y="972"/>
                    <a:pt x="319" y="972"/>
                  </a:cubicBezTo>
                  <a:cubicBezTo>
                    <a:pt x="322" y="981"/>
                    <a:pt x="322" y="981"/>
                    <a:pt x="322" y="981"/>
                  </a:cubicBezTo>
                  <a:cubicBezTo>
                    <a:pt x="329" y="991"/>
                    <a:pt x="329" y="991"/>
                    <a:pt x="329" y="991"/>
                  </a:cubicBezTo>
                  <a:cubicBezTo>
                    <a:pt x="336" y="1008"/>
                    <a:pt x="336" y="1008"/>
                    <a:pt x="336" y="1008"/>
                  </a:cubicBezTo>
                  <a:cubicBezTo>
                    <a:pt x="350" y="1001"/>
                    <a:pt x="350" y="1001"/>
                    <a:pt x="350" y="1001"/>
                  </a:cubicBezTo>
                  <a:cubicBezTo>
                    <a:pt x="353" y="977"/>
                    <a:pt x="353" y="977"/>
                    <a:pt x="353" y="977"/>
                  </a:cubicBezTo>
                  <a:cubicBezTo>
                    <a:pt x="348" y="967"/>
                    <a:pt x="348" y="967"/>
                    <a:pt x="348" y="967"/>
                  </a:cubicBezTo>
                  <a:cubicBezTo>
                    <a:pt x="341" y="955"/>
                    <a:pt x="341" y="955"/>
                    <a:pt x="341" y="955"/>
                  </a:cubicBezTo>
                  <a:lnTo>
                    <a:pt x="326" y="945"/>
                  </a:lnTo>
                  <a:close/>
                  <a:moveTo>
                    <a:pt x="374" y="1199"/>
                  </a:moveTo>
                  <a:cubicBezTo>
                    <a:pt x="348" y="1178"/>
                    <a:pt x="348" y="1178"/>
                    <a:pt x="348" y="1178"/>
                  </a:cubicBezTo>
                  <a:cubicBezTo>
                    <a:pt x="336" y="1154"/>
                    <a:pt x="336" y="1154"/>
                    <a:pt x="336" y="1154"/>
                  </a:cubicBezTo>
                  <a:cubicBezTo>
                    <a:pt x="326" y="1132"/>
                    <a:pt x="326" y="1132"/>
                    <a:pt x="326" y="1132"/>
                  </a:cubicBezTo>
                  <a:cubicBezTo>
                    <a:pt x="329" y="1118"/>
                    <a:pt x="329" y="1118"/>
                    <a:pt x="329" y="1118"/>
                  </a:cubicBezTo>
                  <a:cubicBezTo>
                    <a:pt x="336" y="1096"/>
                    <a:pt x="336" y="1096"/>
                    <a:pt x="336" y="1096"/>
                  </a:cubicBezTo>
                  <a:cubicBezTo>
                    <a:pt x="343" y="1094"/>
                    <a:pt x="343" y="1094"/>
                    <a:pt x="343" y="1094"/>
                  </a:cubicBezTo>
                  <a:cubicBezTo>
                    <a:pt x="350" y="1096"/>
                    <a:pt x="350" y="1096"/>
                    <a:pt x="350" y="1096"/>
                  </a:cubicBezTo>
                  <a:cubicBezTo>
                    <a:pt x="358" y="1101"/>
                    <a:pt x="358" y="1101"/>
                    <a:pt x="358" y="1101"/>
                  </a:cubicBezTo>
                  <a:cubicBezTo>
                    <a:pt x="360" y="1113"/>
                    <a:pt x="360" y="1113"/>
                    <a:pt x="360" y="1113"/>
                  </a:cubicBezTo>
                  <a:cubicBezTo>
                    <a:pt x="360" y="1123"/>
                    <a:pt x="360" y="1123"/>
                    <a:pt x="360" y="1123"/>
                  </a:cubicBezTo>
                  <a:cubicBezTo>
                    <a:pt x="360" y="1135"/>
                    <a:pt x="360" y="1135"/>
                    <a:pt x="360" y="1135"/>
                  </a:cubicBezTo>
                  <a:cubicBezTo>
                    <a:pt x="362" y="1144"/>
                    <a:pt x="362" y="1144"/>
                    <a:pt x="362" y="1144"/>
                  </a:cubicBezTo>
                  <a:cubicBezTo>
                    <a:pt x="372" y="1135"/>
                    <a:pt x="372" y="1135"/>
                    <a:pt x="372" y="1135"/>
                  </a:cubicBezTo>
                  <a:cubicBezTo>
                    <a:pt x="377" y="1113"/>
                    <a:pt x="377" y="1113"/>
                    <a:pt x="377" y="1113"/>
                  </a:cubicBezTo>
                  <a:cubicBezTo>
                    <a:pt x="382" y="1094"/>
                    <a:pt x="382" y="1094"/>
                    <a:pt x="382" y="1094"/>
                  </a:cubicBezTo>
                  <a:cubicBezTo>
                    <a:pt x="401" y="1080"/>
                    <a:pt x="401" y="1080"/>
                    <a:pt x="401" y="1080"/>
                  </a:cubicBezTo>
                  <a:cubicBezTo>
                    <a:pt x="420" y="1084"/>
                    <a:pt x="420" y="1084"/>
                    <a:pt x="420" y="1084"/>
                  </a:cubicBezTo>
                  <a:cubicBezTo>
                    <a:pt x="434" y="1089"/>
                    <a:pt x="434" y="1089"/>
                    <a:pt x="434" y="1089"/>
                  </a:cubicBezTo>
                  <a:cubicBezTo>
                    <a:pt x="439" y="1106"/>
                    <a:pt x="439" y="1106"/>
                    <a:pt x="439" y="1106"/>
                  </a:cubicBezTo>
                  <a:cubicBezTo>
                    <a:pt x="439" y="1115"/>
                    <a:pt x="439" y="1115"/>
                    <a:pt x="439" y="1115"/>
                  </a:cubicBezTo>
                  <a:cubicBezTo>
                    <a:pt x="441" y="1147"/>
                    <a:pt x="441" y="1147"/>
                    <a:pt x="441" y="1147"/>
                  </a:cubicBezTo>
                  <a:cubicBezTo>
                    <a:pt x="439" y="1163"/>
                    <a:pt x="439" y="1163"/>
                    <a:pt x="439" y="1163"/>
                  </a:cubicBezTo>
                  <a:cubicBezTo>
                    <a:pt x="439" y="1175"/>
                    <a:pt x="439" y="1175"/>
                    <a:pt x="439" y="1175"/>
                  </a:cubicBezTo>
                  <a:cubicBezTo>
                    <a:pt x="441" y="1190"/>
                    <a:pt x="441" y="1190"/>
                    <a:pt x="441" y="1190"/>
                  </a:cubicBezTo>
                  <a:cubicBezTo>
                    <a:pt x="453" y="1202"/>
                    <a:pt x="453" y="1202"/>
                    <a:pt x="453" y="1202"/>
                  </a:cubicBezTo>
                  <a:cubicBezTo>
                    <a:pt x="461" y="1194"/>
                    <a:pt x="461" y="1194"/>
                    <a:pt x="461" y="1194"/>
                  </a:cubicBezTo>
                  <a:cubicBezTo>
                    <a:pt x="470" y="1182"/>
                    <a:pt x="470" y="1182"/>
                    <a:pt x="470" y="1182"/>
                  </a:cubicBezTo>
                  <a:cubicBezTo>
                    <a:pt x="484" y="1178"/>
                    <a:pt x="484" y="1178"/>
                    <a:pt x="484" y="1178"/>
                  </a:cubicBezTo>
                  <a:cubicBezTo>
                    <a:pt x="494" y="1187"/>
                    <a:pt x="494" y="1187"/>
                    <a:pt x="494" y="1187"/>
                  </a:cubicBezTo>
                  <a:cubicBezTo>
                    <a:pt x="504" y="1209"/>
                    <a:pt x="504" y="1209"/>
                    <a:pt x="504" y="1209"/>
                  </a:cubicBezTo>
                  <a:cubicBezTo>
                    <a:pt x="508" y="1228"/>
                    <a:pt x="508" y="1228"/>
                    <a:pt x="508" y="1228"/>
                  </a:cubicBezTo>
                  <a:cubicBezTo>
                    <a:pt x="511" y="1245"/>
                    <a:pt x="511" y="1245"/>
                    <a:pt x="511" y="1245"/>
                  </a:cubicBezTo>
                  <a:cubicBezTo>
                    <a:pt x="516" y="1252"/>
                    <a:pt x="516" y="1252"/>
                    <a:pt x="516" y="1252"/>
                  </a:cubicBezTo>
                  <a:cubicBezTo>
                    <a:pt x="504" y="1264"/>
                    <a:pt x="504" y="1264"/>
                    <a:pt x="504" y="1264"/>
                  </a:cubicBezTo>
                  <a:cubicBezTo>
                    <a:pt x="494" y="1278"/>
                    <a:pt x="494" y="1278"/>
                    <a:pt x="494" y="1278"/>
                  </a:cubicBezTo>
                  <a:cubicBezTo>
                    <a:pt x="487" y="1293"/>
                    <a:pt x="487" y="1293"/>
                    <a:pt x="487" y="1293"/>
                  </a:cubicBezTo>
                  <a:cubicBezTo>
                    <a:pt x="496" y="1309"/>
                    <a:pt x="496" y="1309"/>
                    <a:pt x="496" y="1309"/>
                  </a:cubicBezTo>
                  <a:cubicBezTo>
                    <a:pt x="511" y="1324"/>
                    <a:pt x="511" y="1324"/>
                    <a:pt x="511" y="1324"/>
                  </a:cubicBezTo>
                  <a:cubicBezTo>
                    <a:pt x="511" y="1357"/>
                    <a:pt x="511" y="1357"/>
                    <a:pt x="511" y="1357"/>
                  </a:cubicBezTo>
                  <a:cubicBezTo>
                    <a:pt x="511" y="1369"/>
                    <a:pt x="511" y="1369"/>
                    <a:pt x="511" y="1369"/>
                  </a:cubicBezTo>
                  <a:cubicBezTo>
                    <a:pt x="511" y="1381"/>
                    <a:pt x="511" y="1381"/>
                    <a:pt x="511" y="1381"/>
                  </a:cubicBezTo>
                  <a:cubicBezTo>
                    <a:pt x="511" y="1398"/>
                    <a:pt x="511" y="1398"/>
                    <a:pt x="511" y="1398"/>
                  </a:cubicBezTo>
                  <a:cubicBezTo>
                    <a:pt x="511" y="1410"/>
                    <a:pt x="511" y="1410"/>
                    <a:pt x="511" y="1410"/>
                  </a:cubicBezTo>
                  <a:cubicBezTo>
                    <a:pt x="504" y="1419"/>
                    <a:pt x="504" y="1419"/>
                    <a:pt x="504" y="1419"/>
                  </a:cubicBezTo>
                  <a:cubicBezTo>
                    <a:pt x="492" y="1419"/>
                    <a:pt x="492" y="1419"/>
                    <a:pt x="492" y="1419"/>
                  </a:cubicBezTo>
                  <a:cubicBezTo>
                    <a:pt x="470" y="1412"/>
                    <a:pt x="470" y="1412"/>
                    <a:pt x="470" y="1412"/>
                  </a:cubicBezTo>
                  <a:cubicBezTo>
                    <a:pt x="456" y="1396"/>
                    <a:pt x="456" y="1396"/>
                    <a:pt x="456" y="1396"/>
                  </a:cubicBezTo>
                  <a:cubicBezTo>
                    <a:pt x="449" y="1381"/>
                    <a:pt x="449" y="1381"/>
                    <a:pt x="449" y="1381"/>
                  </a:cubicBezTo>
                  <a:cubicBezTo>
                    <a:pt x="441" y="1360"/>
                    <a:pt x="441" y="1360"/>
                    <a:pt x="441" y="1360"/>
                  </a:cubicBezTo>
                  <a:cubicBezTo>
                    <a:pt x="437" y="1345"/>
                    <a:pt x="437" y="1345"/>
                    <a:pt x="437" y="1345"/>
                  </a:cubicBezTo>
                  <a:cubicBezTo>
                    <a:pt x="422" y="1302"/>
                    <a:pt x="422" y="1302"/>
                    <a:pt x="422" y="1302"/>
                  </a:cubicBezTo>
                  <a:cubicBezTo>
                    <a:pt x="413" y="1278"/>
                    <a:pt x="413" y="1278"/>
                    <a:pt x="413" y="1278"/>
                  </a:cubicBezTo>
                  <a:cubicBezTo>
                    <a:pt x="410" y="1261"/>
                    <a:pt x="410" y="1261"/>
                    <a:pt x="410" y="1261"/>
                  </a:cubicBezTo>
                  <a:cubicBezTo>
                    <a:pt x="396" y="1218"/>
                    <a:pt x="396" y="1218"/>
                    <a:pt x="396" y="1218"/>
                  </a:cubicBezTo>
                  <a:cubicBezTo>
                    <a:pt x="389" y="1209"/>
                    <a:pt x="389" y="1209"/>
                    <a:pt x="389" y="1209"/>
                  </a:cubicBezTo>
                  <a:lnTo>
                    <a:pt x="374" y="1199"/>
                  </a:lnTo>
                  <a:close/>
                  <a:moveTo>
                    <a:pt x="645" y="1537"/>
                  </a:moveTo>
                  <a:cubicBezTo>
                    <a:pt x="611" y="1537"/>
                    <a:pt x="611" y="1537"/>
                    <a:pt x="611" y="1537"/>
                  </a:cubicBezTo>
                  <a:cubicBezTo>
                    <a:pt x="599" y="1551"/>
                    <a:pt x="599" y="1551"/>
                    <a:pt x="599" y="1551"/>
                  </a:cubicBezTo>
                  <a:cubicBezTo>
                    <a:pt x="590" y="1561"/>
                    <a:pt x="590" y="1561"/>
                    <a:pt x="590" y="1561"/>
                  </a:cubicBezTo>
                  <a:cubicBezTo>
                    <a:pt x="583" y="1580"/>
                    <a:pt x="583" y="1580"/>
                    <a:pt x="583" y="1580"/>
                  </a:cubicBezTo>
                  <a:cubicBezTo>
                    <a:pt x="592" y="1599"/>
                    <a:pt x="592" y="1599"/>
                    <a:pt x="592" y="1599"/>
                  </a:cubicBezTo>
                  <a:cubicBezTo>
                    <a:pt x="611" y="1597"/>
                    <a:pt x="611" y="1597"/>
                    <a:pt x="611" y="1597"/>
                  </a:cubicBezTo>
                  <a:cubicBezTo>
                    <a:pt x="633" y="1582"/>
                    <a:pt x="633" y="1582"/>
                    <a:pt x="633" y="1582"/>
                  </a:cubicBezTo>
                  <a:cubicBezTo>
                    <a:pt x="647" y="1563"/>
                    <a:pt x="647" y="1563"/>
                    <a:pt x="647" y="1563"/>
                  </a:cubicBezTo>
                  <a:cubicBezTo>
                    <a:pt x="659" y="1556"/>
                    <a:pt x="659" y="1556"/>
                    <a:pt x="659" y="1556"/>
                  </a:cubicBezTo>
                  <a:cubicBezTo>
                    <a:pt x="664" y="1544"/>
                    <a:pt x="664" y="1544"/>
                    <a:pt x="664" y="1544"/>
                  </a:cubicBezTo>
                  <a:cubicBezTo>
                    <a:pt x="664" y="1534"/>
                    <a:pt x="664" y="1534"/>
                    <a:pt x="664" y="1534"/>
                  </a:cubicBezTo>
                  <a:lnTo>
                    <a:pt x="645" y="1537"/>
                  </a:lnTo>
                  <a:close/>
                  <a:moveTo>
                    <a:pt x="535" y="1743"/>
                  </a:moveTo>
                  <a:cubicBezTo>
                    <a:pt x="511" y="1764"/>
                    <a:pt x="511" y="1764"/>
                    <a:pt x="511" y="1764"/>
                  </a:cubicBezTo>
                  <a:cubicBezTo>
                    <a:pt x="494" y="1779"/>
                    <a:pt x="494" y="1779"/>
                    <a:pt x="494" y="1779"/>
                  </a:cubicBezTo>
                  <a:cubicBezTo>
                    <a:pt x="484" y="1805"/>
                    <a:pt x="484" y="1805"/>
                    <a:pt x="484" y="1805"/>
                  </a:cubicBezTo>
                  <a:cubicBezTo>
                    <a:pt x="477" y="1826"/>
                    <a:pt x="477" y="1826"/>
                    <a:pt x="477" y="1826"/>
                  </a:cubicBezTo>
                  <a:cubicBezTo>
                    <a:pt x="480" y="1848"/>
                    <a:pt x="480" y="1848"/>
                    <a:pt x="480" y="1848"/>
                  </a:cubicBezTo>
                  <a:cubicBezTo>
                    <a:pt x="468" y="1879"/>
                    <a:pt x="468" y="1879"/>
                    <a:pt x="468" y="1879"/>
                  </a:cubicBezTo>
                  <a:cubicBezTo>
                    <a:pt x="468" y="1901"/>
                    <a:pt x="468" y="1901"/>
                    <a:pt x="468" y="1901"/>
                  </a:cubicBezTo>
                  <a:cubicBezTo>
                    <a:pt x="470" y="1915"/>
                    <a:pt x="470" y="1915"/>
                    <a:pt x="470" y="1915"/>
                  </a:cubicBezTo>
                  <a:cubicBezTo>
                    <a:pt x="463" y="1929"/>
                    <a:pt x="463" y="1929"/>
                    <a:pt x="463" y="1929"/>
                  </a:cubicBezTo>
                  <a:cubicBezTo>
                    <a:pt x="458" y="1951"/>
                    <a:pt x="458" y="1951"/>
                    <a:pt x="458" y="1951"/>
                  </a:cubicBezTo>
                  <a:cubicBezTo>
                    <a:pt x="456" y="1968"/>
                    <a:pt x="456" y="1968"/>
                    <a:pt x="456" y="1968"/>
                  </a:cubicBezTo>
                  <a:cubicBezTo>
                    <a:pt x="451" y="1972"/>
                    <a:pt x="451" y="1972"/>
                    <a:pt x="451" y="1972"/>
                  </a:cubicBezTo>
                  <a:cubicBezTo>
                    <a:pt x="439" y="1992"/>
                    <a:pt x="439" y="1992"/>
                    <a:pt x="439" y="1992"/>
                  </a:cubicBezTo>
                  <a:cubicBezTo>
                    <a:pt x="441" y="2006"/>
                    <a:pt x="441" y="2006"/>
                    <a:pt x="441" y="2006"/>
                  </a:cubicBezTo>
                  <a:cubicBezTo>
                    <a:pt x="451" y="2023"/>
                    <a:pt x="451" y="2023"/>
                    <a:pt x="451" y="2023"/>
                  </a:cubicBezTo>
                  <a:cubicBezTo>
                    <a:pt x="451" y="2037"/>
                    <a:pt x="451" y="2037"/>
                    <a:pt x="451" y="2037"/>
                  </a:cubicBezTo>
                  <a:cubicBezTo>
                    <a:pt x="453" y="2054"/>
                    <a:pt x="453" y="2054"/>
                    <a:pt x="453" y="2054"/>
                  </a:cubicBezTo>
                  <a:cubicBezTo>
                    <a:pt x="468" y="2083"/>
                    <a:pt x="468" y="2083"/>
                    <a:pt x="468" y="2083"/>
                  </a:cubicBezTo>
                  <a:cubicBezTo>
                    <a:pt x="482" y="2099"/>
                    <a:pt x="482" y="2099"/>
                    <a:pt x="482" y="2099"/>
                  </a:cubicBezTo>
                  <a:cubicBezTo>
                    <a:pt x="513" y="2099"/>
                    <a:pt x="513" y="2099"/>
                    <a:pt x="513" y="2099"/>
                  </a:cubicBezTo>
                  <a:cubicBezTo>
                    <a:pt x="532" y="2090"/>
                    <a:pt x="532" y="2090"/>
                    <a:pt x="532" y="2090"/>
                  </a:cubicBezTo>
                  <a:cubicBezTo>
                    <a:pt x="549" y="2073"/>
                    <a:pt x="549" y="2073"/>
                    <a:pt x="549" y="2073"/>
                  </a:cubicBezTo>
                  <a:cubicBezTo>
                    <a:pt x="583" y="2054"/>
                    <a:pt x="583" y="2054"/>
                    <a:pt x="583" y="2054"/>
                  </a:cubicBezTo>
                  <a:cubicBezTo>
                    <a:pt x="583" y="2020"/>
                    <a:pt x="583" y="2020"/>
                    <a:pt x="583" y="2020"/>
                  </a:cubicBezTo>
                  <a:cubicBezTo>
                    <a:pt x="575" y="2013"/>
                    <a:pt x="575" y="2013"/>
                    <a:pt x="575" y="2013"/>
                  </a:cubicBezTo>
                  <a:cubicBezTo>
                    <a:pt x="566" y="2001"/>
                    <a:pt x="566" y="2001"/>
                    <a:pt x="566" y="2001"/>
                  </a:cubicBezTo>
                  <a:cubicBezTo>
                    <a:pt x="578" y="1970"/>
                    <a:pt x="578" y="1970"/>
                    <a:pt x="578" y="1970"/>
                  </a:cubicBezTo>
                  <a:cubicBezTo>
                    <a:pt x="578" y="1939"/>
                    <a:pt x="578" y="1939"/>
                    <a:pt x="578" y="1939"/>
                  </a:cubicBezTo>
                  <a:cubicBezTo>
                    <a:pt x="578" y="1925"/>
                    <a:pt x="578" y="1925"/>
                    <a:pt x="578" y="1925"/>
                  </a:cubicBezTo>
                  <a:cubicBezTo>
                    <a:pt x="590" y="1913"/>
                    <a:pt x="590" y="1913"/>
                    <a:pt x="590" y="1913"/>
                  </a:cubicBezTo>
                  <a:cubicBezTo>
                    <a:pt x="611" y="1903"/>
                    <a:pt x="611" y="1903"/>
                    <a:pt x="611" y="1903"/>
                  </a:cubicBezTo>
                  <a:cubicBezTo>
                    <a:pt x="611" y="1889"/>
                    <a:pt x="611" y="1889"/>
                    <a:pt x="611" y="1889"/>
                  </a:cubicBezTo>
                  <a:cubicBezTo>
                    <a:pt x="607" y="1874"/>
                    <a:pt x="607" y="1874"/>
                    <a:pt x="607" y="1874"/>
                  </a:cubicBezTo>
                  <a:cubicBezTo>
                    <a:pt x="609" y="1846"/>
                    <a:pt x="609" y="1846"/>
                    <a:pt x="609" y="1846"/>
                  </a:cubicBezTo>
                  <a:cubicBezTo>
                    <a:pt x="614" y="1838"/>
                    <a:pt x="614" y="1838"/>
                    <a:pt x="614" y="1838"/>
                  </a:cubicBezTo>
                  <a:cubicBezTo>
                    <a:pt x="621" y="1826"/>
                    <a:pt x="621" y="1826"/>
                    <a:pt x="621" y="1826"/>
                  </a:cubicBezTo>
                  <a:cubicBezTo>
                    <a:pt x="633" y="1798"/>
                    <a:pt x="633" y="1798"/>
                    <a:pt x="633" y="1798"/>
                  </a:cubicBezTo>
                  <a:cubicBezTo>
                    <a:pt x="628" y="1781"/>
                    <a:pt x="628" y="1781"/>
                    <a:pt x="628" y="1781"/>
                  </a:cubicBezTo>
                  <a:cubicBezTo>
                    <a:pt x="602" y="1757"/>
                    <a:pt x="602" y="1757"/>
                    <a:pt x="602" y="1757"/>
                  </a:cubicBezTo>
                  <a:cubicBezTo>
                    <a:pt x="575" y="1747"/>
                    <a:pt x="575" y="1747"/>
                    <a:pt x="575" y="1747"/>
                  </a:cubicBezTo>
                  <a:cubicBezTo>
                    <a:pt x="551" y="1738"/>
                    <a:pt x="551" y="1738"/>
                    <a:pt x="551" y="1738"/>
                  </a:cubicBezTo>
                  <a:lnTo>
                    <a:pt x="535" y="1743"/>
                  </a:lnTo>
                  <a:close/>
                </a:path>
              </a:pathLst>
            </a:custGeom>
            <a:solidFill>
              <a:srgbClr val="ABABAB"/>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2" name="Freeform 100">
              <a:extLst>
                <a:ext uri="{FF2B5EF4-FFF2-40B4-BE49-F238E27FC236}">
                  <a16:creationId xmlns:a16="http://schemas.microsoft.com/office/drawing/2014/main" id="{5E59C6F6-BACE-4CF6-AE2B-E698DC800631}"/>
                </a:ext>
              </a:extLst>
            </p:cNvPr>
            <p:cNvSpPr>
              <a:spLocks noEditPoints="1"/>
            </p:cNvSpPr>
            <p:nvPr/>
          </p:nvSpPr>
          <p:spPr bwMode="auto">
            <a:xfrm>
              <a:off x="1462" y="934"/>
              <a:ext cx="2255" cy="1349"/>
            </a:xfrm>
            <a:custGeom>
              <a:avLst/>
              <a:gdLst>
                <a:gd name="T0" fmla="*/ 409 w 4972"/>
                <a:gd name="T1" fmla="*/ 2526 h 2972"/>
                <a:gd name="T2" fmla="*/ 694 w 4972"/>
                <a:gd name="T3" fmla="*/ 2404 h 2972"/>
                <a:gd name="T4" fmla="*/ 993 w 4972"/>
                <a:gd name="T5" fmla="*/ 2353 h 2972"/>
                <a:gd name="T6" fmla="*/ 1276 w 4972"/>
                <a:gd name="T7" fmla="*/ 2451 h 2972"/>
                <a:gd name="T8" fmla="*/ 1700 w 4972"/>
                <a:gd name="T9" fmla="*/ 2272 h 2972"/>
                <a:gd name="T10" fmla="*/ 1958 w 4972"/>
                <a:gd name="T11" fmla="*/ 2653 h 2972"/>
                <a:gd name="T12" fmla="*/ 2126 w 4972"/>
                <a:gd name="T13" fmla="*/ 2863 h 2972"/>
                <a:gd name="T14" fmla="*/ 2618 w 4972"/>
                <a:gd name="T15" fmla="*/ 2825 h 2972"/>
                <a:gd name="T16" fmla="*/ 2717 w 4972"/>
                <a:gd name="T17" fmla="*/ 2637 h 2972"/>
                <a:gd name="T18" fmla="*/ 2861 w 4972"/>
                <a:gd name="T19" fmla="*/ 2562 h 2972"/>
                <a:gd name="T20" fmla="*/ 2994 w 4972"/>
                <a:gd name="T21" fmla="*/ 2172 h 2972"/>
                <a:gd name="T22" fmla="*/ 3121 w 4972"/>
                <a:gd name="T23" fmla="*/ 1584 h 2972"/>
                <a:gd name="T24" fmla="*/ 3268 w 4972"/>
                <a:gd name="T25" fmla="*/ 1656 h 2972"/>
                <a:gd name="T26" fmla="*/ 3148 w 4972"/>
                <a:gd name="T27" fmla="*/ 1792 h 2972"/>
                <a:gd name="T28" fmla="*/ 3518 w 4972"/>
                <a:gd name="T29" fmla="*/ 1789 h 2972"/>
                <a:gd name="T30" fmla="*/ 3781 w 4972"/>
                <a:gd name="T31" fmla="*/ 1574 h 2972"/>
                <a:gd name="T32" fmla="*/ 3955 w 4972"/>
                <a:gd name="T33" fmla="*/ 1126 h 2972"/>
                <a:gd name="T34" fmla="*/ 3164 w 4972"/>
                <a:gd name="T35" fmla="*/ 749 h 2972"/>
                <a:gd name="T36" fmla="*/ 2880 w 4972"/>
                <a:gd name="T37" fmla="*/ 1082 h 2972"/>
                <a:gd name="T38" fmla="*/ 3193 w 4972"/>
                <a:gd name="T39" fmla="*/ 691 h 2972"/>
                <a:gd name="T40" fmla="*/ 2949 w 4972"/>
                <a:gd name="T41" fmla="*/ 565 h 2972"/>
                <a:gd name="T42" fmla="*/ 2538 w 4972"/>
                <a:gd name="T43" fmla="*/ 809 h 2972"/>
                <a:gd name="T44" fmla="*/ 2274 w 4972"/>
                <a:gd name="T45" fmla="*/ 634 h 2972"/>
                <a:gd name="T46" fmla="*/ 1980 w 4972"/>
                <a:gd name="T47" fmla="*/ 553 h 2972"/>
                <a:gd name="T48" fmla="*/ 1737 w 4972"/>
                <a:gd name="T49" fmla="*/ 724 h 2972"/>
                <a:gd name="T50" fmla="*/ 1807 w 4972"/>
                <a:gd name="T51" fmla="*/ 780 h 2972"/>
                <a:gd name="T52" fmla="*/ 1626 w 4972"/>
                <a:gd name="T53" fmla="*/ 567 h 2972"/>
                <a:gd name="T54" fmla="*/ 1536 w 4972"/>
                <a:gd name="T55" fmla="*/ 611 h 2972"/>
                <a:gd name="T56" fmla="*/ 1522 w 4972"/>
                <a:gd name="T57" fmla="*/ 499 h 2972"/>
                <a:gd name="T58" fmla="*/ 1514 w 4972"/>
                <a:gd name="T59" fmla="*/ 122 h 2972"/>
                <a:gd name="T60" fmla="*/ 1156 w 4972"/>
                <a:gd name="T61" fmla="*/ 294 h 2972"/>
                <a:gd name="T62" fmla="*/ 1156 w 4972"/>
                <a:gd name="T63" fmla="*/ 359 h 2972"/>
                <a:gd name="T64" fmla="*/ 956 w 4972"/>
                <a:gd name="T65" fmla="*/ 577 h 2972"/>
                <a:gd name="T66" fmla="*/ 813 w 4972"/>
                <a:gd name="T67" fmla="*/ 840 h 2972"/>
                <a:gd name="T68" fmla="*/ 733 w 4972"/>
                <a:gd name="T69" fmla="*/ 669 h 2972"/>
                <a:gd name="T70" fmla="*/ 392 w 4972"/>
                <a:gd name="T71" fmla="*/ 562 h 2972"/>
                <a:gd name="T72" fmla="*/ 305 w 4972"/>
                <a:gd name="T73" fmla="*/ 352 h 2972"/>
                <a:gd name="T74" fmla="*/ 124 w 4972"/>
                <a:gd name="T75" fmla="*/ 913 h 2972"/>
                <a:gd name="T76" fmla="*/ 223 w 4972"/>
                <a:gd name="T77" fmla="*/ 1055 h 2972"/>
                <a:gd name="T78" fmla="*/ 124 w 4972"/>
                <a:gd name="T79" fmla="*/ 1121 h 2972"/>
                <a:gd name="T80" fmla="*/ 32 w 4972"/>
                <a:gd name="T81" fmla="*/ 1943 h 2972"/>
                <a:gd name="T82" fmla="*/ 291 w 4972"/>
                <a:gd name="T83" fmla="*/ 1866 h 2972"/>
                <a:gd name="T84" fmla="*/ 237 w 4972"/>
                <a:gd name="T85" fmla="*/ 2325 h 2972"/>
                <a:gd name="T86" fmla="*/ 196 w 4972"/>
                <a:gd name="T87" fmla="*/ 2255 h 2972"/>
                <a:gd name="T88" fmla="*/ 102 w 4972"/>
                <a:gd name="T89" fmla="*/ 2318 h 2972"/>
                <a:gd name="T90" fmla="*/ 90 w 4972"/>
                <a:gd name="T91" fmla="*/ 2103 h 2972"/>
                <a:gd name="T92" fmla="*/ 3294 w 4972"/>
                <a:gd name="T93" fmla="*/ 2729 h 2972"/>
                <a:gd name="T94" fmla="*/ 3531 w 4972"/>
                <a:gd name="T95" fmla="*/ 2533 h 2972"/>
                <a:gd name="T96" fmla="*/ 3442 w 4972"/>
                <a:gd name="T97" fmla="*/ 2492 h 2972"/>
                <a:gd name="T98" fmla="*/ 3363 w 4972"/>
                <a:gd name="T99" fmla="*/ 2238 h 2972"/>
                <a:gd name="T100" fmla="*/ 3306 w 4972"/>
                <a:gd name="T101" fmla="*/ 2619 h 2972"/>
                <a:gd name="T102" fmla="*/ 3475 w 4972"/>
                <a:gd name="T103" fmla="*/ 2496 h 2972"/>
                <a:gd name="T104" fmla="*/ 2988 w 4972"/>
                <a:gd name="T105" fmla="*/ 2741 h 2972"/>
                <a:gd name="T106" fmla="*/ 601 w 4972"/>
                <a:gd name="T107" fmla="*/ 381 h 2972"/>
                <a:gd name="T108" fmla="*/ 797 w 4972"/>
                <a:gd name="T109" fmla="*/ 551 h 2972"/>
                <a:gd name="T110" fmla="*/ 835 w 4972"/>
                <a:gd name="T111" fmla="*/ 400 h 2972"/>
                <a:gd name="T112" fmla="*/ 756 w 4972"/>
                <a:gd name="T113" fmla="*/ 347 h 2972"/>
                <a:gd name="T114" fmla="*/ 874 w 4972"/>
                <a:gd name="T115" fmla="*/ 603 h 2972"/>
                <a:gd name="T116" fmla="*/ 1420 w 4972"/>
                <a:gd name="T117" fmla="*/ 10 h 2972"/>
                <a:gd name="T118" fmla="*/ 249 w 4972"/>
                <a:gd name="T119" fmla="*/ 1963 h 2972"/>
                <a:gd name="T120" fmla="*/ 4860 w 4972"/>
                <a:gd name="T121" fmla="*/ 608 h 2972"/>
                <a:gd name="T122" fmla="*/ 3316 w 4972"/>
                <a:gd name="T123" fmla="*/ 1987 h 2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72" h="2972">
                  <a:moveTo>
                    <a:pt x="57" y="2416"/>
                  </a:moveTo>
                  <a:cubicBezTo>
                    <a:pt x="67" y="2411"/>
                    <a:pt x="67" y="2411"/>
                    <a:pt x="67" y="2411"/>
                  </a:cubicBezTo>
                  <a:cubicBezTo>
                    <a:pt x="81" y="2389"/>
                    <a:pt x="81" y="2389"/>
                    <a:pt x="81" y="2389"/>
                  </a:cubicBezTo>
                  <a:cubicBezTo>
                    <a:pt x="96" y="2389"/>
                    <a:pt x="96" y="2389"/>
                    <a:pt x="96" y="2389"/>
                  </a:cubicBezTo>
                  <a:cubicBezTo>
                    <a:pt x="120" y="2396"/>
                    <a:pt x="120" y="2396"/>
                    <a:pt x="120" y="2396"/>
                  </a:cubicBezTo>
                  <a:cubicBezTo>
                    <a:pt x="132" y="2399"/>
                    <a:pt x="132" y="2399"/>
                    <a:pt x="132" y="2399"/>
                  </a:cubicBezTo>
                  <a:cubicBezTo>
                    <a:pt x="134" y="2411"/>
                    <a:pt x="134" y="2411"/>
                    <a:pt x="134" y="2411"/>
                  </a:cubicBezTo>
                  <a:cubicBezTo>
                    <a:pt x="129" y="2427"/>
                    <a:pt x="129" y="2427"/>
                    <a:pt x="129" y="2427"/>
                  </a:cubicBezTo>
                  <a:cubicBezTo>
                    <a:pt x="141" y="2442"/>
                    <a:pt x="141" y="2442"/>
                    <a:pt x="141" y="2442"/>
                  </a:cubicBezTo>
                  <a:cubicBezTo>
                    <a:pt x="153" y="2454"/>
                    <a:pt x="153" y="2454"/>
                    <a:pt x="153" y="2454"/>
                  </a:cubicBezTo>
                  <a:cubicBezTo>
                    <a:pt x="167" y="2468"/>
                    <a:pt x="167" y="2468"/>
                    <a:pt x="167" y="2468"/>
                  </a:cubicBezTo>
                  <a:cubicBezTo>
                    <a:pt x="203" y="2480"/>
                    <a:pt x="203" y="2480"/>
                    <a:pt x="203" y="2480"/>
                  </a:cubicBezTo>
                  <a:cubicBezTo>
                    <a:pt x="270" y="2473"/>
                    <a:pt x="270" y="2473"/>
                    <a:pt x="270" y="2473"/>
                  </a:cubicBezTo>
                  <a:cubicBezTo>
                    <a:pt x="280" y="2461"/>
                    <a:pt x="280" y="2461"/>
                    <a:pt x="280" y="2461"/>
                  </a:cubicBezTo>
                  <a:cubicBezTo>
                    <a:pt x="282" y="2449"/>
                    <a:pt x="282" y="2449"/>
                    <a:pt x="282" y="2449"/>
                  </a:cubicBezTo>
                  <a:cubicBezTo>
                    <a:pt x="287" y="2437"/>
                    <a:pt x="287" y="2437"/>
                    <a:pt x="287" y="2437"/>
                  </a:cubicBezTo>
                  <a:cubicBezTo>
                    <a:pt x="302" y="2432"/>
                    <a:pt x="302" y="2432"/>
                    <a:pt x="302" y="2432"/>
                  </a:cubicBezTo>
                  <a:cubicBezTo>
                    <a:pt x="306" y="2439"/>
                    <a:pt x="306" y="2439"/>
                    <a:pt x="306" y="2439"/>
                  </a:cubicBezTo>
                  <a:cubicBezTo>
                    <a:pt x="318" y="2451"/>
                    <a:pt x="318" y="2451"/>
                    <a:pt x="318" y="2451"/>
                  </a:cubicBezTo>
                  <a:cubicBezTo>
                    <a:pt x="337" y="2471"/>
                    <a:pt x="337" y="2471"/>
                    <a:pt x="337" y="2471"/>
                  </a:cubicBezTo>
                  <a:cubicBezTo>
                    <a:pt x="359" y="2480"/>
                    <a:pt x="359" y="2480"/>
                    <a:pt x="359" y="2480"/>
                  </a:cubicBezTo>
                  <a:cubicBezTo>
                    <a:pt x="380" y="2487"/>
                    <a:pt x="380" y="2487"/>
                    <a:pt x="380" y="2487"/>
                  </a:cubicBezTo>
                  <a:cubicBezTo>
                    <a:pt x="397" y="2495"/>
                    <a:pt x="397" y="2495"/>
                    <a:pt x="397" y="2495"/>
                  </a:cubicBezTo>
                  <a:cubicBezTo>
                    <a:pt x="402" y="2511"/>
                    <a:pt x="402" y="2511"/>
                    <a:pt x="402" y="2511"/>
                  </a:cubicBezTo>
                  <a:cubicBezTo>
                    <a:pt x="409" y="2526"/>
                    <a:pt x="409" y="2526"/>
                    <a:pt x="409" y="2526"/>
                  </a:cubicBezTo>
                  <a:cubicBezTo>
                    <a:pt x="419" y="2533"/>
                    <a:pt x="419" y="2533"/>
                    <a:pt x="419" y="2533"/>
                  </a:cubicBezTo>
                  <a:cubicBezTo>
                    <a:pt x="460" y="2545"/>
                    <a:pt x="460" y="2545"/>
                    <a:pt x="460" y="2545"/>
                  </a:cubicBezTo>
                  <a:cubicBezTo>
                    <a:pt x="476" y="2554"/>
                    <a:pt x="476" y="2554"/>
                    <a:pt x="476" y="2554"/>
                  </a:cubicBezTo>
                  <a:cubicBezTo>
                    <a:pt x="495" y="2554"/>
                    <a:pt x="495" y="2554"/>
                    <a:pt x="495" y="2554"/>
                  </a:cubicBezTo>
                  <a:cubicBezTo>
                    <a:pt x="498" y="2535"/>
                    <a:pt x="498" y="2535"/>
                    <a:pt x="498" y="2535"/>
                  </a:cubicBezTo>
                  <a:cubicBezTo>
                    <a:pt x="510" y="2518"/>
                    <a:pt x="510" y="2518"/>
                    <a:pt x="510" y="2518"/>
                  </a:cubicBezTo>
                  <a:cubicBezTo>
                    <a:pt x="510" y="2509"/>
                    <a:pt x="510" y="2509"/>
                    <a:pt x="510" y="2509"/>
                  </a:cubicBezTo>
                  <a:cubicBezTo>
                    <a:pt x="519" y="2487"/>
                    <a:pt x="519" y="2487"/>
                    <a:pt x="519" y="2487"/>
                  </a:cubicBezTo>
                  <a:cubicBezTo>
                    <a:pt x="539" y="2471"/>
                    <a:pt x="539" y="2471"/>
                    <a:pt x="539" y="2471"/>
                  </a:cubicBezTo>
                  <a:cubicBezTo>
                    <a:pt x="553" y="2463"/>
                    <a:pt x="553" y="2463"/>
                    <a:pt x="553" y="2463"/>
                  </a:cubicBezTo>
                  <a:cubicBezTo>
                    <a:pt x="572" y="2456"/>
                    <a:pt x="572" y="2456"/>
                    <a:pt x="572" y="2456"/>
                  </a:cubicBezTo>
                  <a:cubicBezTo>
                    <a:pt x="574" y="2442"/>
                    <a:pt x="574" y="2442"/>
                    <a:pt x="574" y="2442"/>
                  </a:cubicBezTo>
                  <a:cubicBezTo>
                    <a:pt x="572" y="2432"/>
                    <a:pt x="572" y="2432"/>
                    <a:pt x="572" y="2432"/>
                  </a:cubicBezTo>
                  <a:cubicBezTo>
                    <a:pt x="567" y="2420"/>
                    <a:pt x="567" y="2420"/>
                    <a:pt x="567" y="2420"/>
                  </a:cubicBezTo>
                  <a:cubicBezTo>
                    <a:pt x="551" y="2416"/>
                    <a:pt x="551" y="2416"/>
                    <a:pt x="551" y="2416"/>
                  </a:cubicBezTo>
                  <a:cubicBezTo>
                    <a:pt x="553" y="2399"/>
                    <a:pt x="553" y="2399"/>
                    <a:pt x="553" y="2399"/>
                  </a:cubicBezTo>
                  <a:cubicBezTo>
                    <a:pt x="579" y="2389"/>
                    <a:pt x="579" y="2389"/>
                    <a:pt x="579" y="2389"/>
                  </a:cubicBezTo>
                  <a:cubicBezTo>
                    <a:pt x="594" y="2384"/>
                    <a:pt x="594" y="2384"/>
                    <a:pt x="594" y="2384"/>
                  </a:cubicBezTo>
                  <a:cubicBezTo>
                    <a:pt x="603" y="2380"/>
                    <a:pt x="603" y="2380"/>
                    <a:pt x="603" y="2380"/>
                  </a:cubicBezTo>
                  <a:cubicBezTo>
                    <a:pt x="610" y="2389"/>
                    <a:pt x="610" y="2389"/>
                    <a:pt x="610" y="2389"/>
                  </a:cubicBezTo>
                  <a:cubicBezTo>
                    <a:pt x="622" y="2411"/>
                    <a:pt x="622" y="2411"/>
                    <a:pt x="622" y="2411"/>
                  </a:cubicBezTo>
                  <a:cubicBezTo>
                    <a:pt x="642" y="2420"/>
                    <a:pt x="642" y="2420"/>
                    <a:pt x="642" y="2420"/>
                  </a:cubicBezTo>
                  <a:cubicBezTo>
                    <a:pt x="665" y="2416"/>
                    <a:pt x="665" y="2416"/>
                    <a:pt x="665" y="2416"/>
                  </a:cubicBezTo>
                  <a:cubicBezTo>
                    <a:pt x="675" y="2408"/>
                    <a:pt x="675" y="2408"/>
                    <a:pt x="675" y="2408"/>
                  </a:cubicBezTo>
                  <a:cubicBezTo>
                    <a:pt x="694" y="2404"/>
                    <a:pt x="694" y="2404"/>
                    <a:pt x="694" y="2404"/>
                  </a:cubicBezTo>
                  <a:cubicBezTo>
                    <a:pt x="742" y="2406"/>
                    <a:pt x="742" y="2406"/>
                    <a:pt x="742" y="2406"/>
                  </a:cubicBezTo>
                  <a:cubicBezTo>
                    <a:pt x="773" y="2416"/>
                    <a:pt x="773" y="2416"/>
                    <a:pt x="773" y="2416"/>
                  </a:cubicBezTo>
                  <a:cubicBezTo>
                    <a:pt x="802" y="2439"/>
                    <a:pt x="802" y="2439"/>
                    <a:pt x="802" y="2439"/>
                  </a:cubicBezTo>
                  <a:cubicBezTo>
                    <a:pt x="809" y="2459"/>
                    <a:pt x="809" y="2459"/>
                    <a:pt x="809" y="2459"/>
                  </a:cubicBezTo>
                  <a:cubicBezTo>
                    <a:pt x="811" y="2480"/>
                    <a:pt x="811" y="2480"/>
                    <a:pt x="811" y="2480"/>
                  </a:cubicBezTo>
                  <a:cubicBezTo>
                    <a:pt x="816" y="2492"/>
                    <a:pt x="816" y="2492"/>
                    <a:pt x="816" y="2492"/>
                  </a:cubicBezTo>
                  <a:cubicBezTo>
                    <a:pt x="840" y="2504"/>
                    <a:pt x="840" y="2504"/>
                    <a:pt x="840" y="2504"/>
                  </a:cubicBezTo>
                  <a:cubicBezTo>
                    <a:pt x="843" y="2509"/>
                    <a:pt x="843" y="2509"/>
                    <a:pt x="843" y="2509"/>
                  </a:cubicBezTo>
                  <a:cubicBezTo>
                    <a:pt x="869" y="2514"/>
                    <a:pt x="869" y="2514"/>
                    <a:pt x="869" y="2514"/>
                  </a:cubicBezTo>
                  <a:cubicBezTo>
                    <a:pt x="893" y="2507"/>
                    <a:pt x="893" y="2507"/>
                    <a:pt x="893" y="2507"/>
                  </a:cubicBezTo>
                  <a:cubicBezTo>
                    <a:pt x="910" y="2502"/>
                    <a:pt x="910" y="2502"/>
                    <a:pt x="910" y="2502"/>
                  </a:cubicBezTo>
                  <a:cubicBezTo>
                    <a:pt x="941" y="2504"/>
                    <a:pt x="941" y="2504"/>
                    <a:pt x="941" y="2504"/>
                  </a:cubicBezTo>
                  <a:cubicBezTo>
                    <a:pt x="958" y="2502"/>
                    <a:pt x="958" y="2502"/>
                    <a:pt x="958" y="2502"/>
                  </a:cubicBezTo>
                  <a:cubicBezTo>
                    <a:pt x="955" y="2487"/>
                    <a:pt x="955" y="2487"/>
                    <a:pt x="955" y="2487"/>
                  </a:cubicBezTo>
                  <a:cubicBezTo>
                    <a:pt x="950" y="2480"/>
                    <a:pt x="950" y="2480"/>
                    <a:pt x="950" y="2480"/>
                  </a:cubicBezTo>
                  <a:cubicBezTo>
                    <a:pt x="948" y="2471"/>
                    <a:pt x="948" y="2471"/>
                    <a:pt x="948" y="2471"/>
                  </a:cubicBezTo>
                  <a:cubicBezTo>
                    <a:pt x="929" y="2463"/>
                    <a:pt x="929" y="2463"/>
                    <a:pt x="929" y="2463"/>
                  </a:cubicBezTo>
                  <a:cubicBezTo>
                    <a:pt x="922" y="2449"/>
                    <a:pt x="922" y="2449"/>
                    <a:pt x="922" y="2449"/>
                  </a:cubicBezTo>
                  <a:cubicBezTo>
                    <a:pt x="941" y="2435"/>
                    <a:pt x="941" y="2435"/>
                    <a:pt x="941" y="2435"/>
                  </a:cubicBezTo>
                  <a:cubicBezTo>
                    <a:pt x="955" y="2427"/>
                    <a:pt x="955" y="2427"/>
                    <a:pt x="955" y="2427"/>
                  </a:cubicBezTo>
                  <a:cubicBezTo>
                    <a:pt x="969" y="2418"/>
                    <a:pt x="969" y="2418"/>
                    <a:pt x="969" y="2418"/>
                  </a:cubicBezTo>
                  <a:cubicBezTo>
                    <a:pt x="972" y="2401"/>
                    <a:pt x="972" y="2401"/>
                    <a:pt x="972" y="2401"/>
                  </a:cubicBezTo>
                  <a:cubicBezTo>
                    <a:pt x="979" y="2389"/>
                    <a:pt x="979" y="2389"/>
                    <a:pt x="979" y="2389"/>
                  </a:cubicBezTo>
                  <a:cubicBezTo>
                    <a:pt x="981" y="2361"/>
                    <a:pt x="981" y="2361"/>
                    <a:pt x="981" y="2361"/>
                  </a:cubicBezTo>
                  <a:cubicBezTo>
                    <a:pt x="993" y="2353"/>
                    <a:pt x="993" y="2353"/>
                    <a:pt x="993" y="2353"/>
                  </a:cubicBezTo>
                  <a:cubicBezTo>
                    <a:pt x="1013" y="2341"/>
                    <a:pt x="1013" y="2341"/>
                    <a:pt x="1013" y="2341"/>
                  </a:cubicBezTo>
                  <a:cubicBezTo>
                    <a:pt x="1015" y="2329"/>
                    <a:pt x="1015" y="2329"/>
                    <a:pt x="1015" y="2329"/>
                  </a:cubicBezTo>
                  <a:cubicBezTo>
                    <a:pt x="1024" y="2317"/>
                    <a:pt x="1024" y="2317"/>
                    <a:pt x="1024" y="2317"/>
                  </a:cubicBezTo>
                  <a:cubicBezTo>
                    <a:pt x="1044" y="2320"/>
                    <a:pt x="1044" y="2320"/>
                    <a:pt x="1044" y="2320"/>
                  </a:cubicBezTo>
                  <a:cubicBezTo>
                    <a:pt x="1075" y="2317"/>
                    <a:pt x="1075" y="2317"/>
                    <a:pt x="1075" y="2317"/>
                  </a:cubicBezTo>
                  <a:cubicBezTo>
                    <a:pt x="1113" y="2327"/>
                    <a:pt x="1113" y="2327"/>
                    <a:pt x="1113" y="2327"/>
                  </a:cubicBezTo>
                  <a:cubicBezTo>
                    <a:pt x="1147" y="2334"/>
                    <a:pt x="1147" y="2334"/>
                    <a:pt x="1147" y="2334"/>
                  </a:cubicBezTo>
                  <a:cubicBezTo>
                    <a:pt x="1159" y="2344"/>
                    <a:pt x="1159" y="2344"/>
                    <a:pt x="1159" y="2344"/>
                  </a:cubicBezTo>
                  <a:cubicBezTo>
                    <a:pt x="1159" y="2365"/>
                    <a:pt x="1159" y="2365"/>
                    <a:pt x="1159" y="2365"/>
                  </a:cubicBezTo>
                  <a:cubicBezTo>
                    <a:pt x="1159" y="2377"/>
                    <a:pt x="1159" y="2377"/>
                    <a:pt x="1159" y="2377"/>
                  </a:cubicBezTo>
                  <a:cubicBezTo>
                    <a:pt x="1147" y="2406"/>
                    <a:pt x="1147" y="2406"/>
                    <a:pt x="1147" y="2406"/>
                  </a:cubicBezTo>
                  <a:cubicBezTo>
                    <a:pt x="1135" y="2432"/>
                    <a:pt x="1135" y="2432"/>
                    <a:pt x="1135" y="2432"/>
                  </a:cubicBezTo>
                  <a:cubicBezTo>
                    <a:pt x="1144" y="2444"/>
                    <a:pt x="1144" y="2444"/>
                    <a:pt x="1144" y="2444"/>
                  </a:cubicBezTo>
                  <a:cubicBezTo>
                    <a:pt x="1156" y="2451"/>
                    <a:pt x="1156" y="2451"/>
                    <a:pt x="1156" y="2451"/>
                  </a:cubicBezTo>
                  <a:cubicBezTo>
                    <a:pt x="1168" y="2463"/>
                    <a:pt x="1168" y="2463"/>
                    <a:pt x="1168" y="2463"/>
                  </a:cubicBezTo>
                  <a:cubicBezTo>
                    <a:pt x="1178" y="2459"/>
                    <a:pt x="1178" y="2459"/>
                    <a:pt x="1178" y="2459"/>
                  </a:cubicBezTo>
                  <a:cubicBezTo>
                    <a:pt x="1192" y="2468"/>
                    <a:pt x="1192" y="2468"/>
                    <a:pt x="1192" y="2468"/>
                  </a:cubicBezTo>
                  <a:cubicBezTo>
                    <a:pt x="1199" y="2487"/>
                    <a:pt x="1199" y="2487"/>
                    <a:pt x="1199" y="2487"/>
                  </a:cubicBezTo>
                  <a:cubicBezTo>
                    <a:pt x="1223" y="2492"/>
                    <a:pt x="1223" y="2492"/>
                    <a:pt x="1223" y="2492"/>
                  </a:cubicBezTo>
                  <a:cubicBezTo>
                    <a:pt x="1230" y="2478"/>
                    <a:pt x="1230" y="2478"/>
                    <a:pt x="1230" y="2478"/>
                  </a:cubicBezTo>
                  <a:cubicBezTo>
                    <a:pt x="1233" y="2471"/>
                    <a:pt x="1233" y="2471"/>
                    <a:pt x="1233" y="2471"/>
                  </a:cubicBezTo>
                  <a:cubicBezTo>
                    <a:pt x="1247" y="2461"/>
                    <a:pt x="1247" y="2461"/>
                    <a:pt x="1247" y="2461"/>
                  </a:cubicBezTo>
                  <a:cubicBezTo>
                    <a:pt x="1254" y="2471"/>
                    <a:pt x="1254" y="2471"/>
                    <a:pt x="1254" y="2471"/>
                  </a:cubicBezTo>
                  <a:cubicBezTo>
                    <a:pt x="1266" y="2473"/>
                    <a:pt x="1266" y="2473"/>
                    <a:pt x="1266" y="2473"/>
                  </a:cubicBezTo>
                  <a:cubicBezTo>
                    <a:pt x="1276" y="2451"/>
                    <a:pt x="1276" y="2451"/>
                    <a:pt x="1276" y="2451"/>
                  </a:cubicBezTo>
                  <a:cubicBezTo>
                    <a:pt x="1295" y="2447"/>
                    <a:pt x="1295" y="2447"/>
                    <a:pt x="1295" y="2447"/>
                  </a:cubicBezTo>
                  <a:cubicBezTo>
                    <a:pt x="1305" y="2442"/>
                    <a:pt x="1305" y="2442"/>
                    <a:pt x="1305" y="2442"/>
                  </a:cubicBezTo>
                  <a:cubicBezTo>
                    <a:pt x="1319" y="2425"/>
                    <a:pt x="1319" y="2425"/>
                    <a:pt x="1319" y="2425"/>
                  </a:cubicBezTo>
                  <a:cubicBezTo>
                    <a:pt x="1326" y="2401"/>
                    <a:pt x="1326" y="2401"/>
                    <a:pt x="1326" y="2401"/>
                  </a:cubicBezTo>
                  <a:cubicBezTo>
                    <a:pt x="1352" y="2387"/>
                    <a:pt x="1352" y="2387"/>
                    <a:pt x="1352" y="2387"/>
                  </a:cubicBezTo>
                  <a:cubicBezTo>
                    <a:pt x="1362" y="2396"/>
                    <a:pt x="1362" y="2396"/>
                    <a:pt x="1362" y="2396"/>
                  </a:cubicBezTo>
                  <a:cubicBezTo>
                    <a:pt x="1369" y="2401"/>
                    <a:pt x="1369" y="2401"/>
                    <a:pt x="1369" y="2401"/>
                  </a:cubicBezTo>
                  <a:cubicBezTo>
                    <a:pt x="1398" y="2389"/>
                    <a:pt x="1398" y="2389"/>
                    <a:pt x="1398" y="2389"/>
                  </a:cubicBezTo>
                  <a:cubicBezTo>
                    <a:pt x="1429" y="2353"/>
                    <a:pt x="1429" y="2353"/>
                    <a:pt x="1429" y="2353"/>
                  </a:cubicBezTo>
                  <a:cubicBezTo>
                    <a:pt x="1465" y="2315"/>
                    <a:pt x="1465" y="2315"/>
                    <a:pt x="1465" y="2315"/>
                  </a:cubicBezTo>
                  <a:cubicBezTo>
                    <a:pt x="1484" y="2291"/>
                    <a:pt x="1484" y="2291"/>
                    <a:pt x="1484" y="2291"/>
                  </a:cubicBezTo>
                  <a:cubicBezTo>
                    <a:pt x="1489" y="2260"/>
                    <a:pt x="1489" y="2260"/>
                    <a:pt x="1489" y="2260"/>
                  </a:cubicBezTo>
                  <a:cubicBezTo>
                    <a:pt x="1501" y="2246"/>
                    <a:pt x="1501" y="2246"/>
                    <a:pt x="1501" y="2246"/>
                  </a:cubicBezTo>
                  <a:cubicBezTo>
                    <a:pt x="1510" y="2229"/>
                    <a:pt x="1510" y="2229"/>
                    <a:pt x="1510" y="2229"/>
                  </a:cubicBezTo>
                  <a:cubicBezTo>
                    <a:pt x="1527" y="2214"/>
                    <a:pt x="1527" y="2214"/>
                    <a:pt x="1527" y="2214"/>
                  </a:cubicBezTo>
                  <a:cubicBezTo>
                    <a:pt x="1542" y="2205"/>
                    <a:pt x="1542" y="2205"/>
                    <a:pt x="1542" y="2205"/>
                  </a:cubicBezTo>
                  <a:cubicBezTo>
                    <a:pt x="1563" y="2222"/>
                    <a:pt x="1563" y="2222"/>
                    <a:pt x="1563" y="2222"/>
                  </a:cubicBezTo>
                  <a:cubicBezTo>
                    <a:pt x="1568" y="2236"/>
                    <a:pt x="1568" y="2236"/>
                    <a:pt x="1568" y="2236"/>
                  </a:cubicBezTo>
                  <a:cubicBezTo>
                    <a:pt x="1573" y="2250"/>
                    <a:pt x="1573" y="2250"/>
                    <a:pt x="1573" y="2250"/>
                  </a:cubicBezTo>
                  <a:cubicBezTo>
                    <a:pt x="1589" y="2258"/>
                    <a:pt x="1589" y="2258"/>
                    <a:pt x="1589" y="2258"/>
                  </a:cubicBezTo>
                  <a:cubicBezTo>
                    <a:pt x="1618" y="2265"/>
                    <a:pt x="1618" y="2265"/>
                    <a:pt x="1618" y="2265"/>
                  </a:cubicBezTo>
                  <a:cubicBezTo>
                    <a:pt x="1640" y="2272"/>
                    <a:pt x="1640" y="2272"/>
                    <a:pt x="1640" y="2272"/>
                  </a:cubicBezTo>
                  <a:cubicBezTo>
                    <a:pt x="1652" y="2284"/>
                    <a:pt x="1652" y="2284"/>
                    <a:pt x="1652" y="2284"/>
                  </a:cubicBezTo>
                  <a:cubicBezTo>
                    <a:pt x="1690" y="2279"/>
                    <a:pt x="1690" y="2279"/>
                    <a:pt x="1690" y="2279"/>
                  </a:cubicBezTo>
                  <a:cubicBezTo>
                    <a:pt x="1700" y="2272"/>
                    <a:pt x="1700" y="2272"/>
                    <a:pt x="1700" y="2272"/>
                  </a:cubicBezTo>
                  <a:cubicBezTo>
                    <a:pt x="1724" y="2284"/>
                    <a:pt x="1724" y="2284"/>
                    <a:pt x="1724" y="2284"/>
                  </a:cubicBezTo>
                  <a:cubicBezTo>
                    <a:pt x="1743" y="2296"/>
                    <a:pt x="1743" y="2296"/>
                    <a:pt x="1743" y="2296"/>
                  </a:cubicBezTo>
                  <a:cubicBezTo>
                    <a:pt x="1750" y="2308"/>
                    <a:pt x="1750" y="2308"/>
                    <a:pt x="1750" y="2308"/>
                  </a:cubicBezTo>
                  <a:cubicBezTo>
                    <a:pt x="1752" y="2315"/>
                    <a:pt x="1752" y="2315"/>
                    <a:pt x="1752" y="2315"/>
                  </a:cubicBezTo>
                  <a:cubicBezTo>
                    <a:pt x="1755" y="2329"/>
                    <a:pt x="1755" y="2329"/>
                    <a:pt x="1755" y="2329"/>
                  </a:cubicBezTo>
                  <a:cubicBezTo>
                    <a:pt x="1757" y="2344"/>
                    <a:pt x="1757" y="2344"/>
                    <a:pt x="1757" y="2344"/>
                  </a:cubicBezTo>
                  <a:cubicBezTo>
                    <a:pt x="1776" y="2370"/>
                    <a:pt x="1776" y="2370"/>
                    <a:pt x="1776" y="2370"/>
                  </a:cubicBezTo>
                  <a:cubicBezTo>
                    <a:pt x="1798" y="2401"/>
                    <a:pt x="1798" y="2401"/>
                    <a:pt x="1798" y="2401"/>
                  </a:cubicBezTo>
                  <a:cubicBezTo>
                    <a:pt x="1814" y="2423"/>
                    <a:pt x="1814" y="2423"/>
                    <a:pt x="1814" y="2423"/>
                  </a:cubicBezTo>
                  <a:cubicBezTo>
                    <a:pt x="1831" y="2439"/>
                    <a:pt x="1831" y="2439"/>
                    <a:pt x="1831" y="2439"/>
                  </a:cubicBezTo>
                  <a:cubicBezTo>
                    <a:pt x="1838" y="2459"/>
                    <a:pt x="1838" y="2459"/>
                    <a:pt x="1838" y="2459"/>
                  </a:cubicBezTo>
                  <a:cubicBezTo>
                    <a:pt x="1834" y="2475"/>
                    <a:pt x="1834" y="2475"/>
                    <a:pt x="1834" y="2475"/>
                  </a:cubicBezTo>
                  <a:cubicBezTo>
                    <a:pt x="1838" y="2497"/>
                    <a:pt x="1838" y="2497"/>
                    <a:pt x="1838" y="2497"/>
                  </a:cubicBezTo>
                  <a:cubicBezTo>
                    <a:pt x="1819" y="2507"/>
                    <a:pt x="1819" y="2507"/>
                    <a:pt x="1819" y="2507"/>
                  </a:cubicBezTo>
                  <a:cubicBezTo>
                    <a:pt x="1814" y="2523"/>
                    <a:pt x="1814" y="2523"/>
                    <a:pt x="1814" y="2523"/>
                  </a:cubicBezTo>
                  <a:cubicBezTo>
                    <a:pt x="1834" y="2533"/>
                    <a:pt x="1834" y="2533"/>
                    <a:pt x="1834" y="2533"/>
                  </a:cubicBezTo>
                  <a:cubicBezTo>
                    <a:pt x="1855" y="2533"/>
                    <a:pt x="1855" y="2533"/>
                    <a:pt x="1855" y="2533"/>
                  </a:cubicBezTo>
                  <a:cubicBezTo>
                    <a:pt x="1867" y="2535"/>
                    <a:pt x="1867" y="2535"/>
                    <a:pt x="1867" y="2535"/>
                  </a:cubicBezTo>
                  <a:cubicBezTo>
                    <a:pt x="1877" y="2545"/>
                    <a:pt x="1877" y="2545"/>
                    <a:pt x="1877" y="2545"/>
                  </a:cubicBezTo>
                  <a:cubicBezTo>
                    <a:pt x="1891" y="2562"/>
                    <a:pt x="1891" y="2562"/>
                    <a:pt x="1891" y="2562"/>
                  </a:cubicBezTo>
                  <a:cubicBezTo>
                    <a:pt x="1894" y="2581"/>
                    <a:pt x="1894" y="2581"/>
                    <a:pt x="1894" y="2581"/>
                  </a:cubicBezTo>
                  <a:cubicBezTo>
                    <a:pt x="1903" y="2617"/>
                    <a:pt x="1903" y="2617"/>
                    <a:pt x="1903" y="2617"/>
                  </a:cubicBezTo>
                  <a:cubicBezTo>
                    <a:pt x="1908" y="2641"/>
                    <a:pt x="1908" y="2641"/>
                    <a:pt x="1908" y="2641"/>
                  </a:cubicBezTo>
                  <a:cubicBezTo>
                    <a:pt x="1929" y="2657"/>
                    <a:pt x="1929" y="2657"/>
                    <a:pt x="1929" y="2657"/>
                  </a:cubicBezTo>
                  <a:cubicBezTo>
                    <a:pt x="1958" y="2653"/>
                    <a:pt x="1958" y="2653"/>
                    <a:pt x="1958" y="2653"/>
                  </a:cubicBezTo>
                  <a:cubicBezTo>
                    <a:pt x="1980" y="2638"/>
                    <a:pt x="1980" y="2638"/>
                    <a:pt x="1980" y="2638"/>
                  </a:cubicBezTo>
                  <a:cubicBezTo>
                    <a:pt x="1992" y="2631"/>
                    <a:pt x="1992" y="2631"/>
                    <a:pt x="1992" y="2631"/>
                  </a:cubicBezTo>
                  <a:cubicBezTo>
                    <a:pt x="2011" y="2633"/>
                    <a:pt x="2011" y="2633"/>
                    <a:pt x="2011" y="2633"/>
                  </a:cubicBezTo>
                  <a:cubicBezTo>
                    <a:pt x="2025" y="2638"/>
                    <a:pt x="2025" y="2638"/>
                    <a:pt x="2025" y="2638"/>
                  </a:cubicBezTo>
                  <a:cubicBezTo>
                    <a:pt x="2035" y="2650"/>
                    <a:pt x="2035" y="2650"/>
                    <a:pt x="2035" y="2650"/>
                  </a:cubicBezTo>
                  <a:cubicBezTo>
                    <a:pt x="2032" y="2667"/>
                    <a:pt x="2032" y="2667"/>
                    <a:pt x="2032" y="2667"/>
                  </a:cubicBezTo>
                  <a:cubicBezTo>
                    <a:pt x="2025" y="2677"/>
                    <a:pt x="2025" y="2677"/>
                    <a:pt x="2025" y="2677"/>
                  </a:cubicBezTo>
                  <a:cubicBezTo>
                    <a:pt x="2016" y="2688"/>
                    <a:pt x="2016" y="2688"/>
                    <a:pt x="2016" y="2688"/>
                  </a:cubicBezTo>
                  <a:cubicBezTo>
                    <a:pt x="2001" y="2703"/>
                    <a:pt x="2001" y="2703"/>
                    <a:pt x="2001" y="2703"/>
                  </a:cubicBezTo>
                  <a:cubicBezTo>
                    <a:pt x="1989" y="2717"/>
                    <a:pt x="1989" y="2717"/>
                    <a:pt x="1989" y="2717"/>
                  </a:cubicBezTo>
                  <a:cubicBezTo>
                    <a:pt x="1996" y="2741"/>
                    <a:pt x="1996" y="2741"/>
                    <a:pt x="1996" y="2741"/>
                  </a:cubicBezTo>
                  <a:cubicBezTo>
                    <a:pt x="2011" y="2743"/>
                    <a:pt x="2011" y="2743"/>
                    <a:pt x="2011" y="2743"/>
                  </a:cubicBezTo>
                  <a:cubicBezTo>
                    <a:pt x="2020" y="2746"/>
                    <a:pt x="2020" y="2746"/>
                    <a:pt x="2020" y="2746"/>
                  </a:cubicBezTo>
                  <a:cubicBezTo>
                    <a:pt x="2040" y="2734"/>
                    <a:pt x="2040" y="2734"/>
                    <a:pt x="2040" y="2734"/>
                  </a:cubicBezTo>
                  <a:cubicBezTo>
                    <a:pt x="2051" y="2736"/>
                    <a:pt x="2051" y="2736"/>
                    <a:pt x="2051" y="2736"/>
                  </a:cubicBezTo>
                  <a:cubicBezTo>
                    <a:pt x="2078" y="2739"/>
                    <a:pt x="2078" y="2739"/>
                    <a:pt x="2078" y="2739"/>
                  </a:cubicBezTo>
                  <a:cubicBezTo>
                    <a:pt x="2097" y="2751"/>
                    <a:pt x="2097" y="2751"/>
                    <a:pt x="2097" y="2751"/>
                  </a:cubicBezTo>
                  <a:cubicBezTo>
                    <a:pt x="2116" y="2767"/>
                    <a:pt x="2116" y="2767"/>
                    <a:pt x="2116" y="2767"/>
                  </a:cubicBezTo>
                  <a:cubicBezTo>
                    <a:pt x="2121" y="2777"/>
                    <a:pt x="2121" y="2777"/>
                    <a:pt x="2121" y="2777"/>
                  </a:cubicBezTo>
                  <a:cubicBezTo>
                    <a:pt x="2123" y="2796"/>
                    <a:pt x="2123" y="2796"/>
                    <a:pt x="2123" y="2796"/>
                  </a:cubicBezTo>
                  <a:cubicBezTo>
                    <a:pt x="2121" y="2818"/>
                    <a:pt x="2121" y="2818"/>
                    <a:pt x="2121" y="2818"/>
                  </a:cubicBezTo>
                  <a:cubicBezTo>
                    <a:pt x="2111" y="2830"/>
                    <a:pt x="2111" y="2830"/>
                    <a:pt x="2111" y="2830"/>
                  </a:cubicBezTo>
                  <a:cubicBezTo>
                    <a:pt x="2109" y="2846"/>
                    <a:pt x="2109" y="2846"/>
                    <a:pt x="2109" y="2846"/>
                  </a:cubicBezTo>
                  <a:cubicBezTo>
                    <a:pt x="2107" y="2860"/>
                    <a:pt x="2107" y="2860"/>
                    <a:pt x="2107" y="2860"/>
                  </a:cubicBezTo>
                  <a:cubicBezTo>
                    <a:pt x="2126" y="2863"/>
                    <a:pt x="2126" y="2863"/>
                    <a:pt x="2126" y="2863"/>
                  </a:cubicBezTo>
                  <a:cubicBezTo>
                    <a:pt x="2143" y="2877"/>
                    <a:pt x="2143" y="2877"/>
                    <a:pt x="2143" y="2877"/>
                  </a:cubicBezTo>
                  <a:cubicBezTo>
                    <a:pt x="2163" y="2901"/>
                    <a:pt x="2163" y="2901"/>
                    <a:pt x="2163" y="2901"/>
                  </a:cubicBezTo>
                  <a:cubicBezTo>
                    <a:pt x="2177" y="2921"/>
                    <a:pt x="2177" y="2921"/>
                    <a:pt x="2177" y="2921"/>
                  </a:cubicBezTo>
                  <a:cubicBezTo>
                    <a:pt x="2201" y="2931"/>
                    <a:pt x="2201" y="2931"/>
                    <a:pt x="2201" y="2931"/>
                  </a:cubicBezTo>
                  <a:cubicBezTo>
                    <a:pt x="2215" y="2938"/>
                    <a:pt x="2215" y="2938"/>
                    <a:pt x="2215" y="2938"/>
                  </a:cubicBezTo>
                  <a:cubicBezTo>
                    <a:pt x="2242" y="2945"/>
                    <a:pt x="2242" y="2945"/>
                    <a:pt x="2242" y="2945"/>
                  </a:cubicBezTo>
                  <a:cubicBezTo>
                    <a:pt x="2259" y="2952"/>
                    <a:pt x="2259" y="2952"/>
                    <a:pt x="2259" y="2952"/>
                  </a:cubicBezTo>
                  <a:cubicBezTo>
                    <a:pt x="2293" y="2969"/>
                    <a:pt x="2293" y="2969"/>
                    <a:pt x="2293" y="2969"/>
                  </a:cubicBezTo>
                  <a:cubicBezTo>
                    <a:pt x="2317" y="2972"/>
                    <a:pt x="2317" y="2972"/>
                    <a:pt x="2317" y="2972"/>
                  </a:cubicBezTo>
                  <a:cubicBezTo>
                    <a:pt x="2338" y="2959"/>
                    <a:pt x="2338" y="2959"/>
                    <a:pt x="2338" y="2959"/>
                  </a:cubicBezTo>
                  <a:cubicBezTo>
                    <a:pt x="2369" y="2945"/>
                    <a:pt x="2369" y="2945"/>
                    <a:pt x="2369" y="2945"/>
                  </a:cubicBezTo>
                  <a:cubicBezTo>
                    <a:pt x="2399" y="2935"/>
                    <a:pt x="2399" y="2935"/>
                    <a:pt x="2399" y="2935"/>
                  </a:cubicBezTo>
                  <a:cubicBezTo>
                    <a:pt x="2440" y="2935"/>
                    <a:pt x="2440" y="2935"/>
                    <a:pt x="2440" y="2935"/>
                  </a:cubicBezTo>
                  <a:cubicBezTo>
                    <a:pt x="2516" y="2921"/>
                    <a:pt x="2516" y="2921"/>
                    <a:pt x="2516" y="2921"/>
                  </a:cubicBezTo>
                  <a:cubicBezTo>
                    <a:pt x="2563" y="2918"/>
                    <a:pt x="2563" y="2918"/>
                    <a:pt x="2563" y="2918"/>
                  </a:cubicBezTo>
                  <a:cubicBezTo>
                    <a:pt x="2591" y="2931"/>
                    <a:pt x="2591" y="2931"/>
                    <a:pt x="2591" y="2931"/>
                  </a:cubicBezTo>
                  <a:cubicBezTo>
                    <a:pt x="2598" y="2914"/>
                    <a:pt x="2598" y="2914"/>
                    <a:pt x="2598" y="2914"/>
                  </a:cubicBezTo>
                  <a:cubicBezTo>
                    <a:pt x="2587" y="2897"/>
                    <a:pt x="2587" y="2897"/>
                    <a:pt x="2587" y="2897"/>
                  </a:cubicBezTo>
                  <a:cubicBezTo>
                    <a:pt x="2577" y="2877"/>
                    <a:pt x="2577" y="2877"/>
                    <a:pt x="2577" y="2877"/>
                  </a:cubicBezTo>
                  <a:cubicBezTo>
                    <a:pt x="2553" y="2866"/>
                    <a:pt x="2553" y="2866"/>
                    <a:pt x="2553" y="2866"/>
                  </a:cubicBezTo>
                  <a:cubicBezTo>
                    <a:pt x="2560" y="2849"/>
                    <a:pt x="2560" y="2849"/>
                    <a:pt x="2560" y="2849"/>
                  </a:cubicBezTo>
                  <a:cubicBezTo>
                    <a:pt x="2570" y="2832"/>
                    <a:pt x="2570" y="2832"/>
                    <a:pt x="2570" y="2832"/>
                  </a:cubicBezTo>
                  <a:cubicBezTo>
                    <a:pt x="2594" y="2836"/>
                    <a:pt x="2594" y="2836"/>
                    <a:pt x="2594" y="2836"/>
                  </a:cubicBezTo>
                  <a:cubicBezTo>
                    <a:pt x="2618" y="2829"/>
                    <a:pt x="2618" y="2829"/>
                    <a:pt x="2618" y="2829"/>
                  </a:cubicBezTo>
                  <a:cubicBezTo>
                    <a:pt x="2618" y="2825"/>
                    <a:pt x="2618" y="2825"/>
                    <a:pt x="2618" y="2825"/>
                  </a:cubicBezTo>
                  <a:cubicBezTo>
                    <a:pt x="2646" y="2818"/>
                    <a:pt x="2646" y="2818"/>
                    <a:pt x="2646" y="2818"/>
                  </a:cubicBezTo>
                  <a:cubicBezTo>
                    <a:pt x="2673" y="2822"/>
                    <a:pt x="2673" y="2822"/>
                    <a:pt x="2673" y="2822"/>
                  </a:cubicBezTo>
                  <a:cubicBezTo>
                    <a:pt x="2680" y="2808"/>
                    <a:pt x="2680" y="2808"/>
                    <a:pt x="2680" y="2808"/>
                  </a:cubicBezTo>
                  <a:cubicBezTo>
                    <a:pt x="2673" y="2791"/>
                    <a:pt x="2673" y="2791"/>
                    <a:pt x="2673" y="2791"/>
                  </a:cubicBezTo>
                  <a:cubicBezTo>
                    <a:pt x="2649" y="2784"/>
                    <a:pt x="2649" y="2784"/>
                    <a:pt x="2649" y="2784"/>
                  </a:cubicBezTo>
                  <a:cubicBezTo>
                    <a:pt x="2625" y="2781"/>
                    <a:pt x="2625" y="2781"/>
                    <a:pt x="2625" y="2781"/>
                  </a:cubicBezTo>
                  <a:cubicBezTo>
                    <a:pt x="2611" y="2771"/>
                    <a:pt x="2611" y="2771"/>
                    <a:pt x="2611" y="2771"/>
                  </a:cubicBezTo>
                  <a:cubicBezTo>
                    <a:pt x="2591" y="2757"/>
                    <a:pt x="2591" y="2757"/>
                    <a:pt x="2591" y="2757"/>
                  </a:cubicBezTo>
                  <a:cubicBezTo>
                    <a:pt x="2587" y="2736"/>
                    <a:pt x="2587" y="2736"/>
                    <a:pt x="2587" y="2736"/>
                  </a:cubicBezTo>
                  <a:cubicBezTo>
                    <a:pt x="2601" y="2719"/>
                    <a:pt x="2601" y="2719"/>
                    <a:pt x="2601" y="2719"/>
                  </a:cubicBezTo>
                  <a:cubicBezTo>
                    <a:pt x="2618" y="2709"/>
                    <a:pt x="2618" y="2709"/>
                    <a:pt x="2618" y="2709"/>
                  </a:cubicBezTo>
                  <a:cubicBezTo>
                    <a:pt x="2635" y="2692"/>
                    <a:pt x="2635" y="2692"/>
                    <a:pt x="2635" y="2692"/>
                  </a:cubicBezTo>
                  <a:cubicBezTo>
                    <a:pt x="2656" y="2671"/>
                    <a:pt x="2656" y="2671"/>
                    <a:pt x="2656" y="2671"/>
                  </a:cubicBezTo>
                  <a:cubicBezTo>
                    <a:pt x="2659" y="2658"/>
                    <a:pt x="2659" y="2658"/>
                    <a:pt x="2659" y="2658"/>
                  </a:cubicBezTo>
                  <a:cubicBezTo>
                    <a:pt x="2649" y="2647"/>
                    <a:pt x="2649" y="2647"/>
                    <a:pt x="2649" y="2647"/>
                  </a:cubicBezTo>
                  <a:cubicBezTo>
                    <a:pt x="2646" y="2627"/>
                    <a:pt x="2646" y="2627"/>
                    <a:pt x="2646" y="2627"/>
                  </a:cubicBezTo>
                  <a:cubicBezTo>
                    <a:pt x="2628" y="2613"/>
                    <a:pt x="2628" y="2613"/>
                    <a:pt x="2628" y="2613"/>
                  </a:cubicBezTo>
                  <a:cubicBezTo>
                    <a:pt x="2608" y="2603"/>
                    <a:pt x="2608" y="2603"/>
                    <a:pt x="2608" y="2603"/>
                  </a:cubicBezTo>
                  <a:cubicBezTo>
                    <a:pt x="2615" y="2579"/>
                    <a:pt x="2615" y="2579"/>
                    <a:pt x="2615" y="2579"/>
                  </a:cubicBezTo>
                  <a:cubicBezTo>
                    <a:pt x="2632" y="2579"/>
                    <a:pt x="2632" y="2579"/>
                    <a:pt x="2632" y="2579"/>
                  </a:cubicBezTo>
                  <a:cubicBezTo>
                    <a:pt x="2646" y="2586"/>
                    <a:pt x="2646" y="2586"/>
                    <a:pt x="2646" y="2586"/>
                  </a:cubicBezTo>
                  <a:cubicBezTo>
                    <a:pt x="2666" y="2603"/>
                    <a:pt x="2666" y="2603"/>
                    <a:pt x="2666" y="2603"/>
                  </a:cubicBezTo>
                  <a:cubicBezTo>
                    <a:pt x="2673" y="2620"/>
                    <a:pt x="2673" y="2620"/>
                    <a:pt x="2673" y="2620"/>
                  </a:cubicBezTo>
                  <a:cubicBezTo>
                    <a:pt x="2693" y="2630"/>
                    <a:pt x="2693" y="2630"/>
                    <a:pt x="2693" y="2630"/>
                  </a:cubicBezTo>
                  <a:cubicBezTo>
                    <a:pt x="2717" y="2637"/>
                    <a:pt x="2717" y="2637"/>
                    <a:pt x="2717" y="2637"/>
                  </a:cubicBezTo>
                  <a:cubicBezTo>
                    <a:pt x="2731" y="2613"/>
                    <a:pt x="2731" y="2613"/>
                    <a:pt x="2731" y="2613"/>
                  </a:cubicBezTo>
                  <a:cubicBezTo>
                    <a:pt x="2738" y="2606"/>
                    <a:pt x="2738" y="2606"/>
                    <a:pt x="2738" y="2606"/>
                  </a:cubicBezTo>
                  <a:cubicBezTo>
                    <a:pt x="2724" y="2596"/>
                    <a:pt x="2724" y="2596"/>
                    <a:pt x="2724" y="2596"/>
                  </a:cubicBezTo>
                  <a:cubicBezTo>
                    <a:pt x="2710" y="2589"/>
                    <a:pt x="2710" y="2589"/>
                    <a:pt x="2710" y="2589"/>
                  </a:cubicBezTo>
                  <a:cubicBezTo>
                    <a:pt x="2687" y="2589"/>
                    <a:pt x="2687" y="2589"/>
                    <a:pt x="2687" y="2589"/>
                  </a:cubicBezTo>
                  <a:cubicBezTo>
                    <a:pt x="2669" y="2589"/>
                    <a:pt x="2669" y="2589"/>
                    <a:pt x="2669" y="2589"/>
                  </a:cubicBezTo>
                  <a:cubicBezTo>
                    <a:pt x="2659" y="2579"/>
                    <a:pt x="2659" y="2579"/>
                    <a:pt x="2659" y="2579"/>
                  </a:cubicBezTo>
                  <a:cubicBezTo>
                    <a:pt x="2656" y="2562"/>
                    <a:pt x="2656" y="2562"/>
                    <a:pt x="2656" y="2562"/>
                  </a:cubicBezTo>
                  <a:cubicBezTo>
                    <a:pt x="2663" y="2558"/>
                    <a:pt x="2663" y="2558"/>
                    <a:pt x="2663" y="2558"/>
                  </a:cubicBezTo>
                  <a:cubicBezTo>
                    <a:pt x="2693" y="2555"/>
                    <a:pt x="2693" y="2555"/>
                    <a:pt x="2693" y="2555"/>
                  </a:cubicBezTo>
                  <a:cubicBezTo>
                    <a:pt x="2714" y="2552"/>
                    <a:pt x="2714" y="2552"/>
                    <a:pt x="2714" y="2552"/>
                  </a:cubicBezTo>
                  <a:cubicBezTo>
                    <a:pt x="2741" y="2541"/>
                    <a:pt x="2741" y="2541"/>
                    <a:pt x="2741" y="2541"/>
                  </a:cubicBezTo>
                  <a:cubicBezTo>
                    <a:pt x="2752" y="2535"/>
                    <a:pt x="2752" y="2535"/>
                    <a:pt x="2752" y="2535"/>
                  </a:cubicBezTo>
                  <a:cubicBezTo>
                    <a:pt x="2755" y="2521"/>
                    <a:pt x="2755" y="2521"/>
                    <a:pt x="2755" y="2521"/>
                  </a:cubicBezTo>
                  <a:cubicBezTo>
                    <a:pt x="2762" y="2500"/>
                    <a:pt x="2762" y="2500"/>
                    <a:pt x="2762" y="2500"/>
                  </a:cubicBezTo>
                  <a:cubicBezTo>
                    <a:pt x="2775" y="2497"/>
                    <a:pt x="2775" y="2497"/>
                    <a:pt x="2775" y="2497"/>
                  </a:cubicBezTo>
                  <a:cubicBezTo>
                    <a:pt x="2782" y="2504"/>
                    <a:pt x="2782" y="2504"/>
                    <a:pt x="2782" y="2504"/>
                  </a:cubicBezTo>
                  <a:cubicBezTo>
                    <a:pt x="2782" y="2521"/>
                    <a:pt x="2782" y="2521"/>
                    <a:pt x="2782" y="2521"/>
                  </a:cubicBezTo>
                  <a:cubicBezTo>
                    <a:pt x="2779" y="2541"/>
                    <a:pt x="2779" y="2541"/>
                    <a:pt x="2779" y="2541"/>
                  </a:cubicBezTo>
                  <a:cubicBezTo>
                    <a:pt x="2782" y="2558"/>
                    <a:pt x="2782" y="2558"/>
                    <a:pt x="2782" y="2558"/>
                  </a:cubicBezTo>
                  <a:cubicBezTo>
                    <a:pt x="2799" y="2576"/>
                    <a:pt x="2799" y="2576"/>
                    <a:pt x="2799" y="2576"/>
                  </a:cubicBezTo>
                  <a:cubicBezTo>
                    <a:pt x="2837" y="2589"/>
                    <a:pt x="2837" y="2589"/>
                    <a:pt x="2837" y="2589"/>
                  </a:cubicBezTo>
                  <a:cubicBezTo>
                    <a:pt x="2854" y="2582"/>
                    <a:pt x="2854" y="2582"/>
                    <a:pt x="2854" y="2582"/>
                  </a:cubicBezTo>
                  <a:cubicBezTo>
                    <a:pt x="2854" y="2569"/>
                    <a:pt x="2854" y="2569"/>
                    <a:pt x="2854" y="2569"/>
                  </a:cubicBezTo>
                  <a:cubicBezTo>
                    <a:pt x="2861" y="2562"/>
                    <a:pt x="2861" y="2562"/>
                    <a:pt x="2861" y="2562"/>
                  </a:cubicBezTo>
                  <a:cubicBezTo>
                    <a:pt x="2875" y="2558"/>
                    <a:pt x="2875" y="2558"/>
                    <a:pt x="2875" y="2558"/>
                  </a:cubicBezTo>
                  <a:cubicBezTo>
                    <a:pt x="2881" y="2548"/>
                    <a:pt x="2881" y="2548"/>
                    <a:pt x="2881" y="2548"/>
                  </a:cubicBezTo>
                  <a:cubicBezTo>
                    <a:pt x="2878" y="2524"/>
                    <a:pt x="2878" y="2524"/>
                    <a:pt x="2878" y="2524"/>
                  </a:cubicBezTo>
                  <a:cubicBezTo>
                    <a:pt x="2861" y="2517"/>
                    <a:pt x="2861" y="2517"/>
                    <a:pt x="2861" y="2517"/>
                  </a:cubicBezTo>
                  <a:cubicBezTo>
                    <a:pt x="2851" y="2511"/>
                    <a:pt x="2851" y="2511"/>
                    <a:pt x="2851" y="2511"/>
                  </a:cubicBezTo>
                  <a:cubicBezTo>
                    <a:pt x="2851" y="2500"/>
                    <a:pt x="2851" y="2500"/>
                    <a:pt x="2851" y="2500"/>
                  </a:cubicBezTo>
                  <a:cubicBezTo>
                    <a:pt x="2851" y="2490"/>
                    <a:pt x="2851" y="2490"/>
                    <a:pt x="2851" y="2490"/>
                  </a:cubicBezTo>
                  <a:cubicBezTo>
                    <a:pt x="2861" y="2476"/>
                    <a:pt x="2861" y="2476"/>
                    <a:pt x="2861" y="2476"/>
                  </a:cubicBezTo>
                  <a:cubicBezTo>
                    <a:pt x="2875" y="2476"/>
                    <a:pt x="2875" y="2476"/>
                    <a:pt x="2875" y="2476"/>
                  </a:cubicBezTo>
                  <a:cubicBezTo>
                    <a:pt x="2895" y="2463"/>
                    <a:pt x="2895" y="2463"/>
                    <a:pt x="2895" y="2463"/>
                  </a:cubicBezTo>
                  <a:cubicBezTo>
                    <a:pt x="2923" y="2439"/>
                    <a:pt x="2923" y="2439"/>
                    <a:pt x="2923" y="2439"/>
                  </a:cubicBezTo>
                  <a:cubicBezTo>
                    <a:pt x="2950" y="2422"/>
                    <a:pt x="2950" y="2422"/>
                    <a:pt x="2950" y="2422"/>
                  </a:cubicBezTo>
                  <a:cubicBezTo>
                    <a:pt x="2957" y="2408"/>
                    <a:pt x="2957" y="2408"/>
                    <a:pt x="2957" y="2408"/>
                  </a:cubicBezTo>
                  <a:cubicBezTo>
                    <a:pt x="2953" y="2394"/>
                    <a:pt x="2953" y="2394"/>
                    <a:pt x="2953" y="2394"/>
                  </a:cubicBezTo>
                  <a:cubicBezTo>
                    <a:pt x="2950" y="2381"/>
                    <a:pt x="2950" y="2381"/>
                    <a:pt x="2950" y="2381"/>
                  </a:cubicBezTo>
                  <a:cubicBezTo>
                    <a:pt x="2953" y="2364"/>
                    <a:pt x="2953" y="2364"/>
                    <a:pt x="2953" y="2364"/>
                  </a:cubicBezTo>
                  <a:cubicBezTo>
                    <a:pt x="2964" y="2343"/>
                    <a:pt x="2964" y="2343"/>
                    <a:pt x="2964" y="2343"/>
                  </a:cubicBezTo>
                  <a:cubicBezTo>
                    <a:pt x="2964" y="2309"/>
                    <a:pt x="2964" y="2309"/>
                    <a:pt x="2964" y="2309"/>
                  </a:cubicBezTo>
                  <a:cubicBezTo>
                    <a:pt x="2953" y="2281"/>
                    <a:pt x="2953" y="2281"/>
                    <a:pt x="2953" y="2281"/>
                  </a:cubicBezTo>
                  <a:cubicBezTo>
                    <a:pt x="2950" y="2264"/>
                    <a:pt x="2950" y="2264"/>
                    <a:pt x="2950" y="2264"/>
                  </a:cubicBezTo>
                  <a:cubicBezTo>
                    <a:pt x="2953" y="2230"/>
                    <a:pt x="2953" y="2230"/>
                    <a:pt x="2953" y="2230"/>
                  </a:cubicBezTo>
                  <a:cubicBezTo>
                    <a:pt x="2960" y="2217"/>
                    <a:pt x="2960" y="2217"/>
                    <a:pt x="2960" y="2217"/>
                  </a:cubicBezTo>
                  <a:cubicBezTo>
                    <a:pt x="2967" y="2206"/>
                    <a:pt x="2967" y="2206"/>
                    <a:pt x="2967" y="2206"/>
                  </a:cubicBezTo>
                  <a:cubicBezTo>
                    <a:pt x="2977" y="2179"/>
                    <a:pt x="2977" y="2179"/>
                    <a:pt x="2977" y="2179"/>
                  </a:cubicBezTo>
                  <a:cubicBezTo>
                    <a:pt x="2994" y="2172"/>
                    <a:pt x="2994" y="2172"/>
                    <a:pt x="2994" y="2172"/>
                  </a:cubicBezTo>
                  <a:cubicBezTo>
                    <a:pt x="3001" y="2158"/>
                    <a:pt x="3001" y="2158"/>
                    <a:pt x="3001" y="2158"/>
                  </a:cubicBezTo>
                  <a:cubicBezTo>
                    <a:pt x="3001" y="2152"/>
                    <a:pt x="3001" y="2152"/>
                    <a:pt x="3001" y="2152"/>
                  </a:cubicBezTo>
                  <a:cubicBezTo>
                    <a:pt x="2984" y="2148"/>
                    <a:pt x="2984" y="2148"/>
                    <a:pt x="2984" y="2148"/>
                  </a:cubicBezTo>
                  <a:cubicBezTo>
                    <a:pt x="2977" y="2138"/>
                    <a:pt x="2977" y="2138"/>
                    <a:pt x="2977" y="2138"/>
                  </a:cubicBezTo>
                  <a:cubicBezTo>
                    <a:pt x="2988" y="2104"/>
                    <a:pt x="2988" y="2104"/>
                    <a:pt x="2988" y="2104"/>
                  </a:cubicBezTo>
                  <a:cubicBezTo>
                    <a:pt x="2988" y="2093"/>
                    <a:pt x="2988" y="2093"/>
                    <a:pt x="2988" y="2093"/>
                  </a:cubicBezTo>
                  <a:cubicBezTo>
                    <a:pt x="2981" y="2076"/>
                    <a:pt x="2981" y="2076"/>
                    <a:pt x="2981" y="2076"/>
                  </a:cubicBezTo>
                  <a:cubicBezTo>
                    <a:pt x="2967" y="2035"/>
                    <a:pt x="2967" y="2035"/>
                    <a:pt x="2967" y="2035"/>
                  </a:cubicBezTo>
                  <a:cubicBezTo>
                    <a:pt x="2964" y="1991"/>
                    <a:pt x="2964" y="1991"/>
                    <a:pt x="2964" y="1991"/>
                  </a:cubicBezTo>
                  <a:cubicBezTo>
                    <a:pt x="2943" y="1933"/>
                    <a:pt x="2943" y="1933"/>
                    <a:pt x="2943" y="1933"/>
                  </a:cubicBezTo>
                  <a:cubicBezTo>
                    <a:pt x="2923" y="1885"/>
                    <a:pt x="2923" y="1885"/>
                    <a:pt x="2923" y="1885"/>
                  </a:cubicBezTo>
                  <a:cubicBezTo>
                    <a:pt x="2926" y="1840"/>
                    <a:pt x="2926" y="1840"/>
                    <a:pt x="2926" y="1840"/>
                  </a:cubicBezTo>
                  <a:cubicBezTo>
                    <a:pt x="2940" y="1803"/>
                    <a:pt x="2940" y="1803"/>
                    <a:pt x="2940" y="1803"/>
                  </a:cubicBezTo>
                  <a:cubicBezTo>
                    <a:pt x="2953" y="1779"/>
                    <a:pt x="2953" y="1779"/>
                    <a:pt x="2953" y="1779"/>
                  </a:cubicBezTo>
                  <a:cubicBezTo>
                    <a:pt x="2974" y="1758"/>
                    <a:pt x="2974" y="1758"/>
                    <a:pt x="2974" y="1758"/>
                  </a:cubicBezTo>
                  <a:cubicBezTo>
                    <a:pt x="2988" y="1734"/>
                    <a:pt x="2988" y="1734"/>
                    <a:pt x="2988" y="1734"/>
                  </a:cubicBezTo>
                  <a:cubicBezTo>
                    <a:pt x="3022" y="1710"/>
                    <a:pt x="3022" y="1710"/>
                    <a:pt x="3022" y="1710"/>
                  </a:cubicBezTo>
                  <a:cubicBezTo>
                    <a:pt x="3035" y="1700"/>
                    <a:pt x="3035" y="1700"/>
                    <a:pt x="3035" y="1700"/>
                  </a:cubicBezTo>
                  <a:cubicBezTo>
                    <a:pt x="3039" y="1686"/>
                    <a:pt x="3039" y="1686"/>
                    <a:pt x="3039" y="1686"/>
                  </a:cubicBezTo>
                  <a:cubicBezTo>
                    <a:pt x="3053" y="1662"/>
                    <a:pt x="3053" y="1662"/>
                    <a:pt x="3053" y="1662"/>
                  </a:cubicBezTo>
                  <a:cubicBezTo>
                    <a:pt x="3090" y="1649"/>
                    <a:pt x="3090" y="1649"/>
                    <a:pt x="3090" y="1649"/>
                  </a:cubicBezTo>
                  <a:cubicBezTo>
                    <a:pt x="3100" y="1645"/>
                    <a:pt x="3100" y="1645"/>
                    <a:pt x="3100" y="1645"/>
                  </a:cubicBezTo>
                  <a:cubicBezTo>
                    <a:pt x="3114" y="1625"/>
                    <a:pt x="3114" y="1625"/>
                    <a:pt x="3114" y="1625"/>
                  </a:cubicBezTo>
                  <a:cubicBezTo>
                    <a:pt x="3121" y="1604"/>
                    <a:pt x="3121" y="1604"/>
                    <a:pt x="3121" y="1604"/>
                  </a:cubicBezTo>
                  <a:cubicBezTo>
                    <a:pt x="3121" y="1584"/>
                    <a:pt x="3121" y="1584"/>
                    <a:pt x="3121" y="1584"/>
                  </a:cubicBezTo>
                  <a:cubicBezTo>
                    <a:pt x="3138" y="1563"/>
                    <a:pt x="3138" y="1563"/>
                    <a:pt x="3138" y="1563"/>
                  </a:cubicBezTo>
                  <a:cubicBezTo>
                    <a:pt x="3152" y="1560"/>
                    <a:pt x="3152" y="1560"/>
                    <a:pt x="3152" y="1560"/>
                  </a:cubicBezTo>
                  <a:cubicBezTo>
                    <a:pt x="3176" y="1550"/>
                    <a:pt x="3176" y="1550"/>
                    <a:pt x="3176" y="1550"/>
                  </a:cubicBezTo>
                  <a:cubicBezTo>
                    <a:pt x="3179" y="1536"/>
                    <a:pt x="3179" y="1536"/>
                    <a:pt x="3179" y="1536"/>
                  </a:cubicBezTo>
                  <a:cubicBezTo>
                    <a:pt x="3179" y="1522"/>
                    <a:pt x="3179" y="1522"/>
                    <a:pt x="3179" y="1522"/>
                  </a:cubicBezTo>
                  <a:cubicBezTo>
                    <a:pt x="3193" y="1512"/>
                    <a:pt x="3193" y="1512"/>
                    <a:pt x="3193" y="1512"/>
                  </a:cubicBezTo>
                  <a:cubicBezTo>
                    <a:pt x="3203" y="1512"/>
                    <a:pt x="3203" y="1512"/>
                    <a:pt x="3203" y="1512"/>
                  </a:cubicBezTo>
                  <a:cubicBezTo>
                    <a:pt x="3220" y="1515"/>
                    <a:pt x="3220" y="1515"/>
                    <a:pt x="3220" y="1515"/>
                  </a:cubicBezTo>
                  <a:cubicBezTo>
                    <a:pt x="3237" y="1509"/>
                    <a:pt x="3237" y="1509"/>
                    <a:pt x="3237" y="1509"/>
                  </a:cubicBezTo>
                  <a:cubicBezTo>
                    <a:pt x="3251" y="1505"/>
                    <a:pt x="3251" y="1505"/>
                    <a:pt x="3251" y="1505"/>
                  </a:cubicBezTo>
                  <a:cubicBezTo>
                    <a:pt x="3258" y="1509"/>
                    <a:pt x="3258" y="1509"/>
                    <a:pt x="3258" y="1509"/>
                  </a:cubicBezTo>
                  <a:cubicBezTo>
                    <a:pt x="3271" y="1515"/>
                    <a:pt x="3271" y="1515"/>
                    <a:pt x="3271" y="1515"/>
                  </a:cubicBezTo>
                  <a:cubicBezTo>
                    <a:pt x="3271" y="1533"/>
                    <a:pt x="3271" y="1533"/>
                    <a:pt x="3271" y="1533"/>
                  </a:cubicBezTo>
                  <a:cubicBezTo>
                    <a:pt x="3275" y="1543"/>
                    <a:pt x="3275" y="1543"/>
                    <a:pt x="3275" y="1543"/>
                  </a:cubicBezTo>
                  <a:cubicBezTo>
                    <a:pt x="3295" y="1556"/>
                    <a:pt x="3295" y="1556"/>
                    <a:pt x="3295" y="1556"/>
                  </a:cubicBezTo>
                  <a:cubicBezTo>
                    <a:pt x="3323" y="1556"/>
                    <a:pt x="3323" y="1556"/>
                    <a:pt x="3323" y="1556"/>
                  </a:cubicBezTo>
                  <a:cubicBezTo>
                    <a:pt x="3336" y="1560"/>
                    <a:pt x="3336" y="1560"/>
                    <a:pt x="3336" y="1560"/>
                  </a:cubicBezTo>
                  <a:cubicBezTo>
                    <a:pt x="3343" y="1570"/>
                    <a:pt x="3343" y="1570"/>
                    <a:pt x="3343" y="1570"/>
                  </a:cubicBezTo>
                  <a:cubicBezTo>
                    <a:pt x="3343" y="1580"/>
                    <a:pt x="3343" y="1580"/>
                    <a:pt x="3343" y="1580"/>
                  </a:cubicBezTo>
                  <a:cubicBezTo>
                    <a:pt x="3319" y="1591"/>
                    <a:pt x="3319" y="1591"/>
                    <a:pt x="3319" y="1591"/>
                  </a:cubicBezTo>
                  <a:cubicBezTo>
                    <a:pt x="3309" y="1597"/>
                    <a:pt x="3309" y="1597"/>
                    <a:pt x="3309" y="1597"/>
                  </a:cubicBezTo>
                  <a:cubicBezTo>
                    <a:pt x="3309" y="1608"/>
                    <a:pt x="3309" y="1608"/>
                    <a:pt x="3309" y="1608"/>
                  </a:cubicBezTo>
                  <a:cubicBezTo>
                    <a:pt x="3302" y="1621"/>
                    <a:pt x="3302" y="1621"/>
                    <a:pt x="3302" y="1621"/>
                  </a:cubicBezTo>
                  <a:cubicBezTo>
                    <a:pt x="3282" y="1632"/>
                    <a:pt x="3282" y="1632"/>
                    <a:pt x="3282" y="1632"/>
                  </a:cubicBezTo>
                  <a:cubicBezTo>
                    <a:pt x="3268" y="1656"/>
                    <a:pt x="3268" y="1656"/>
                    <a:pt x="3268" y="1656"/>
                  </a:cubicBezTo>
                  <a:cubicBezTo>
                    <a:pt x="3261" y="1666"/>
                    <a:pt x="3261" y="1666"/>
                    <a:pt x="3261" y="1666"/>
                  </a:cubicBezTo>
                  <a:cubicBezTo>
                    <a:pt x="3268" y="1669"/>
                    <a:pt x="3268" y="1669"/>
                    <a:pt x="3268" y="1669"/>
                  </a:cubicBezTo>
                  <a:cubicBezTo>
                    <a:pt x="3278" y="1676"/>
                    <a:pt x="3278" y="1676"/>
                    <a:pt x="3278" y="1676"/>
                  </a:cubicBezTo>
                  <a:cubicBezTo>
                    <a:pt x="3288" y="1683"/>
                    <a:pt x="3288" y="1683"/>
                    <a:pt x="3288" y="1683"/>
                  </a:cubicBezTo>
                  <a:cubicBezTo>
                    <a:pt x="3295" y="1693"/>
                    <a:pt x="3295" y="1693"/>
                    <a:pt x="3295" y="1693"/>
                  </a:cubicBezTo>
                  <a:cubicBezTo>
                    <a:pt x="3295" y="1714"/>
                    <a:pt x="3295" y="1714"/>
                    <a:pt x="3295" y="1714"/>
                  </a:cubicBezTo>
                  <a:cubicBezTo>
                    <a:pt x="3268" y="1738"/>
                    <a:pt x="3268" y="1738"/>
                    <a:pt x="3268" y="1738"/>
                  </a:cubicBezTo>
                  <a:cubicBezTo>
                    <a:pt x="3247" y="1727"/>
                    <a:pt x="3247" y="1727"/>
                    <a:pt x="3247" y="1727"/>
                  </a:cubicBezTo>
                  <a:cubicBezTo>
                    <a:pt x="3241" y="1714"/>
                    <a:pt x="3241" y="1714"/>
                    <a:pt x="3241" y="1714"/>
                  </a:cubicBezTo>
                  <a:cubicBezTo>
                    <a:pt x="3230" y="1707"/>
                    <a:pt x="3230" y="1707"/>
                    <a:pt x="3230" y="1707"/>
                  </a:cubicBezTo>
                  <a:cubicBezTo>
                    <a:pt x="3234" y="1686"/>
                    <a:pt x="3234" y="1686"/>
                    <a:pt x="3234" y="1686"/>
                  </a:cubicBezTo>
                  <a:cubicBezTo>
                    <a:pt x="3234" y="1676"/>
                    <a:pt x="3234" y="1676"/>
                    <a:pt x="3234" y="1676"/>
                  </a:cubicBezTo>
                  <a:cubicBezTo>
                    <a:pt x="3227" y="1673"/>
                    <a:pt x="3227" y="1673"/>
                    <a:pt x="3227" y="1673"/>
                  </a:cubicBezTo>
                  <a:cubicBezTo>
                    <a:pt x="3217" y="1676"/>
                    <a:pt x="3217" y="1676"/>
                    <a:pt x="3217" y="1676"/>
                  </a:cubicBezTo>
                  <a:cubicBezTo>
                    <a:pt x="3203" y="1697"/>
                    <a:pt x="3203" y="1697"/>
                    <a:pt x="3203" y="1697"/>
                  </a:cubicBezTo>
                  <a:cubicBezTo>
                    <a:pt x="3186" y="1710"/>
                    <a:pt x="3186" y="1710"/>
                    <a:pt x="3186" y="1710"/>
                  </a:cubicBezTo>
                  <a:cubicBezTo>
                    <a:pt x="3169" y="1717"/>
                    <a:pt x="3169" y="1717"/>
                    <a:pt x="3169" y="1717"/>
                  </a:cubicBezTo>
                  <a:cubicBezTo>
                    <a:pt x="3152" y="1717"/>
                    <a:pt x="3152" y="1717"/>
                    <a:pt x="3152" y="1717"/>
                  </a:cubicBezTo>
                  <a:cubicBezTo>
                    <a:pt x="3124" y="1717"/>
                    <a:pt x="3124" y="1717"/>
                    <a:pt x="3124" y="1717"/>
                  </a:cubicBezTo>
                  <a:cubicBezTo>
                    <a:pt x="3111" y="1724"/>
                    <a:pt x="3111" y="1724"/>
                    <a:pt x="3111" y="1724"/>
                  </a:cubicBezTo>
                  <a:cubicBezTo>
                    <a:pt x="3117" y="1738"/>
                    <a:pt x="3117" y="1738"/>
                    <a:pt x="3117" y="1738"/>
                  </a:cubicBezTo>
                  <a:cubicBezTo>
                    <a:pt x="3131" y="1748"/>
                    <a:pt x="3131" y="1748"/>
                    <a:pt x="3131" y="1748"/>
                  </a:cubicBezTo>
                  <a:cubicBezTo>
                    <a:pt x="3148" y="1758"/>
                    <a:pt x="3148" y="1758"/>
                    <a:pt x="3148" y="1758"/>
                  </a:cubicBezTo>
                  <a:cubicBezTo>
                    <a:pt x="3145" y="1772"/>
                    <a:pt x="3145" y="1772"/>
                    <a:pt x="3145" y="1772"/>
                  </a:cubicBezTo>
                  <a:cubicBezTo>
                    <a:pt x="3148" y="1792"/>
                    <a:pt x="3148" y="1792"/>
                    <a:pt x="3148" y="1792"/>
                  </a:cubicBezTo>
                  <a:cubicBezTo>
                    <a:pt x="3172" y="1827"/>
                    <a:pt x="3172" y="1827"/>
                    <a:pt x="3172" y="1827"/>
                  </a:cubicBezTo>
                  <a:cubicBezTo>
                    <a:pt x="3200" y="1827"/>
                    <a:pt x="3200" y="1827"/>
                    <a:pt x="3200" y="1827"/>
                  </a:cubicBezTo>
                  <a:cubicBezTo>
                    <a:pt x="3217" y="1816"/>
                    <a:pt x="3217" y="1816"/>
                    <a:pt x="3217" y="1816"/>
                  </a:cubicBezTo>
                  <a:cubicBezTo>
                    <a:pt x="3230" y="1796"/>
                    <a:pt x="3230" y="1796"/>
                    <a:pt x="3230" y="1796"/>
                  </a:cubicBezTo>
                  <a:cubicBezTo>
                    <a:pt x="3241" y="1789"/>
                    <a:pt x="3241" y="1789"/>
                    <a:pt x="3241" y="1789"/>
                  </a:cubicBezTo>
                  <a:cubicBezTo>
                    <a:pt x="3254" y="1782"/>
                    <a:pt x="3254" y="1782"/>
                    <a:pt x="3254" y="1782"/>
                  </a:cubicBezTo>
                  <a:cubicBezTo>
                    <a:pt x="3285" y="1792"/>
                    <a:pt x="3285" y="1792"/>
                    <a:pt x="3285" y="1792"/>
                  </a:cubicBezTo>
                  <a:cubicBezTo>
                    <a:pt x="3299" y="1796"/>
                    <a:pt x="3299" y="1796"/>
                    <a:pt x="3299" y="1796"/>
                  </a:cubicBezTo>
                  <a:cubicBezTo>
                    <a:pt x="3306" y="1813"/>
                    <a:pt x="3306" y="1813"/>
                    <a:pt x="3306" y="1813"/>
                  </a:cubicBezTo>
                  <a:cubicBezTo>
                    <a:pt x="3340" y="1830"/>
                    <a:pt x="3340" y="1830"/>
                    <a:pt x="3340" y="1830"/>
                  </a:cubicBezTo>
                  <a:cubicBezTo>
                    <a:pt x="3357" y="1823"/>
                    <a:pt x="3357" y="1823"/>
                    <a:pt x="3357" y="1823"/>
                  </a:cubicBezTo>
                  <a:cubicBezTo>
                    <a:pt x="3367" y="1813"/>
                    <a:pt x="3367" y="1813"/>
                    <a:pt x="3367" y="1813"/>
                  </a:cubicBezTo>
                  <a:cubicBezTo>
                    <a:pt x="3374" y="1803"/>
                    <a:pt x="3374" y="1803"/>
                    <a:pt x="3374" y="1803"/>
                  </a:cubicBezTo>
                  <a:cubicBezTo>
                    <a:pt x="3391" y="1775"/>
                    <a:pt x="3391" y="1775"/>
                    <a:pt x="3391" y="1775"/>
                  </a:cubicBezTo>
                  <a:cubicBezTo>
                    <a:pt x="3429" y="1731"/>
                    <a:pt x="3429" y="1731"/>
                    <a:pt x="3429" y="1731"/>
                  </a:cubicBezTo>
                  <a:cubicBezTo>
                    <a:pt x="3463" y="1690"/>
                    <a:pt x="3463" y="1690"/>
                    <a:pt x="3463" y="1690"/>
                  </a:cubicBezTo>
                  <a:cubicBezTo>
                    <a:pt x="3477" y="1680"/>
                    <a:pt x="3477" y="1680"/>
                    <a:pt x="3477" y="1680"/>
                  </a:cubicBezTo>
                  <a:cubicBezTo>
                    <a:pt x="3507" y="1686"/>
                    <a:pt x="3507" y="1686"/>
                    <a:pt x="3507" y="1686"/>
                  </a:cubicBezTo>
                  <a:cubicBezTo>
                    <a:pt x="3535" y="1693"/>
                    <a:pt x="3535" y="1693"/>
                    <a:pt x="3535" y="1693"/>
                  </a:cubicBezTo>
                  <a:cubicBezTo>
                    <a:pt x="3559" y="1714"/>
                    <a:pt x="3559" y="1714"/>
                    <a:pt x="3559" y="1714"/>
                  </a:cubicBezTo>
                  <a:cubicBezTo>
                    <a:pt x="3565" y="1738"/>
                    <a:pt x="3565" y="1738"/>
                    <a:pt x="3565" y="1738"/>
                  </a:cubicBezTo>
                  <a:cubicBezTo>
                    <a:pt x="3562" y="1775"/>
                    <a:pt x="3562" y="1775"/>
                    <a:pt x="3562" y="1775"/>
                  </a:cubicBezTo>
                  <a:cubicBezTo>
                    <a:pt x="3548" y="1792"/>
                    <a:pt x="3548" y="1792"/>
                    <a:pt x="3548" y="1792"/>
                  </a:cubicBezTo>
                  <a:cubicBezTo>
                    <a:pt x="3531" y="1786"/>
                    <a:pt x="3531" y="1786"/>
                    <a:pt x="3531" y="1786"/>
                  </a:cubicBezTo>
                  <a:cubicBezTo>
                    <a:pt x="3518" y="1789"/>
                    <a:pt x="3518" y="1789"/>
                    <a:pt x="3518" y="1789"/>
                  </a:cubicBezTo>
                  <a:cubicBezTo>
                    <a:pt x="3504" y="1806"/>
                    <a:pt x="3504" y="1806"/>
                    <a:pt x="3504" y="1806"/>
                  </a:cubicBezTo>
                  <a:cubicBezTo>
                    <a:pt x="3507" y="1816"/>
                    <a:pt x="3507" y="1816"/>
                    <a:pt x="3507" y="1816"/>
                  </a:cubicBezTo>
                  <a:cubicBezTo>
                    <a:pt x="3521" y="1833"/>
                    <a:pt x="3521" y="1833"/>
                    <a:pt x="3521" y="1833"/>
                  </a:cubicBezTo>
                  <a:cubicBezTo>
                    <a:pt x="3542" y="1847"/>
                    <a:pt x="3542" y="1847"/>
                    <a:pt x="3542" y="1847"/>
                  </a:cubicBezTo>
                  <a:cubicBezTo>
                    <a:pt x="3572" y="1885"/>
                    <a:pt x="3572" y="1885"/>
                    <a:pt x="3572" y="1885"/>
                  </a:cubicBezTo>
                  <a:cubicBezTo>
                    <a:pt x="3583" y="1895"/>
                    <a:pt x="3583" y="1895"/>
                    <a:pt x="3583" y="1895"/>
                  </a:cubicBezTo>
                  <a:cubicBezTo>
                    <a:pt x="3596" y="1902"/>
                    <a:pt x="3596" y="1902"/>
                    <a:pt x="3596" y="1902"/>
                  </a:cubicBezTo>
                  <a:cubicBezTo>
                    <a:pt x="3606" y="1892"/>
                    <a:pt x="3606" y="1892"/>
                    <a:pt x="3606" y="1892"/>
                  </a:cubicBezTo>
                  <a:cubicBezTo>
                    <a:pt x="3620" y="1874"/>
                    <a:pt x="3620" y="1874"/>
                    <a:pt x="3620" y="1874"/>
                  </a:cubicBezTo>
                  <a:cubicBezTo>
                    <a:pt x="3634" y="1854"/>
                    <a:pt x="3634" y="1854"/>
                    <a:pt x="3634" y="1854"/>
                  </a:cubicBezTo>
                  <a:cubicBezTo>
                    <a:pt x="3651" y="1837"/>
                    <a:pt x="3651" y="1837"/>
                    <a:pt x="3651" y="1837"/>
                  </a:cubicBezTo>
                  <a:cubicBezTo>
                    <a:pt x="3658" y="1827"/>
                    <a:pt x="3658" y="1827"/>
                    <a:pt x="3658" y="1827"/>
                  </a:cubicBezTo>
                  <a:cubicBezTo>
                    <a:pt x="3648" y="1813"/>
                    <a:pt x="3648" y="1813"/>
                    <a:pt x="3648" y="1813"/>
                  </a:cubicBezTo>
                  <a:cubicBezTo>
                    <a:pt x="3644" y="1799"/>
                    <a:pt x="3644" y="1799"/>
                    <a:pt x="3644" y="1799"/>
                  </a:cubicBezTo>
                  <a:cubicBezTo>
                    <a:pt x="3651" y="1731"/>
                    <a:pt x="3651" y="1731"/>
                    <a:pt x="3651" y="1731"/>
                  </a:cubicBezTo>
                  <a:cubicBezTo>
                    <a:pt x="3658" y="1717"/>
                    <a:pt x="3658" y="1717"/>
                    <a:pt x="3658" y="1717"/>
                  </a:cubicBezTo>
                  <a:cubicBezTo>
                    <a:pt x="3668" y="1700"/>
                    <a:pt x="3668" y="1700"/>
                    <a:pt x="3668" y="1700"/>
                  </a:cubicBezTo>
                  <a:cubicBezTo>
                    <a:pt x="3675" y="1690"/>
                    <a:pt x="3675" y="1690"/>
                    <a:pt x="3675" y="1690"/>
                  </a:cubicBezTo>
                  <a:cubicBezTo>
                    <a:pt x="3695" y="1683"/>
                    <a:pt x="3695" y="1683"/>
                    <a:pt x="3695" y="1683"/>
                  </a:cubicBezTo>
                  <a:cubicBezTo>
                    <a:pt x="3713" y="1673"/>
                    <a:pt x="3713" y="1673"/>
                    <a:pt x="3713" y="1673"/>
                  </a:cubicBezTo>
                  <a:cubicBezTo>
                    <a:pt x="3737" y="1656"/>
                    <a:pt x="3737" y="1656"/>
                    <a:pt x="3737" y="1656"/>
                  </a:cubicBezTo>
                  <a:cubicBezTo>
                    <a:pt x="3750" y="1635"/>
                    <a:pt x="3750" y="1635"/>
                    <a:pt x="3750" y="1635"/>
                  </a:cubicBezTo>
                  <a:cubicBezTo>
                    <a:pt x="3767" y="1628"/>
                    <a:pt x="3767" y="1628"/>
                    <a:pt x="3767" y="1628"/>
                  </a:cubicBezTo>
                  <a:cubicBezTo>
                    <a:pt x="3771" y="1611"/>
                    <a:pt x="3771" y="1611"/>
                    <a:pt x="3771" y="1611"/>
                  </a:cubicBezTo>
                  <a:cubicBezTo>
                    <a:pt x="3781" y="1574"/>
                    <a:pt x="3781" y="1574"/>
                    <a:pt x="3781" y="1574"/>
                  </a:cubicBezTo>
                  <a:cubicBezTo>
                    <a:pt x="3788" y="1563"/>
                    <a:pt x="3788" y="1563"/>
                    <a:pt x="3788" y="1563"/>
                  </a:cubicBezTo>
                  <a:cubicBezTo>
                    <a:pt x="3784" y="1550"/>
                    <a:pt x="3784" y="1550"/>
                    <a:pt x="3784" y="1550"/>
                  </a:cubicBezTo>
                  <a:cubicBezTo>
                    <a:pt x="3784" y="1546"/>
                    <a:pt x="3784" y="1546"/>
                    <a:pt x="3784" y="1546"/>
                  </a:cubicBezTo>
                  <a:cubicBezTo>
                    <a:pt x="3801" y="1543"/>
                    <a:pt x="3801" y="1543"/>
                    <a:pt x="3801" y="1543"/>
                  </a:cubicBezTo>
                  <a:cubicBezTo>
                    <a:pt x="3805" y="1543"/>
                    <a:pt x="3805" y="1543"/>
                    <a:pt x="3805" y="1543"/>
                  </a:cubicBezTo>
                  <a:cubicBezTo>
                    <a:pt x="3822" y="1546"/>
                    <a:pt x="3822" y="1546"/>
                    <a:pt x="3822" y="1546"/>
                  </a:cubicBezTo>
                  <a:cubicBezTo>
                    <a:pt x="3832" y="1543"/>
                    <a:pt x="3832" y="1543"/>
                    <a:pt x="3832" y="1543"/>
                  </a:cubicBezTo>
                  <a:cubicBezTo>
                    <a:pt x="3853" y="1505"/>
                    <a:pt x="3853" y="1505"/>
                    <a:pt x="3853" y="1505"/>
                  </a:cubicBezTo>
                  <a:cubicBezTo>
                    <a:pt x="3894" y="1457"/>
                    <a:pt x="3894" y="1457"/>
                    <a:pt x="3894" y="1457"/>
                  </a:cubicBezTo>
                  <a:cubicBezTo>
                    <a:pt x="3907" y="1444"/>
                    <a:pt x="3907" y="1444"/>
                    <a:pt x="3907" y="1444"/>
                  </a:cubicBezTo>
                  <a:cubicBezTo>
                    <a:pt x="3914" y="1423"/>
                    <a:pt x="3914" y="1423"/>
                    <a:pt x="3914" y="1423"/>
                  </a:cubicBezTo>
                  <a:cubicBezTo>
                    <a:pt x="3918" y="1372"/>
                    <a:pt x="3918" y="1372"/>
                    <a:pt x="3918" y="1372"/>
                  </a:cubicBezTo>
                  <a:cubicBezTo>
                    <a:pt x="3918" y="1338"/>
                    <a:pt x="3918" y="1338"/>
                    <a:pt x="3918" y="1338"/>
                  </a:cubicBezTo>
                  <a:cubicBezTo>
                    <a:pt x="3918" y="1324"/>
                    <a:pt x="3918" y="1324"/>
                    <a:pt x="3918" y="1324"/>
                  </a:cubicBezTo>
                  <a:cubicBezTo>
                    <a:pt x="3918" y="1297"/>
                    <a:pt x="3918" y="1297"/>
                    <a:pt x="3918" y="1297"/>
                  </a:cubicBezTo>
                  <a:cubicBezTo>
                    <a:pt x="3931" y="1269"/>
                    <a:pt x="3931" y="1269"/>
                    <a:pt x="3931" y="1269"/>
                  </a:cubicBezTo>
                  <a:cubicBezTo>
                    <a:pt x="3935" y="1249"/>
                    <a:pt x="3935" y="1249"/>
                    <a:pt x="3935" y="1249"/>
                  </a:cubicBezTo>
                  <a:cubicBezTo>
                    <a:pt x="3949" y="1215"/>
                    <a:pt x="3949" y="1215"/>
                    <a:pt x="3949" y="1215"/>
                  </a:cubicBezTo>
                  <a:cubicBezTo>
                    <a:pt x="3959" y="1204"/>
                    <a:pt x="3959" y="1204"/>
                    <a:pt x="3959" y="1204"/>
                  </a:cubicBezTo>
                  <a:cubicBezTo>
                    <a:pt x="3990" y="1204"/>
                    <a:pt x="3990" y="1204"/>
                    <a:pt x="3990" y="1204"/>
                  </a:cubicBezTo>
                  <a:cubicBezTo>
                    <a:pt x="3996" y="1197"/>
                    <a:pt x="3996" y="1197"/>
                    <a:pt x="3996" y="1197"/>
                  </a:cubicBezTo>
                  <a:cubicBezTo>
                    <a:pt x="4000" y="1190"/>
                    <a:pt x="4000" y="1190"/>
                    <a:pt x="4000" y="1190"/>
                  </a:cubicBezTo>
                  <a:cubicBezTo>
                    <a:pt x="3986" y="1173"/>
                    <a:pt x="3986" y="1173"/>
                    <a:pt x="3986" y="1173"/>
                  </a:cubicBezTo>
                  <a:cubicBezTo>
                    <a:pt x="3966" y="1153"/>
                    <a:pt x="3966" y="1153"/>
                    <a:pt x="3966" y="1153"/>
                  </a:cubicBezTo>
                  <a:cubicBezTo>
                    <a:pt x="3955" y="1126"/>
                    <a:pt x="3955" y="1126"/>
                    <a:pt x="3955" y="1126"/>
                  </a:cubicBezTo>
                  <a:cubicBezTo>
                    <a:pt x="3925" y="1098"/>
                    <a:pt x="3925" y="1098"/>
                    <a:pt x="3925" y="1098"/>
                  </a:cubicBezTo>
                  <a:cubicBezTo>
                    <a:pt x="3884" y="1067"/>
                    <a:pt x="3884" y="1067"/>
                    <a:pt x="3884" y="1067"/>
                  </a:cubicBezTo>
                  <a:cubicBezTo>
                    <a:pt x="3877" y="1057"/>
                    <a:pt x="3877" y="1057"/>
                    <a:pt x="3877" y="1057"/>
                  </a:cubicBezTo>
                  <a:cubicBezTo>
                    <a:pt x="3877" y="1040"/>
                    <a:pt x="3877" y="1040"/>
                    <a:pt x="3877" y="1040"/>
                  </a:cubicBezTo>
                  <a:cubicBezTo>
                    <a:pt x="3873" y="1013"/>
                    <a:pt x="3873" y="1013"/>
                    <a:pt x="3873" y="1013"/>
                  </a:cubicBezTo>
                  <a:cubicBezTo>
                    <a:pt x="3863" y="992"/>
                    <a:pt x="3863" y="992"/>
                    <a:pt x="3863" y="992"/>
                  </a:cubicBezTo>
                  <a:cubicBezTo>
                    <a:pt x="3832" y="958"/>
                    <a:pt x="3832" y="958"/>
                    <a:pt x="3832" y="958"/>
                  </a:cubicBezTo>
                  <a:cubicBezTo>
                    <a:pt x="3791" y="937"/>
                    <a:pt x="3791" y="937"/>
                    <a:pt x="3791" y="937"/>
                  </a:cubicBezTo>
                  <a:cubicBezTo>
                    <a:pt x="3754" y="934"/>
                    <a:pt x="3754" y="934"/>
                    <a:pt x="3754" y="934"/>
                  </a:cubicBezTo>
                  <a:cubicBezTo>
                    <a:pt x="3726" y="937"/>
                    <a:pt x="3726" y="937"/>
                    <a:pt x="3726" y="937"/>
                  </a:cubicBezTo>
                  <a:cubicBezTo>
                    <a:pt x="3702" y="951"/>
                    <a:pt x="3702" y="951"/>
                    <a:pt x="3702" y="951"/>
                  </a:cubicBezTo>
                  <a:cubicBezTo>
                    <a:pt x="3661" y="948"/>
                    <a:pt x="3661" y="948"/>
                    <a:pt x="3661" y="948"/>
                  </a:cubicBezTo>
                  <a:cubicBezTo>
                    <a:pt x="3589" y="955"/>
                    <a:pt x="3589" y="955"/>
                    <a:pt x="3589" y="955"/>
                  </a:cubicBezTo>
                  <a:cubicBezTo>
                    <a:pt x="3548" y="972"/>
                    <a:pt x="3548" y="972"/>
                    <a:pt x="3548" y="972"/>
                  </a:cubicBezTo>
                  <a:cubicBezTo>
                    <a:pt x="3466" y="975"/>
                    <a:pt x="3466" y="975"/>
                    <a:pt x="3466" y="975"/>
                  </a:cubicBezTo>
                  <a:cubicBezTo>
                    <a:pt x="3432" y="978"/>
                    <a:pt x="3432" y="978"/>
                    <a:pt x="3432" y="978"/>
                  </a:cubicBezTo>
                  <a:cubicBezTo>
                    <a:pt x="3364" y="965"/>
                    <a:pt x="3364" y="965"/>
                    <a:pt x="3364" y="965"/>
                  </a:cubicBezTo>
                  <a:cubicBezTo>
                    <a:pt x="3312" y="958"/>
                    <a:pt x="3312" y="958"/>
                    <a:pt x="3312" y="958"/>
                  </a:cubicBezTo>
                  <a:cubicBezTo>
                    <a:pt x="3278" y="941"/>
                    <a:pt x="3278" y="941"/>
                    <a:pt x="3278" y="941"/>
                  </a:cubicBezTo>
                  <a:cubicBezTo>
                    <a:pt x="3244" y="903"/>
                    <a:pt x="3244" y="903"/>
                    <a:pt x="3244" y="903"/>
                  </a:cubicBezTo>
                  <a:cubicBezTo>
                    <a:pt x="3224" y="886"/>
                    <a:pt x="3224" y="886"/>
                    <a:pt x="3224" y="886"/>
                  </a:cubicBezTo>
                  <a:cubicBezTo>
                    <a:pt x="3186" y="838"/>
                    <a:pt x="3186" y="838"/>
                    <a:pt x="3186" y="838"/>
                  </a:cubicBezTo>
                  <a:cubicBezTo>
                    <a:pt x="3179" y="808"/>
                    <a:pt x="3179" y="808"/>
                    <a:pt x="3179" y="808"/>
                  </a:cubicBezTo>
                  <a:cubicBezTo>
                    <a:pt x="3169" y="773"/>
                    <a:pt x="3169" y="773"/>
                    <a:pt x="3169" y="773"/>
                  </a:cubicBezTo>
                  <a:cubicBezTo>
                    <a:pt x="3164" y="749"/>
                    <a:pt x="3164" y="749"/>
                    <a:pt x="3164" y="749"/>
                  </a:cubicBezTo>
                  <a:cubicBezTo>
                    <a:pt x="3159" y="747"/>
                    <a:pt x="3155" y="745"/>
                    <a:pt x="3155" y="745"/>
                  </a:cubicBezTo>
                  <a:cubicBezTo>
                    <a:pt x="3134" y="745"/>
                    <a:pt x="3134" y="745"/>
                    <a:pt x="3134" y="745"/>
                  </a:cubicBezTo>
                  <a:cubicBezTo>
                    <a:pt x="3122" y="747"/>
                    <a:pt x="3122" y="747"/>
                    <a:pt x="3122" y="747"/>
                  </a:cubicBezTo>
                  <a:cubicBezTo>
                    <a:pt x="3107" y="769"/>
                    <a:pt x="3107" y="769"/>
                    <a:pt x="3107" y="769"/>
                  </a:cubicBezTo>
                  <a:cubicBezTo>
                    <a:pt x="3074" y="802"/>
                    <a:pt x="3074" y="802"/>
                    <a:pt x="3074" y="802"/>
                  </a:cubicBezTo>
                  <a:cubicBezTo>
                    <a:pt x="3055" y="826"/>
                    <a:pt x="3055" y="826"/>
                    <a:pt x="3055" y="826"/>
                  </a:cubicBezTo>
                  <a:cubicBezTo>
                    <a:pt x="3038" y="859"/>
                    <a:pt x="3038" y="859"/>
                    <a:pt x="3038" y="859"/>
                  </a:cubicBezTo>
                  <a:cubicBezTo>
                    <a:pt x="3019" y="876"/>
                    <a:pt x="3019" y="876"/>
                    <a:pt x="3019" y="876"/>
                  </a:cubicBezTo>
                  <a:cubicBezTo>
                    <a:pt x="3011" y="903"/>
                    <a:pt x="3011" y="903"/>
                    <a:pt x="3011" y="903"/>
                  </a:cubicBezTo>
                  <a:cubicBezTo>
                    <a:pt x="3014" y="950"/>
                    <a:pt x="3014" y="950"/>
                    <a:pt x="3014" y="950"/>
                  </a:cubicBezTo>
                  <a:cubicBezTo>
                    <a:pt x="3016" y="989"/>
                    <a:pt x="3016" y="989"/>
                    <a:pt x="3016" y="989"/>
                  </a:cubicBezTo>
                  <a:cubicBezTo>
                    <a:pt x="3007" y="1006"/>
                    <a:pt x="3007" y="1006"/>
                    <a:pt x="3007" y="1006"/>
                  </a:cubicBezTo>
                  <a:cubicBezTo>
                    <a:pt x="3002" y="1025"/>
                    <a:pt x="3002" y="1025"/>
                    <a:pt x="3002" y="1025"/>
                  </a:cubicBezTo>
                  <a:cubicBezTo>
                    <a:pt x="3009" y="1039"/>
                    <a:pt x="3009" y="1039"/>
                    <a:pt x="3009" y="1039"/>
                  </a:cubicBezTo>
                  <a:cubicBezTo>
                    <a:pt x="3033" y="1041"/>
                    <a:pt x="3033" y="1041"/>
                    <a:pt x="3033" y="1041"/>
                  </a:cubicBezTo>
                  <a:cubicBezTo>
                    <a:pt x="3047" y="1039"/>
                    <a:pt x="3047" y="1039"/>
                    <a:pt x="3047" y="1039"/>
                  </a:cubicBezTo>
                  <a:cubicBezTo>
                    <a:pt x="3059" y="1041"/>
                    <a:pt x="3059" y="1041"/>
                    <a:pt x="3059" y="1041"/>
                  </a:cubicBezTo>
                  <a:cubicBezTo>
                    <a:pt x="3064" y="1049"/>
                    <a:pt x="3064" y="1049"/>
                    <a:pt x="3064" y="1049"/>
                  </a:cubicBezTo>
                  <a:cubicBezTo>
                    <a:pt x="3047" y="1056"/>
                    <a:pt x="3047" y="1056"/>
                    <a:pt x="3047" y="1056"/>
                  </a:cubicBezTo>
                  <a:cubicBezTo>
                    <a:pt x="3033" y="1053"/>
                    <a:pt x="3033" y="1053"/>
                    <a:pt x="3033" y="1053"/>
                  </a:cubicBezTo>
                  <a:cubicBezTo>
                    <a:pt x="2985" y="1049"/>
                    <a:pt x="2985" y="1049"/>
                    <a:pt x="2985" y="1049"/>
                  </a:cubicBezTo>
                  <a:cubicBezTo>
                    <a:pt x="2954" y="1053"/>
                    <a:pt x="2954" y="1053"/>
                    <a:pt x="2954" y="1053"/>
                  </a:cubicBezTo>
                  <a:cubicBezTo>
                    <a:pt x="2928" y="1056"/>
                    <a:pt x="2928" y="1056"/>
                    <a:pt x="2928" y="1056"/>
                  </a:cubicBezTo>
                  <a:cubicBezTo>
                    <a:pt x="2916" y="1068"/>
                    <a:pt x="2916" y="1068"/>
                    <a:pt x="2916" y="1068"/>
                  </a:cubicBezTo>
                  <a:cubicBezTo>
                    <a:pt x="2880" y="1082"/>
                    <a:pt x="2880" y="1082"/>
                    <a:pt x="2880" y="1082"/>
                  </a:cubicBezTo>
                  <a:cubicBezTo>
                    <a:pt x="2863" y="1082"/>
                    <a:pt x="2863" y="1082"/>
                    <a:pt x="2863" y="1082"/>
                  </a:cubicBezTo>
                  <a:cubicBezTo>
                    <a:pt x="2841" y="1065"/>
                    <a:pt x="2841" y="1065"/>
                    <a:pt x="2841" y="1065"/>
                  </a:cubicBezTo>
                  <a:cubicBezTo>
                    <a:pt x="2796" y="1070"/>
                    <a:pt x="2796" y="1070"/>
                    <a:pt x="2796" y="1070"/>
                  </a:cubicBezTo>
                  <a:cubicBezTo>
                    <a:pt x="2777" y="1068"/>
                    <a:pt x="2777" y="1068"/>
                    <a:pt x="2777" y="1068"/>
                  </a:cubicBezTo>
                  <a:cubicBezTo>
                    <a:pt x="2760" y="1065"/>
                    <a:pt x="2760" y="1065"/>
                    <a:pt x="2760" y="1065"/>
                  </a:cubicBezTo>
                  <a:cubicBezTo>
                    <a:pt x="2786" y="1051"/>
                    <a:pt x="2786" y="1051"/>
                    <a:pt x="2786" y="1051"/>
                  </a:cubicBezTo>
                  <a:cubicBezTo>
                    <a:pt x="2810" y="1051"/>
                    <a:pt x="2810" y="1051"/>
                    <a:pt x="2810" y="1051"/>
                  </a:cubicBezTo>
                  <a:cubicBezTo>
                    <a:pt x="2861" y="1053"/>
                    <a:pt x="2861" y="1053"/>
                    <a:pt x="2861" y="1053"/>
                  </a:cubicBezTo>
                  <a:cubicBezTo>
                    <a:pt x="2880" y="1053"/>
                    <a:pt x="2880" y="1053"/>
                    <a:pt x="2880" y="1053"/>
                  </a:cubicBezTo>
                  <a:cubicBezTo>
                    <a:pt x="2944" y="1039"/>
                    <a:pt x="2944" y="1039"/>
                    <a:pt x="2944" y="1039"/>
                  </a:cubicBezTo>
                  <a:cubicBezTo>
                    <a:pt x="2978" y="1018"/>
                    <a:pt x="2978" y="1018"/>
                    <a:pt x="2978" y="1018"/>
                  </a:cubicBezTo>
                  <a:cubicBezTo>
                    <a:pt x="2995" y="982"/>
                    <a:pt x="2995" y="982"/>
                    <a:pt x="2995" y="982"/>
                  </a:cubicBezTo>
                  <a:cubicBezTo>
                    <a:pt x="2995" y="943"/>
                    <a:pt x="2995" y="943"/>
                    <a:pt x="2995" y="943"/>
                  </a:cubicBezTo>
                  <a:cubicBezTo>
                    <a:pt x="2992" y="917"/>
                    <a:pt x="2992" y="917"/>
                    <a:pt x="2992" y="917"/>
                  </a:cubicBezTo>
                  <a:cubicBezTo>
                    <a:pt x="2992" y="876"/>
                    <a:pt x="2992" y="876"/>
                    <a:pt x="2992" y="876"/>
                  </a:cubicBezTo>
                  <a:cubicBezTo>
                    <a:pt x="3002" y="847"/>
                    <a:pt x="3002" y="847"/>
                    <a:pt x="3002" y="847"/>
                  </a:cubicBezTo>
                  <a:cubicBezTo>
                    <a:pt x="3023" y="833"/>
                    <a:pt x="3023" y="833"/>
                    <a:pt x="3023" y="833"/>
                  </a:cubicBezTo>
                  <a:cubicBezTo>
                    <a:pt x="3028" y="809"/>
                    <a:pt x="3028" y="809"/>
                    <a:pt x="3028" y="809"/>
                  </a:cubicBezTo>
                  <a:cubicBezTo>
                    <a:pt x="3055" y="781"/>
                    <a:pt x="3055" y="781"/>
                    <a:pt x="3055" y="781"/>
                  </a:cubicBezTo>
                  <a:cubicBezTo>
                    <a:pt x="3069" y="766"/>
                    <a:pt x="3069" y="766"/>
                    <a:pt x="3069" y="766"/>
                  </a:cubicBezTo>
                  <a:cubicBezTo>
                    <a:pt x="3100" y="742"/>
                    <a:pt x="3100" y="742"/>
                    <a:pt x="3100" y="742"/>
                  </a:cubicBezTo>
                  <a:cubicBezTo>
                    <a:pt x="3134" y="716"/>
                    <a:pt x="3134" y="716"/>
                    <a:pt x="3134" y="716"/>
                  </a:cubicBezTo>
                  <a:cubicBezTo>
                    <a:pt x="3162" y="694"/>
                    <a:pt x="3162" y="694"/>
                    <a:pt x="3162" y="694"/>
                  </a:cubicBezTo>
                  <a:cubicBezTo>
                    <a:pt x="3190" y="693"/>
                    <a:pt x="3190" y="693"/>
                    <a:pt x="3190" y="693"/>
                  </a:cubicBezTo>
                  <a:cubicBezTo>
                    <a:pt x="3193" y="691"/>
                    <a:pt x="3193" y="691"/>
                    <a:pt x="3193" y="691"/>
                  </a:cubicBezTo>
                  <a:cubicBezTo>
                    <a:pt x="3210" y="671"/>
                    <a:pt x="3210" y="671"/>
                    <a:pt x="3210" y="671"/>
                  </a:cubicBezTo>
                  <a:cubicBezTo>
                    <a:pt x="3210" y="650"/>
                    <a:pt x="3210" y="650"/>
                    <a:pt x="3210" y="650"/>
                  </a:cubicBezTo>
                  <a:cubicBezTo>
                    <a:pt x="3200" y="616"/>
                    <a:pt x="3200" y="616"/>
                    <a:pt x="3200" y="616"/>
                  </a:cubicBezTo>
                  <a:cubicBezTo>
                    <a:pt x="3206" y="602"/>
                    <a:pt x="3206" y="602"/>
                    <a:pt x="3206" y="602"/>
                  </a:cubicBezTo>
                  <a:cubicBezTo>
                    <a:pt x="3210" y="592"/>
                    <a:pt x="3210" y="592"/>
                    <a:pt x="3210" y="592"/>
                  </a:cubicBezTo>
                  <a:cubicBezTo>
                    <a:pt x="3203" y="554"/>
                    <a:pt x="3203" y="554"/>
                    <a:pt x="3203" y="554"/>
                  </a:cubicBezTo>
                  <a:cubicBezTo>
                    <a:pt x="3203" y="537"/>
                    <a:pt x="3203" y="537"/>
                    <a:pt x="3203" y="537"/>
                  </a:cubicBezTo>
                  <a:cubicBezTo>
                    <a:pt x="3193" y="517"/>
                    <a:pt x="3193" y="517"/>
                    <a:pt x="3193" y="517"/>
                  </a:cubicBezTo>
                  <a:cubicBezTo>
                    <a:pt x="3188" y="506"/>
                    <a:pt x="3188" y="506"/>
                    <a:pt x="3188" y="506"/>
                  </a:cubicBezTo>
                  <a:cubicBezTo>
                    <a:pt x="3178" y="502"/>
                    <a:pt x="3178" y="502"/>
                    <a:pt x="3178" y="502"/>
                  </a:cubicBezTo>
                  <a:cubicBezTo>
                    <a:pt x="3175" y="495"/>
                    <a:pt x="3175" y="495"/>
                    <a:pt x="3175" y="495"/>
                  </a:cubicBezTo>
                  <a:cubicBezTo>
                    <a:pt x="3154" y="502"/>
                    <a:pt x="3154" y="502"/>
                    <a:pt x="3154" y="502"/>
                  </a:cubicBezTo>
                  <a:cubicBezTo>
                    <a:pt x="3137" y="502"/>
                    <a:pt x="3137" y="502"/>
                    <a:pt x="3137" y="502"/>
                  </a:cubicBezTo>
                  <a:cubicBezTo>
                    <a:pt x="3124" y="502"/>
                    <a:pt x="3124" y="502"/>
                    <a:pt x="3124" y="502"/>
                  </a:cubicBezTo>
                  <a:cubicBezTo>
                    <a:pt x="3117" y="515"/>
                    <a:pt x="3117" y="515"/>
                    <a:pt x="3117" y="515"/>
                  </a:cubicBezTo>
                  <a:cubicBezTo>
                    <a:pt x="3100" y="505"/>
                    <a:pt x="3100" y="505"/>
                    <a:pt x="3100" y="505"/>
                  </a:cubicBezTo>
                  <a:cubicBezTo>
                    <a:pt x="3093" y="498"/>
                    <a:pt x="3093" y="498"/>
                    <a:pt x="3093" y="498"/>
                  </a:cubicBezTo>
                  <a:cubicBezTo>
                    <a:pt x="3073" y="495"/>
                    <a:pt x="3073" y="495"/>
                    <a:pt x="3073" y="495"/>
                  </a:cubicBezTo>
                  <a:cubicBezTo>
                    <a:pt x="3049" y="509"/>
                    <a:pt x="3049" y="509"/>
                    <a:pt x="3049" y="509"/>
                  </a:cubicBezTo>
                  <a:cubicBezTo>
                    <a:pt x="3005" y="529"/>
                    <a:pt x="3005" y="529"/>
                    <a:pt x="3005" y="529"/>
                  </a:cubicBezTo>
                  <a:cubicBezTo>
                    <a:pt x="3012" y="519"/>
                    <a:pt x="3012" y="519"/>
                    <a:pt x="3012" y="519"/>
                  </a:cubicBezTo>
                  <a:cubicBezTo>
                    <a:pt x="2995" y="536"/>
                    <a:pt x="2995" y="536"/>
                    <a:pt x="2995" y="536"/>
                  </a:cubicBezTo>
                  <a:cubicBezTo>
                    <a:pt x="2971" y="548"/>
                    <a:pt x="2971" y="548"/>
                    <a:pt x="2971" y="548"/>
                  </a:cubicBezTo>
                  <a:cubicBezTo>
                    <a:pt x="2954" y="555"/>
                    <a:pt x="2954" y="555"/>
                    <a:pt x="2954" y="555"/>
                  </a:cubicBezTo>
                  <a:cubicBezTo>
                    <a:pt x="2949" y="565"/>
                    <a:pt x="2949" y="565"/>
                    <a:pt x="2949" y="565"/>
                  </a:cubicBezTo>
                  <a:cubicBezTo>
                    <a:pt x="2942" y="579"/>
                    <a:pt x="2942" y="579"/>
                    <a:pt x="2942" y="579"/>
                  </a:cubicBezTo>
                  <a:cubicBezTo>
                    <a:pt x="2940" y="603"/>
                    <a:pt x="2940" y="603"/>
                    <a:pt x="2940" y="603"/>
                  </a:cubicBezTo>
                  <a:cubicBezTo>
                    <a:pt x="2911" y="608"/>
                    <a:pt x="2911" y="608"/>
                    <a:pt x="2911" y="608"/>
                  </a:cubicBezTo>
                  <a:cubicBezTo>
                    <a:pt x="2892" y="615"/>
                    <a:pt x="2892" y="615"/>
                    <a:pt x="2892" y="615"/>
                  </a:cubicBezTo>
                  <a:cubicBezTo>
                    <a:pt x="2887" y="639"/>
                    <a:pt x="2887" y="639"/>
                    <a:pt x="2887" y="639"/>
                  </a:cubicBezTo>
                  <a:cubicBezTo>
                    <a:pt x="2877" y="651"/>
                    <a:pt x="2877" y="651"/>
                    <a:pt x="2877" y="651"/>
                  </a:cubicBezTo>
                  <a:cubicBezTo>
                    <a:pt x="2861" y="666"/>
                    <a:pt x="2861" y="666"/>
                    <a:pt x="2861" y="666"/>
                  </a:cubicBezTo>
                  <a:cubicBezTo>
                    <a:pt x="2825" y="690"/>
                    <a:pt x="2825" y="690"/>
                    <a:pt x="2825" y="690"/>
                  </a:cubicBezTo>
                  <a:cubicBezTo>
                    <a:pt x="2770" y="709"/>
                    <a:pt x="2770" y="709"/>
                    <a:pt x="2770" y="709"/>
                  </a:cubicBezTo>
                  <a:cubicBezTo>
                    <a:pt x="2748" y="721"/>
                    <a:pt x="2748" y="721"/>
                    <a:pt x="2748" y="721"/>
                  </a:cubicBezTo>
                  <a:cubicBezTo>
                    <a:pt x="2734" y="725"/>
                    <a:pt x="2734" y="725"/>
                    <a:pt x="2734" y="725"/>
                  </a:cubicBezTo>
                  <a:cubicBezTo>
                    <a:pt x="2681" y="725"/>
                    <a:pt x="2681" y="725"/>
                    <a:pt x="2681" y="725"/>
                  </a:cubicBezTo>
                  <a:cubicBezTo>
                    <a:pt x="2669" y="723"/>
                    <a:pt x="2669" y="723"/>
                    <a:pt x="2669" y="723"/>
                  </a:cubicBezTo>
                  <a:cubicBezTo>
                    <a:pt x="2662" y="716"/>
                    <a:pt x="2662" y="716"/>
                    <a:pt x="2662" y="716"/>
                  </a:cubicBezTo>
                  <a:cubicBezTo>
                    <a:pt x="2657" y="725"/>
                    <a:pt x="2657" y="725"/>
                    <a:pt x="2657" y="725"/>
                  </a:cubicBezTo>
                  <a:cubicBezTo>
                    <a:pt x="2648" y="740"/>
                    <a:pt x="2648" y="740"/>
                    <a:pt x="2648" y="740"/>
                  </a:cubicBezTo>
                  <a:cubicBezTo>
                    <a:pt x="2638" y="749"/>
                    <a:pt x="2638" y="749"/>
                    <a:pt x="2638" y="749"/>
                  </a:cubicBezTo>
                  <a:cubicBezTo>
                    <a:pt x="2631" y="754"/>
                    <a:pt x="2631" y="754"/>
                    <a:pt x="2631" y="754"/>
                  </a:cubicBezTo>
                  <a:cubicBezTo>
                    <a:pt x="2619" y="759"/>
                    <a:pt x="2619" y="759"/>
                    <a:pt x="2619" y="759"/>
                  </a:cubicBezTo>
                  <a:cubicBezTo>
                    <a:pt x="2602" y="769"/>
                    <a:pt x="2602" y="769"/>
                    <a:pt x="2602" y="769"/>
                  </a:cubicBezTo>
                  <a:cubicBezTo>
                    <a:pt x="2571" y="769"/>
                    <a:pt x="2571" y="769"/>
                    <a:pt x="2571" y="769"/>
                  </a:cubicBezTo>
                  <a:cubicBezTo>
                    <a:pt x="2561" y="776"/>
                    <a:pt x="2561" y="776"/>
                    <a:pt x="2561" y="776"/>
                  </a:cubicBezTo>
                  <a:cubicBezTo>
                    <a:pt x="2552" y="785"/>
                    <a:pt x="2552" y="785"/>
                    <a:pt x="2552" y="785"/>
                  </a:cubicBezTo>
                  <a:cubicBezTo>
                    <a:pt x="2545" y="797"/>
                    <a:pt x="2545" y="797"/>
                    <a:pt x="2545" y="797"/>
                  </a:cubicBezTo>
                  <a:cubicBezTo>
                    <a:pt x="2538" y="809"/>
                    <a:pt x="2538" y="809"/>
                    <a:pt x="2538" y="809"/>
                  </a:cubicBezTo>
                  <a:cubicBezTo>
                    <a:pt x="2504" y="816"/>
                    <a:pt x="2504" y="816"/>
                    <a:pt x="2504" y="816"/>
                  </a:cubicBezTo>
                  <a:cubicBezTo>
                    <a:pt x="2485" y="816"/>
                    <a:pt x="2485" y="816"/>
                    <a:pt x="2485" y="816"/>
                  </a:cubicBezTo>
                  <a:cubicBezTo>
                    <a:pt x="2458" y="802"/>
                    <a:pt x="2458" y="802"/>
                    <a:pt x="2458" y="802"/>
                  </a:cubicBezTo>
                  <a:cubicBezTo>
                    <a:pt x="2437" y="790"/>
                    <a:pt x="2437" y="790"/>
                    <a:pt x="2437" y="790"/>
                  </a:cubicBezTo>
                  <a:cubicBezTo>
                    <a:pt x="2420" y="785"/>
                    <a:pt x="2420" y="785"/>
                    <a:pt x="2420" y="785"/>
                  </a:cubicBezTo>
                  <a:cubicBezTo>
                    <a:pt x="2403" y="788"/>
                    <a:pt x="2403" y="788"/>
                    <a:pt x="2403" y="788"/>
                  </a:cubicBezTo>
                  <a:cubicBezTo>
                    <a:pt x="2389" y="795"/>
                    <a:pt x="2389" y="795"/>
                    <a:pt x="2389" y="795"/>
                  </a:cubicBezTo>
                  <a:cubicBezTo>
                    <a:pt x="2367" y="795"/>
                    <a:pt x="2367" y="795"/>
                    <a:pt x="2367" y="795"/>
                  </a:cubicBezTo>
                  <a:cubicBezTo>
                    <a:pt x="2356" y="778"/>
                    <a:pt x="2356" y="778"/>
                    <a:pt x="2356" y="778"/>
                  </a:cubicBezTo>
                  <a:cubicBezTo>
                    <a:pt x="2334" y="752"/>
                    <a:pt x="2334" y="752"/>
                    <a:pt x="2334" y="752"/>
                  </a:cubicBezTo>
                  <a:cubicBezTo>
                    <a:pt x="2312" y="721"/>
                    <a:pt x="2312" y="721"/>
                    <a:pt x="2312" y="721"/>
                  </a:cubicBezTo>
                  <a:cubicBezTo>
                    <a:pt x="2308" y="709"/>
                    <a:pt x="2308" y="709"/>
                    <a:pt x="2308" y="709"/>
                  </a:cubicBezTo>
                  <a:cubicBezTo>
                    <a:pt x="2288" y="706"/>
                    <a:pt x="2288" y="706"/>
                    <a:pt x="2288" y="706"/>
                  </a:cubicBezTo>
                  <a:cubicBezTo>
                    <a:pt x="2267" y="711"/>
                    <a:pt x="2267" y="711"/>
                    <a:pt x="2267" y="711"/>
                  </a:cubicBezTo>
                  <a:cubicBezTo>
                    <a:pt x="2253" y="716"/>
                    <a:pt x="2253" y="716"/>
                    <a:pt x="2253" y="716"/>
                  </a:cubicBezTo>
                  <a:cubicBezTo>
                    <a:pt x="2245" y="725"/>
                    <a:pt x="2245" y="725"/>
                    <a:pt x="2245" y="725"/>
                  </a:cubicBezTo>
                  <a:cubicBezTo>
                    <a:pt x="2233" y="728"/>
                    <a:pt x="2233" y="728"/>
                    <a:pt x="2233" y="728"/>
                  </a:cubicBezTo>
                  <a:cubicBezTo>
                    <a:pt x="2224" y="723"/>
                    <a:pt x="2224" y="723"/>
                    <a:pt x="2224" y="723"/>
                  </a:cubicBezTo>
                  <a:cubicBezTo>
                    <a:pt x="2221" y="711"/>
                    <a:pt x="2221" y="711"/>
                    <a:pt x="2221" y="711"/>
                  </a:cubicBezTo>
                  <a:cubicBezTo>
                    <a:pt x="2229" y="690"/>
                    <a:pt x="2229" y="690"/>
                    <a:pt x="2229" y="690"/>
                  </a:cubicBezTo>
                  <a:cubicBezTo>
                    <a:pt x="2233" y="670"/>
                    <a:pt x="2233" y="670"/>
                    <a:pt x="2233" y="670"/>
                  </a:cubicBezTo>
                  <a:cubicBezTo>
                    <a:pt x="2241" y="661"/>
                    <a:pt x="2241" y="661"/>
                    <a:pt x="2241" y="661"/>
                  </a:cubicBezTo>
                  <a:cubicBezTo>
                    <a:pt x="2248" y="656"/>
                    <a:pt x="2248" y="656"/>
                    <a:pt x="2248" y="656"/>
                  </a:cubicBezTo>
                  <a:cubicBezTo>
                    <a:pt x="2260" y="646"/>
                    <a:pt x="2260" y="646"/>
                    <a:pt x="2260" y="646"/>
                  </a:cubicBezTo>
                  <a:cubicBezTo>
                    <a:pt x="2274" y="634"/>
                    <a:pt x="2274" y="634"/>
                    <a:pt x="2274" y="634"/>
                  </a:cubicBezTo>
                  <a:cubicBezTo>
                    <a:pt x="2269" y="618"/>
                    <a:pt x="2269" y="618"/>
                    <a:pt x="2269" y="618"/>
                  </a:cubicBezTo>
                  <a:cubicBezTo>
                    <a:pt x="2253" y="613"/>
                    <a:pt x="2253" y="613"/>
                    <a:pt x="2253" y="613"/>
                  </a:cubicBezTo>
                  <a:cubicBezTo>
                    <a:pt x="2226" y="603"/>
                    <a:pt x="2226" y="603"/>
                    <a:pt x="2226" y="603"/>
                  </a:cubicBezTo>
                  <a:cubicBezTo>
                    <a:pt x="2190" y="591"/>
                    <a:pt x="2190" y="591"/>
                    <a:pt x="2190" y="591"/>
                  </a:cubicBezTo>
                  <a:cubicBezTo>
                    <a:pt x="2138" y="587"/>
                    <a:pt x="2138" y="587"/>
                    <a:pt x="2138" y="587"/>
                  </a:cubicBezTo>
                  <a:cubicBezTo>
                    <a:pt x="2097" y="587"/>
                    <a:pt x="2097" y="587"/>
                    <a:pt x="2097" y="587"/>
                  </a:cubicBezTo>
                  <a:cubicBezTo>
                    <a:pt x="2080" y="560"/>
                    <a:pt x="2080" y="560"/>
                    <a:pt x="2080" y="560"/>
                  </a:cubicBezTo>
                  <a:cubicBezTo>
                    <a:pt x="2068" y="551"/>
                    <a:pt x="2068" y="551"/>
                    <a:pt x="2068" y="551"/>
                  </a:cubicBezTo>
                  <a:cubicBezTo>
                    <a:pt x="2059" y="544"/>
                    <a:pt x="2059" y="544"/>
                    <a:pt x="2059" y="544"/>
                  </a:cubicBezTo>
                  <a:cubicBezTo>
                    <a:pt x="2056" y="522"/>
                    <a:pt x="2056" y="522"/>
                    <a:pt x="2056" y="522"/>
                  </a:cubicBezTo>
                  <a:cubicBezTo>
                    <a:pt x="2066" y="512"/>
                    <a:pt x="2066" y="512"/>
                    <a:pt x="2066" y="512"/>
                  </a:cubicBezTo>
                  <a:cubicBezTo>
                    <a:pt x="2066" y="500"/>
                    <a:pt x="2066" y="500"/>
                    <a:pt x="2066" y="500"/>
                  </a:cubicBezTo>
                  <a:cubicBezTo>
                    <a:pt x="2063" y="484"/>
                    <a:pt x="2063" y="484"/>
                    <a:pt x="2063" y="484"/>
                  </a:cubicBezTo>
                  <a:cubicBezTo>
                    <a:pt x="2056" y="476"/>
                    <a:pt x="2056" y="476"/>
                    <a:pt x="2056" y="476"/>
                  </a:cubicBezTo>
                  <a:cubicBezTo>
                    <a:pt x="2054" y="472"/>
                    <a:pt x="2054" y="472"/>
                    <a:pt x="2054" y="472"/>
                  </a:cubicBezTo>
                  <a:cubicBezTo>
                    <a:pt x="2047" y="455"/>
                    <a:pt x="2047" y="455"/>
                    <a:pt x="2047" y="455"/>
                  </a:cubicBezTo>
                  <a:cubicBezTo>
                    <a:pt x="2035" y="448"/>
                    <a:pt x="2035" y="448"/>
                    <a:pt x="2035" y="448"/>
                  </a:cubicBezTo>
                  <a:cubicBezTo>
                    <a:pt x="2013" y="450"/>
                    <a:pt x="2013" y="450"/>
                    <a:pt x="2013" y="450"/>
                  </a:cubicBezTo>
                  <a:cubicBezTo>
                    <a:pt x="2001" y="467"/>
                    <a:pt x="2001" y="467"/>
                    <a:pt x="2001" y="467"/>
                  </a:cubicBezTo>
                  <a:cubicBezTo>
                    <a:pt x="1996" y="479"/>
                    <a:pt x="1996" y="479"/>
                    <a:pt x="1996" y="479"/>
                  </a:cubicBezTo>
                  <a:cubicBezTo>
                    <a:pt x="2008" y="484"/>
                    <a:pt x="2008" y="484"/>
                    <a:pt x="2008" y="484"/>
                  </a:cubicBezTo>
                  <a:cubicBezTo>
                    <a:pt x="2013" y="508"/>
                    <a:pt x="2013" y="508"/>
                    <a:pt x="2013" y="508"/>
                  </a:cubicBezTo>
                  <a:cubicBezTo>
                    <a:pt x="2006" y="520"/>
                    <a:pt x="2006" y="520"/>
                    <a:pt x="2006" y="520"/>
                  </a:cubicBezTo>
                  <a:cubicBezTo>
                    <a:pt x="1992" y="536"/>
                    <a:pt x="1992" y="536"/>
                    <a:pt x="1992" y="536"/>
                  </a:cubicBezTo>
                  <a:cubicBezTo>
                    <a:pt x="1980" y="553"/>
                    <a:pt x="1980" y="553"/>
                    <a:pt x="1980" y="553"/>
                  </a:cubicBezTo>
                  <a:cubicBezTo>
                    <a:pt x="1970" y="567"/>
                    <a:pt x="1970" y="567"/>
                    <a:pt x="1970" y="567"/>
                  </a:cubicBezTo>
                  <a:cubicBezTo>
                    <a:pt x="1960" y="551"/>
                    <a:pt x="1960" y="551"/>
                    <a:pt x="1960" y="551"/>
                  </a:cubicBezTo>
                  <a:cubicBezTo>
                    <a:pt x="1908" y="524"/>
                    <a:pt x="1908" y="524"/>
                    <a:pt x="1908" y="524"/>
                  </a:cubicBezTo>
                  <a:cubicBezTo>
                    <a:pt x="1908" y="512"/>
                    <a:pt x="1908" y="512"/>
                    <a:pt x="1908" y="512"/>
                  </a:cubicBezTo>
                  <a:cubicBezTo>
                    <a:pt x="1898" y="496"/>
                    <a:pt x="1898" y="496"/>
                    <a:pt x="1898" y="496"/>
                  </a:cubicBezTo>
                  <a:cubicBezTo>
                    <a:pt x="1877" y="496"/>
                    <a:pt x="1877" y="496"/>
                    <a:pt x="1877" y="496"/>
                  </a:cubicBezTo>
                  <a:cubicBezTo>
                    <a:pt x="1858" y="484"/>
                    <a:pt x="1858" y="484"/>
                    <a:pt x="1858" y="484"/>
                  </a:cubicBezTo>
                  <a:cubicBezTo>
                    <a:pt x="1846" y="472"/>
                    <a:pt x="1846" y="472"/>
                    <a:pt x="1846" y="472"/>
                  </a:cubicBezTo>
                  <a:cubicBezTo>
                    <a:pt x="1829" y="476"/>
                    <a:pt x="1829" y="476"/>
                    <a:pt x="1829" y="476"/>
                  </a:cubicBezTo>
                  <a:cubicBezTo>
                    <a:pt x="1804" y="470"/>
                    <a:pt x="1804" y="470"/>
                    <a:pt x="1804" y="470"/>
                  </a:cubicBezTo>
                  <a:cubicBezTo>
                    <a:pt x="1804" y="478"/>
                    <a:pt x="1804" y="478"/>
                    <a:pt x="1804" y="478"/>
                  </a:cubicBezTo>
                  <a:cubicBezTo>
                    <a:pt x="1812" y="497"/>
                    <a:pt x="1812" y="497"/>
                    <a:pt x="1812" y="497"/>
                  </a:cubicBezTo>
                  <a:cubicBezTo>
                    <a:pt x="1819" y="519"/>
                    <a:pt x="1819" y="519"/>
                    <a:pt x="1819" y="519"/>
                  </a:cubicBezTo>
                  <a:cubicBezTo>
                    <a:pt x="1807" y="531"/>
                    <a:pt x="1807" y="531"/>
                    <a:pt x="1807" y="531"/>
                  </a:cubicBezTo>
                  <a:cubicBezTo>
                    <a:pt x="1795" y="543"/>
                    <a:pt x="1795" y="543"/>
                    <a:pt x="1795" y="543"/>
                  </a:cubicBezTo>
                  <a:cubicBezTo>
                    <a:pt x="1792" y="560"/>
                    <a:pt x="1792" y="560"/>
                    <a:pt x="1792" y="560"/>
                  </a:cubicBezTo>
                  <a:cubicBezTo>
                    <a:pt x="1790" y="586"/>
                    <a:pt x="1790" y="586"/>
                    <a:pt x="1790" y="586"/>
                  </a:cubicBezTo>
                  <a:cubicBezTo>
                    <a:pt x="1775" y="606"/>
                    <a:pt x="1775" y="606"/>
                    <a:pt x="1775" y="606"/>
                  </a:cubicBezTo>
                  <a:cubicBezTo>
                    <a:pt x="1775" y="615"/>
                    <a:pt x="1775" y="615"/>
                    <a:pt x="1775" y="615"/>
                  </a:cubicBezTo>
                  <a:cubicBezTo>
                    <a:pt x="1771" y="632"/>
                    <a:pt x="1771" y="632"/>
                    <a:pt x="1771" y="632"/>
                  </a:cubicBezTo>
                  <a:cubicBezTo>
                    <a:pt x="1773" y="654"/>
                    <a:pt x="1773" y="654"/>
                    <a:pt x="1773" y="654"/>
                  </a:cubicBezTo>
                  <a:cubicBezTo>
                    <a:pt x="1761" y="676"/>
                    <a:pt x="1761" y="676"/>
                    <a:pt x="1761" y="676"/>
                  </a:cubicBezTo>
                  <a:cubicBezTo>
                    <a:pt x="1751" y="693"/>
                    <a:pt x="1751" y="693"/>
                    <a:pt x="1751" y="693"/>
                  </a:cubicBezTo>
                  <a:cubicBezTo>
                    <a:pt x="1737" y="702"/>
                    <a:pt x="1737" y="702"/>
                    <a:pt x="1737" y="702"/>
                  </a:cubicBezTo>
                  <a:cubicBezTo>
                    <a:pt x="1737" y="724"/>
                    <a:pt x="1737" y="724"/>
                    <a:pt x="1737" y="724"/>
                  </a:cubicBezTo>
                  <a:cubicBezTo>
                    <a:pt x="1739" y="734"/>
                    <a:pt x="1739" y="734"/>
                    <a:pt x="1739" y="734"/>
                  </a:cubicBezTo>
                  <a:cubicBezTo>
                    <a:pt x="1751" y="746"/>
                    <a:pt x="1751" y="746"/>
                    <a:pt x="1751" y="746"/>
                  </a:cubicBezTo>
                  <a:cubicBezTo>
                    <a:pt x="1754" y="753"/>
                    <a:pt x="1754" y="753"/>
                    <a:pt x="1754" y="753"/>
                  </a:cubicBezTo>
                  <a:cubicBezTo>
                    <a:pt x="1763" y="758"/>
                    <a:pt x="1763" y="758"/>
                    <a:pt x="1763" y="758"/>
                  </a:cubicBezTo>
                  <a:cubicBezTo>
                    <a:pt x="1788" y="760"/>
                    <a:pt x="1788" y="760"/>
                    <a:pt x="1788" y="760"/>
                  </a:cubicBezTo>
                  <a:cubicBezTo>
                    <a:pt x="1800" y="751"/>
                    <a:pt x="1800" y="751"/>
                    <a:pt x="1800" y="751"/>
                  </a:cubicBezTo>
                  <a:cubicBezTo>
                    <a:pt x="1807" y="746"/>
                    <a:pt x="1807" y="746"/>
                    <a:pt x="1807" y="746"/>
                  </a:cubicBezTo>
                  <a:cubicBezTo>
                    <a:pt x="1812" y="739"/>
                    <a:pt x="1812" y="739"/>
                    <a:pt x="1812" y="739"/>
                  </a:cubicBezTo>
                  <a:cubicBezTo>
                    <a:pt x="1819" y="731"/>
                    <a:pt x="1819" y="731"/>
                    <a:pt x="1819" y="731"/>
                  </a:cubicBezTo>
                  <a:cubicBezTo>
                    <a:pt x="1846" y="722"/>
                    <a:pt x="1846" y="722"/>
                    <a:pt x="1846" y="722"/>
                  </a:cubicBezTo>
                  <a:cubicBezTo>
                    <a:pt x="1855" y="724"/>
                    <a:pt x="1855" y="724"/>
                    <a:pt x="1855" y="724"/>
                  </a:cubicBezTo>
                  <a:cubicBezTo>
                    <a:pt x="1860" y="731"/>
                    <a:pt x="1860" y="731"/>
                    <a:pt x="1860" y="731"/>
                  </a:cubicBezTo>
                  <a:cubicBezTo>
                    <a:pt x="1863" y="743"/>
                    <a:pt x="1863" y="743"/>
                    <a:pt x="1863" y="743"/>
                  </a:cubicBezTo>
                  <a:cubicBezTo>
                    <a:pt x="1855" y="756"/>
                    <a:pt x="1855" y="756"/>
                    <a:pt x="1855" y="756"/>
                  </a:cubicBezTo>
                  <a:cubicBezTo>
                    <a:pt x="1848" y="760"/>
                    <a:pt x="1848" y="760"/>
                    <a:pt x="1848" y="760"/>
                  </a:cubicBezTo>
                  <a:cubicBezTo>
                    <a:pt x="1843" y="765"/>
                    <a:pt x="1843" y="765"/>
                    <a:pt x="1843" y="765"/>
                  </a:cubicBezTo>
                  <a:cubicBezTo>
                    <a:pt x="1846" y="775"/>
                    <a:pt x="1846" y="775"/>
                    <a:pt x="1846" y="775"/>
                  </a:cubicBezTo>
                  <a:cubicBezTo>
                    <a:pt x="1848" y="782"/>
                    <a:pt x="1848" y="782"/>
                    <a:pt x="1848" y="782"/>
                  </a:cubicBezTo>
                  <a:cubicBezTo>
                    <a:pt x="1853" y="794"/>
                    <a:pt x="1853" y="794"/>
                    <a:pt x="1853" y="794"/>
                  </a:cubicBezTo>
                  <a:cubicBezTo>
                    <a:pt x="1848" y="809"/>
                    <a:pt x="1848" y="809"/>
                    <a:pt x="1848" y="809"/>
                  </a:cubicBezTo>
                  <a:cubicBezTo>
                    <a:pt x="1831" y="809"/>
                    <a:pt x="1831" y="809"/>
                    <a:pt x="1831" y="809"/>
                  </a:cubicBezTo>
                  <a:cubicBezTo>
                    <a:pt x="1821" y="802"/>
                    <a:pt x="1821" y="802"/>
                    <a:pt x="1821" y="802"/>
                  </a:cubicBezTo>
                  <a:cubicBezTo>
                    <a:pt x="1814" y="797"/>
                    <a:pt x="1814" y="797"/>
                    <a:pt x="1814" y="797"/>
                  </a:cubicBezTo>
                  <a:cubicBezTo>
                    <a:pt x="1812" y="782"/>
                    <a:pt x="1812" y="782"/>
                    <a:pt x="1812" y="782"/>
                  </a:cubicBezTo>
                  <a:cubicBezTo>
                    <a:pt x="1807" y="780"/>
                    <a:pt x="1807" y="780"/>
                    <a:pt x="1807" y="780"/>
                  </a:cubicBezTo>
                  <a:cubicBezTo>
                    <a:pt x="1797" y="790"/>
                    <a:pt x="1797" y="790"/>
                    <a:pt x="1797" y="790"/>
                  </a:cubicBezTo>
                  <a:cubicBezTo>
                    <a:pt x="1792" y="794"/>
                    <a:pt x="1792" y="794"/>
                    <a:pt x="1792" y="794"/>
                  </a:cubicBezTo>
                  <a:cubicBezTo>
                    <a:pt x="1780" y="811"/>
                    <a:pt x="1780" y="811"/>
                    <a:pt x="1780" y="811"/>
                  </a:cubicBezTo>
                  <a:cubicBezTo>
                    <a:pt x="1766" y="823"/>
                    <a:pt x="1766" y="823"/>
                    <a:pt x="1766" y="823"/>
                  </a:cubicBezTo>
                  <a:cubicBezTo>
                    <a:pt x="1756" y="821"/>
                    <a:pt x="1756" y="821"/>
                    <a:pt x="1756" y="821"/>
                  </a:cubicBezTo>
                  <a:cubicBezTo>
                    <a:pt x="1754" y="806"/>
                    <a:pt x="1754" y="806"/>
                    <a:pt x="1754" y="806"/>
                  </a:cubicBezTo>
                  <a:cubicBezTo>
                    <a:pt x="1739" y="792"/>
                    <a:pt x="1739" y="792"/>
                    <a:pt x="1739" y="792"/>
                  </a:cubicBezTo>
                  <a:cubicBezTo>
                    <a:pt x="1725" y="765"/>
                    <a:pt x="1725" y="765"/>
                    <a:pt x="1725" y="765"/>
                  </a:cubicBezTo>
                  <a:cubicBezTo>
                    <a:pt x="1705" y="731"/>
                    <a:pt x="1705" y="731"/>
                    <a:pt x="1705" y="731"/>
                  </a:cubicBezTo>
                  <a:cubicBezTo>
                    <a:pt x="1698" y="705"/>
                    <a:pt x="1698" y="705"/>
                    <a:pt x="1698" y="705"/>
                  </a:cubicBezTo>
                  <a:cubicBezTo>
                    <a:pt x="1698" y="693"/>
                    <a:pt x="1698" y="693"/>
                    <a:pt x="1698" y="693"/>
                  </a:cubicBezTo>
                  <a:cubicBezTo>
                    <a:pt x="1703" y="666"/>
                    <a:pt x="1703" y="666"/>
                    <a:pt x="1703" y="666"/>
                  </a:cubicBezTo>
                  <a:cubicBezTo>
                    <a:pt x="1722" y="652"/>
                    <a:pt x="1722" y="652"/>
                    <a:pt x="1722" y="652"/>
                  </a:cubicBezTo>
                  <a:cubicBezTo>
                    <a:pt x="1737" y="639"/>
                    <a:pt x="1737" y="639"/>
                    <a:pt x="1737" y="639"/>
                  </a:cubicBezTo>
                  <a:cubicBezTo>
                    <a:pt x="1749" y="623"/>
                    <a:pt x="1749" y="623"/>
                    <a:pt x="1749" y="623"/>
                  </a:cubicBezTo>
                  <a:cubicBezTo>
                    <a:pt x="1751" y="611"/>
                    <a:pt x="1751" y="611"/>
                    <a:pt x="1751" y="611"/>
                  </a:cubicBezTo>
                  <a:cubicBezTo>
                    <a:pt x="1746" y="582"/>
                    <a:pt x="1746" y="582"/>
                    <a:pt x="1746" y="582"/>
                  </a:cubicBezTo>
                  <a:cubicBezTo>
                    <a:pt x="1730" y="569"/>
                    <a:pt x="1730" y="569"/>
                    <a:pt x="1730" y="569"/>
                  </a:cubicBezTo>
                  <a:cubicBezTo>
                    <a:pt x="1715" y="565"/>
                    <a:pt x="1715" y="565"/>
                    <a:pt x="1715" y="565"/>
                  </a:cubicBezTo>
                  <a:cubicBezTo>
                    <a:pt x="1708" y="562"/>
                    <a:pt x="1708" y="562"/>
                    <a:pt x="1708" y="562"/>
                  </a:cubicBezTo>
                  <a:cubicBezTo>
                    <a:pt x="1688" y="557"/>
                    <a:pt x="1688" y="557"/>
                    <a:pt x="1688" y="557"/>
                  </a:cubicBezTo>
                  <a:cubicBezTo>
                    <a:pt x="1667" y="548"/>
                    <a:pt x="1667" y="548"/>
                    <a:pt x="1667" y="548"/>
                  </a:cubicBezTo>
                  <a:cubicBezTo>
                    <a:pt x="1642" y="548"/>
                    <a:pt x="1642" y="548"/>
                    <a:pt x="1642" y="548"/>
                  </a:cubicBezTo>
                  <a:cubicBezTo>
                    <a:pt x="1635" y="557"/>
                    <a:pt x="1635" y="557"/>
                    <a:pt x="1635" y="557"/>
                  </a:cubicBezTo>
                  <a:cubicBezTo>
                    <a:pt x="1626" y="567"/>
                    <a:pt x="1626" y="567"/>
                    <a:pt x="1626" y="567"/>
                  </a:cubicBezTo>
                  <a:cubicBezTo>
                    <a:pt x="1611" y="572"/>
                    <a:pt x="1611" y="572"/>
                    <a:pt x="1611" y="572"/>
                  </a:cubicBezTo>
                  <a:cubicBezTo>
                    <a:pt x="1594" y="567"/>
                    <a:pt x="1594" y="567"/>
                    <a:pt x="1594" y="567"/>
                  </a:cubicBezTo>
                  <a:cubicBezTo>
                    <a:pt x="1587" y="553"/>
                    <a:pt x="1587" y="553"/>
                    <a:pt x="1587" y="553"/>
                  </a:cubicBezTo>
                  <a:cubicBezTo>
                    <a:pt x="1580" y="540"/>
                    <a:pt x="1580" y="540"/>
                    <a:pt x="1580" y="540"/>
                  </a:cubicBezTo>
                  <a:cubicBezTo>
                    <a:pt x="1577" y="531"/>
                    <a:pt x="1577" y="531"/>
                    <a:pt x="1577" y="531"/>
                  </a:cubicBezTo>
                  <a:cubicBezTo>
                    <a:pt x="1580" y="509"/>
                    <a:pt x="1580" y="509"/>
                    <a:pt x="1580" y="509"/>
                  </a:cubicBezTo>
                  <a:cubicBezTo>
                    <a:pt x="1587" y="490"/>
                    <a:pt x="1587" y="490"/>
                    <a:pt x="1587" y="490"/>
                  </a:cubicBezTo>
                  <a:cubicBezTo>
                    <a:pt x="1584" y="480"/>
                    <a:pt x="1584" y="480"/>
                    <a:pt x="1584" y="480"/>
                  </a:cubicBezTo>
                  <a:cubicBezTo>
                    <a:pt x="1577" y="478"/>
                    <a:pt x="1577" y="478"/>
                    <a:pt x="1577" y="478"/>
                  </a:cubicBezTo>
                  <a:cubicBezTo>
                    <a:pt x="1570" y="485"/>
                    <a:pt x="1570" y="485"/>
                    <a:pt x="1570" y="485"/>
                  </a:cubicBezTo>
                  <a:cubicBezTo>
                    <a:pt x="1565" y="497"/>
                    <a:pt x="1565" y="497"/>
                    <a:pt x="1565" y="497"/>
                  </a:cubicBezTo>
                  <a:cubicBezTo>
                    <a:pt x="1563" y="509"/>
                    <a:pt x="1563" y="509"/>
                    <a:pt x="1563" y="509"/>
                  </a:cubicBezTo>
                  <a:cubicBezTo>
                    <a:pt x="1555" y="531"/>
                    <a:pt x="1555" y="531"/>
                    <a:pt x="1555" y="531"/>
                  </a:cubicBezTo>
                  <a:cubicBezTo>
                    <a:pt x="1543" y="543"/>
                    <a:pt x="1543" y="543"/>
                    <a:pt x="1543" y="543"/>
                  </a:cubicBezTo>
                  <a:cubicBezTo>
                    <a:pt x="1524" y="553"/>
                    <a:pt x="1524" y="553"/>
                    <a:pt x="1524" y="553"/>
                  </a:cubicBezTo>
                  <a:cubicBezTo>
                    <a:pt x="1512" y="569"/>
                    <a:pt x="1512" y="569"/>
                    <a:pt x="1512" y="569"/>
                  </a:cubicBezTo>
                  <a:cubicBezTo>
                    <a:pt x="1517" y="579"/>
                    <a:pt x="1517" y="579"/>
                    <a:pt x="1517" y="579"/>
                  </a:cubicBezTo>
                  <a:cubicBezTo>
                    <a:pt x="1536" y="584"/>
                    <a:pt x="1536" y="584"/>
                    <a:pt x="1536" y="584"/>
                  </a:cubicBezTo>
                  <a:cubicBezTo>
                    <a:pt x="1560" y="577"/>
                    <a:pt x="1560" y="577"/>
                    <a:pt x="1560" y="577"/>
                  </a:cubicBezTo>
                  <a:cubicBezTo>
                    <a:pt x="1570" y="579"/>
                    <a:pt x="1570" y="579"/>
                    <a:pt x="1570" y="579"/>
                  </a:cubicBezTo>
                  <a:cubicBezTo>
                    <a:pt x="1572" y="589"/>
                    <a:pt x="1572" y="589"/>
                    <a:pt x="1572" y="589"/>
                  </a:cubicBezTo>
                  <a:cubicBezTo>
                    <a:pt x="1560" y="611"/>
                    <a:pt x="1560" y="611"/>
                    <a:pt x="1560" y="611"/>
                  </a:cubicBezTo>
                  <a:cubicBezTo>
                    <a:pt x="1553" y="620"/>
                    <a:pt x="1553" y="620"/>
                    <a:pt x="1553" y="620"/>
                  </a:cubicBezTo>
                  <a:cubicBezTo>
                    <a:pt x="1546" y="620"/>
                    <a:pt x="1546" y="620"/>
                    <a:pt x="1546" y="620"/>
                  </a:cubicBezTo>
                  <a:cubicBezTo>
                    <a:pt x="1536" y="611"/>
                    <a:pt x="1536" y="611"/>
                    <a:pt x="1536" y="611"/>
                  </a:cubicBezTo>
                  <a:cubicBezTo>
                    <a:pt x="1526" y="601"/>
                    <a:pt x="1526" y="601"/>
                    <a:pt x="1526" y="601"/>
                  </a:cubicBezTo>
                  <a:cubicBezTo>
                    <a:pt x="1502" y="603"/>
                    <a:pt x="1502" y="603"/>
                    <a:pt x="1502" y="603"/>
                  </a:cubicBezTo>
                  <a:cubicBezTo>
                    <a:pt x="1490" y="606"/>
                    <a:pt x="1490" y="606"/>
                    <a:pt x="1490" y="606"/>
                  </a:cubicBezTo>
                  <a:cubicBezTo>
                    <a:pt x="1485" y="613"/>
                    <a:pt x="1485" y="613"/>
                    <a:pt x="1485" y="613"/>
                  </a:cubicBezTo>
                  <a:cubicBezTo>
                    <a:pt x="1478" y="627"/>
                    <a:pt x="1478" y="627"/>
                    <a:pt x="1478" y="627"/>
                  </a:cubicBezTo>
                  <a:cubicBezTo>
                    <a:pt x="1478" y="637"/>
                    <a:pt x="1478" y="637"/>
                    <a:pt x="1478" y="637"/>
                  </a:cubicBezTo>
                  <a:cubicBezTo>
                    <a:pt x="1490" y="647"/>
                    <a:pt x="1490" y="647"/>
                    <a:pt x="1490" y="647"/>
                  </a:cubicBezTo>
                  <a:cubicBezTo>
                    <a:pt x="1490" y="659"/>
                    <a:pt x="1490" y="659"/>
                    <a:pt x="1490" y="659"/>
                  </a:cubicBezTo>
                  <a:cubicBezTo>
                    <a:pt x="1485" y="678"/>
                    <a:pt x="1485" y="678"/>
                    <a:pt x="1485" y="678"/>
                  </a:cubicBezTo>
                  <a:cubicBezTo>
                    <a:pt x="1478" y="700"/>
                    <a:pt x="1478" y="700"/>
                    <a:pt x="1478" y="700"/>
                  </a:cubicBezTo>
                  <a:cubicBezTo>
                    <a:pt x="1459" y="710"/>
                    <a:pt x="1459" y="710"/>
                    <a:pt x="1459" y="710"/>
                  </a:cubicBezTo>
                  <a:cubicBezTo>
                    <a:pt x="1437" y="710"/>
                    <a:pt x="1437" y="710"/>
                    <a:pt x="1437" y="710"/>
                  </a:cubicBezTo>
                  <a:cubicBezTo>
                    <a:pt x="1427" y="688"/>
                    <a:pt x="1427" y="688"/>
                    <a:pt x="1427" y="688"/>
                  </a:cubicBezTo>
                  <a:cubicBezTo>
                    <a:pt x="1422" y="671"/>
                    <a:pt x="1422" y="671"/>
                    <a:pt x="1422" y="671"/>
                  </a:cubicBezTo>
                  <a:cubicBezTo>
                    <a:pt x="1418" y="639"/>
                    <a:pt x="1418" y="639"/>
                    <a:pt x="1418" y="639"/>
                  </a:cubicBezTo>
                  <a:cubicBezTo>
                    <a:pt x="1420" y="613"/>
                    <a:pt x="1420" y="613"/>
                    <a:pt x="1420" y="613"/>
                  </a:cubicBezTo>
                  <a:cubicBezTo>
                    <a:pt x="1427" y="589"/>
                    <a:pt x="1427" y="589"/>
                    <a:pt x="1427" y="589"/>
                  </a:cubicBezTo>
                  <a:cubicBezTo>
                    <a:pt x="1444" y="560"/>
                    <a:pt x="1444" y="560"/>
                    <a:pt x="1444" y="560"/>
                  </a:cubicBezTo>
                  <a:cubicBezTo>
                    <a:pt x="1454" y="540"/>
                    <a:pt x="1454" y="540"/>
                    <a:pt x="1454" y="540"/>
                  </a:cubicBezTo>
                  <a:cubicBezTo>
                    <a:pt x="1463" y="526"/>
                    <a:pt x="1463" y="526"/>
                    <a:pt x="1463" y="526"/>
                  </a:cubicBezTo>
                  <a:cubicBezTo>
                    <a:pt x="1478" y="516"/>
                    <a:pt x="1478" y="516"/>
                    <a:pt x="1478" y="516"/>
                  </a:cubicBezTo>
                  <a:cubicBezTo>
                    <a:pt x="1495" y="507"/>
                    <a:pt x="1495" y="507"/>
                    <a:pt x="1495" y="507"/>
                  </a:cubicBezTo>
                  <a:cubicBezTo>
                    <a:pt x="1514" y="514"/>
                    <a:pt x="1514" y="514"/>
                    <a:pt x="1514" y="514"/>
                  </a:cubicBezTo>
                  <a:cubicBezTo>
                    <a:pt x="1524" y="511"/>
                    <a:pt x="1524" y="511"/>
                    <a:pt x="1524" y="511"/>
                  </a:cubicBezTo>
                  <a:cubicBezTo>
                    <a:pt x="1522" y="499"/>
                    <a:pt x="1522" y="499"/>
                    <a:pt x="1522" y="499"/>
                  </a:cubicBezTo>
                  <a:cubicBezTo>
                    <a:pt x="1505" y="487"/>
                    <a:pt x="1505" y="487"/>
                    <a:pt x="1505" y="487"/>
                  </a:cubicBezTo>
                  <a:cubicBezTo>
                    <a:pt x="1500" y="470"/>
                    <a:pt x="1500" y="470"/>
                    <a:pt x="1500" y="470"/>
                  </a:cubicBezTo>
                  <a:cubicBezTo>
                    <a:pt x="1509" y="456"/>
                    <a:pt x="1509" y="456"/>
                    <a:pt x="1509" y="456"/>
                  </a:cubicBezTo>
                  <a:cubicBezTo>
                    <a:pt x="1538" y="458"/>
                    <a:pt x="1538" y="458"/>
                    <a:pt x="1538" y="458"/>
                  </a:cubicBezTo>
                  <a:cubicBezTo>
                    <a:pt x="1543" y="451"/>
                    <a:pt x="1543" y="451"/>
                    <a:pt x="1543" y="451"/>
                  </a:cubicBezTo>
                  <a:cubicBezTo>
                    <a:pt x="1551" y="427"/>
                    <a:pt x="1551" y="427"/>
                    <a:pt x="1551" y="427"/>
                  </a:cubicBezTo>
                  <a:cubicBezTo>
                    <a:pt x="1560" y="415"/>
                    <a:pt x="1560" y="415"/>
                    <a:pt x="1560" y="415"/>
                  </a:cubicBezTo>
                  <a:cubicBezTo>
                    <a:pt x="1560" y="405"/>
                    <a:pt x="1560" y="405"/>
                    <a:pt x="1560" y="405"/>
                  </a:cubicBezTo>
                  <a:cubicBezTo>
                    <a:pt x="1577" y="376"/>
                    <a:pt x="1577" y="376"/>
                    <a:pt x="1577" y="376"/>
                  </a:cubicBezTo>
                  <a:cubicBezTo>
                    <a:pt x="1584" y="376"/>
                    <a:pt x="1584" y="376"/>
                    <a:pt x="1584" y="376"/>
                  </a:cubicBezTo>
                  <a:cubicBezTo>
                    <a:pt x="1616" y="374"/>
                    <a:pt x="1616" y="374"/>
                    <a:pt x="1616" y="374"/>
                  </a:cubicBezTo>
                  <a:cubicBezTo>
                    <a:pt x="1618" y="361"/>
                    <a:pt x="1618" y="361"/>
                    <a:pt x="1618" y="361"/>
                  </a:cubicBezTo>
                  <a:cubicBezTo>
                    <a:pt x="1616" y="342"/>
                    <a:pt x="1616" y="342"/>
                    <a:pt x="1616" y="342"/>
                  </a:cubicBezTo>
                  <a:cubicBezTo>
                    <a:pt x="1606" y="330"/>
                    <a:pt x="1606" y="330"/>
                    <a:pt x="1606" y="330"/>
                  </a:cubicBezTo>
                  <a:cubicBezTo>
                    <a:pt x="1594" y="313"/>
                    <a:pt x="1594" y="313"/>
                    <a:pt x="1594" y="313"/>
                  </a:cubicBezTo>
                  <a:cubicBezTo>
                    <a:pt x="1577" y="296"/>
                    <a:pt x="1577" y="296"/>
                    <a:pt x="1577" y="296"/>
                  </a:cubicBezTo>
                  <a:cubicBezTo>
                    <a:pt x="1567" y="272"/>
                    <a:pt x="1567" y="272"/>
                    <a:pt x="1567" y="272"/>
                  </a:cubicBezTo>
                  <a:cubicBezTo>
                    <a:pt x="1551" y="226"/>
                    <a:pt x="1551" y="226"/>
                    <a:pt x="1551" y="226"/>
                  </a:cubicBezTo>
                  <a:cubicBezTo>
                    <a:pt x="1548" y="209"/>
                    <a:pt x="1548" y="209"/>
                    <a:pt x="1548" y="209"/>
                  </a:cubicBezTo>
                  <a:cubicBezTo>
                    <a:pt x="1548" y="185"/>
                    <a:pt x="1548" y="185"/>
                    <a:pt x="1548" y="185"/>
                  </a:cubicBezTo>
                  <a:cubicBezTo>
                    <a:pt x="1558" y="170"/>
                    <a:pt x="1558" y="170"/>
                    <a:pt x="1558" y="170"/>
                  </a:cubicBezTo>
                  <a:cubicBezTo>
                    <a:pt x="1553" y="153"/>
                    <a:pt x="1553" y="153"/>
                    <a:pt x="1553" y="153"/>
                  </a:cubicBezTo>
                  <a:cubicBezTo>
                    <a:pt x="1538" y="146"/>
                    <a:pt x="1538" y="146"/>
                    <a:pt x="1538" y="146"/>
                  </a:cubicBezTo>
                  <a:cubicBezTo>
                    <a:pt x="1526" y="139"/>
                    <a:pt x="1526" y="139"/>
                    <a:pt x="1526" y="139"/>
                  </a:cubicBezTo>
                  <a:cubicBezTo>
                    <a:pt x="1514" y="122"/>
                    <a:pt x="1514" y="122"/>
                    <a:pt x="1514" y="122"/>
                  </a:cubicBezTo>
                  <a:cubicBezTo>
                    <a:pt x="1488" y="110"/>
                    <a:pt x="1488" y="110"/>
                    <a:pt x="1488" y="110"/>
                  </a:cubicBezTo>
                  <a:cubicBezTo>
                    <a:pt x="1473" y="110"/>
                    <a:pt x="1473" y="110"/>
                    <a:pt x="1473" y="110"/>
                  </a:cubicBezTo>
                  <a:cubicBezTo>
                    <a:pt x="1461" y="110"/>
                    <a:pt x="1461" y="110"/>
                    <a:pt x="1461" y="110"/>
                  </a:cubicBezTo>
                  <a:cubicBezTo>
                    <a:pt x="1444" y="122"/>
                    <a:pt x="1444" y="122"/>
                    <a:pt x="1444" y="122"/>
                  </a:cubicBezTo>
                  <a:cubicBezTo>
                    <a:pt x="1454" y="129"/>
                    <a:pt x="1454" y="129"/>
                    <a:pt x="1454" y="129"/>
                  </a:cubicBezTo>
                  <a:cubicBezTo>
                    <a:pt x="1459" y="141"/>
                    <a:pt x="1459" y="141"/>
                    <a:pt x="1459" y="141"/>
                  </a:cubicBezTo>
                  <a:cubicBezTo>
                    <a:pt x="1454" y="149"/>
                    <a:pt x="1454" y="149"/>
                    <a:pt x="1454" y="149"/>
                  </a:cubicBezTo>
                  <a:cubicBezTo>
                    <a:pt x="1432" y="149"/>
                    <a:pt x="1432" y="149"/>
                    <a:pt x="1432" y="149"/>
                  </a:cubicBezTo>
                  <a:cubicBezTo>
                    <a:pt x="1418" y="139"/>
                    <a:pt x="1418" y="139"/>
                    <a:pt x="1418" y="139"/>
                  </a:cubicBezTo>
                  <a:cubicBezTo>
                    <a:pt x="1408" y="137"/>
                    <a:pt x="1408" y="137"/>
                    <a:pt x="1408" y="137"/>
                  </a:cubicBezTo>
                  <a:cubicBezTo>
                    <a:pt x="1391" y="120"/>
                    <a:pt x="1391" y="120"/>
                    <a:pt x="1391" y="120"/>
                  </a:cubicBezTo>
                  <a:cubicBezTo>
                    <a:pt x="1362" y="115"/>
                    <a:pt x="1362" y="115"/>
                    <a:pt x="1362" y="115"/>
                  </a:cubicBezTo>
                  <a:cubicBezTo>
                    <a:pt x="1347" y="108"/>
                    <a:pt x="1347" y="108"/>
                    <a:pt x="1347" y="108"/>
                  </a:cubicBezTo>
                  <a:cubicBezTo>
                    <a:pt x="1338" y="120"/>
                    <a:pt x="1338" y="120"/>
                    <a:pt x="1338" y="120"/>
                  </a:cubicBezTo>
                  <a:cubicBezTo>
                    <a:pt x="1311" y="137"/>
                    <a:pt x="1311" y="137"/>
                    <a:pt x="1311" y="137"/>
                  </a:cubicBezTo>
                  <a:cubicBezTo>
                    <a:pt x="1282" y="158"/>
                    <a:pt x="1282" y="158"/>
                    <a:pt x="1282" y="158"/>
                  </a:cubicBezTo>
                  <a:cubicBezTo>
                    <a:pt x="1265" y="173"/>
                    <a:pt x="1265" y="173"/>
                    <a:pt x="1265" y="173"/>
                  </a:cubicBezTo>
                  <a:cubicBezTo>
                    <a:pt x="1248" y="182"/>
                    <a:pt x="1248" y="182"/>
                    <a:pt x="1248" y="182"/>
                  </a:cubicBezTo>
                  <a:cubicBezTo>
                    <a:pt x="1222" y="187"/>
                    <a:pt x="1222" y="187"/>
                    <a:pt x="1222" y="187"/>
                  </a:cubicBezTo>
                  <a:cubicBezTo>
                    <a:pt x="1217" y="199"/>
                    <a:pt x="1217" y="199"/>
                    <a:pt x="1217" y="199"/>
                  </a:cubicBezTo>
                  <a:cubicBezTo>
                    <a:pt x="1212" y="231"/>
                    <a:pt x="1212" y="231"/>
                    <a:pt x="1212" y="231"/>
                  </a:cubicBezTo>
                  <a:cubicBezTo>
                    <a:pt x="1197" y="243"/>
                    <a:pt x="1197" y="243"/>
                    <a:pt x="1197" y="243"/>
                  </a:cubicBezTo>
                  <a:cubicBezTo>
                    <a:pt x="1183" y="267"/>
                    <a:pt x="1183" y="267"/>
                    <a:pt x="1183" y="267"/>
                  </a:cubicBezTo>
                  <a:cubicBezTo>
                    <a:pt x="1171" y="282"/>
                    <a:pt x="1171" y="282"/>
                    <a:pt x="1171" y="282"/>
                  </a:cubicBezTo>
                  <a:cubicBezTo>
                    <a:pt x="1156" y="294"/>
                    <a:pt x="1156" y="294"/>
                    <a:pt x="1156" y="294"/>
                  </a:cubicBezTo>
                  <a:cubicBezTo>
                    <a:pt x="1144" y="308"/>
                    <a:pt x="1144" y="308"/>
                    <a:pt x="1144" y="308"/>
                  </a:cubicBezTo>
                  <a:cubicBezTo>
                    <a:pt x="1154" y="320"/>
                    <a:pt x="1154" y="320"/>
                    <a:pt x="1154" y="320"/>
                  </a:cubicBezTo>
                  <a:cubicBezTo>
                    <a:pt x="1171" y="316"/>
                    <a:pt x="1171" y="316"/>
                    <a:pt x="1171" y="316"/>
                  </a:cubicBezTo>
                  <a:cubicBezTo>
                    <a:pt x="1183" y="313"/>
                    <a:pt x="1183" y="313"/>
                    <a:pt x="1183" y="313"/>
                  </a:cubicBezTo>
                  <a:cubicBezTo>
                    <a:pt x="1190" y="308"/>
                    <a:pt x="1190" y="308"/>
                    <a:pt x="1190" y="308"/>
                  </a:cubicBezTo>
                  <a:cubicBezTo>
                    <a:pt x="1200" y="316"/>
                    <a:pt x="1200" y="316"/>
                    <a:pt x="1200" y="316"/>
                  </a:cubicBezTo>
                  <a:cubicBezTo>
                    <a:pt x="1207" y="316"/>
                    <a:pt x="1207" y="316"/>
                    <a:pt x="1207" y="316"/>
                  </a:cubicBezTo>
                  <a:cubicBezTo>
                    <a:pt x="1217" y="311"/>
                    <a:pt x="1217" y="311"/>
                    <a:pt x="1217" y="311"/>
                  </a:cubicBezTo>
                  <a:cubicBezTo>
                    <a:pt x="1229" y="306"/>
                    <a:pt x="1229" y="306"/>
                    <a:pt x="1229" y="306"/>
                  </a:cubicBezTo>
                  <a:cubicBezTo>
                    <a:pt x="1239" y="311"/>
                    <a:pt x="1239" y="311"/>
                    <a:pt x="1239" y="311"/>
                  </a:cubicBezTo>
                  <a:cubicBezTo>
                    <a:pt x="1246" y="325"/>
                    <a:pt x="1246" y="325"/>
                    <a:pt x="1246" y="325"/>
                  </a:cubicBezTo>
                  <a:cubicBezTo>
                    <a:pt x="1268" y="335"/>
                    <a:pt x="1268" y="335"/>
                    <a:pt x="1268" y="335"/>
                  </a:cubicBezTo>
                  <a:cubicBezTo>
                    <a:pt x="1275" y="347"/>
                    <a:pt x="1275" y="347"/>
                    <a:pt x="1275" y="347"/>
                  </a:cubicBezTo>
                  <a:cubicBezTo>
                    <a:pt x="1272" y="357"/>
                    <a:pt x="1272" y="357"/>
                    <a:pt x="1272" y="357"/>
                  </a:cubicBezTo>
                  <a:cubicBezTo>
                    <a:pt x="1258" y="369"/>
                    <a:pt x="1258" y="369"/>
                    <a:pt x="1258" y="369"/>
                  </a:cubicBezTo>
                  <a:cubicBezTo>
                    <a:pt x="1236" y="366"/>
                    <a:pt x="1236" y="366"/>
                    <a:pt x="1236" y="366"/>
                  </a:cubicBezTo>
                  <a:cubicBezTo>
                    <a:pt x="1226" y="352"/>
                    <a:pt x="1226" y="352"/>
                    <a:pt x="1226" y="352"/>
                  </a:cubicBezTo>
                  <a:cubicBezTo>
                    <a:pt x="1224" y="342"/>
                    <a:pt x="1224" y="342"/>
                    <a:pt x="1224" y="342"/>
                  </a:cubicBezTo>
                  <a:cubicBezTo>
                    <a:pt x="1217" y="337"/>
                    <a:pt x="1217" y="337"/>
                    <a:pt x="1217" y="337"/>
                  </a:cubicBezTo>
                  <a:cubicBezTo>
                    <a:pt x="1212" y="340"/>
                    <a:pt x="1212" y="340"/>
                    <a:pt x="1212" y="340"/>
                  </a:cubicBezTo>
                  <a:cubicBezTo>
                    <a:pt x="1210" y="352"/>
                    <a:pt x="1210" y="352"/>
                    <a:pt x="1210" y="352"/>
                  </a:cubicBezTo>
                  <a:cubicBezTo>
                    <a:pt x="1202" y="359"/>
                    <a:pt x="1202" y="359"/>
                    <a:pt x="1202" y="359"/>
                  </a:cubicBezTo>
                  <a:cubicBezTo>
                    <a:pt x="1190" y="366"/>
                    <a:pt x="1190" y="366"/>
                    <a:pt x="1190" y="366"/>
                  </a:cubicBezTo>
                  <a:cubicBezTo>
                    <a:pt x="1166" y="371"/>
                    <a:pt x="1166" y="371"/>
                    <a:pt x="1166" y="371"/>
                  </a:cubicBezTo>
                  <a:cubicBezTo>
                    <a:pt x="1156" y="359"/>
                    <a:pt x="1156" y="359"/>
                    <a:pt x="1156" y="359"/>
                  </a:cubicBezTo>
                  <a:cubicBezTo>
                    <a:pt x="1139" y="357"/>
                    <a:pt x="1139" y="357"/>
                    <a:pt x="1139" y="357"/>
                  </a:cubicBezTo>
                  <a:cubicBezTo>
                    <a:pt x="1142" y="342"/>
                    <a:pt x="1142" y="342"/>
                    <a:pt x="1142" y="342"/>
                  </a:cubicBezTo>
                  <a:cubicBezTo>
                    <a:pt x="1132" y="340"/>
                    <a:pt x="1132" y="340"/>
                    <a:pt x="1132" y="340"/>
                  </a:cubicBezTo>
                  <a:cubicBezTo>
                    <a:pt x="1125" y="352"/>
                    <a:pt x="1125" y="352"/>
                    <a:pt x="1125" y="352"/>
                  </a:cubicBezTo>
                  <a:cubicBezTo>
                    <a:pt x="1115" y="366"/>
                    <a:pt x="1115" y="366"/>
                    <a:pt x="1115" y="366"/>
                  </a:cubicBezTo>
                  <a:cubicBezTo>
                    <a:pt x="1103" y="374"/>
                    <a:pt x="1103" y="374"/>
                    <a:pt x="1103" y="374"/>
                  </a:cubicBezTo>
                  <a:cubicBezTo>
                    <a:pt x="1091" y="390"/>
                    <a:pt x="1091" y="390"/>
                    <a:pt x="1091" y="390"/>
                  </a:cubicBezTo>
                  <a:cubicBezTo>
                    <a:pt x="1081" y="400"/>
                    <a:pt x="1081" y="400"/>
                    <a:pt x="1081" y="400"/>
                  </a:cubicBezTo>
                  <a:cubicBezTo>
                    <a:pt x="1084" y="422"/>
                    <a:pt x="1084" y="422"/>
                    <a:pt x="1084" y="422"/>
                  </a:cubicBezTo>
                  <a:cubicBezTo>
                    <a:pt x="1069" y="441"/>
                    <a:pt x="1069" y="441"/>
                    <a:pt x="1069" y="441"/>
                  </a:cubicBezTo>
                  <a:cubicBezTo>
                    <a:pt x="1050" y="456"/>
                    <a:pt x="1050" y="456"/>
                    <a:pt x="1050" y="456"/>
                  </a:cubicBezTo>
                  <a:cubicBezTo>
                    <a:pt x="1048" y="470"/>
                    <a:pt x="1048" y="470"/>
                    <a:pt x="1048" y="470"/>
                  </a:cubicBezTo>
                  <a:cubicBezTo>
                    <a:pt x="1021" y="490"/>
                    <a:pt x="1021" y="490"/>
                    <a:pt x="1021" y="490"/>
                  </a:cubicBezTo>
                  <a:cubicBezTo>
                    <a:pt x="1004" y="511"/>
                    <a:pt x="1004" y="511"/>
                    <a:pt x="1004" y="511"/>
                  </a:cubicBezTo>
                  <a:cubicBezTo>
                    <a:pt x="992" y="519"/>
                    <a:pt x="992" y="519"/>
                    <a:pt x="992" y="519"/>
                  </a:cubicBezTo>
                  <a:cubicBezTo>
                    <a:pt x="985" y="509"/>
                    <a:pt x="985" y="509"/>
                    <a:pt x="985" y="509"/>
                  </a:cubicBezTo>
                  <a:cubicBezTo>
                    <a:pt x="975" y="499"/>
                    <a:pt x="975" y="499"/>
                    <a:pt x="975" y="499"/>
                  </a:cubicBezTo>
                  <a:cubicBezTo>
                    <a:pt x="958" y="490"/>
                    <a:pt x="958" y="490"/>
                    <a:pt x="958" y="490"/>
                  </a:cubicBezTo>
                  <a:cubicBezTo>
                    <a:pt x="941" y="490"/>
                    <a:pt x="941" y="490"/>
                    <a:pt x="941" y="490"/>
                  </a:cubicBezTo>
                  <a:cubicBezTo>
                    <a:pt x="931" y="497"/>
                    <a:pt x="931" y="497"/>
                    <a:pt x="931" y="497"/>
                  </a:cubicBezTo>
                  <a:cubicBezTo>
                    <a:pt x="924" y="514"/>
                    <a:pt x="924" y="514"/>
                    <a:pt x="924" y="514"/>
                  </a:cubicBezTo>
                  <a:cubicBezTo>
                    <a:pt x="934" y="545"/>
                    <a:pt x="934" y="545"/>
                    <a:pt x="934" y="545"/>
                  </a:cubicBezTo>
                  <a:cubicBezTo>
                    <a:pt x="944" y="555"/>
                    <a:pt x="944" y="555"/>
                    <a:pt x="944" y="555"/>
                  </a:cubicBezTo>
                  <a:cubicBezTo>
                    <a:pt x="946" y="565"/>
                    <a:pt x="946" y="565"/>
                    <a:pt x="946" y="565"/>
                  </a:cubicBezTo>
                  <a:cubicBezTo>
                    <a:pt x="956" y="577"/>
                    <a:pt x="956" y="577"/>
                    <a:pt x="956" y="577"/>
                  </a:cubicBezTo>
                  <a:cubicBezTo>
                    <a:pt x="958" y="586"/>
                    <a:pt x="958" y="586"/>
                    <a:pt x="958" y="586"/>
                  </a:cubicBezTo>
                  <a:cubicBezTo>
                    <a:pt x="958" y="606"/>
                    <a:pt x="958" y="606"/>
                    <a:pt x="958" y="606"/>
                  </a:cubicBezTo>
                  <a:cubicBezTo>
                    <a:pt x="970" y="613"/>
                    <a:pt x="970" y="613"/>
                    <a:pt x="970" y="613"/>
                  </a:cubicBezTo>
                  <a:cubicBezTo>
                    <a:pt x="987" y="625"/>
                    <a:pt x="987" y="625"/>
                    <a:pt x="987" y="625"/>
                  </a:cubicBezTo>
                  <a:cubicBezTo>
                    <a:pt x="994" y="639"/>
                    <a:pt x="994" y="639"/>
                    <a:pt x="994" y="639"/>
                  </a:cubicBezTo>
                  <a:cubicBezTo>
                    <a:pt x="1023" y="654"/>
                    <a:pt x="1023" y="654"/>
                    <a:pt x="1023" y="654"/>
                  </a:cubicBezTo>
                  <a:cubicBezTo>
                    <a:pt x="1031" y="659"/>
                    <a:pt x="1031" y="659"/>
                    <a:pt x="1031" y="659"/>
                  </a:cubicBezTo>
                  <a:cubicBezTo>
                    <a:pt x="1031" y="681"/>
                    <a:pt x="1031" y="681"/>
                    <a:pt x="1031" y="681"/>
                  </a:cubicBezTo>
                  <a:cubicBezTo>
                    <a:pt x="1021" y="695"/>
                    <a:pt x="1021" y="695"/>
                    <a:pt x="1021" y="695"/>
                  </a:cubicBezTo>
                  <a:cubicBezTo>
                    <a:pt x="1014" y="707"/>
                    <a:pt x="1014" y="707"/>
                    <a:pt x="1014" y="707"/>
                  </a:cubicBezTo>
                  <a:cubicBezTo>
                    <a:pt x="999" y="715"/>
                    <a:pt x="999" y="715"/>
                    <a:pt x="999" y="715"/>
                  </a:cubicBezTo>
                  <a:cubicBezTo>
                    <a:pt x="982" y="729"/>
                    <a:pt x="982" y="729"/>
                    <a:pt x="982" y="729"/>
                  </a:cubicBezTo>
                  <a:cubicBezTo>
                    <a:pt x="982" y="743"/>
                    <a:pt x="982" y="743"/>
                    <a:pt x="982" y="743"/>
                  </a:cubicBezTo>
                  <a:cubicBezTo>
                    <a:pt x="985" y="760"/>
                    <a:pt x="985" y="760"/>
                    <a:pt x="985" y="760"/>
                  </a:cubicBezTo>
                  <a:cubicBezTo>
                    <a:pt x="992" y="773"/>
                    <a:pt x="992" y="773"/>
                    <a:pt x="992" y="773"/>
                  </a:cubicBezTo>
                  <a:cubicBezTo>
                    <a:pt x="997" y="787"/>
                    <a:pt x="997" y="787"/>
                    <a:pt x="997" y="787"/>
                  </a:cubicBezTo>
                  <a:cubicBezTo>
                    <a:pt x="997" y="811"/>
                    <a:pt x="997" y="811"/>
                    <a:pt x="997" y="811"/>
                  </a:cubicBezTo>
                  <a:cubicBezTo>
                    <a:pt x="994" y="833"/>
                    <a:pt x="994" y="833"/>
                    <a:pt x="994" y="833"/>
                  </a:cubicBezTo>
                  <a:cubicBezTo>
                    <a:pt x="980" y="864"/>
                    <a:pt x="980" y="864"/>
                    <a:pt x="980" y="864"/>
                  </a:cubicBezTo>
                  <a:cubicBezTo>
                    <a:pt x="958" y="876"/>
                    <a:pt x="958" y="876"/>
                    <a:pt x="958" y="876"/>
                  </a:cubicBezTo>
                  <a:cubicBezTo>
                    <a:pt x="927" y="881"/>
                    <a:pt x="927" y="881"/>
                    <a:pt x="927" y="881"/>
                  </a:cubicBezTo>
                  <a:cubicBezTo>
                    <a:pt x="893" y="889"/>
                    <a:pt x="893" y="889"/>
                    <a:pt x="893" y="889"/>
                  </a:cubicBezTo>
                  <a:cubicBezTo>
                    <a:pt x="847" y="869"/>
                    <a:pt x="847" y="869"/>
                    <a:pt x="847" y="869"/>
                  </a:cubicBezTo>
                  <a:cubicBezTo>
                    <a:pt x="832" y="864"/>
                    <a:pt x="832" y="864"/>
                    <a:pt x="832" y="864"/>
                  </a:cubicBezTo>
                  <a:cubicBezTo>
                    <a:pt x="813" y="840"/>
                    <a:pt x="813" y="840"/>
                    <a:pt x="813" y="840"/>
                  </a:cubicBezTo>
                  <a:cubicBezTo>
                    <a:pt x="813" y="828"/>
                    <a:pt x="813" y="828"/>
                    <a:pt x="813" y="828"/>
                  </a:cubicBezTo>
                  <a:cubicBezTo>
                    <a:pt x="815" y="809"/>
                    <a:pt x="815" y="809"/>
                    <a:pt x="815" y="809"/>
                  </a:cubicBezTo>
                  <a:cubicBezTo>
                    <a:pt x="808" y="802"/>
                    <a:pt x="808" y="802"/>
                    <a:pt x="808" y="802"/>
                  </a:cubicBezTo>
                  <a:cubicBezTo>
                    <a:pt x="796" y="814"/>
                    <a:pt x="796" y="814"/>
                    <a:pt x="796" y="814"/>
                  </a:cubicBezTo>
                  <a:cubicBezTo>
                    <a:pt x="777" y="809"/>
                    <a:pt x="777" y="809"/>
                    <a:pt x="777" y="809"/>
                  </a:cubicBezTo>
                  <a:cubicBezTo>
                    <a:pt x="772" y="802"/>
                    <a:pt x="772" y="802"/>
                    <a:pt x="772" y="802"/>
                  </a:cubicBezTo>
                  <a:cubicBezTo>
                    <a:pt x="784" y="790"/>
                    <a:pt x="784" y="790"/>
                    <a:pt x="784" y="790"/>
                  </a:cubicBezTo>
                  <a:cubicBezTo>
                    <a:pt x="796" y="780"/>
                    <a:pt x="796" y="780"/>
                    <a:pt x="796" y="780"/>
                  </a:cubicBezTo>
                  <a:cubicBezTo>
                    <a:pt x="799" y="751"/>
                    <a:pt x="799" y="751"/>
                    <a:pt x="799" y="751"/>
                  </a:cubicBezTo>
                  <a:cubicBezTo>
                    <a:pt x="796" y="734"/>
                    <a:pt x="796" y="734"/>
                    <a:pt x="796" y="734"/>
                  </a:cubicBezTo>
                  <a:cubicBezTo>
                    <a:pt x="791" y="715"/>
                    <a:pt x="791" y="715"/>
                    <a:pt x="791" y="715"/>
                  </a:cubicBezTo>
                  <a:cubicBezTo>
                    <a:pt x="779" y="702"/>
                    <a:pt x="779" y="702"/>
                    <a:pt x="779" y="702"/>
                  </a:cubicBezTo>
                  <a:cubicBezTo>
                    <a:pt x="769" y="688"/>
                    <a:pt x="769" y="688"/>
                    <a:pt x="769" y="688"/>
                  </a:cubicBezTo>
                  <a:cubicBezTo>
                    <a:pt x="769" y="656"/>
                    <a:pt x="769" y="656"/>
                    <a:pt x="769" y="656"/>
                  </a:cubicBezTo>
                  <a:cubicBezTo>
                    <a:pt x="772" y="639"/>
                    <a:pt x="772" y="639"/>
                    <a:pt x="772" y="639"/>
                  </a:cubicBezTo>
                  <a:cubicBezTo>
                    <a:pt x="774" y="625"/>
                    <a:pt x="774" y="625"/>
                    <a:pt x="774" y="625"/>
                  </a:cubicBezTo>
                  <a:cubicBezTo>
                    <a:pt x="782" y="613"/>
                    <a:pt x="782" y="613"/>
                    <a:pt x="782" y="613"/>
                  </a:cubicBezTo>
                  <a:cubicBezTo>
                    <a:pt x="789" y="606"/>
                    <a:pt x="789" y="606"/>
                    <a:pt x="789" y="606"/>
                  </a:cubicBezTo>
                  <a:cubicBezTo>
                    <a:pt x="789" y="598"/>
                    <a:pt x="789" y="598"/>
                    <a:pt x="789" y="598"/>
                  </a:cubicBezTo>
                  <a:cubicBezTo>
                    <a:pt x="774" y="603"/>
                    <a:pt x="774" y="603"/>
                    <a:pt x="774" y="603"/>
                  </a:cubicBezTo>
                  <a:cubicBezTo>
                    <a:pt x="772" y="611"/>
                    <a:pt x="772" y="611"/>
                    <a:pt x="772" y="611"/>
                  </a:cubicBezTo>
                  <a:cubicBezTo>
                    <a:pt x="760" y="630"/>
                    <a:pt x="760" y="630"/>
                    <a:pt x="760" y="630"/>
                  </a:cubicBezTo>
                  <a:cubicBezTo>
                    <a:pt x="755" y="637"/>
                    <a:pt x="755" y="637"/>
                    <a:pt x="755" y="637"/>
                  </a:cubicBezTo>
                  <a:cubicBezTo>
                    <a:pt x="748" y="649"/>
                    <a:pt x="748" y="649"/>
                    <a:pt x="748" y="649"/>
                  </a:cubicBezTo>
                  <a:cubicBezTo>
                    <a:pt x="733" y="669"/>
                    <a:pt x="733" y="669"/>
                    <a:pt x="733" y="669"/>
                  </a:cubicBezTo>
                  <a:cubicBezTo>
                    <a:pt x="721" y="673"/>
                    <a:pt x="721" y="673"/>
                    <a:pt x="721" y="673"/>
                  </a:cubicBezTo>
                  <a:cubicBezTo>
                    <a:pt x="711" y="686"/>
                    <a:pt x="711" y="686"/>
                    <a:pt x="711" y="686"/>
                  </a:cubicBezTo>
                  <a:cubicBezTo>
                    <a:pt x="714" y="698"/>
                    <a:pt x="714" y="698"/>
                    <a:pt x="714" y="698"/>
                  </a:cubicBezTo>
                  <a:cubicBezTo>
                    <a:pt x="697" y="707"/>
                    <a:pt x="697" y="707"/>
                    <a:pt x="697" y="707"/>
                  </a:cubicBezTo>
                  <a:cubicBezTo>
                    <a:pt x="690" y="702"/>
                    <a:pt x="690" y="702"/>
                    <a:pt x="690" y="702"/>
                  </a:cubicBezTo>
                  <a:cubicBezTo>
                    <a:pt x="680" y="693"/>
                    <a:pt x="680" y="693"/>
                    <a:pt x="680" y="693"/>
                  </a:cubicBezTo>
                  <a:cubicBezTo>
                    <a:pt x="678" y="683"/>
                    <a:pt x="678" y="683"/>
                    <a:pt x="678" y="683"/>
                  </a:cubicBezTo>
                  <a:cubicBezTo>
                    <a:pt x="673" y="673"/>
                    <a:pt x="673" y="673"/>
                    <a:pt x="673" y="673"/>
                  </a:cubicBezTo>
                  <a:cubicBezTo>
                    <a:pt x="665" y="659"/>
                    <a:pt x="665" y="659"/>
                    <a:pt x="665" y="659"/>
                  </a:cubicBezTo>
                  <a:cubicBezTo>
                    <a:pt x="644" y="639"/>
                    <a:pt x="644" y="639"/>
                    <a:pt x="644" y="639"/>
                  </a:cubicBezTo>
                  <a:cubicBezTo>
                    <a:pt x="612" y="625"/>
                    <a:pt x="612" y="625"/>
                    <a:pt x="612" y="625"/>
                  </a:cubicBezTo>
                  <a:cubicBezTo>
                    <a:pt x="581" y="606"/>
                    <a:pt x="581" y="606"/>
                    <a:pt x="581" y="606"/>
                  </a:cubicBezTo>
                  <a:cubicBezTo>
                    <a:pt x="559" y="594"/>
                    <a:pt x="559" y="594"/>
                    <a:pt x="559" y="594"/>
                  </a:cubicBezTo>
                  <a:cubicBezTo>
                    <a:pt x="528" y="582"/>
                    <a:pt x="528" y="582"/>
                    <a:pt x="528" y="582"/>
                  </a:cubicBezTo>
                  <a:cubicBezTo>
                    <a:pt x="513" y="577"/>
                    <a:pt x="513" y="577"/>
                    <a:pt x="513" y="577"/>
                  </a:cubicBezTo>
                  <a:cubicBezTo>
                    <a:pt x="460" y="574"/>
                    <a:pt x="460" y="574"/>
                    <a:pt x="460" y="574"/>
                  </a:cubicBezTo>
                  <a:cubicBezTo>
                    <a:pt x="445" y="574"/>
                    <a:pt x="445" y="574"/>
                    <a:pt x="445" y="574"/>
                  </a:cubicBezTo>
                  <a:cubicBezTo>
                    <a:pt x="436" y="584"/>
                    <a:pt x="436" y="584"/>
                    <a:pt x="436" y="584"/>
                  </a:cubicBezTo>
                  <a:cubicBezTo>
                    <a:pt x="424" y="594"/>
                    <a:pt x="424" y="594"/>
                    <a:pt x="424" y="594"/>
                  </a:cubicBezTo>
                  <a:cubicBezTo>
                    <a:pt x="421" y="615"/>
                    <a:pt x="421" y="615"/>
                    <a:pt x="421" y="615"/>
                  </a:cubicBezTo>
                  <a:cubicBezTo>
                    <a:pt x="421" y="627"/>
                    <a:pt x="421" y="627"/>
                    <a:pt x="421" y="627"/>
                  </a:cubicBezTo>
                  <a:cubicBezTo>
                    <a:pt x="407" y="630"/>
                    <a:pt x="407" y="630"/>
                    <a:pt x="407" y="630"/>
                  </a:cubicBezTo>
                  <a:cubicBezTo>
                    <a:pt x="397" y="613"/>
                    <a:pt x="397" y="613"/>
                    <a:pt x="397" y="613"/>
                  </a:cubicBezTo>
                  <a:cubicBezTo>
                    <a:pt x="395" y="594"/>
                    <a:pt x="395" y="594"/>
                    <a:pt x="395" y="594"/>
                  </a:cubicBezTo>
                  <a:cubicBezTo>
                    <a:pt x="392" y="562"/>
                    <a:pt x="392" y="562"/>
                    <a:pt x="392" y="562"/>
                  </a:cubicBezTo>
                  <a:cubicBezTo>
                    <a:pt x="397" y="553"/>
                    <a:pt x="397" y="553"/>
                    <a:pt x="397" y="553"/>
                  </a:cubicBezTo>
                  <a:cubicBezTo>
                    <a:pt x="411" y="555"/>
                    <a:pt x="411" y="555"/>
                    <a:pt x="411" y="555"/>
                  </a:cubicBezTo>
                  <a:cubicBezTo>
                    <a:pt x="426" y="553"/>
                    <a:pt x="426" y="553"/>
                    <a:pt x="426" y="553"/>
                  </a:cubicBezTo>
                  <a:cubicBezTo>
                    <a:pt x="431" y="543"/>
                    <a:pt x="431" y="543"/>
                    <a:pt x="431" y="543"/>
                  </a:cubicBezTo>
                  <a:cubicBezTo>
                    <a:pt x="419" y="528"/>
                    <a:pt x="419" y="528"/>
                    <a:pt x="419" y="528"/>
                  </a:cubicBezTo>
                  <a:cubicBezTo>
                    <a:pt x="409" y="516"/>
                    <a:pt x="409" y="516"/>
                    <a:pt x="409" y="516"/>
                  </a:cubicBezTo>
                  <a:cubicBezTo>
                    <a:pt x="399" y="516"/>
                    <a:pt x="399" y="516"/>
                    <a:pt x="399" y="516"/>
                  </a:cubicBezTo>
                  <a:cubicBezTo>
                    <a:pt x="363" y="507"/>
                    <a:pt x="363" y="507"/>
                    <a:pt x="363" y="507"/>
                  </a:cubicBezTo>
                  <a:cubicBezTo>
                    <a:pt x="341" y="497"/>
                    <a:pt x="341" y="497"/>
                    <a:pt x="341" y="497"/>
                  </a:cubicBezTo>
                  <a:cubicBezTo>
                    <a:pt x="334" y="485"/>
                    <a:pt x="334" y="485"/>
                    <a:pt x="334" y="485"/>
                  </a:cubicBezTo>
                  <a:cubicBezTo>
                    <a:pt x="339" y="465"/>
                    <a:pt x="339" y="465"/>
                    <a:pt x="339" y="465"/>
                  </a:cubicBezTo>
                  <a:cubicBezTo>
                    <a:pt x="339" y="451"/>
                    <a:pt x="339" y="451"/>
                    <a:pt x="339" y="451"/>
                  </a:cubicBezTo>
                  <a:cubicBezTo>
                    <a:pt x="327" y="441"/>
                    <a:pt x="327" y="441"/>
                    <a:pt x="327" y="441"/>
                  </a:cubicBezTo>
                  <a:cubicBezTo>
                    <a:pt x="295" y="429"/>
                    <a:pt x="295" y="429"/>
                    <a:pt x="295" y="429"/>
                  </a:cubicBezTo>
                  <a:cubicBezTo>
                    <a:pt x="281" y="412"/>
                    <a:pt x="281" y="412"/>
                    <a:pt x="281" y="412"/>
                  </a:cubicBezTo>
                  <a:cubicBezTo>
                    <a:pt x="283" y="388"/>
                    <a:pt x="283" y="388"/>
                    <a:pt x="283" y="388"/>
                  </a:cubicBezTo>
                  <a:cubicBezTo>
                    <a:pt x="291" y="376"/>
                    <a:pt x="291" y="376"/>
                    <a:pt x="291" y="376"/>
                  </a:cubicBezTo>
                  <a:cubicBezTo>
                    <a:pt x="300" y="376"/>
                    <a:pt x="300" y="376"/>
                    <a:pt x="300" y="376"/>
                  </a:cubicBezTo>
                  <a:cubicBezTo>
                    <a:pt x="310" y="378"/>
                    <a:pt x="310" y="378"/>
                    <a:pt x="310" y="378"/>
                  </a:cubicBezTo>
                  <a:cubicBezTo>
                    <a:pt x="317" y="386"/>
                    <a:pt x="317" y="386"/>
                    <a:pt x="317" y="386"/>
                  </a:cubicBezTo>
                  <a:cubicBezTo>
                    <a:pt x="327" y="388"/>
                    <a:pt x="327" y="388"/>
                    <a:pt x="327" y="388"/>
                  </a:cubicBezTo>
                  <a:cubicBezTo>
                    <a:pt x="329" y="369"/>
                    <a:pt x="329" y="369"/>
                    <a:pt x="329" y="369"/>
                  </a:cubicBezTo>
                  <a:cubicBezTo>
                    <a:pt x="327" y="361"/>
                    <a:pt x="327" y="361"/>
                    <a:pt x="327" y="361"/>
                  </a:cubicBezTo>
                  <a:cubicBezTo>
                    <a:pt x="317" y="357"/>
                    <a:pt x="317" y="357"/>
                    <a:pt x="317" y="357"/>
                  </a:cubicBezTo>
                  <a:cubicBezTo>
                    <a:pt x="305" y="352"/>
                    <a:pt x="305" y="352"/>
                    <a:pt x="305" y="352"/>
                  </a:cubicBezTo>
                  <a:cubicBezTo>
                    <a:pt x="305" y="335"/>
                    <a:pt x="305" y="335"/>
                    <a:pt x="305" y="335"/>
                  </a:cubicBezTo>
                  <a:cubicBezTo>
                    <a:pt x="320" y="320"/>
                    <a:pt x="320" y="320"/>
                    <a:pt x="320" y="320"/>
                  </a:cubicBezTo>
                  <a:cubicBezTo>
                    <a:pt x="332" y="328"/>
                    <a:pt x="332" y="328"/>
                    <a:pt x="332" y="328"/>
                  </a:cubicBezTo>
                  <a:cubicBezTo>
                    <a:pt x="339" y="313"/>
                    <a:pt x="339" y="313"/>
                    <a:pt x="339" y="313"/>
                  </a:cubicBezTo>
                  <a:cubicBezTo>
                    <a:pt x="349" y="308"/>
                    <a:pt x="349" y="308"/>
                    <a:pt x="349" y="308"/>
                  </a:cubicBezTo>
                  <a:cubicBezTo>
                    <a:pt x="356" y="296"/>
                    <a:pt x="356" y="296"/>
                    <a:pt x="356" y="296"/>
                  </a:cubicBezTo>
                  <a:cubicBezTo>
                    <a:pt x="351" y="284"/>
                    <a:pt x="351" y="284"/>
                    <a:pt x="351" y="284"/>
                  </a:cubicBezTo>
                  <a:cubicBezTo>
                    <a:pt x="339" y="282"/>
                    <a:pt x="339" y="282"/>
                    <a:pt x="339" y="282"/>
                  </a:cubicBezTo>
                  <a:cubicBezTo>
                    <a:pt x="334" y="267"/>
                    <a:pt x="334" y="267"/>
                    <a:pt x="334" y="267"/>
                  </a:cubicBezTo>
                  <a:cubicBezTo>
                    <a:pt x="329" y="245"/>
                    <a:pt x="329" y="245"/>
                    <a:pt x="329" y="245"/>
                  </a:cubicBezTo>
                  <a:cubicBezTo>
                    <a:pt x="320" y="241"/>
                    <a:pt x="320" y="241"/>
                    <a:pt x="320" y="241"/>
                  </a:cubicBezTo>
                  <a:cubicBezTo>
                    <a:pt x="305" y="257"/>
                    <a:pt x="305" y="257"/>
                    <a:pt x="305" y="257"/>
                  </a:cubicBezTo>
                  <a:cubicBezTo>
                    <a:pt x="295" y="272"/>
                    <a:pt x="295" y="272"/>
                    <a:pt x="295" y="272"/>
                  </a:cubicBezTo>
                  <a:cubicBezTo>
                    <a:pt x="276" y="306"/>
                    <a:pt x="276" y="306"/>
                    <a:pt x="276" y="306"/>
                  </a:cubicBezTo>
                  <a:cubicBezTo>
                    <a:pt x="247" y="357"/>
                    <a:pt x="247" y="357"/>
                    <a:pt x="247" y="357"/>
                  </a:cubicBezTo>
                  <a:cubicBezTo>
                    <a:pt x="228" y="407"/>
                    <a:pt x="228" y="407"/>
                    <a:pt x="228" y="407"/>
                  </a:cubicBezTo>
                  <a:cubicBezTo>
                    <a:pt x="211" y="456"/>
                    <a:pt x="211" y="456"/>
                    <a:pt x="211" y="456"/>
                  </a:cubicBezTo>
                  <a:cubicBezTo>
                    <a:pt x="189" y="519"/>
                    <a:pt x="189" y="519"/>
                    <a:pt x="189" y="519"/>
                  </a:cubicBezTo>
                  <a:cubicBezTo>
                    <a:pt x="167" y="582"/>
                    <a:pt x="167" y="582"/>
                    <a:pt x="167" y="582"/>
                  </a:cubicBezTo>
                  <a:cubicBezTo>
                    <a:pt x="155" y="637"/>
                    <a:pt x="155" y="637"/>
                    <a:pt x="155" y="637"/>
                  </a:cubicBezTo>
                  <a:cubicBezTo>
                    <a:pt x="143" y="683"/>
                    <a:pt x="143" y="683"/>
                    <a:pt x="143" y="683"/>
                  </a:cubicBezTo>
                  <a:cubicBezTo>
                    <a:pt x="141" y="743"/>
                    <a:pt x="141" y="743"/>
                    <a:pt x="141" y="743"/>
                  </a:cubicBezTo>
                  <a:cubicBezTo>
                    <a:pt x="138" y="794"/>
                    <a:pt x="138" y="794"/>
                    <a:pt x="138" y="794"/>
                  </a:cubicBezTo>
                  <a:cubicBezTo>
                    <a:pt x="129" y="847"/>
                    <a:pt x="129" y="847"/>
                    <a:pt x="129" y="847"/>
                  </a:cubicBezTo>
                  <a:cubicBezTo>
                    <a:pt x="124" y="913"/>
                    <a:pt x="124" y="913"/>
                    <a:pt x="124" y="913"/>
                  </a:cubicBezTo>
                  <a:cubicBezTo>
                    <a:pt x="117" y="966"/>
                    <a:pt x="117" y="966"/>
                    <a:pt x="117" y="966"/>
                  </a:cubicBezTo>
                  <a:cubicBezTo>
                    <a:pt x="114" y="1007"/>
                    <a:pt x="114" y="1007"/>
                    <a:pt x="114" y="1007"/>
                  </a:cubicBezTo>
                  <a:cubicBezTo>
                    <a:pt x="114" y="1029"/>
                    <a:pt x="114" y="1029"/>
                    <a:pt x="114" y="1029"/>
                  </a:cubicBezTo>
                  <a:cubicBezTo>
                    <a:pt x="124" y="1036"/>
                    <a:pt x="124" y="1036"/>
                    <a:pt x="124" y="1036"/>
                  </a:cubicBezTo>
                  <a:cubicBezTo>
                    <a:pt x="136" y="1036"/>
                    <a:pt x="136" y="1036"/>
                    <a:pt x="136" y="1036"/>
                  </a:cubicBezTo>
                  <a:cubicBezTo>
                    <a:pt x="143" y="1012"/>
                    <a:pt x="143" y="1012"/>
                    <a:pt x="143" y="1012"/>
                  </a:cubicBezTo>
                  <a:cubicBezTo>
                    <a:pt x="141" y="983"/>
                    <a:pt x="141" y="983"/>
                    <a:pt x="141" y="983"/>
                  </a:cubicBezTo>
                  <a:cubicBezTo>
                    <a:pt x="141" y="964"/>
                    <a:pt x="141" y="964"/>
                    <a:pt x="141" y="964"/>
                  </a:cubicBezTo>
                  <a:cubicBezTo>
                    <a:pt x="143" y="920"/>
                    <a:pt x="143" y="920"/>
                    <a:pt x="143" y="920"/>
                  </a:cubicBezTo>
                  <a:cubicBezTo>
                    <a:pt x="143" y="903"/>
                    <a:pt x="143" y="903"/>
                    <a:pt x="143" y="903"/>
                  </a:cubicBezTo>
                  <a:cubicBezTo>
                    <a:pt x="155" y="896"/>
                    <a:pt x="155" y="896"/>
                    <a:pt x="155" y="896"/>
                  </a:cubicBezTo>
                  <a:cubicBezTo>
                    <a:pt x="158" y="901"/>
                    <a:pt x="158" y="901"/>
                    <a:pt x="158" y="901"/>
                  </a:cubicBezTo>
                  <a:cubicBezTo>
                    <a:pt x="167" y="906"/>
                    <a:pt x="167" y="906"/>
                    <a:pt x="167" y="906"/>
                  </a:cubicBezTo>
                  <a:cubicBezTo>
                    <a:pt x="177" y="906"/>
                    <a:pt x="177" y="906"/>
                    <a:pt x="177" y="906"/>
                  </a:cubicBezTo>
                  <a:cubicBezTo>
                    <a:pt x="191" y="910"/>
                    <a:pt x="191" y="910"/>
                    <a:pt x="191" y="910"/>
                  </a:cubicBezTo>
                  <a:cubicBezTo>
                    <a:pt x="194" y="932"/>
                    <a:pt x="194" y="932"/>
                    <a:pt x="194" y="932"/>
                  </a:cubicBezTo>
                  <a:cubicBezTo>
                    <a:pt x="194" y="944"/>
                    <a:pt x="194" y="944"/>
                    <a:pt x="194" y="944"/>
                  </a:cubicBezTo>
                  <a:cubicBezTo>
                    <a:pt x="189" y="956"/>
                    <a:pt x="189" y="956"/>
                    <a:pt x="189" y="956"/>
                  </a:cubicBezTo>
                  <a:cubicBezTo>
                    <a:pt x="182" y="961"/>
                    <a:pt x="182" y="961"/>
                    <a:pt x="182" y="961"/>
                  </a:cubicBezTo>
                  <a:cubicBezTo>
                    <a:pt x="177" y="976"/>
                    <a:pt x="177" y="976"/>
                    <a:pt x="177" y="976"/>
                  </a:cubicBezTo>
                  <a:cubicBezTo>
                    <a:pt x="177" y="985"/>
                    <a:pt x="177" y="985"/>
                    <a:pt x="177" y="985"/>
                  </a:cubicBezTo>
                  <a:cubicBezTo>
                    <a:pt x="189" y="995"/>
                    <a:pt x="189" y="995"/>
                    <a:pt x="189" y="995"/>
                  </a:cubicBezTo>
                  <a:cubicBezTo>
                    <a:pt x="196" y="1012"/>
                    <a:pt x="196" y="1012"/>
                    <a:pt x="196" y="1012"/>
                  </a:cubicBezTo>
                  <a:cubicBezTo>
                    <a:pt x="206" y="1034"/>
                    <a:pt x="206" y="1034"/>
                    <a:pt x="206" y="1034"/>
                  </a:cubicBezTo>
                  <a:cubicBezTo>
                    <a:pt x="223" y="1055"/>
                    <a:pt x="223" y="1055"/>
                    <a:pt x="223" y="1055"/>
                  </a:cubicBezTo>
                  <a:cubicBezTo>
                    <a:pt x="254" y="1087"/>
                    <a:pt x="254" y="1087"/>
                    <a:pt x="254" y="1087"/>
                  </a:cubicBezTo>
                  <a:cubicBezTo>
                    <a:pt x="279" y="1113"/>
                    <a:pt x="279" y="1113"/>
                    <a:pt x="279" y="1113"/>
                  </a:cubicBezTo>
                  <a:cubicBezTo>
                    <a:pt x="288" y="1130"/>
                    <a:pt x="288" y="1130"/>
                    <a:pt x="288" y="1130"/>
                  </a:cubicBezTo>
                  <a:cubicBezTo>
                    <a:pt x="291" y="1152"/>
                    <a:pt x="291" y="1152"/>
                    <a:pt x="291" y="1152"/>
                  </a:cubicBezTo>
                  <a:cubicBezTo>
                    <a:pt x="293" y="1169"/>
                    <a:pt x="293" y="1169"/>
                    <a:pt x="293" y="1169"/>
                  </a:cubicBezTo>
                  <a:cubicBezTo>
                    <a:pt x="300" y="1181"/>
                    <a:pt x="300" y="1181"/>
                    <a:pt x="300" y="1181"/>
                  </a:cubicBezTo>
                  <a:cubicBezTo>
                    <a:pt x="317" y="1191"/>
                    <a:pt x="317" y="1191"/>
                    <a:pt x="317" y="1191"/>
                  </a:cubicBezTo>
                  <a:cubicBezTo>
                    <a:pt x="337" y="1198"/>
                    <a:pt x="337" y="1198"/>
                    <a:pt x="337" y="1198"/>
                  </a:cubicBezTo>
                  <a:cubicBezTo>
                    <a:pt x="344" y="1198"/>
                    <a:pt x="344" y="1198"/>
                    <a:pt x="344" y="1198"/>
                  </a:cubicBezTo>
                  <a:cubicBezTo>
                    <a:pt x="341" y="1215"/>
                    <a:pt x="341" y="1215"/>
                    <a:pt x="341" y="1215"/>
                  </a:cubicBezTo>
                  <a:cubicBezTo>
                    <a:pt x="337" y="1234"/>
                    <a:pt x="337" y="1234"/>
                    <a:pt x="337" y="1234"/>
                  </a:cubicBezTo>
                  <a:cubicBezTo>
                    <a:pt x="320" y="1242"/>
                    <a:pt x="320" y="1242"/>
                    <a:pt x="320" y="1242"/>
                  </a:cubicBezTo>
                  <a:cubicBezTo>
                    <a:pt x="291" y="1261"/>
                    <a:pt x="291" y="1261"/>
                    <a:pt x="291" y="1261"/>
                  </a:cubicBezTo>
                  <a:cubicBezTo>
                    <a:pt x="274" y="1263"/>
                    <a:pt x="274" y="1263"/>
                    <a:pt x="274" y="1263"/>
                  </a:cubicBezTo>
                  <a:cubicBezTo>
                    <a:pt x="262" y="1256"/>
                    <a:pt x="262" y="1256"/>
                    <a:pt x="262" y="1256"/>
                  </a:cubicBezTo>
                  <a:cubicBezTo>
                    <a:pt x="264" y="1237"/>
                    <a:pt x="264" y="1237"/>
                    <a:pt x="264" y="1237"/>
                  </a:cubicBezTo>
                  <a:cubicBezTo>
                    <a:pt x="266" y="1215"/>
                    <a:pt x="266" y="1215"/>
                    <a:pt x="266" y="1215"/>
                  </a:cubicBezTo>
                  <a:cubicBezTo>
                    <a:pt x="247" y="1201"/>
                    <a:pt x="247" y="1201"/>
                    <a:pt x="247" y="1201"/>
                  </a:cubicBezTo>
                  <a:cubicBezTo>
                    <a:pt x="223" y="1191"/>
                    <a:pt x="223" y="1191"/>
                    <a:pt x="223" y="1191"/>
                  </a:cubicBezTo>
                  <a:cubicBezTo>
                    <a:pt x="201" y="1181"/>
                    <a:pt x="201" y="1181"/>
                    <a:pt x="201" y="1181"/>
                  </a:cubicBezTo>
                  <a:cubicBezTo>
                    <a:pt x="177" y="1164"/>
                    <a:pt x="177" y="1164"/>
                    <a:pt x="177" y="1164"/>
                  </a:cubicBezTo>
                  <a:cubicBezTo>
                    <a:pt x="162" y="1152"/>
                    <a:pt x="162" y="1152"/>
                    <a:pt x="162" y="1152"/>
                  </a:cubicBezTo>
                  <a:cubicBezTo>
                    <a:pt x="131" y="1150"/>
                    <a:pt x="131" y="1150"/>
                    <a:pt x="131" y="1150"/>
                  </a:cubicBezTo>
                  <a:cubicBezTo>
                    <a:pt x="124" y="1135"/>
                    <a:pt x="124" y="1135"/>
                    <a:pt x="124" y="1135"/>
                  </a:cubicBezTo>
                  <a:cubicBezTo>
                    <a:pt x="124" y="1121"/>
                    <a:pt x="124" y="1121"/>
                    <a:pt x="124" y="1121"/>
                  </a:cubicBezTo>
                  <a:cubicBezTo>
                    <a:pt x="131" y="1109"/>
                    <a:pt x="131" y="1109"/>
                    <a:pt x="131" y="1109"/>
                  </a:cubicBezTo>
                  <a:cubicBezTo>
                    <a:pt x="143" y="1099"/>
                    <a:pt x="143" y="1099"/>
                    <a:pt x="143" y="1099"/>
                  </a:cubicBezTo>
                  <a:cubicBezTo>
                    <a:pt x="143" y="1082"/>
                    <a:pt x="143" y="1082"/>
                    <a:pt x="143" y="1082"/>
                  </a:cubicBezTo>
                  <a:cubicBezTo>
                    <a:pt x="131" y="1070"/>
                    <a:pt x="131" y="1070"/>
                    <a:pt x="131" y="1070"/>
                  </a:cubicBezTo>
                  <a:cubicBezTo>
                    <a:pt x="129" y="1055"/>
                    <a:pt x="129" y="1055"/>
                    <a:pt x="129" y="1055"/>
                  </a:cubicBezTo>
                  <a:cubicBezTo>
                    <a:pt x="112" y="1058"/>
                    <a:pt x="112" y="1058"/>
                    <a:pt x="112" y="1058"/>
                  </a:cubicBezTo>
                  <a:cubicBezTo>
                    <a:pt x="107" y="1063"/>
                    <a:pt x="107" y="1063"/>
                    <a:pt x="107" y="1063"/>
                  </a:cubicBezTo>
                  <a:cubicBezTo>
                    <a:pt x="104" y="1075"/>
                    <a:pt x="104" y="1075"/>
                    <a:pt x="104" y="1075"/>
                  </a:cubicBezTo>
                  <a:cubicBezTo>
                    <a:pt x="104" y="1099"/>
                    <a:pt x="104" y="1099"/>
                    <a:pt x="104" y="1099"/>
                  </a:cubicBezTo>
                  <a:cubicBezTo>
                    <a:pt x="97" y="1157"/>
                    <a:pt x="97" y="1157"/>
                    <a:pt x="97" y="1157"/>
                  </a:cubicBezTo>
                  <a:cubicBezTo>
                    <a:pt x="97" y="1198"/>
                    <a:pt x="97" y="1198"/>
                    <a:pt x="97" y="1198"/>
                  </a:cubicBezTo>
                  <a:cubicBezTo>
                    <a:pt x="97" y="1249"/>
                    <a:pt x="97" y="1249"/>
                    <a:pt x="97" y="1249"/>
                  </a:cubicBezTo>
                  <a:cubicBezTo>
                    <a:pt x="102" y="1355"/>
                    <a:pt x="102" y="1355"/>
                    <a:pt x="102" y="1355"/>
                  </a:cubicBezTo>
                  <a:cubicBezTo>
                    <a:pt x="97" y="1413"/>
                    <a:pt x="97" y="1413"/>
                    <a:pt x="97" y="1413"/>
                  </a:cubicBezTo>
                  <a:cubicBezTo>
                    <a:pt x="78" y="1488"/>
                    <a:pt x="78" y="1488"/>
                    <a:pt x="78" y="1488"/>
                  </a:cubicBezTo>
                  <a:cubicBezTo>
                    <a:pt x="61" y="1556"/>
                    <a:pt x="61" y="1556"/>
                    <a:pt x="61" y="1556"/>
                  </a:cubicBezTo>
                  <a:cubicBezTo>
                    <a:pt x="42" y="1626"/>
                    <a:pt x="42" y="1626"/>
                    <a:pt x="42" y="1626"/>
                  </a:cubicBezTo>
                  <a:cubicBezTo>
                    <a:pt x="34" y="1675"/>
                    <a:pt x="34" y="1675"/>
                    <a:pt x="34" y="1675"/>
                  </a:cubicBezTo>
                  <a:cubicBezTo>
                    <a:pt x="17" y="1735"/>
                    <a:pt x="17" y="1735"/>
                    <a:pt x="17" y="1735"/>
                  </a:cubicBezTo>
                  <a:cubicBezTo>
                    <a:pt x="10" y="1791"/>
                    <a:pt x="10" y="1791"/>
                    <a:pt x="10" y="1791"/>
                  </a:cubicBezTo>
                  <a:cubicBezTo>
                    <a:pt x="0" y="1832"/>
                    <a:pt x="0" y="1832"/>
                    <a:pt x="0" y="1832"/>
                  </a:cubicBezTo>
                  <a:cubicBezTo>
                    <a:pt x="8" y="1880"/>
                    <a:pt x="8" y="1880"/>
                    <a:pt x="8" y="1880"/>
                  </a:cubicBezTo>
                  <a:cubicBezTo>
                    <a:pt x="15" y="1912"/>
                    <a:pt x="15" y="1912"/>
                    <a:pt x="15" y="1912"/>
                  </a:cubicBezTo>
                  <a:cubicBezTo>
                    <a:pt x="20" y="1938"/>
                    <a:pt x="20" y="1938"/>
                    <a:pt x="20" y="1938"/>
                  </a:cubicBezTo>
                  <a:cubicBezTo>
                    <a:pt x="32" y="1943"/>
                    <a:pt x="32" y="1943"/>
                    <a:pt x="32" y="1943"/>
                  </a:cubicBezTo>
                  <a:cubicBezTo>
                    <a:pt x="46" y="1936"/>
                    <a:pt x="46" y="1936"/>
                    <a:pt x="46" y="1936"/>
                  </a:cubicBezTo>
                  <a:cubicBezTo>
                    <a:pt x="51" y="1916"/>
                    <a:pt x="51" y="1916"/>
                    <a:pt x="51" y="1916"/>
                  </a:cubicBezTo>
                  <a:cubicBezTo>
                    <a:pt x="51" y="1902"/>
                    <a:pt x="51" y="1902"/>
                    <a:pt x="51" y="1902"/>
                  </a:cubicBezTo>
                  <a:cubicBezTo>
                    <a:pt x="44" y="1890"/>
                    <a:pt x="44" y="1890"/>
                    <a:pt x="44" y="1890"/>
                  </a:cubicBezTo>
                  <a:cubicBezTo>
                    <a:pt x="42" y="1868"/>
                    <a:pt x="42" y="1868"/>
                    <a:pt x="42" y="1868"/>
                  </a:cubicBezTo>
                  <a:cubicBezTo>
                    <a:pt x="46" y="1856"/>
                    <a:pt x="46" y="1856"/>
                    <a:pt x="46" y="1856"/>
                  </a:cubicBezTo>
                  <a:cubicBezTo>
                    <a:pt x="54" y="1820"/>
                    <a:pt x="54" y="1820"/>
                    <a:pt x="54" y="1820"/>
                  </a:cubicBezTo>
                  <a:cubicBezTo>
                    <a:pt x="56" y="1795"/>
                    <a:pt x="56" y="1795"/>
                    <a:pt x="56" y="1795"/>
                  </a:cubicBezTo>
                  <a:cubicBezTo>
                    <a:pt x="58" y="1762"/>
                    <a:pt x="58" y="1762"/>
                    <a:pt x="58" y="1762"/>
                  </a:cubicBezTo>
                  <a:cubicBezTo>
                    <a:pt x="73" y="1747"/>
                    <a:pt x="73" y="1747"/>
                    <a:pt x="73" y="1747"/>
                  </a:cubicBezTo>
                  <a:cubicBezTo>
                    <a:pt x="83" y="1708"/>
                    <a:pt x="83" y="1708"/>
                    <a:pt x="83" y="1708"/>
                  </a:cubicBezTo>
                  <a:cubicBezTo>
                    <a:pt x="83" y="1689"/>
                    <a:pt x="83" y="1689"/>
                    <a:pt x="83" y="1689"/>
                  </a:cubicBezTo>
                  <a:cubicBezTo>
                    <a:pt x="90" y="1682"/>
                    <a:pt x="90" y="1682"/>
                    <a:pt x="90" y="1682"/>
                  </a:cubicBezTo>
                  <a:cubicBezTo>
                    <a:pt x="97" y="1687"/>
                    <a:pt x="97" y="1687"/>
                    <a:pt x="97" y="1687"/>
                  </a:cubicBezTo>
                  <a:cubicBezTo>
                    <a:pt x="107" y="1701"/>
                    <a:pt x="107" y="1701"/>
                    <a:pt x="107" y="1701"/>
                  </a:cubicBezTo>
                  <a:cubicBezTo>
                    <a:pt x="131" y="1713"/>
                    <a:pt x="131" y="1713"/>
                    <a:pt x="131" y="1713"/>
                  </a:cubicBezTo>
                  <a:cubicBezTo>
                    <a:pt x="150" y="1721"/>
                    <a:pt x="150" y="1721"/>
                    <a:pt x="150" y="1721"/>
                  </a:cubicBezTo>
                  <a:cubicBezTo>
                    <a:pt x="162" y="1730"/>
                    <a:pt x="162" y="1730"/>
                    <a:pt x="162" y="1730"/>
                  </a:cubicBezTo>
                  <a:cubicBezTo>
                    <a:pt x="196" y="1745"/>
                    <a:pt x="196" y="1745"/>
                    <a:pt x="196" y="1745"/>
                  </a:cubicBezTo>
                  <a:cubicBezTo>
                    <a:pt x="213" y="1757"/>
                    <a:pt x="213" y="1757"/>
                    <a:pt x="213" y="1757"/>
                  </a:cubicBezTo>
                  <a:cubicBezTo>
                    <a:pt x="230" y="1776"/>
                    <a:pt x="230" y="1776"/>
                    <a:pt x="230" y="1776"/>
                  </a:cubicBezTo>
                  <a:cubicBezTo>
                    <a:pt x="257" y="1803"/>
                    <a:pt x="257" y="1803"/>
                    <a:pt x="257" y="1803"/>
                  </a:cubicBezTo>
                  <a:cubicBezTo>
                    <a:pt x="281" y="1822"/>
                    <a:pt x="281" y="1822"/>
                    <a:pt x="281" y="1822"/>
                  </a:cubicBezTo>
                  <a:cubicBezTo>
                    <a:pt x="288" y="1849"/>
                    <a:pt x="288" y="1849"/>
                    <a:pt x="288" y="1849"/>
                  </a:cubicBezTo>
                  <a:cubicBezTo>
                    <a:pt x="291" y="1866"/>
                    <a:pt x="291" y="1866"/>
                    <a:pt x="291" y="1866"/>
                  </a:cubicBezTo>
                  <a:cubicBezTo>
                    <a:pt x="291" y="1914"/>
                    <a:pt x="291" y="1914"/>
                    <a:pt x="291" y="1914"/>
                  </a:cubicBezTo>
                  <a:cubicBezTo>
                    <a:pt x="286" y="1958"/>
                    <a:pt x="286" y="1958"/>
                    <a:pt x="286" y="1958"/>
                  </a:cubicBezTo>
                  <a:cubicBezTo>
                    <a:pt x="291" y="2001"/>
                    <a:pt x="291" y="2001"/>
                    <a:pt x="291" y="2001"/>
                  </a:cubicBezTo>
                  <a:cubicBezTo>
                    <a:pt x="308" y="2025"/>
                    <a:pt x="308" y="2025"/>
                    <a:pt x="308" y="2025"/>
                  </a:cubicBezTo>
                  <a:cubicBezTo>
                    <a:pt x="317" y="2042"/>
                    <a:pt x="317" y="2042"/>
                    <a:pt x="317" y="2042"/>
                  </a:cubicBezTo>
                  <a:cubicBezTo>
                    <a:pt x="337" y="2064"/>
                    <a:pt x="337" y="2064"/>
                    <a:pt x="337" y="2064"/>
                  </a:cubicBezTo>
                  <a:cubicBezTo>
                    <a:pt x="346" y="2074"/>
                    <a:pt x="346" y="2074"/>
                    <a:pt x="346" y="2074"/>
                  </a:cubicBezTo>
                  <a:cubicBezTo>
                    <a:pt x="358" y="2093"/>
                    <a:pt x="358" y="2093"/>
                    <a:pt x="358" y="2093"/>
                  </a:cubicBezTo>
                  <a:cubicBezTo>
                    <a:pt x="361" y="2120"/>
                    <a:pt x="361" y="2120"/>
                    <a:pt x="361" y="2120"/>
                  </a:cubicBezTo>
                  <a:cubicBezTo>
                    <a:pt x="366" y="2148"/>
                    <a:pt x="366" y="2148"/>
                    <a:pt x="366" y="2148"/>
                  </a:cubicBezTo>
                  <a:cubicBezTo>
                    <a:pt x="356" y="2175"/>
                    <a:pt x="356" y="2175"/>
                    <a:pt x="356" y="2175"/>
                  </a:cubicBezTo>
                  <a:cubicBezTo>
                    <a:pt x="344" y="2185"/>
                    <a:pt x="344" y="2185"/>
                    <a:pt x="344" y="2185"/>
                  </a:cubicBezTo>
                  <a:cubicBezTo>
                    <a:pt x="332" y="2195"/>
                    <a:pt x="332" y="2195"/>
                    <a:pt x="332" y="2195"/>
                  </a:cubicBezTo>
                  <a:cubicBezTo>
                    <a:pt x="344" y="2204"/>
                    <a:pt x="344" y="2204"/>
                    <a:pt x="344" y="2204"/>
                  </a:cubicBezTo>
                  <a:cubicBezTo>
                    <a:pt x="356" y="2214"/>
                    <a:pt x="356" y="2214"/>
                    <a:pt x="356" y="2214"/>
                  </a:cubicBezTo>
                  <a:cubicBezTo>
                    <a:pt x="363" y="2219"/>
                    <a:pt x="363" y="2219"/>
                    <a:pt x="363" y="2219"/>
                  </a:cubicBezTo>
                  <a:cubicBezTo>
                    <a:pt x="373" y="2228"/>
                    <a:pt x="373" y="2228"/>
                    <a:pt x="373" y="2228"/>
                  </a:cubicBezTo>
                  <a:cubicBezTo>
                    <a:pt x="358" y="2240"/>
                    <a:pt x="358" y="2240"/>
                    <a:pt x="358" y="2240"/>
                  </a:cubicBezTo>
                  <a:cubicBezTo>
                    <a:pt x="332" y="2240"/>
                    <a:pt x="332" y="2240"/>
                    <a:pt x="332" y="2240"/>
                  </a:cubicBezTo>
                  <a:cubicBezTo>
                    <a:pt x="322" y="2248"/>
                    <a:pt x="322" y="2248"/>
                    <a:pt x="322" y="2248"/>
                  </a:cubicBezTo>
                  <a:cubicBezTo>
                    <a:pt x="310" y="2267"/>
                    <a:pt x="310" y="2267"/>
                    <a:pt x="310" y="2267"/>
                  </a:cubicBezTo>
                  <a:cubicBezTo>
                    <a:pt x="298" y="2277"/>
                    <a:pt x="298" y="2277"/>
                    <a:pt x="298" y="2277"/>
                  </a:cubicBezTo>
                  <a:cubicBezTo>
                    <a:pt x="286" y="2298"/>
                    <a:pt x="286" y="2298"/>
                    <a:pt x="286" y="2298"/>
                  </a:cubicBezTo>
                  <a:cubicBezTo>
                    <a:pt x="257" y="2318"/>
                    <a:pt x="257" y="2318"/>
                    <a:pt x="257" y="2318"/>
                  </a:cubicBezTo>
                  <a:cubicBezTo>
                    <a:pt x="237" y="2325"/>
                    <a:pt x="237" y="2325"/>
                    <a:pt x="237" y="2325"/>
                  </a:cubicBezTo>
                  <a:cubicBezTo>
                    <a:pt x="208" y="2347"/>
                    <a:pt x="208" y="2347"/>
                    <a:pt x="208" y="2347"/>
                  </a:cubicBezTo>
                  <a:cubicBezTo>
                    <a:pt x="201" y="2361"/>
                    <a:pt x="201" y="2361"/>
                    <a:pt x="201" y="2361"/>
                  </a:cubicBezTo>
                  <a:cubicBezTo>
                    <a:pt x="187" y="2354"/>
                    <a:pt x="187" y="2354"/>
                    <a:pt x="187" y="2354"/>
                  </a:cubicBezTo>
                  <a:cubicBezTo>
                    <a:pt x="184" y="2344"/>
                    <a:pt x="184" y="2344"/>
                    <a:pt x="184" y="2344"/>
                  </a:cubicBezTo>
                  <a:cubicBezTo>
                    <a:pt x="165" y="2344"/>
                    <a:pt x="165" y="2344"/>
                    <a:pt x="165" y="2344"/>
                  </a:cubicBezTo>
                  <a:cubicBezTo>
                    <a:pt x="162" y="2354"/>
                    <a:pt x="162" y="2354"/>
                    <a:pt x="162" y="2354"/>
                  </a:cubicBezTo>
                  <a:cubicBezTo>
                    <a:pt x="158" y="2369"/>
                    <a:pt x="158" y="2369"/>
                    <a:pt x="158" y="2369"/>
                  </a:cubicBezTo>
                  <a:cubicBezTo>
                    <a:pt x="150" y="2378"/>
                    <a:pt x="150" y="2378"/>
                    <a:pt x="150" y="2378"/>
                  </a:cubicBezTo>
                  <a:cubicBezTo>
                    <a:pt x="138" y="2366"/>
                    <a:pt x="138" y="2366"/>
                    <a:pt x="138" y="2366"/>
                  </a:cubicBezTo>
                  <a:cubicBezTo>
                    <a:pt x="138" y="2361"/>
                    <a:pt x="138" y="2361"/>
                    <a:pt x="138" y="2361"/>
                  </a:cubicBezTo>
                  <a:cubicBezTo>
                    <a:pt x="143" y="2359"/>
                    <a:pt x="143" y="2359"/>
                    <a:pt x="143" y="2359"/>
                  </a:cubicBezTo>
                  <a:cubicBezTo>
                    <a:pt x="153" y="2354"/>
                    <a:pt x="153" y="2354"/>
                    <a:pt x="153" y="2354"/>
                  </a:cubicBezTo>
                  <a:cubicBezTo>
                    <a:pt x="146" y="2349"/>
                    <a:pt x="146" y="2349"/>
                    <a:pt x="146" y="2349"/>
                  </a:cubicBezTo>
                  <a:cubicBezTo>
                    <a:pt x="141" y="2335"/>
                    <a:pt x="141" y="2335"/>
                    <a:pt x="141" y="2335"/>
                  </a:cubicBezTo>
                  <a:cubicBezTo>
                    <a:pt x="148" y="2313"/>
                    <a:pt x="148" y="2313"/>
                    <a:pt x="148" y="2313"/>
                  </a:cubicBezTo>
                  <a:cubicBezTo>
                    <a:pt x="153" y="2313"/>
                    <a:pt x="153" y="2313"/>
                    <a:pt x="153" y="2313"/>
                  </a:cubicBezTo>
                  <a:cubicBezTo>
                    <a:pt x="165" y="2320"/>
                    <a:pt x="165" y="2320"/>
                    <a:pt x="165" y="2320"/>
                  </a:cubicBezTo>
                  <a:cubicBezTo>
                    <a:pt x="182" y="2320"/>
                    <a:pt x="182" y="2320"/>
                    <a:pt x="182" y="2320"/>
                  </a:cubicBezTo>
                  <a:cubicBezTo>
                    <a:pt x="182" y="2306"/>
                    <a:pt x="182" y="2306"/>
                    <a:pt x="182" y="2306"/>
                  </a:cubicBezTo>
                  <a:cubicBezTo>
                    <a:pt x="187" y="2303"/>
                    <a:pt x="187" y="2303"/>
                    <a:pt x="187" y="2303"/>
                  </a:cubicBezTo>
                  <a:cubicBezTo>
                    <a:pt x="196" y="2296"/>
                    <a:pt x="196" y="2296"/>
                    <a:pt x="196" y="2296"/>
                  </a:cubicBezTo>
                  <a:cubicBezTo>
                    <a:pt x="204" y="2286"/>
                    <a:pt x="204" y="2286"/>
                    <a:pt x="204" y="2286"/>
                  </a:cubicBezTo>
                  <a:cubicBezTo>
                    <a:pt x="211" y="2279"/>
                    <a:pt x="211" y="2279"/>
                    <a:pt x="211" y="2279"/>
                  </a:cubicBezTo>
                  <a:cubicBezTo>
                    <a:pt x="199" y="2269"/>
                    <a:pt x="199" y="2269"/>
                    <a:pt x="199" y="2269"/>
                  </a:cubicBezTo>
                  <a:cubicBezTo>
                    <a:pt x="196" y="2255"/>
                    <a:pt x="196" y="2255"/>
                    <a:pt x="196" y="2255"/>
                  </a:cubicBezTo>
                  <a:cubicBezTo>
                    <a:pt x="182" y="2252"/>
                    <a:pt x="182" y="2252"/>
                    <a:pt x="182" y="2252"/>
                  </a:cubicBezTo>
                  <a:cubicBezTo>
                    <a:pt x="175" y="2257"/>
                    <a:pt x="175" y="2257"/>
                    <a:pt x="175" y="2257"/>
                  </a:cubicBezTo>
                  <a:cubicBezTo>
                    <a:pt x="170" y="2281"/>
                    <a:pt x="170" y="2281"/>
                    <a:pt x="170" y="2281"/>
                  </a:cubicBezTo>
                  <a:cubicBezTo>
                    <a:pt x="165" y="2279"/>
                    <a:pt x="165" y="2279"/>
                    <a:pt x="165" y="2279"/>
                  </a:cubicBezTo>
                  <a:cubicBezTo>
                    <a:pt x="160" y="2262"/>
                    <a:pt x="160" y="2262"/>
                    <a:pt x="160" y="2262"/>
                  </a:cubicBezTo>
                  <a:cubicBezTo>
                    <a:pt x="148" y="2255"/>
                    <a:pt x="148" y="2255"/>
                    <a:pt x="148" y="2255"/>
                  </a:cubicBezTo>
                  <a:cubicBezTo>
                    <a:pt x="158" y="2238"/>
                    <a:pt x="158" y="2238"/>
                    <a:pt x="158" y="2238"/>
                  </a:cubicBezTo>
                  <a:cubicBezTo>
                    <a:pt x="167" y="2236"/>
                    <a:pt x="167" y="2236"/>
                    <a:pt x="167" y="2236"/>
                  </a:cubicBezTo>
                  <a:cubicBezTo>
                    <a:pt x="177" y="2231"/>
                    <a:pt x="177" y="2231"/>
                    <a:pt x="177" y="2231"/>
                  </a:cubicBezTo>
                  <a:cubicBezTo>
                    <a:pt x="179" y="2223"/>
                    <a:pt x="179" y="2223"/>
                    <a:pt x="179" y="2223"/>
                  </a:cubicBezTo>
                  <a:cubicBezTo>
                    <a:pt x="160" y="2211"/>
                    <a:pt x="160" y="2211"/>
                    <a:pt x="160" y="2211"/>
                  </a:cubicBezTo>
                  <a:cubicBezTo>
                    <a:pt x="131" y="2214"/>
                    <a:pt x="131" y="2214"/>
                    <a:pt x="131" y="2214"/>
                  </a:cubicBezTo>
                  <a:cubicBezTo>
                    <a:pt x="121" y="2219"/>
                    <a:pt x="121" y="2219"/>
                    <a:pt x="121" y="2219"/>
                  </a:cubicBezTo>
                  <a:cubicBezTo>
                    <a:pt x="112" y="2219"/>
                    <a:pt x="112" y="2219"/>
                    <a:pt x="112" y="2219"/>
                  </a:cubicBezTo>
                  <a:cubicBezTo>
                    <a:pt x="112" y="2228"/>
                    <a:pt x="112" y="2228"/>
                    <a:pt x="112" y="2228"/>
                  </a:cubicBezTo>
                  <a:cubicBezTo>
                    <a:pt x="117" y="2233"/>
                    <a:pt x="117" y="2233"/>
                    <a:pt x="117" y="2233"/>
                  </a:cubicBezTo>
                  <a:cubicBezTo>
                    <a:pt x="114" y="2245"/>
                    <a:pt x="114" y="2245"/>
                    <a:pt x="114" y="2245"/>
                  </a:cubicBezTo>
                  <a:cubicBezTo>
                    <a:pt x="114" y="2255"/>
                    <a:pt x="114" y="2255"/>
                    <a:pt x="114" y="2255"/>
                  </a:cubicBezTo>
                  <a:cubicBezTo>
                    <a:pt x="102" y="2262"/>
                    <a:pt x="102" y="2262"/>
                    <a:pt x="102" y="2262"/>
                  </a:cubicBezTo>
                  <a:cubicBezTo>
                    <a:pt x="97" y="2272"/>
                    <a:pt x="97" y="2272"/>
                    <a:pt x="97" y="2272"/>
                  </a:cubicBezTo>
                  <a:cubicBezTo>
                    <a:pt x="107" y="2274"/>
                    <a:pt x="107" y="2274"/>
                    <a:pt x="107" y="2274"/>
                  </a:cubicBezTo>
                  <a:cubicBezTo>
                    <a:pt x="114" y="2279"/>
                    <a:pt x="114" y="2279"/>
                    <a:pt x="114" y="2279"/>
                  </a:cubicBezTo>
                  <a:cubicBezTo>
                    <a:pt x="114" y="2294"/>
                    <a:pt x="114" y="2294"/>
                    <a:pt x="114" y="2294"/>
                  </a:cubicBezTo>
                  <a:cubicBezTo>
                    <a:pt x="109" y="2311"/>
                    <a:pt x="109" y="2311"/>
                    <a:pt x="109" y="2311"/>
                  </a:cubicBezTo>
                  <a:cubicBezTo>
                    <a:pt x="102" y="2318"/>
                    <a:pt x="102" y="2318"/>
                    <a:pt x="102" y="2318"/>
                  </a:cubicBezTo>
                  <a:cubicBezTo>
                    <a:pt x="100" y="2327"/>
                    <a:pt x="100" y="2327"/>
                    <a:pt x="100" y="2327"/>
                  </a:cubicBezTo>
                  <a:cubicBezTo>
                    <a:pt x="88" y="2342"/>
                    <a:pt x="88" y="2342"/>
                    <a:pt x="88" y="2342"/>
                  </a:cubicBezTo>
                  <a:cubicBezTo>
                    <a:pt x="85" y="2364"/>
                    <a:pt x="85" y="2364"/>
                    <a:pt x="85" y="2364"/>
                  </a:cubicBezTo>
                  <a:cubicBezTo>
                    <a:pt x="83" y="2378"/>
                    <a:pt x="83" y="2378"/>
                    <a:pt x="83" y="2378"/>
                  </a:cubicBezTo>
                  <a:cubicBezTo>
                    <a:pt x="75" y="2383"/>
                    <a:pt x="75" y="2383"/>
                    <a:pt x="75" y="2383"/>
                  </a:cubicBezTo>
                  <a:cubicBezTo>
                    <a:pt x="68" y="2381"/>
                    <a:pt x="68" y="2381"/>
                    <a:pt x="68" y="2381"/>
                  </a:cubicBezTo>
                  <a:cubicBezTo>
                    <a:pt x="68" y="2373"/>
                    <a:pt x="68" y="2373"/>
                    <a:pt x="68" y="2373"/>
                  </a:cubicBezTo>
                  <a:cubicBezTo>
                    <a:pt x="66" y="2359"/>
                    <a:pt x="66" y="2359"/>
                    <a:pt x="66" y="2359"/>
                  </a:cubicBezTo>
                  <a:cubicBezTo>
                    <a:pt x="66" y="2342"/>
                    <a:pt x="66" y="2342"/>
                    <a:pt x="66" y="2342"/>
                  </a:cubicBezTo>
                  <a:cubicBezTo>
                    <a:pt x="78" y="2330"/>
                    <a:pt x="78" y="2330"/>
                    <a:pt x="78" y="2330"/>
                  </a:cubicBezTo>
                  <a:cubicBezTo>
                    <a:pt x="88" y="2313"/>
                    <a:pt x="88" y="2313"/>
                    <a:pt x="88" y="2313"/>
                  </a:cubicBezTo>
                  <a:cubicBezTo>
                    <a:pt x="92" y="2291"/>
                    <a:pt x="92" y="2291"/>
                    <a:pt x="92" y="2291"/>
                  </a:cubicBezTo>
                  <a:cubicBezTo>
                    <a:pt x="85" y="2252"/>
                    <a:pt x="85" y="2252"/>
                    <a:pt x="85" y="2252"/>
                  </a:cubicBezTo>
                  <a:cubicBezTo>
                    <a:pt x="88" y="2238"/>
                    <a:pt x="88" y="2238"/>
                    <a:pt x="88" y="2238"/>
                  </a:cubicBezTo>
                  <a:cubicBezTo>
                    <a:pt x="88" y="2231"/>
                    <a:pt x="88" y="2231"/>
                    <a:pt x="88" y="2231"/>
                  </a:cubicBezTo>
                  <a:cubicBezTo>
                    <a:pt x="71" y="2214"/>
                    <a:pt x="71" y="2214"/>
                    <a:pt x="71" y="2214"/>
                  </a:cubicBezTo>
                  <a:cubicBezTo>
                    <a:pt x="71" y="2195"/>
                    <a:pt x="71" y="2195"/>
                    <a:pt x="71" y="2195"/>
                  </a:cubicBezTo>
                  <a:cubicBezTo>
                    <a:pt x="75" y="2182"/>
                    <a:pt x="75" y="2182"/>
                    <a:pt x="75" y="2182"/>
                  </a:cubicBezTo>
                  <a:cubicBezTo>
                    <a:pt x="88" y="2178"/>
                    <a:pt x="88" y="2178"/>
                    <a:pt x="88" y="2178"/>
                  </a:cubicBezTo>
                  <a:cubicBezTo>
                    <a:pt x="88" y="2168"/>
                    <a:pt x="88" y="2168"/>
                    <a:pt x="88" y="2168"/>
                  </a:cubicBezTo>
                  <a:cubicBezTo>
                    <a:pt x="83" y="2146"/>
                    <a:pt x="83" y="2146"/>
                    <a:pt x="83" y="2146"/>
                  </a:cubicBezTo>
                  <a:cubicBezTo>
                    <a:pt x="73" y="2139"/>
                    <a:pt x="73" y="2139"/>
                    <a:pt x="73" y="2139"/>
                  </a:cubicBezTo>
                  <a:cubicBezTo>
                    <a:pt x="78" y="2129"/>
                    <a:pt x="78" y="2129"/>
                    <a:pt x="78" y="2129"/>
                  </a:cubicBezTo>
                  <a:cubicBezTo>
                    <a:pt x="88" y="2115"/>
                    <a:pt x="88" y="2115"/>
                    <a:pt x="88" y="2115"/>
                  </a:cubicBezTo>
                  <a:cubicBezTo>
                    <a:pt x="90" y="2103"/>
                    <a:pt x="90" y="2103"/>
                    <a:pt x="90" y="2103"/>
                  </a:cubicBezTo>
                  <a:cubicBezTo>
                    <a:pt x="83" y="2078"/>
                    <a:pt x="83" y="2078"/>
                    <a:pt x="83" y="2078"/>
                  </a:cubicBezTo>
                  <a:cubicBezTo>
                    <a:pt x="78" y="2066"/>
                    <a:pt x="78" y="2066"/>
                    <a:pt x="78" y="2066"/>
                  </a:cubicBezTo>
                  <a:cubicBezTo>
                    <a:pt x="58" y="2049"/>
                    <a:pt x="58" y="2049"/>
                    <a:pt x="58" y="2049"/>
                  </a:cubicBezTo>
                  <a:cubicBezTo>
                    <a:pt x="54" y="2042"/>
                    <a:pt x="54" y="2042"/>
                    <a:pt x="54" y="2042"/>
                  </a:cubicBezTo>
                  <a:cubicBezTo>
                    <a:pt x="56" y="2023"/>
                    <a:pt x="56" y="2023"/>
                    <a:pt x="56" y="2023"/>
                  </a:cubicBezTo>
                  <a:cubicBezTo>
                    <a:pt x="44" y="2006"/>
                    <a:pt x="44" y="2006"/>
                    <a:pt x="44" y="2006"/>
                  </a:cubicBezTo>
                  <a:cubicBezTo>
                    <a:pt x="37" y="1977"/>
                    <a:pt x="37" y="1977"/>
                    <a:pt x="37" y="1977"/>
                  </a:cubicBezTo>
                  <a:cubicBezTo>
                    <a:pt x="25" y="1974"/>
                    <a:pt x="25" y="1974"/>
                    <a:pt x="25" y="1974"/>
                  </a:cubicBezTo>
                  <a:cubicBezTo>
                    <a:pt x="13" y="1977"/>
                    <a:pt x="13" y="1977"/>
                    <a:pt x="13" y="1977"/>
                  </a:cubicBezTo>
                  <a:cubicBezTo>
                    <a:pt x="22" y="1982"/>
                    <a:pt x="22" y="1982"/>
                    <a:pt x="22" y="1982"/>
                  </a:cubicBezTo>
                  <a:cubicBezTo>
                    <a:pt x="25" y="1989"/>
                    <a:pt x="25" y="1989"/>
                    <a:pt x="25" y="1989"/>
                  </a:cubicBezTo>
                  <a:cubicBezTo>
                    <a:pt x="25" y="1999"/>
                    <a:pt x="25" y="1999"/>
                    <a:pt x="25" y="1999"/>
                  </a:cubicBezTo>
                  <a:cubicBezTo>
                    <a:pt x="29" y="2020"/>
                    <a:pt x="29" y="2020"/>
                    <a:pt x="29" y="2020"/>
                  </a:cubicBezTo>
                  <a:cubicBezTo>
                    <a:pt x="32" y="2035"/>
                    <a:pt x="32" y="2035"/>
                    <a:pt x="32" y="2035"/>
                  </a:cubicBezTo>
                  <a:cubicBezTo>
                    <a:pt x="37" y="2059"/>
                    <a:pt x="37" y="2059"/>
                    <a:pt x="37" y="2059"/>
                  </a:cubicBezTo>
                  <a:cubicBezTo>
                    <a:pt x="42" y="2098"/>
                    <a:pt x="42" y="2098"/>
                    <a:pt x="42" y="2098"/>
                  </a:cubicBezTo>
                  <a:cubicBezTo>
                    <a:pt x="46" y="2136"/>
                    <a:pt x="46" y="2136"/>
                    <a:pt x="46" y="2136"/>
                  </a:cubicBezTo>
                  <a:cubicBezTo>
                    <a:pt x="46" y="2223"/>
                    <a:pt x="46" y="2223"/>
                    <a:pt x="46" y="2223"/>
                  </a:cubicBezTo>
                  <a:cubicBezTo>
                    <a:pt x="49" y="2330"/>
                    <a:pt x="49" y="2330"/>
                    <a:pt x="49" y="2330"/>
                  </a:cubicBezTo>
                  <a:cubicBezTo>
                    <a:pt x="54" y="2366"/>
                    <a:pt x="54" y="2366"/>
                    <a:pt x="54" y="2366"/>
                  </a:cubicBezTo>
                  <a:lnTo>
                    <a:pt x="57" y="2416"/>
                  </a:lnTo>
                  <a:close/>
                  <a:moveTo>
                    <a:pt x="3306" y="2619"/>
                  </a:moveTo>
                  <a:cubicBezTo>
                    <a:pt x="3301" y="2643"/>
                    <a:pt x="3301" y="2643"/>
                    <a:pt x="3301" y="2643"/>
                  </a:cubicBezTo>
                  <a:cubicBezTo>
                    <a:pt x="3294" y="2679"/>
                    <a:pt x="3294" y="2679"/>
                    <a:pt x="3294" y="2679"/>
                  </a:cubicBezTo>
                  <a:cubicBezTo>
                    <a:pt x="3294" y="2729"/>
                    <a:pt x="3294" y="2729"/>
                    <a:pt x="3294" y="2729"/>
                  </a:cubicBezTo>
                  <a:cubicBezTo>
                    <a:pt x="3301" y="2753"/>
                    <a:pt x="3301" y="2753"/>
                    <a:pt x="3301" y="2753"/>
                  </a:cubicBezTo>
                  <a:cubicBezTo>
                    <a:pt x="3306" y="2770"/>
                    <a:pt x="3306" y="2770"/>
                    <a:pt x="3306" y="2770"/>
                  </a:cubicBezTo>
                  <a:cubicBezTo>
                    <a:pt x="3327" y="2791"/>
                    <a:pt x="3327" y="2791"/>
                    <a:pt x="3327" y="2791"/>
                  </a:cubicBezTo>
                  <a:cubicBezTo>
                    <a:pt x="3363" y="2813"/>
                    <a:pt x="3363" y="2813"/>
                    <a:pt x="3363" y="2813"/>
                  </a:cubicBezTo>
                  <a:cubicBezTo>
                    <a:pt x="3385" y="2811"/>
                    <a:pt x="3385" y="2811"/>
                    <a:pt x="3385" y="2811"/>
                  </a:cubicBezTo>
                  <a:cubicBezTo>
                    <a:pt x="3397" y="2818"/>
                    <a:pt x="3397" y="2818"/>
                    <a:pt x="3397" y="2818"/>
                  </a:cubicBezTo>
                  <a:cubicBezTo>
                    <a:pt x="3404" y="2825"/>
                    <a:pt x="3404" y="2825"/>
                    <a:pt x="3404" y="2825"/>
                  </a:cubicBezTo>
                  <a:cubicBezTo>
                    <a:pt x="3414" y="2823"/>
                    <a:pt x="3414" y="2823"/>
                    <a:pt x="3414" y="2823"/>
                  </a:cubicBezTo>
                  <a:cubicBezTo>
                    <a:pt x="3423" y="2815"/>
                    <a:pt x="3423" y="2815"/>
                    <a:pt x="3423" y="2815"/>
                  </a:cubicBezTo>
                  <a:cubicBezTo>
                    <a:pt x="3430" y="2803"/>
                    <a:pt x="3430" y="2803"/>
                    <a:pt x="3430" y="2803"/>
                  </a:cubicBezTo>
                  <a:cubicBezTo>
                    <a:pt x="3435" y="2782"/>
                    <a:pt x="3435" y="2782"/>
                    <a:pt x="3435" y="2782"/>
                  </a:cubicBezTo>
                  <a:cubicBezTo>
                    <a:pt x="3445" y="2765"/>
                    <a:pt x="3445" y="2765"/>
                    <a:pt x="3445" y="2765"/>
                  </a:cubicBezTo>
                  <a:cubicBezTo>
                    <a:pt x="3457" y="2744"/>
                    <a:pt x="3457" y="2744"/>
                    <a:pt x="3457" y="2744"/>
                  </a:cubicBezTo>
                  <a:cubicBezTo>
                    <a:pt x="3462" y="2724"/>
                    <a:pt x="3462" y="2724"/>
                    <a:pt x="3462" y="2724"/>
                  </a:cubicBezTo>
                  <a:cubicBezTo>
                    <a:pt x="3459" y="2703"/>
                    <a:pt x="3459" y="2703"/>
                    <a:pt x="3459" y="2703"/>
                  </a:cubicBezTo>
                  <a:cubicBezTo>
                    <a:pt x="3457" y="2688"/>
                    <a:pt x="3457" y="2688"/>
                    <a:pt x="3457" y="2688"/>
                  </a:cubicBezTo>
                  <a:cubicBezTo>
                    <a:pt x="3452" y="2674"/>
                    <a:pt x="3452" y="2674"/>
                    <a:pt x="3452" y="2674"/>
                  </a:cubicBezTo>
                  <a:cubicBezTo>
                    <a:pt x="3457" y="2641"/>
                    <a:pt x="3457" y="2641"/>
                    <a:pt x="3457" y="2641"/>
                  </a:cubicBezTo>
                  <a:cubicBezTo>
                    <a:pt x="3469" y="2621"/>
                    <a:pt x="3469" y="2621"/>
                    <a:pt x="3469" y="2621"/>
                  </a:cubicBezTo>
                  <a:cubicBezTo>
                    <a:pt x="3485" y="2605"/>
                    <a:pt x="3485" y="2605"/>
                    <a:pt x="3485" y="2605"/>
                  </a:cubicBezTo>
                  <a:cubicBezTo>
                    <a:pt x="3500" y="2586"/>
                    <a:pt x="3500" y="2586"/>
                    <a:pt x="3500" y="2586"/>
                  </a:cubicBezTo>
                  <a:cubicBezTo>
                    <a:pt x="3512" y="2566"/>
                    <a:pt x="3512" y="2566"/>
                    <a:pt x="3512" y="2566"/>
                  </a:cubicBezTo>
                  <a:cubicBezTo>
                    <a:pt x="3521" y="2554"/>
                    <a:pt x="3521" y="2554"/>
                    <a:pt x="3521" y="2554"/>
                  </a:cubicBezTo>
                  <a:cubicBezTo>
                    <a:pt x="3529" y="2542"/>
                    <a:pt x="3529" y="2542"/>
                    <a:pt x="3529" y="2542"/>
                  </a:cubicBezTo>
                  <a:cubicBezTo>
                    <a:pt x="3531" y="2533"/>
                    <a:pt x="3531" y="2533"/>
                    <a:pt x="3531" y="2533"/>
                  </a:cubicBezTo>
                  <a:cubicBezTo>
                    <a:pt x="3548" y="2518"/>
                    <a:pt x="3548" y="2518"/>
                    <a:pt x="3548" y="2518"/>
                  </a:cubicBezTo>
                  <a:cubicBezTo>
                    <a:pt x="3555" y="2487"/>
                    <a:pt x="3555" y="2487"/>
                    <a:pt x="3555" y="2487"/>
                  </a:cubicBezTo>
                  <a:cubicBezTo>
                    <a:pt x="3557" y="2475"/>
                    <a:pt x="3557" y="2475"/>
                    <a:pt x="3557" y="2475"/>
                  </a:cubicBezTo>
                  <a:cubicBezTo>
                    <a:pt x="3550" y="2468"/>
                    <a:pt x="3550" y="2468"/>
                    <a:pt x="3550" y="2468"/>
                  </a:cubicBezTo>
                  <a:cubicBezTo>
                    <a:pt x="3548" y="2459"/>
                    <a:pt x="3548" y="2459"/>
                    <a:pt x="3548" y="2459"/>
                  </a:cubicBezTo>
                  <a:cubicBezTo>
                    <a:pt x="3545" y="2447"/>
                    <a:pt x="3545" y="2447"/>
                    <a:pt x="3545" y="2447"/>
                  </a:cubicBezTo>
                  <a:cubicBezTo>
                    <a:pt x="3538" y="2432"/>
                    <a:pt x="3538" y="2432"/>
                    <a:pt x="3538" y="2432"/>
                  </a:cubicBezTo>
                  <a:cubicBezTo>
                    <a:pt x="3531" y="2430"/>
                    <a:pt x="3531" y="2430"/>
                    <a:pt x="3531" y="2430"/>
                  </a:cubicBezTo>
                  <a:cubicBezTo>
                    <a:pt x="3517" y="2437"/>
                    <a:pt x="3517" y="2437"/>
                    <a:pt x="3517" y="2437"/>
                  </a:cubicBezTo>
                  <a:cubicBezTo>
                    <a:pt x="3521" y="2447"/>
                    <a:pt x="3521" y="2447"/>
                    <a:pt x="3521" y="2447"/>
                  </a:cubicBezTo>
                  <a:cubicBezTo>
                    <a:pt x="3529" y="2447"/>
                    <a:pt x="3529" y="2447"/>
                    <a:pt x="3529" y="2447"/>
                  </a:cubicBezTo>
                  <a:cubicBezTo>
                    <a:pt x="3533" y="2454"/>
                    <a:pt x="3533" y="2454"/>
                    <a:pt x="3533" y="2454"/>
                  </a:cubicBezTo>
                  <a:cubicBezTo>
                    <a:pt x="3536" y="2461"/>
                    <a:pt x="3536" y="2461"/>
                    <a:pt x="3536" y="2461"/>
                  </a:cubicBezTo>
                  <a:cubicBezTo>
                    <a:pt x="3536" y="2478"/>
                    <a:pt x="3536" y="2478"/>
                    <a:pt x="3536" y="2478"/>
                  </a:cubicBezTo>
                  <a:cubicBezTo>
                    <a:pt x="3538" y="2490"/>
                    <a:pt x="3538" y="2490"/>
                    <a:pt x="3538" y="2490"/>
                  </a:cubicBezTo>
                  <a:cubicBezTo>
                    <a:pt x="3538" y="2504"/>
                    <a:pt x="3538" y="2504"/>
                    <a:pt x="3538" y="2504"/>
                  </a:cubicBezTo>
                  <a:cubicBezTo>
                    <a:pt x="3524" y="2509"/>
                    <a:pt x="3524" y="2509"/>
                    <a:pt x="3524" y="2509"/>
                  </a:cubicBezTo>
                  <a:cubicBezTo>
                    <a:pt x="3514" y="2528"/>
                    <a:pt x="3514" y="2528"/>
                    <a:pt x="3514" y="2528"/>
                  </a:cubicBezTo>
                  <a:cubicBezTo>
                    <a:pt x="3505" y="2533"/>
                    <a:pt x="3505" y="2533"/>
                    <a:pt x="3505" y="2533"/>
                  </a:cubicBezTo>
                  <a:cubicBezTo>
                    <a:pt x="3488" y="2538"/>
                    <a:pt x="3488" y="2538"/>
                    <a:pt x="3488" y="2538"/>
                  </a:cubicBezTo>
                  <a:cubicBezTo>
                    <a:pt x="3464" y="2530"/>
                    <a:pt x="3464" y="2530"/>
                    <a:pt x="3464" y="2530"/>
                  </a:cubicBezTo>
                  <a:cubicBezTo>
                    <a:pt x="3454" y="2523"/>
                    <a:pt x="3454" y="2523"/>
                    <a:pt x="3454" y="2523"/>
                  </a:cubicBezTo>
                  <a:cubicBezTo>
                    <a:pt x="3450" y="2507"/>
                    <a:pt x="3450" y="2507"/>
                    <a:pt x="3450" y="2507"/>
                  </a:cubicBezTo>
                  <a:cubicBezTo>
                    <a:pt x="3447" y="2499"/>
                    <a:pt x="3447" y="2499"/>
                    <a:pt x="3447" y="2499"/>
                  </a:cubicBezTo>
                  <a:cubicBezTo>
                    <a:pt x="3442" y="2492"/>
                    <a:pt x="3442" y="2492"/>
                    <a:pt x="3442" y="2492"/>
                  </a:cubicBezTo>
                  <a:cubicBezTo>
                    <a:pt x="3433" y="2490"/>
                    <a:pt x="3433" y="2490"/>
                    <a:pt x="3433" y="2490"/>
                  </a:cubicBezTo>
                  <a:cubicBezTo>
                    <a:pt x="3423" y="2480"/>
                    <a:pt x="3423" y="2480"/>
                    <a:pt x="3423" y="2480"/>
                  </a:cubicBezTo>
                  <a:cubicBezTo>
                    <a:pt x="3421" y="2471"/>
                    <a:pt x="3421" y="2471"/>
                    <a:pt x="3421" y="2471"/>
                  </a:cubicBezTo>
                  <a:cubicBezTo>
                    <a:pt x="3433" y="2461"/>
                    <a:pt x="3433" y="2461"/>
                    <a:pt x="3433" y="2461"/>
                  </a:cubicBezTo>
                  <a:cubicBezTo>
                    <a:pt x="3442" y="2447"/>
                    <a:pt x="3442" y="2447"/>
                    <a:pt x="3442" y="2447"/>
                  </a:cubicBezTo>
                  <a:cubicBezTo>
                    <a:pt x="3452" y="2444"/>
                    <a:pt x="3452" y="2444"/>
                    <a:pt x="3452" y="2444"/>
                  </a:cubicBezTo>
                  <a:cubicBezTo>
                    <a:pt x="3459" y="2451"/>
                    <a:pt x="3459" y="2451"/>
                    <a:pt x="3459" y="2451"/>
                  </a:cubicBezTo>
                  <a:cubicBezTo>
                    <a:pt x="3471" y="2444"/>
                    <a:pt x="3471" y="2444"/>
                    <a:pt x="3471" y="2444"/>
                  </a:cubicBezTo>
                  <a:cubicBezTo>
                    <a:pt x="3481" y="2430"/>
                    <a:pt x="3481" y="2430"/>
                    <a:pt x="3481" y="2430"/>
                  </a:cubicBezTo>
                  <a:cubicBezTo>
                    <a:pt x="3471" y="2418"/>
                    <a:pt x="3471" y="2418"/>
                    <a:pt x="3471" y="2418"/>
                  </a:cubicBezTo>
                  <a:cubicBezTo>
                    <a:pt x="3435" y="2408"/>
                    <a:pt x="3435" y="2408"/>
                    <a:pt x="3435" y="2408"/>
                  </a:cubicBezTo>
                  <a:cubicBezTo>
                    <a:pt x="3430" y="2396"/>
                    <a:pt x="3430" y="2396"/>
                    <a:pt x="3430" y="2396"/>
                  </a:cubicBezTo>
                  <a:cubicBezTo>
                    <a:pt x="3411" y="2389"/>
                    <a:pt x="3411" y="2389"/>
                    <a:pt x="3411" y="2389"/>
                  </a:cubicBezTo>
                  <a:cubicBezTo>
                    <a:pt x="3399" y="2377"/>
                    <a:pt x="3399" y="2377"/>
                    <a:pt x="3399" y="2377"/>
                  </a:cubicBezTo>
                  <a:cubicBezTo>
                    <a:pt x="3395" y="2368"/>
                    <a:pt x="3395" y="2368"/>
                    <a:pt x="3395" y="2368"/>
                  </a:cubicBezTo>
                  <a:cubicBezTo>
                    <a:pt x="3390" y="2353"/>
                    <a:pt x="3390" y="2353"/>
                    <a:pt x="3390" y="2353"/>
                  </a:cubicBezTo>
                  <a:cubicBezTo>
                    <a:pt x="3387" y="2329"/>
                    <a:pt x="3387" y="2329"/>
                    <a:pt x="3387" y="2329"/>
                  </a:cubicBezTo>
                  <a:cubicBezTo>
                    <a:pt x="3383" y="2310"/>
                    <a:pt x="3383" y="2310"/>
                    <a:pt x="3383" y="2310"/>
                  </a:cubicBezTo>
                  <a:cubicBezTo>
                    <a:pt x="3380" y="2281"/>
                    <a:pt x="3380" y="2281"/>
                    <a:pt x="3380" y="2281"/>
                  </a:cubicBezTo>
                  <a:cubicBezTo>
                    <a:pt x="3378" y="2260"/>
                    <a:pt x="3378" y="2260"/>
                    <a:pt x="3378" y="2260"/>
                  </a:cubicBezTo>
                  <a:cubicBezTo>
                    <a:pt x="3378" y="2241"/>
                    <a:pt x="3378" y="2241"/>
                    <a:pt x="3378" y="2241"/>
                  </a:cubicBezTo>
                  <a:cubicBezTo>
                    <a:pt x="3375" y="2231"/>
                    <a:pt x="3375" y="2231"/>
                    <a:pt x="3375" y="2231"/>
                  </a:cubicBezTo>
                  <a:cubicBezTo>
                    <a:pt x="3371" y="2226"/>
                    <a:pt x="3371" y="2226"/>
                    <a:pt x="3371" y="2226"/>
                  </a:cubicBezTo>
                  <a:cubicBezTo>
                    <a:pt x="3366" y="2229"/>
                    <a:pt x="3366" y="2229"/>
                    <a:pt x="3366" y="2229"/>
                  </a:cubicBezTo>
                  <a:cubicBezTo>
                    <a:pt x="3363" y="2238"/>
                    <a:pt x="3363" y="2238"/>
                    <a:pt x="3363" y="2238"/>
                  </a:cubicBezTo>
                  <a:cubicBezTo>
                    <a:pt x="3351" y="2253"/>
                    <a:pt x="3351" y="2253"/>
                    <a:pt x="3351" y="2253"/>
                  </a:cubicBezTo>
                  <a:cubicBezTo>
                    <a:pt x="3327" y="2270"/>
                    <a:pt x="3327" y="2270"/>
                    <a:pt x="3327" y="2270"/>
                  </a:cubicBezTo>
                  <a:cubicBezTo>
                    <a:pt x="3320" y="2286"/>
                    <a:pt x="3320" y="2286"/>
                    <a:pt x="3320" y="2286"/>
                  </a:cubicBezTo>
                  <a:cubicBezTo>
                    <a:pt x="3313" y="2303"/>
                    <a:pt x="3313" y="2303"/>
                    <a:pt x="3313" y="2303"/>
                  </a:cubicBezTo>
                  <a:cubicBezTo>
                    <a:pt x="3306" y="2317"/>
                    <a:pt x="3306" y="2317"/>
                    <a:pt x="3306" y="2317"/>
                  </a:cubicBezTo>
                  <a:cubicBezTo>
                    <a:pt x="3306" y="2332"/>
                    <a:pt x="3306" y="2332"/>
                    <a:pt x="3306" y="2332"/>
                  </a:cubicBezTo>
                  <a:cubicBezTo>
                    <a:pt x="3313" y="2358"/>
                    <a:pt x="3313" y="2358"/>
                    <a:pt x="3313" y="2358"/>
                  </a:cubicBezTo>
                  <a:cubicBezTo>
                    <a:pt x="3330" y="2377"/>
                    <a:pt x="3330" y="2377"/>
                    <a:pt x="3330" y="2377"/>
                  </a:cubicBezTo>
                  <a:cubicBezTo>
                    <a:pt x="3354" y="2387"/>
                    <a:pt x="3354" y="2387"/>
                    <a:pt x="3354" y="2387"/>
                  </a:cubicBezTo>
                  <a:cubicBezTo>
                    <a:pt x="3380" y="2399"/>
                    <a:pt x="3380" y="2399"/>
                    <a:pt x="3380" y="2399"/>
                  </a:cubicBezTo>
                  <a:cubicBezTo>
                    <a:pt x="3392" y="2416"/>
                    <a:pt x="3392" y="2416"/>
                    <a:pt x="3392" y="2416"/>
                  </a:cubicBezTo>
                  <a:cubicBezTo>
                    <a:pt x="3397" y="2432"/>
                    <a:pt x="3397" y="2432"/>
                    <a:pt x="3397" y="2432"/>
                  </a:cubicBezTo>
                  <a:cubicBezTo>
                    <a:pt x="3402" y="2447"/>
                    <a:pt x="3402" y="2447"/>
                    <a:pt x="3402" y="2447"/>
                  </a:cubicBezTo>
                  <a:cubicBezTo>
                    <a:pt x="3402" y="2463"/>
                    <a:pt x="3402" y="2463"/>
                    <a:pt x="3402" y="2463"/>
                  </a:cubicBezTo>
                  <a:cubicBezTo>
                    <a:pt x="3402" y="2483"/>
                    <a:pt x="3402" y="2483"/>
                    <a:pt x="3402" y="2483"/>
                  </a:cubicBezTo>
                  <a:cubicBezTo>
                    <a:pt x="3395" y="2523"/>
                    <a:pt x="3395" y="2523"/>
                    <a:pt x="3395" y="2523"/>
                  </a:cubicBezTo>
                  <a:cubicBezTo>
                    <a:pt x="3392" y="2540"/>
                    <a:pt x="3392" y="2540"/>
                    <a:pt x="3392" y="2540"/>
                  </a:cubicBezTo>
                  <a:cubicBezTo>
                    <a:pt x="3387" y="2554"/>
                    <a:pt x="3387" y="2554"/>
                    <a:pt x="3387" y="2554"/>
                  </a:cubicBezTo>
                  <a:cubicBezTo>
                    <a:pt x="3378" y="2566"/>
                    <a:pt x="3378" y="2566"/>
                    <a:pt x="3378" y="2566"/>
                  </a:cubicBezTo>
                  <a:cubicBezTo>
                    <a:pt x="3359" y="2571"/>
                    <a:pt x="3359" y="2571"/>
                    <a:pt x="3359" y="2571"/>
                  </a:cubicBezTo>
                  <a:cubicBezTo>
                    <a:pt x="3342" y="2581"/>
                    <a:pt x="3342" y="2581"/>
                    <a:pt x="3342" y="2581"/>
                  </a:cubicBezTo>
                  <a:cubicBezTo>
                    <a:pt x="3327" y="2578"/>
                    <a:pt x="3327" y="2578"/>
                    <a:pt x="3327" y="2578"/>
                  </a:cubicBezTo>
                  <a:cubicBezTo>
                    <a:pt x="3311" y="2593"/>
                    <a:pt x="3311" y="2593"/>
                    <a:pt x="3311" y="2593"/>
                  </a:cubicBezTo>
                  <a:cubicBezTo>
                    <a:pt x="3308" y="2602"/>
                    <a:pt x="3308" y="2602"/>
                    <a:pt x="3308" y="2602"/>
                  </a:cubicBezTo>
                  <a:lnTo>
                    <a:pt x="3306" y="2619"/>
                  </a:lnTo>
                  <a:close/>
                  <a:moveTo>
                    <a:pt x="3591" y="2389"/>
                  </a:moveTo>
                  <a:cubicBezTo>
                    <a:pt x="3572" y="2394"/>
                    <a:pt x="3572" y="2394"/>
                    <a:pt x="3572" y="2394"/>
                  </a:cubicBezTo>
                  <a:cubicBezTo>
                    <a:pt x="3564" y="2399"/>
                    <a:pt x="3564" y="2399"/>
                    <a:pt x="3564" y="2399"/>
                  </a:cubicBezTo>
                  <a:cubicBezTo>
                    <a:pt x="3557" y="2401"/>
                    <a:pt x="3557" y="2401"/>
                    <a:pt x="3557" y="2401"/>
                  </a:cubicBezTo>
                  <a:cubicBezTo>
                    <a:pt x="3553" y="2413"/>
                    <a:pt x="3553" y="2413"/>
                    <a:pt x="3553" y="2413"/>
                  </a:cubicBezTo>
                  <a:cubicBezTo>
                    <a:pt x="3562" y="2423"/>
                    <a:pt x="3562" y="2423"/>
                    <a:pt x="3562" y="2423"/>
                  </a:cubicBezTo>
                  <a:cubicBezTo>
                    <a:pt x="3584" y="2423"/>
                    <a:pt x="3584" y="2423"/>
                    <a:pt x="3584" y="2423"/>
                  </a:cubicBezTo>
                  <a:cubicBezTo>
                    <a:pt x="3593" y="2420"/>
                    <a:pt x="3593" y="2420"/>
                    <a:pt x="3593" y="2420"/>
                  </a:cubicBezTo>
                  <a:cubicBezTo>
                    <a:pt x="3600" y="2411"/>
                    <a:pt x="3600" y="2411"/>
                    <a:pt x="3600" y="2411"/>
                  </a:cubicBezTo>
                  <a:cubicBezTo>
                    <a:pt x="3600" y="2404"/>
                    <a:pt x="3600" y="2404"/>
                    <a:pt x="3600" y="2404"/>
                  </a:cubicBezTo>
                  <a:cubicBezTo>
                    <a:pt x="3596" y="2406"/>
                    <a:pt x="3596" y="2406"/>
                    <a:pt x="3596" y="2406"/>
                  </a:cubicBezTo>
                  <a:cubicBezTo>
                    <a:pt x="3588" y="2404"/>
                    <a:pt x="3588" y="2404"/>
                    <a:pt x="3588" y="2404"/>
                  </a:cubicBezTo>
                  <a:lnTo>
                    <a:pt x="3591" y="2389"/>
                  </a:lnTo>
                  <a:close/>
                  <a:moveTo>
                    <a:pt x="3636" y="2372"/>
                  </a:moveTo>
                  <a:cubicBezTo>
                    <a:pt x="3624" y="2380"/>
                    <a:pt x="3624" y="2380"/>
                    <a:pt x="3624" y="2380"/>
                  </a:cubicBezTo>
                  <a:cubicBezTo>
                    <a:pt x="3632" y="2389"/>
                    <a:pt x="3632" y="2389"/>
                    <a:pt x="3632" y="2389"/>
                  </a:cubicBezTo>
                  <a:cubicBezTo>
                    <a:pt x="3636" y="2392"/>
                    <a:pt x="3636" y="2392"/>
                    <a:pt x="3636" y="2392"/>
                  </a:cubicBezTo>
                  <a:cubicBezTo>
                    <a:pt x="3643" y="2389"/>
                    <a:pt x="3643" y="2389"/>
                    <a:pt x="3643" y="2389"/>
                  </a:cubicBezTo>
                  <a:lnTo>
                    <a:pt x="3636" y="2372"/>
                  </a:lnTo>
                  <a:close/>
                  <a:moveTo>
                    <a:pt x="3483" y="2504"/>
                  </a:moveTo>
                  <a:cubicBezTo>
                    <a:pt x="3483" y="2504"/>
                    <a:pt x="3483" y="2504"/>
                    <a:pt x="3483" y="2504"/>
                  </a:cubicBezTo>
                  <a:moveTo>
                    <a:pt x="3479" y="2490"/>
                  </a:moveTo>
                  <a:cubicBezTo>
                    <a:pt x="3488" y="2497"/>
                    <a:pt x="3488" y="2497"/>
                    <a:pt x="3488" y="2497"/>
                  </a:cubicBezTo>
                  <a:cubicBezTo>
                    <a:pt x="3481" y="2502"/>
                    <a:pt x="3481" y="2502"/>
                    <a:pt x="3481" y="2502"/>
                  </a:cubicBezTo>
                  <a:cubicBezTo>
                    <a:pt x="3475" y="2496"/>
                    <a:pt x="3475" y="2496"/>
                    <a:pt x="3475" y="2496"/>
                  </a:cubicBezTo>
                  <a:lnTo>
                    <a:pt x="3479" y="2490"/>
                  </a:lnTo>
                  <a:close/>
                  <a:moveTo>
                    <a:pt x="3169" y="2315"/>
                  </a:moveTo>
                  <a:cubicBezTo>
                    <a:pt x="3153" y="2320"/>
                    <a:pt x="3153" y="2320"/>
                    <a:pt x="3153" y="2320"/>
                  </a:cubicBezTo>
                  <a:cubicBezTo>
                    <a:pt x="3153" y="2327"/>
                    <a:pt x="3153" y="2327"/>
                    <a:pt x="3153" y="2327"/>
                  </a:cubicBezTo>
                  <a:cubicBezTo>
                    <a:pt x="3167" y="2334"/>
                    <a:pt x="3167" y="2334"/>
                    <a:pt x="3167" y="2334"/>
                  </a:cubicBezTo>
                  <a:cubicBezTo>
                    <a:pt x="3169" y="2339"/>
                    <a:pt x="3169" y="2339"/>
                    <a:pt x="3169" y="2339"/>
                  </a:cubicBezTo>
                  <a:cubicBezTo>
                    <a:pt x="3177" y="2344"/>
                    <a:pt x="3177" y="2344"/>
                    <a:pt x="3177" y="2344"/>
                  </a:cubicBezTo>
                  <a:cubicBezTo>
                    <a:pt x="3198" y="2351"/>
                    <a:pt x="3198" y="2351"/>
                    <a:pt x="3198" y="2351"/>
                  </a:cubicBezTo>
                  <a:cubicBezTo>
                    <a:pt x="3213" y="2356"/>
                    <a:pt x="3213" y="2356"/>
                    <a:pt x="3213" y="2356"/>
                  </a:cubicBezTo>
                  <a:cubicBezTo>
                    <a:pt x="3217" y="2346"/>
                    <a:pt x="3217" y="2346"/>
                    <a:pt x="3217" y="2346"/>
                  </a:cubicBezTo>
                  <a:cubicBezTo>
                    <a:pt x="3222" y="2339"/>
                    <a:pt x="3222" y="2339"/>
                    <a:pt x="3222" y="2339"/>
                  </a:cubicBezTo>
                  <a:cubicBezTo>
                    <a:pt x="3210" y="2332"/>
                    <a:pt x="3210" y="2332"/>
                    <a:pt x="3210" y="2332"/>
                  </a:cubicBezTo>
                  <a:cubicBezTo>
                    <a:pt x="3193" y="2329"/>
                    <a:pt x="3193" y="2329"/>
                    <a:pt x="3193" y="2329"/>
                  </a:cubicBezTo>
                  <a:cubicBezTo>
                    <a:pt x="3186" y="2327"/>
                    <a:pt x="3186" y="2327"/>
                    <a:pt x="3186" y="2327"/>
                  </a:cubicBezTo>
                  <a:cubicBezTo>
                    <a:pt x="3181" y="2325"/>
                    <a:pt x="3181" y="2325"/>
                    <a:pt x="3181" y="2325"/>
                  </a:cubicBezTo>
                  <a:lnTo>
                    <a:pt x="3169" y="2315"/>
                  </a:lnTo>
                  <a:close/>
                  <a:moveTo>
                    <a:pt x="2894" y="2799"/>
                  </a:moveTo>
                  <a:cubicBezTo>
                    <a:pt x="2932" y="2789"/>
                    <a:pt x="2932" y="2789"/>
                    <a:pt x="2932" y="2789"/>
                  </a:cubicBezTo>
                  <a:cubicBezTo>
                    <a:pt x="2947" y="2791"/>
                    <a:pt x="2947" y="2791"/>
                    <a:pt x="2947" y="2791"/>
                  </a:cubicBezTo>
                  <a:cubicBezTo>
                    <a:pt x="2959" y="2799"/>
                    <a:pt x="2959" y="2799"/>
                    <a:pt x="2959" y="2799"/>
                  </a:cubicBezTo>
                  <a:cubicBezTo>
                    <a:pt x="2983" y="2789"/>
                    <a:pt x="2983" y="2789"/>
                    <a:pt x="2983" y="2789"/>
                  </a:cubicBezTo>
                  <a:cubicBezTo>
                    <a:pt x="2983" y="2775"/>
                    <a:pt x="2983" y="2775"/>
                    <a:pt x="2983" y="2775"/>
                  </a:cubicBezTo>
                  <a:cubicBezTo>
                    <a:pt x="2973" y="2763"/>
                    <a:pt x="2973" y="2763"/>
                    <a:pt x="2973" y="2763"/>
                  </a:cubicBezTo>
                  <a:cubicBezTo>
                    <a:pt x="2978" y="2748"/>
                    <a:pt x="2978" y="2748"/>
                    <a:pt x="2978" y="2748"/>
                  </a:cubicBezTo>
                  <a:cubicBezTo>
                    <a:pt x="2988" y="2741"/>
                    <a:pt x="2988" y="2741"/>
                    <a:pt x="2988" y="2741"/>
                  </a:cubicBezTo>
                  <a:cubicBezTo>
                    <a:pt x="2992" y="2734"/>
                    <a:pt x="2992" y="2734"/>
                    <a:pt x="2992" y="2734"/>
                  </a:cubicBezTo>
                  <a:cubicBezTo>
                    <a:pt x="2997" y="2724"/>
                    <a:pt x="2997" y="2724"/>
                    <a:pt x="2997" y="2724"/>
                  </a:cubicBezTo>
                  <a:cubicBezTo>
                    <a:pt x="3004" y="2724"/>
                    <a:pt x="3004" y="2724"/>
                    <a:pt x="3004" y="2724"/>
                  </a:cubicBezTo>
                  <a:cubicBezTo>
                    <a:pt x="3004" y="2732"/>
                    <a:pt x="3004" y="2732"/>
                    <a:pt x="3004" y="2732"/>
                  </a:cubicBezTo>
                  <a:cubicBezTo>
                    <a:pt x="3000" y="2736"/>
                    <a:pt x="3000" y="2736"/>
                    <a:pt x="3000" y="2736"/>
                  </a:cubicBezTo>
                  <a:cubicBezTo>
                    <a:pt x="3011" y="2748"/>
                    <a:pt x="3011" y="2748"/>
                    <a:pt x="3011" y="2748"/>
                  </a:cubicBezTo>
                  <a:cubicBezTo>
                    <a:pt x="3021" y="2765"/>
                    <a:pt x="3021" y="2765"/>
                    <a:pt x="3021" y="2765"/>
                  </a:cubicBezTo>
                  <a:cubicBezTo>
                    <a:pt x="3021" y="2782"/>
                    <a:pt x="3021" y="2782"/>
                    <a:pt x="3021" y="2782"/>
                  </a:cubicBezTo>
                  <a:cubicBezTo>
                    <a:pt x="3016" y="2803"/>
                    <a:pt x="3016" y="2803"/>
                    <a:pt x="3016" y="2803"/>
                  </a:cubicBezTo>
                  <a:cubicBezTo>
                    <a:pt x="3011" y="2823"/>
                    <a:pt x="3011" y="2823"/>
                    <a:pt x="3011" y="2823"/>
                  </a:cubicBezTo>
                  <a:cubicBezTo>
                    <a:pt x="3000" y="2834"/>
                    <a:pt x="3000" y="2834"/>
                    <a:pt x="3000" y="2834"/>
                  </a:cubicBezTo>
                  <a:cubicBezTo>
                    <a:pt x="2980" y="2837"/>
                    <a:pt x="2980" y="2837"/>
                    <a:pt x="2980" y="2837"/>
                  </a:cubicBezTo>
                  <a:cubicBezTo>
                    <a:pt x="2980" y="2837"/>
                    <a:pt x="2966" y="2832"/>
                    <a:pt x="2956" y="2832"/>
                  </a:cubicBezTo>
                  <a:cubicBezTo>
                    <a:pt x="2947" y="2832"/>
                    <a:pt x="2916" y="2832"/>
                    <a:pt x="2916" y="2832"/>
                  </a:cubicBezTo>
                  <a:cubicBezTo>
                    <a:pt x="2897" y="2820"/>
                    <a:pt x="2897" y="2820"/>
                    <a:pt x="2897" y="2820"/>
                  </a:cubicBezTo>
                  <a:cubicBezTo>
                    <a:pt x="2889" y="2811"/>
                    <a:pt x="2889" y="2811"/>
                    <a:pt x="2889" y="2811"/>
                  </a:cubicBezTo>
                  <a:cubicBezTo>
                    <a:pt x="2880" y="2811"/>
                    <a:pt x="2880" y="2811"/>
                    <a:pt x="2880" y="2811"/>
                  </a:cubicBezTo>
                  <a:cubicBezTo>
                    <a:pt x="2870" y="2808"/>
                    <a:pt x="2870" y="2808"/>
                    <a:pt x="2870" y="2808"/>
                  </a:cubicBezTo>
                  <a:cubicBezTo>
                    <a:pt x="2873" y="2803"/>
                    <a:pt x="2873" y="2803"/>
                    <a:pt x="2873" y="2803"/>
                  </a:cubicBezTo>
                  <a:cubicBezTo>
                    <a:pt x="2880" y="2799"/>
                    <a:pt x="2880" y="2799"/>
                    <a:pt x="2880" y="2799"/>
                  </a:cubicBezTo>
                  <a:lnTo>
                    <a:pt x="2894" y="2799"/>
                  </a:lnTo>
                  <a:close/>
                  <a:moveTo>
                    <a:pt x="613" y="354"/>
                  </a:moveTo>
                  <a:cubicBezTo>
                    <a:pt x="586" y="362"/>
                    <a:pt x="586" y="362"/>
                    <a:pt x="586" y="362"/>
                  </a:cubicBezTo>
                  <a:cubicBezTo>
                    <a:pt x="579" y="378"/>
                    <a:pt x="579" y="378"/>
                    <a:pt x="579" y="378"/>
                  </a:cubicBezTo>
                  <a:cubicBezTo>
                    <a:pt x="601" y="381"/>
                    <a:pt x="601" y="381"/>
                    <a:pt x="601" y="381"/>
                  </a:cubicBezTo>
                  <a:cubicBezTo>
                    <a:pt x="610" y="390"/>
                    <a:pt x="610" y="390"/>
                    <a:pt x="610" y="390"/>
                  </a:cubicBezTo>
                  <a:cubicBezTo>
                    <a:pt x="625" y="419"/>
                    <a:pt x="625" y="419"/>
                    <a:pt x="625" y="419"/>
                  </a:cubicBezTo>
                  <a:cubicBezTo>
                    <a:pt x="641" y="431"/>
                    <a:pt x="641" y="431"/>
                    <a:pt x="641" y="431"/>
                  </a:cubicBezTo>
                  <a:cubicBezTo>
                    <a:pt x="670" y="467"/>
                    <a:pt x="670" y="467"/>
                    <a:pt x="670" y="467"/>
                  </a:cubicBezTo>
                  <a:cubicBezTo>
                    <a:pt x="682" y="472"/>
                    <a:pt x="682" y="472"/>
                    <a:pt x="682" y="472"/>
                  </a:cubicBezTo>
                  <a:cubicBezTo>
                    <a:pt x="687" y="493"/>
                    <a:pt x="687" y="493"/>
                    <a:pt x="687" y="493"/>
                  </a:cubicBezTo>
                  <a:cubicBezTo>
                    <a:pt x="689" y="522"/>
                    <a:pt x="689" y="522"/>
                    <a:pt x="689" y="522"/>
                  </a:cubicBezTo>
                  <a:cubicBezTo>
                    <a:pt x="689" y="534"/>
                    <a:pt x="689" y="534"/>
                    <a:pt x="689" y="534"/>
                  </a:cubicBezTo>
                  <a:cubicBezTo>
                    <a:pt x="699" y="548"/>
                    <a:pt x="699" y="548"/>
                    <a:pt x="699" y="548"/>
                  </a:cubicBezTo>
                  <a:cubicBezTo>
                    <a:pt x="706" y="563"/>
                    <a:pt x="706" y="563"/>
                    <a:pt x="706" y="563"/>
                  </a:cubicBezTo>
                  <a:cubicBezTo>
                    <a:pt x="704" y="575"/>
                    <a:pt x="704" y="575"/>
                    <a:pt x="704" y="575"/>
                  </a:cubicBezTo>
                  <a:cubicBezTo>
                    <a:pt x="713" y="594"/>
                    <a:pt x="713" y="594"/>
                    <a:pt x="713" y="594"/>
                  </a:cubicBezTo>
                  <a:cubicBezTo>
                    <a:pt x="723" y="603"/>
                    <a:pt x="723" y="603"/>
                    <a:pt x="723" y="603"/>
                  </a:cubicBezTo>
                  <a:cubicBezTo>
                    <a:pt x="742" y="608"/>
                    <a:pt x="742" y="608"/>
                    <a:pt x="742" y="608"/>
                  </a:cubicBezTo>
                  <a:cubicBezTo>
                    <a:pt x="752" y="599"/>
                    <a:pt x="752" y="599"/>
                    <a:pt x="752" y="599"/>
                  </a:cubicBezTo>
                  <a:cubicBezTo>
                    <a:pt x="754" y="591"/>
                    <a:pt x="754" y="591"/>
                    <a:pt x="754" y="591"/>
                  </a:cubicBezTo>
                  <a:cubicBezTo>
                    <a:pt x="747" y="584"/>
                    <a:pt x="747" y="584"/>
                    <a:pt x="747" y="584"/>
                  </a:cubicBezTo>
                  <a:cubicBezTo>
                    <a:pt x="737" y="584"/>
                    <a:pt x="737" y="584"/>
                    <a:pt x="737" y="584"/>
                  </a:cubicBezTo>
                  <a:cubicBezTo>
                    <a:pt x="730" y="584"/>
                    <a:pt x="730" y="584"/>
                    <a:pt x="730" y="584"/>
                  </a:cubicBezTo>
                  <a:cubicBezTo>
                    <a:pt x="725" y="575"/>
                    <a:pt x="725" y="575"/>
                    <a:pt x="725" y="575"/>
                  </a:cubicBezTo>
                  <a:cubicBezTo>
                    <a:pt x="735" y="565"/>
                    <a:pt x="735" y="565"/>
                    <a:pt x="735" y="565"/>
                  </a:cubicBezTo>
                  <a:cubicBezTo>
                    <a:pt x="742" y="553"/>
                    <a:pt x="742" y="553"/>
                    <a:pt x="742" y="553"/>
                  </a:cubicBezTo>
                  <a:cubicBezTo>
                    <a:pt x="749" y="551"/>
                    <a:pt x="749" y="551"/>
                    <a:pt x="749" y="551"/>
                  </a:cubicBezTo>
                  <a:cubicBezTo>
                    <a:pt x="780" y="548"/>
                    <a:pt x="780" y="548"/>
                    <a:pt x="780" y="548"/>
                  </a:cubicBezTo>
                  <a:cubicBezTo>
                    <a:pt x="797" y="551"/>
                    <a:pt x="797" y="551"/>
                    <a:pt x="797" y="551"/>
                  </a:cubicBezTo>
                  <a:cubicBezTo>
                    <a:pt x="809" y="536"/>
                    <a:pt x="809" y="536"/>
                    <a:pt x="809" y="536"/>
                  </a:cubicBezTo>
                  <a:cubicBezTo>
                    <a:pt x="816" y="512"/>
                    <a:pt x="816" y="512"/>
                    <a:pt x="816" y="512"/>
                  </a:cubicBezTo>
                  <a:cubicBezTo>
                    <a:pt x="819" y="505"/>
                    <a:pt x="819" y="505"/>
                    <a:pt x="819" y="505"/>
                  </a:cubicBezTo>
                  <a:cubicBezTo>
                    <a:pt x="826" y="486"/>
                    <a:pt x="826" y="486"/>
                    <a:pt x="826" y="486"/>
                  </a:cubicBezTo>
                  <a:cubicBezTo>
                    <a:pt x="828" y="474"/>
                    <a:pt x="828" y="474"/>
                    <a:pt x="828" y="474"/>
                  </a:cubicBezTo>
                  <a:cubicBezTo>
                    <a:pt x="840" y="469"/>
                    <a:pt x="840" y="469"/>
                    <a:pt x="840" y="469"/>
                  </a:cubicBezTo>
                  <a:cubicBezTo>
                    <a:pt x="850" y="476"/>
                    <a:pt x="850" y="476"/>
                    <a:pt x="850" y="476"/>
                  </a:cubicBezTo>
                  <a:cubicBezTo>
                    <a:pt x="850" y="484"/>
                    <a:pt x="850" y="484"/>
                    <a:pt x="850" y="484"/>
                  </a:cubicBezTo>
                  <a:cubicBezTo>
                    <a:pt x="859" y="493"/>
                    <a:pt x="859" y="493"/>
                    <a:pt x="859" y="493"/>
                  </a:cubicBezTo>
                  <a:cubicBezTo>
                    <a:pt x="869" y="505"/>
                    <a:pt x="869" y="505"/>
                    <a:pt x="869" y="505"/>
                  </a:cubicBezTo>
                  <a:cubicBezTo>
                    <a:pt x="876" y="493"/>
                    <a:pt x="876" y="493"/>
                    <a:pt x="876" y="493"/>
                  </a:cubicBezTo>
                  <a:cubicBezTo>
                    <a:pt x="876" y="484"/>
                    <a:pt x="876" y="484"/>
                    <a:pt x="876" y="484"/>
                  </a:cubicBezTo>
                  <a:cubicBezTo>
                    <a:pt x="883" y="474"/>
                    <a:pt x="883" y="474"/>
                    <a:pt x="883" y="474"/>
                  </a:cubicBezTo>
                  <a:cubicBezTo>
                    <a:pt x="878" y="467"/>
                    <a:pt x="878" y="467"/>
                    <a:pt x="878" y="467"/>
                  </a:cubicBezTo>
                  <a:cubicBezTo>
                    <a:pt x="876" y="457"/>
                    <a:pt x="876" y="457"/>
                    <a:pt x="876" y="457"/>
                  </a:cubicBezTo>
                  <a:cubicBezTo>
                    <a:pt x="871" y="441"/>
                    <a:pt x="871" y="441"/>
                    <a:pt x="871" y="441"/>
                  </a:cubicBezTo>
                  <a:cubicBezTo>
                    <a:pt x="871" y="431"/>
                    <a:pt x="871" y="431"/>
                    <a:pt x="871" y="431"/>
                  </a:cubicBezTo>
                  <a:cubicBezTo>
                    <a:pt x="886" y="426"/>
                    <a:pt x="886" y="426"/>
                    <a:pt x="886" y="426"/>
                  </a:cubicBezTo>
                  <a:cubicBezTo>
                    <a:pt x="893" y="419"/>
                    <a:pt x="893" y="419"/>
                    <a:pt x="893" y="419"/>
                  </a:cubicBezTo>
                  <a:cubicBezTo>
                    <a:pt x="886" y="412"/>
                    <a:pt x="886" y="412"/>
                    <a:pt x="886" y="412"/>
                  </a:cubicBezTo>
                  <a:cubicBezTo>
                    <a:pt x="876" y="409"/>
                    <a:pt x="876" y="409"/>
                    <a:pt x="876" y="409"/>
                  </a:cubicBezTo>
                  <a:cubicBezTo>
                    <a:pt x="862" y="407"/>
                    <a:pt x="862" y="407"/>
                    <a:pt x="862" y="407"/>
                  </a:cubicBezTo>
                  <a:cubicBezTo>
                    <a:pt x="855" y="402"/>
                    <a:pt x="855" y="402"/>
                    <a:pt x="855" y="402"/>
                  </a:cubicBezTo>
                  <a:cubicBezTo>
                    <a:pt x="845" y="397"/>
                    <a:pt x="845" y="397"/>
                    <a:pt x="845" y="397"/>
                  </a:cubicBezTo>
                  <a:cubicBezTo>
                    <a:pt x="835" y="400"/>
                    <a:pt x="835" y="400"/>
                    <a:pt x="835" y="400"/>
                  </a:cubicBezTo>
                  <a:cubicBezTo>
                    <a:pt x="826" y="407"/>
                    <a:pt x="826" y="407"/>
                    <a:pt x="826" y="407"/>
                  </a:cubicBezTo>
                  <a:cubicBezTo>
                    <a:pt x="826" y="419"/>
                    <a:pt x="826" y="419"/>
                    <a:pt x="826" y="419"/>
                  </a:cubicBezTo>
                  <a:cubicBezTo>
                    <a:pt x="831" y="431"/>
                    <a:pt x="831" y="431"/>
                    <a:pt x="831" y="431"/>
                  </a:cubicBezTo>
                  <a:cubicBezTo>
                    <a:pt x="828" y="445"/>
                    <a:pt x="828" y="445"/>
                    <a:pt x="828" y="445"/>
                  </a:cubicBezTo>
                  <a:cubicBezTo>
                    <a:pt x="816" y="448"/>
                    <a:pt x="816" y="448"/>
                    <a:pt x="816" y="448"/>
                  </a:cubicBezTo>
                  <a:cubicBezTo>
                    <a:pt x="804" y="448"/>
                    <a:pt x="804" y="448"/>
                    <a:pt x="804" y="448"/>
                  </a:cubicBezTo>
                  <a:cubicBezTo>
                    <a:pt x="802" y="441"/>
                    <a:pt x="802" y="441"/>
                    <a:pt x="802" y="441"/>
                  </a:cubicBezTo>
                  <a:cubicBezTo>
                    <a:pt x="799" y="431"/>
                    <a:pt x="799" y="431"/>
                    <a:pt x="799" y="431"/>
                  </a:cubicBezTo>
                  <a:cubicBezTo>
                    <a:pt x="785" y="421"/>
                    <a:pt x="785" y="421"/>
                    <a:pt x="785" y="421"/>
                  </a:cubicBezTo>
                  <a:cubicBezTo>
                    <a:pt x="788" y="409"/>
                    <a:pt x="788" y="409"/>
                    <a:pt x="788" y="409"/>
                  </a:cubicBezTo>
                  <a:cubicBezTo>
                    <a:pt x="799" y="395"/>
                    <a:pt x="799" y="395"/>
                    <a:pt x="799" y="395"/>
                  </a:cubicBezTo>
                  <a:cubicBezTo>
                    <a:pt x="814" y="388"/>
                    <a:pt x="814" y="388"/>
                    <a:pt x="814" y="388"/>
                  </a:cubicBezTo>
                  <a:cubicBezTo>
                    <a:pt x="816" y="378"/>
                    <a:pt x="816" y="378"/>
                    <a:pt x="816" y="378"/>
                  </a:cubicBezTo>
                  <a:cubicBezTo>
                    <a:pt x="814" y="374"/>
                    <a:pt x="814" y="374"/>
                    <a:pt x="814" y="374"/>
                  </a:cubicBezTo>
                  <a:cubicBezTo>
                    <a:pt x="826" y="371"/>
                    <a:pt x="826" y="371"/>
                    <a:pt x="826" y="371"/>
                  </a:cubicBezTo>
                  <a:cubicBezTo>
                    <a:pt x="828" y="362"/>
                    <a:pt x="828" y="362"/>
                    <a:pt x="828" y="362"/>
                  </a:cubicBezTo>
                  <a:cubicBezTo>
                    <a:pt x="828" y="345"/>
                    <a:pt x="828" y="345"/>
                    <a:pt x="828" y="345"/>
                  </a:cubicBezTo>
                  <a:cubicBezTo>
                    <a:pt x="823" y="340"/>
                    <a:pt x="823" y="340"/>
                    <a:pt x="823" y="340"/>
                  </a:cubicBezTo>
                  <a:cubicBezTo>
                    <a:pt x="823" y="330"/>
                    <a:pt x="823" y="330"/>
                    <a:pt x="823" y="330"/>
                  </a:cubicBezTo>
                  <a:cubicBezTo>
                    <a:pt x="819" y="326"/>
                    <a:pt x="819" y="326"/>
                    <a:pt x="819" y="326"/>
                  </a:cubicBezTo>
                  <a:cubicBezTo>
                    <a:pt x="811" y="328"/>
                    <a:pt x="811" y="328"/>
                    <a:pt x="811" y="328"/>
                  </a:cubicBezTo>
                  <a:cubicBezTo>
                    <a:pt x="807" y="338"/>
                    <a:pt x="807" y="338"/>
                    <a:pt x="807" y="338"/>
                  </a:cubicBezTo>
                  <a:cubicBezTo>
                    <a:pt x="799" y="335"/>
                    <a:pt x="799" y="335"/>
                    <a:pt x="799" y="335"/>
                  </a:cubicBezTo>
                  <a:cubicBezTo>
                    <a:pt x="773" y="340"/>
                    <a:pt x="773" y="340"/>
                    <a:pt x="773" y="340"/>
                  </a:cubicBezTo>
                  <a:cubicBezTo>
                    <a:pt x="756" y="347"/>
                    <a:pt x="756" y="347"/>
                    <a:pt x="756" y="347"/>
                  </a:cubicBezTo>
                  <a:cubicBezTo>
                    <a:pt x="735" y="354"/>
                    <a:pt x="735" y="354"/>
                    <a:pt x="735" y="354"/>
                  </a:cubicBezTo>
                  <a:cubicBezTo>
                    <a:pt x="728" y="374"/>
                    <a:pt x="728" y="374"/>
                    <a:pt x="728" y="374"/>
                  </a:cubicBezTo>
                  <a:cubicBezTo>
                    <a:pt x="723" y="378"/>
                    <a:pt x="723" y="378"/>
                    <a:pt x="723" y="378"/>
                  </a:cubicBezTo>
                  <a:cubicBezTo>
                    <a:pt x="716" y="383"/>
                    <a:pt x="716" y="383"/>
                    <a:pt x="716" y="383"/>
                  </a:cubicBezTo>
                  <a:cubicBezTo>
                    <a:pt x="709" y="388"/>
                    <a:pt x="709" y="388"/>
                    <a:pt x="709" y="388"/>
                  </a:cubicBezTo>
                  <a:cubicBezTo>
                    <a:pt x="701" y="383"/>
                    <a:pt x="701" y="383"/>
                    <a:pt x="701" y="383"/>
                  </a:cubicBezTo>
                  <a:cubicBezTo>
                    <a:pt x="692" y="374"/>
                    <a:pt x="692" y="374"/>
                    <a:pt x="692" y="374"/>
                  </a:cubicBezTo>
                  <a:cubicBezTo>
                    <a:pt x="682" y="364"/>
                    <a:pt x="682" y="364"/>
                    <a:pt x="682" y="364"/>
                  </a:cubicBezTo>
                  <a:cubicBezTo>
                    <a:pt x="677" y="357"/>
                    <a:pt x="677" y="357"/>
                    <a:pt x="677" y="357"/>
                  </a:cubicBezTo>
                  <a:cubicBezTo>
                    <a:pt x="665" y="342"/>
                    <a:pt x="665" y="342"/>
                    <a:pt x="665" y="342"/>
                  </a:cubicBezTo>
                  <a:cubicBezTo>
                    <a:pt x="656" y="328"/>
                    <a:pt x="656" y="328"/>
                    <a:pt x="656" y="328"/>
                  </a:cubicBezTo>
                  <a:cubicBezTo>
                    <a:pt x="646" y="330"/>
                    <a:pt x="646" y="330"/>
                    <a:pt x="646" y="330"/>
                  </a:cubicBezTo>
                  <a:cubicBezTo>
                    <a:pt x="639" y="338"/>
                    <a:pt x="639" y="338"/>
                    <a:pt x="639" y="338"/>
                  </a:cubicBezTo>
                  <a:cubicBezTo>
                    <a:pt x="630" y="345"/>
                    <a:pt x="630" y="345"/>
                    <a:pt x="630" y="345"/>
                  </a:cubicBezTo>
                  <a:lnTo>
                    <a:pt x="613" y="354"/>
                  </a:lnTo>
                  <a:close/>
                  <a:moveTo>
                    <a:pt x="855" y="723"/>
                  </a:moveTo>
                  <a:cubicBezTo>
                    <a:pt x="852" y="687"/>
                    <a:pt x="852" y="687"/>
                    <a:pt x="852" y="687"/>
                  </a:cubicBezTo>
                  <a:cubicBezTo>
                    <a:pt x="859" y="668"/>
                    <a:pt x="859" y="668"/>
                    <a:pt x="859" y="668"/>
                  </a:cubicBezTo>
                  <a:cubicBezTo>
                    <a:pt x="871" y="658"/>
                    <a:pt x="871" y="658"/>
                    <a:pt x="871" y="658"/>
                  </a:cubicBezTo>
                  <a:cubicBezTo>
                    <a:pt x="878" y="654"/>
                    <a:pt x="878" y="654"/>
                    <a:pt x="878" y="654"/>
                  </a:cubicBezTo>
                  <a:cubicBezTo>
                    <a:pt x="883" y="639"/>
                    <a:pt x="883" y="639"/>
                    <a:pt x="883" y="639"/>
                  </a:cubicBezTo>
                  <a:cubicBezTo>
                    <a:pt x="886" y="630"/>
                    <a:pt x="886" y="630"/>
                    <a:pt x="886" y="630"/>
                  </a:cubicBezTo>
                  <a:cubicBezTo>
                    <a:pt x="883" y="618"/>
                    <a:pt x="883" y="618"/>
                    <a:pt x="883" y="618"/>
                  </a:cubicBezTo>
                  <a:cubicBezTo>
                    <a:pt x="878" y="615"/>
                    <a:pt x="878" y="615"/>
                    <a:pt x="878" y="615"/>
                  </a:cubicBezTo>
                  <a:cubicBezTo>
                    <a:pt x="874" y="603"/>
                    <a:pt x="874" y="603"/>
                    <a:pt x="874" y="603"/>
                  </a:cubicBezTo>
                  <a:cubicBezTo>
                    <a:pt x="867" y="601"/>
                    <a:pt x="867" y="601"/>
                    <a:pt x="867" y="601"/>
                  </a:cubicBezTo>
                  <a:cubicBezTo>
                    <a:pt x="859" y="611"/>
                    <a:pt x="859" y="611"/>
                    <a:pt x="859" y="611"/>
                  </a:cubicBezTo>
                  <a:cubicBezTo>
                    <a:pt x="857" y="620"/>
                    <a:pt x="857" y="620"/>
                    <a:pt x="857" y="620"/>
                  </a:cubicBezTo>
                  <a:cubicBezTo>
                    <a:pt x="850" y="630"/>
                    <a:pt x="850" y="630"/>
                    <a:pt x="850" y="630"/>
                  </a:cubicBezTo>
                  <a:cubicBezTo>
                    <a:pt x="840" y="644"/>
                    <a:pt x="840" y="644"/>
                    <a:pt x="840" y="644"/>
                  </a:cubicBezTo>
                  <a:cubicBezTo>
                    <a:pt x="833" y="656"/>
                    <a:pt x="833" y="656"/>
                    <a:pt x="833" y="656"/>
                  </a:cubicBezTo>
                  <a:cubicBezTo>
                    <a:pt x="828" y="670"/>
                    <a:pt x="828" y="670"/>
                    <a:pt x="828" y="670"/>
                  </a:cubicBezTo>
                  <a:cubicBezTo>
                    <a:pt x="826" y="690"/>
                    <a:pt x="826" y="690"/>
                    <a:pt x="826" y="690"/>
                  </a:cubicBezTo>
                  <a:cubicBezTo>
                    <a:pt x="828" y="709"/>
                    <a:pt x="828" y="709"/>
                    <a:pt x="828" y="709"/>
                  </a:cubicBezTo>
                  <a:cubicBezTo>
                    <a:pt x="828" y="725"/>
                    <a:pt x="828" y="725"/>
                    <a:pt x="828" y="725"/>
                  </a:cubicBezTo>
                  <a:cubicBezTo>
                    <a:pt x="833" y="733"/>
                    <a:pt x="833" y="733"/>
                    <a:pt x="833" y="733"/>
                  </a:cubicBezTo>
                  <a:cubicBezTo>
                    <a:pt x="835" y="740"/>
                    <a:pt x="835" y="740"/>
                    <a:pt x="835" y="740"/>
                  </a:cubicBezTo>
                  <a:cubicBezTo>
                    <a:pt x="840" y="742"/>
                    <a:pt x="840" y="742"/>
                    <a:pt x="840" y="742"/>
                  </a:cubicBezTo>
                  <a:cubicBezTo>
                    <a:pt x="840" y="749"/>
                    <a:pt x="840" y="749"/>
                    <a:pt x="840" y="749"/>
                  </a:cubicBezTo>
                  <a:cubicBezTo>
                    <a:pt x="833" y="752"/>
                    <a:pt x="833" y="752"/>
                    <a:pt x="833" y="752"/>
                  </a:cubicBezTo>
                  <a:cubicBezTo>
                    <a:pt x="828" y="757"/>
                    <a:pt x="828" y="757"/>
                    <a:pt x="828" y="757"/>
                  </a:cubicBezTo>
                  <a:cubicBezTo>
                    <a:pt x="826" y="761"/>
                    <a:pt x="826" y="761"/>
                    <a:pt x="826" y="761"/>
                  </a:cubicBezTo>
                  <a:cubicBezTo>
                    <a:pt x="826" y="769"/>
                    <a:pt x="826" y="769"/>
                    <a:pt x="826" y="769"/>
                  </a:cubicBezTo>
                  <a:cubicBezTo>
                    <a:pt x="833" y="766"/>
                    <a:pt x="833" y="766"/>
                    <a:pt x="833" y="766"/>
                  </a:cubicBezTo>
                  <a:cubicBezTo>
                    <a:pt x="838" y="759"/>
                    <a:pt x="838" y="759"/>
                    <a:pt x="838" y="759"/>
                  </a:cubicBezTo>
                  <a:cubicBezTo>
                    <a:pt x="847" y="754"/>
                    <a:pt x="847" y="754"/>
                    <a:pt x="847" y="754"/>
                  </a:cubicBezTo>
                  <a:cubicBezTo>
                    <a:pt x="857" y="742"/>
                    <a:pt x="857" y="742"/>
                    <a:pt x="857" y="742"/>
                  </a:cubicBezTo>
                  <a:cubicBezTo>
                    <a:pt x="859" y="735"/>
                    <a:pt x="859" y="735"/>
                    <a:pt x="859" y="735"/>
                  </a:cubicBezTo>
                  <a:lnTo>
                    <a:pt x="855" y="723"/>
                  </a:lnTo>
                  <a:close/>
                  <a:moveTo>
                    <a:pt x="1420" y="10"/>
                  </a:moveTo>
                  <a:cubicBezTo>
                    <a:pt x="1384" y="12"/>
                    <a:pt x="1384" y="12"/>
                    <a:pt x="1384" y="12"/>
                  </a:cubicBezTo>
                  <a:cubicBezTo>
                    <a:pt x="1355" y="0"/>
                    <a:pt x="1355" y="0"/>
                    <a:pt x="1355" y="0"/>
                  </a:cubicBezTo>
                  <a:cubicBezTo>
                    <a:pt x="1341" y="12"/>
                    <a:pt x="1341" y="12"/>
                    <a:pt x="1341" y="12"/>
                  </a:cubicBezTo>
                  <a:cubicBezTo>
                    <a:pt x="1343" y="34"/>
                    <a:pt x="1343" y="34"/>
                    <a:pt x="1343" y="34"/>
                  </a:cubicBezTo>
                  <a:cubicBezTo>
                    <a:pt x="1367" y="38"/>
                    <a:pt x="1367" y="38"/>
                    <a:pt x="1367" y="38"/>
                  </a:cubicBezTo>
                  <a:cubicBezTo>
                    <a:pt x="1369" y="60"/>
                    <a:pt x="1369" y="60"/>
                    <a:pt x="1369" y="60"/>
                  </a:cubicBezTo>
                  <a:cubicBezTo>
                    <a:pt x="1386" y="77"/>
                    <a:pt x="1386" y="77"/>
                    <a:pt x="1386" y="77"/>
                  </a:cubicBezTo>
                  <a:cubicBezTo>
                    <a:pt x="1398" y="89"/>
                    <a:pt x="1398" y="89"/>
                    <a:pt x="1398" y="89"/>
                  </a:cubicBezTo>
                  <a:cubicBezTo>
                    <a:pt x="1410" y="105"/>
                    <a:pt x="1410" y="105"/>
                    <a:pt x="1410" y="105"/>
                  </a:cubicBezTo>
                  <a:cubicBezTo>
                    <a:pt x="1431" y="105"/>
                    <a:pt x="1431" y="105"/>
                    <a:pt x="1431" y="105"/>
                  </a:cubicBezTo>
                  <a:cubicBezTo>
                    <a:pt x="1446" y="86"/>
                    <a:pt x="1446" y="86"/>
                    <a:pt x="1446" y="86"/>
                  </a:cubicBezTo>
                  <a:cubicBezTo>
                    <a:pt x="1463" y="69"/>
                    <a:pt x="1463" y="69"/>
                    <a:pt x="1463" y="69"/>
                  </a:cubicBezTo>
                  <a:cubicBezTo>
                    <a:pt x="1496" y="69"/>
                    <a:pt x="1496" y="69"/>
                    <a:pt x="1496" y="69"/>
                  </a:cubicBezTo>
                  <a:cubicBezTo>
                    <a:pt x="1503" y="58"/>
                    <a:pt x="1503" y="58"/>
                    <a:pt x="1503" y="58"/>
                  </a:cubicBezTo>
                  <a:cubicBezTo>
                    <a:pt x="1513" y="48"/>
                    <a:pt x="1513" y="48"/>
                    <a:pt x="1513" y="48"/>
                  </a:cubicBezTo>
                  <a:cubicBezTo>
                    <a:pt x="1506" y="41"/>
                    <a:pt x="1506" y="41"/>
                    <a:pt x="1506" y="41"/>
                  </a:cubicBezTo>
                  <a:cubicBezTo>
                    <a:pt x="1496" y="36"/>
                    <a:pt x="1496" y="36"/>
                    <a:pt x="1496" y="36"/>
                  </a:cubicBezTo>
                  <a:cubicBezTo>
                    <a:pt x="1487" y="26"/>
                    <a:pt x="1487" y="26"/>
                    <a:pt x="1487" y="26"/>
                  </a:cubicBezTo>
                  <a:cubicBezTo>
                    <a:pt x="1503" y="19"/>
                    <a:pt x="1503" y="19"/>
                    <a:pt x="1503" y="19"/>
                  </a:cubicBezTo>
                  <a:cubicBezTo>
                    <a:pt x="1508" y="5"/>
                    <a:pt x="1508" y="5"/>
                    <a:pt x="1508" y="5"/>
                  </a:cubicBezTo>
                  <a:cubicBezTo>
                    <a:pt x="1484" y="0"/>
                    <a:pt x="1484" y="0"/>
                    <a:pt x="1484" y="0"/>
                  </a:cubicBezTo>
                  <a:cubicBezTo>
                    <a:pt x="1467" y="7"/>
                    <a:pt x="1467" y="7"/>
                    <a:pt x="1467" y="7"/>
                  </a:cubicBezTo>
                  <a:cubicBezTo>
                    <a:pt x="1448" y="2"/>
                    <a:pt x="1448" y="2"/>
                    <a:pt x="1448" y="2"/>
                  </a:cubicBezTo>
                  <a:lnTo>
                    <a:pt x="1420" y="10"/>
                  </a:lnTo>
                  <a:close/>
                  <a:moveTo>
                    <a:pt x="249" y="1963"/>
                  </a:moveTo>
                  <a:cubicBezTo>
                    <a:pt x="235" y="1970"/>
                    <a:pt x="235" y="1970"/>
                    <a:pt x="235" y="1970"/>
                  </a:cubicBezTo>
                  <a:cubicBezTo>
                    <a:pt x="230" y="1980"/>
                    <a:pt x="230" y="1980"/>
                    <a:pt x="230" y="1980"/>
                  </a:cubicBezTo>
                  <a:cubicBezTo>
                    <a:pt x="223" y="1997"/>
                    <a:pt x="223" y="1997"/>
                    <a:pt x="223" y="1997"/>
                  </a:cubicBezTo>
                  <a:cubicBezTo>
                    <a:pt x="220" y="2013"/>
                    <a:pt x="220" y="2013"/>
                    <a:pt x="220" y="2013"/>
                  </a:cubicBezTo>
                  <a:cubicBezTo>
                    <a:pt x="225" y="2025"/>
                    <a:pt x="225" y="2025"/>
                    <a:pt x="225" y="2025"/>
                  </a:cubicBezTo>
                  <a:cubicBezTo>
                    <a:pt x="237" y="2025"/>
                    <a:pt x="237" y="2025"/>
                    <a:pt x="237" y="2025"/>
                  </a:cubicBezTo>
                  <a:cubicBezTo>
                    <a:pt x="258" y="2018"/>
                    <a:pt x="258" y="2018"/>
                    <a:pt x="258" y="2018"/>
                  </a:cubicBezTo>
                  <a:cubicBezTo>
                    <a:pt x="258" y="2009"/>
                    <a:pt x="258" y="2009"/>
                    <a:pt x="258" y="2009"/>
                  </a:cubicBezTo>
                  <a:cubicBezTo>
                    <a:pt x="266" y="1989"/>
                    <a:pt x="266" y="1989"/>
                    <a:pt x="266" y="1989"/>
                  </a:cubicBezTo>
                  <a:cubicBezTo>
                    <a:pt x="268" y="1977"/>
                    <a:pt x="268" y="1977"/>
                    <a:pt x="268" y="1977"/>
                  </a:cubicBezTo>
                  <a:cubicBezTo>
                    <a:pt x="263" y="1961"/>
                    <a:pt x="263" y="1961"/>
                    <a:pt x="263" y="1961"/>
                  </a:cubicBezTo>
                  <a:lnTo>
                    <a:pt x="249" y="1963"/>
                  </a:lnTo>
                  <a:close/>
                  <a:moveTo>
                    <a:pt x="4836" y="546"/>
                  </a:moveTo>
                  <a:cubicBezTo>
                    <a:pt x="4812" y="539"/>
                    <a:pt x="4812" y="539"/>
                    <a:pt x="4812" y="539"/>
                  </a:cubicBezTo>
                  <a:cubicBezTo>
                    <a:pt x="4793" y="529"/>
                    <a:pt x="4793" y="529"/>
                    <a:pt x="4793" y="529"/>
                  </a:cubicBezTo>
                  <a:cubicBezTo>
                    <a:pt x="4771" y="539"/>
                    <a:pt x="4771" y="539"/>
                    <a:pt x="4771" y="539"/>
                  </a:cubicBezTo>
                  <a:cubicBezTo>
                    <a:pt x="4766" y="555"/>
                    <a:pt x="4766" y="555"/>
                    <a:pt x="4766" y="555"/>
                  </a:cubicBezTo>
                  <a:cubicBezTo>
                    <a:pt x="4778" y="577"/>
                    <a:pt x="4778" y="577"/>
                    <a:pt x="4778" y="577"/>
                  </a:cubicBezTo>
                  <a:cubicBezTo>
                    <a:pt x="4783" y="594"/>
                    <a:pt x="4783" y="594"/>
                    <a:pt x="4783" y="594"/>
                  </a:cubicBezTo>
                  <a:cubicBezTo>
                    <a:pt x="4788" y="611"/>
                    <a:pt x="4788" y="611"/>
                    <a:pt x="4788" y="611"/>
                  </a:cubicBezTo>
                  <a:cubicBezTo>
                    <a:pt x="4800" y="618"/>
                    <a:pt x="4800" y="618"/>
                    <a:pt x="4800" y="618"/>
                  </a:cubicBezTo>
                  <a:cubicBezTo>
                    <a:pt x="4821" y="634"/>
                    <a:pt x="4821" y="634"/>
                    <a:pt x="4821" y="634"/>
                  </a:cubicBezTo>
                  <a:cubicBezTo>
                    <a:pt x="4840" y="634"/>
                    <a:pt x="4840" y="634"/>
                    <a:pt x="4840" y="634"/>
                  </a:cubicBezTo>
                  <a:cubicBezTo>
                    <a:pt x="4850" y="622"/>
                    <a:pt x="4850" y="622"/>
                    <a:pt x="4850" y="622"/>
                  </a:cubicBezTo>
                  <a:cubicBezTo>
                    <a:pt x="4860" y="608"/>
                    <a:pt x="4860" y="608"/>
                    <a:pt x="4860" y="608"/>
                  </a:cubicBezTo>
                  <a:cubicBezTo>
                    <a:pt x="4896" y="577"/>
                    <a:pt x="4896" y="577"/>
                    <a:pt x="4896" y="577"/>
                  </a:cubicBezTo>
                  <a:cubicBezTo>
                    <a:pt x="4905" y="560"/>
                    <a:pt x="4905" y="560"/>
                    <a:pt x="4905" y="560"/>
                  </a:cubicBezTo>
                  <a:cubicBezTo>
                    <a:pt x="4929" y="548"/>
                    <a:pt x="4929" y="548"/>
                    <a:pt x="4929" y="548"/>
                  </a:cubicBezTo>
                  <a:cubicBezTo>
                    <a:pt x="4955" y="532"/>
                    <a:pt x="4955" y="532"/>
                    <a:pt x="4955" y="532"/>
                  </a:cubicBezTo>
                  <a:cubicBezTo>
                    <a:pt x="4970" y="524"/>
                    <a:pt x="4970" y="524"/>
                    <a:pt x="4970" y="524"/>
                  </a:cubicBezTo>
                  <a:cubicBezTo>
                    <a:pt x="4972" y="510"/>
                    <a:pt x="4972" y="510"/>
                    <a:pt x="4972" y="510"/>
                  </a:cubicBezTo>
                  <a:cubicBezTo>
                    <a:pt x="4943" y="510"/>
                    <a:pt x="4943" y="510"/>
                    <a:pt x="4943" y="510"/>
                  </a:cubicBezTo>
                  <a:cubicBezTo>
                    <a:pt x="4917" y="517"/>
                    <a:pt x="4917" y="517"/>
                    <a:pt x="4917" y="517"/>
                  </a:cubicBezTo>
                  <a:cubicBezTo>
                    <a:pt x="4869" y="524"/>
                    <a:pt x="4869" y="524"/>
                    <a:pt x="4869" y="524"/>
                  </a:cubicBezTo>
                  <a:cubicBezTo>
                    <a:pt x="4872" y="534"/>
                    <a:pt x="4872" y="534"/>
                    <a:pt x="4872" y="534"/>
                  </a:cubicBezTo>
                  <a:cubicBezTo>
                    <a:pt x="4855" y="534"/>
                    <a:pt x="4855" y="534"/>
                    <a:pt x="4855" y="534"/>
                  </a:cubicBezTo>
                  <a:lnTo>
                    <a:pt x="4836" y="546"/>
                  </a:lnTo>
                  <a:close/>
                  <a:moveTo>
                    <a:pt x="3361" y="1839"/>
                  </a:moveTo>
                  <a:cubicBezTo>
                    <a:pt x="3339" y="1848"/>
                    <a:pt x="3339" y="1848"/>
                    <a:pt x="3339" y="1848"/>
                  </a:cubicBezTo>
                  <a:cubicBezTo>
                    <a:pt x="3335" y="1858"/>
                    <a:pt x="3335" y="1858"/>
                    <a:pt x="3335" y="1858"/>
                  </a:cubicBezTo>
                  <a:cubicBezTo>
                    <a:pt x="3330" y="1863"/>
                    <a:pt x="3330" y="1863"/>
                    <a:pt x="3330" y="1863"/>
                  </a:cubicBezTo>
                  <a:cubicBezTo>
                    <a:pt x="3316" y="1867"/>
                    <a:pt x="3316" y="1867"/>
                    <a:pt x="3316" y="1867"/>
                  </a:cubicBezTo>
                  <a:cubicBezTo>
                    <a:pt x="3287" y="1872"/>
                    <a:pt x="3287" y="1872"/>
                    <a:pt x="3287" y="1872"/>
                  </a:cubicBezTo>
                  <a:cubicBezTo>
                    <a:pt x="3284" y="1884"/>
                    <a:pt x="3284" y="1884"/>
                    <a:pt x="3284" y="1884"/>
                  </a:cubicBezTo>
                  <a:cubicBezTo>
                    <a:pt x="3292" y="1908"/>
                    <a:pt x="3292" y="1908"/>
                    <a:pt x="3292" y="1908"/>
                  </a:cubicBezTo>
                  <a:cubicBezTo>
                    <a:pt x="3306" y="1934"/>
                    <a:pt x="3306" y="1934"/>
                    <a:pt x="3306" y="1934"/>
                  </a:cubicBezTo>
                  <a:cubicBezTo>
                    <a:pt x="3304" y="1956"/>
                    <a:pt x="3304" y="1956"/>
                    <a:pt x="3304" y="1956"/>
                  </a:cubicBezTo>
                  <a:cubicBezTo>
                    <a:pt x="3308" y="1963"/>
                    <a:pt x="3308" y="1963"/>
                    <a:pt x="3308" y="1963"/>
                  </a:cubicBezTo>
                  <a:cubicBezTo>
                    <a:pt x="3316" y="1970"/>
                    <a:pt x="3316" y="1970"/>
                    <a:pt x="3316" y="1970"/>
                  </a:cubicBezTo>
                  <a:cubicBezTo>
                    <a:pt x="3316" y="1987"/>
                    <a:pt x="3316" y="1987"/>
                    <a:pt x="3316" y="1987"/>
                  </a:cubicBezTo>
                  <a:cubicBezTo>
                    <a:pt x="3327" y="1994"/>
                    <a:pt x="3327" y="1994"/>
                    <a:pt x="3327" y="1994"/>
                  </a:cubicBezTo>
                  <a:cubicBezTo>
                    <a:pt x="3356" y="1989"/>
                    <a:pt x="3356" y="1989"/>
                    <a:pt x="3356" y="1989"/>
                  </a:cubicBezTo>
                  <a:cubicBezTo>
                    <a:pt x="3368" y="1985"/>
                    <a:pt x="3368" y="1985"/>
                    <a:pt x="3368" y="1985"/>
                  </a:cubicBezTo>
                  <a:cubicBezTo>
                    <a:pt x="3373" y="1973"/>
                    <a:pt x="3373" y="1973"/>
                    <a:pt x="3373" y="1973"/>
                  </a:cubicBezTo>
                  <a:cubicBezTo>
                    <a:pt x="3375" y="1965"/>
                    <a:pt x="3375" y="1965"/>
                    <a:pt x="3375" y="1965"/>
                  </a:cubicBezTo>
                  <a:cubicBezTo>
                    <a:pt x="3385" y="1954"/>
                    <a:pt x="3385" y="1954"/>
                    <a:pt x="3385" y="1954"/>
                  </a:cubicBezTo>
                  <a:cubicBezTo>
                    <a:pt x="3390" y="1922"/>
                    <a:pt x="3390" y="1922"/>
                    <a:pt x="3390" y="1922"/>
                  </a:cubicBezTo>
                  <a:cubicBezTo>
                    <a:pt x="3387" y="1896"/>
                    <a:pt x="3387" y="1896"/>
                    <a:pt x="3387" y="1896"/>
                  </a:cubicBezTo>
                  <a:cubicBezTo>
                    <a:pt x="3385" y="1882"/>
                    <a:pt x="3385" y="1882"/>
                    <a:pt x="3385" y="1882"/>
                  </a:cubicBezTo>
                  <a:cubicBezTo>
                    <a:pt x="3387" y="1865"/>
                    <a:pt x="3387" y="1865"/>
                    <a:pt x="3387" y="1865"/>
                  </a:cubicBezTo>
                  <a:cubicBezTo>
                    <a:pt x="3378" y="1858"/>
                    <a:pt x="3378" y="1858"/>
                    <a:pt x="3378" y="1858"/>
                  </a:cubicBezTo>
                  <a:cubicBezTo>
                    <a:pt x="3373" y="1848"/>
                    <a:pt x="3373" y="1848"/>
                    <a:pt x="3373" y="1848"/>
                  </a:cubicBezTo>
                  <a:cubicBezTo>
                    <a:pt x="3373" y="1839"/>
                    <a:pt x="3373" y="1839"/>
                    <a:pt x="3373" y="1839"/>
                  </a:cubicBezTo>
                  <a:lnTo>
                    <a:pt x="3361" y="1839"/>
                  </a:lnTo>
                  <a:close/>
                </a:path>
              </a:pathLst>
            </a:custGeom>
            <a:solidFill>
              <a:srgbClr val="7F7F7F"/>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sp>
          <p:nvSpPr>
            <p:cNvPr id="33" name="Freeform 101">
              <a:extLst>
                <a:ext uri="{FF2B5EF4-FFF2-40B4-BE49-F238E27FC236}">
                  <a16:creationId xmlns:a16="http://schemas.microsoft.com/office/drawing/2014/main" id="{88FE0126-1EED-42B3-8DD0-2FB0F986EB30}"/>
                </a:ext>
              </a:extLst>
            </p:cNvPr>
            <p:cNvSpPr>
              <a:spLocks noEditPoints="1"/>
            </p:cNvSpPr>
            <p:nvPr/>
          </p:nvSpPr>
          <p:spPr bwMode="auto">
            <a:xfrm>
              <a:off x="1612" y="1"/>
              <a:ext cx="1863" cy="1303"/>
            </a:xfrm>
            <a:custGeom>
              <a:avLst/>
              <a:gdLst>
                <a:gd name="T0" fmla="*/ 1678 w 4108"/>
                <a:gd name="T1" fmla="*/ 2539 h 2871"/>
                <a:gd name="T2" fmla="*/ 1767 w 4108"/>
                <a:gd name="T3" fmla="*/ 2642 h 2871"/>
                <a:gd name="T4" fmla="*/ 1915 w 4108"/>
                <a:gd name="T5" fmla="*/ 2780 h 2871"/>
                <a:gd name="T6" fmla="*/ 2174 w 4108"/>
                <a:gd name="T7" fmla="*/ 2871 h 2871"/>
                <a:gd name="T8" fmla="*/ 2404 w 4108"/>
                <a:gd name="T9" fmla="*/ 2780 h 2871"/>
                <a:gd name="T10" fmla="*/ 2682 w 4108"/>
                <a:gd name="T11" fmla="*/ 2574 h 2871"/>
                <a:gd name="T12" fmla="*/ 2455 w 4108"/>
                <a:gd name="T13" fmla="*/ 2564 h 2871"/>
                <a:gd name="T14" fmla="*/ 2228 w 4108"/>
                <a:gd name="T15" fmla="*/ 2618 h 2871"/>
                <a:gd name="T16" fmla="*/ 2594 w 4108"/>
                <a:gd name="T17" fmla="*/ 2489 h 2871"/>
                <a:gd name="T18" fmla="*/ 2811 w 4108"/>
                <a:gd name="T19" fmla="*/ 2442 h 2871"/>
                <a:gd name="T20" fmla="*/ 2917 w 4108"/>
                <a:gd name="T21" fmla="*/ 1809 h 2871"/>
                <a:gd name="T22" fmla="*/ 3147 w 4108"/>
                <a:gd name="T23" fmla="*/ 1327 h 2871"/>
                <a:gd name="T24" fmla="*/ 3218 w 4108"/>
                <a:gd name="T25" fmla="*/ 824 h 2871"/>
                <a:gd name="T26" fmla="*/ 3198 w 4108"/>
                <a:gd name="T27" fmla="*/ 250 h 2871"/>
                <a:gd name="T28" fmla="*/ 2842 w 4108"/>
                <a:gd name="T29" fmla="*/ 332 h 2871"/>
                <a:gd name="T30" fmla="*/ 2298 w 4108"/>
                <a:gd name="T31" fmla="*/ 575 h 2871"/>
                <a:gd name="T32" fmla="*/ 1738 w 4108"/>
                <a:gd name="T33" fmla="*/ 1289 h 2871"/>
                <a:gd name="T34" fmla="*/ 1095 w 4108"/>
                <a:gd name="T35" fmla="*/ 1303 h 2871"/>
                <a:gd name="T36" fmla="*/ 476 w 4108"/>
                <a:gd name="T37" fmla="*/ 1484 h 2871"/>
                <a:gd name="T38" fmla="*/ 14 w 4108"/>
                <a:gd name="T39" fmla="*/ 2267 h 2871"/>
                <a:gd name="T40" fmla="*/ 74 w 4108"/>
                <a:gd name="T41" fmla="*/ 2141 h 2871"/>
                <a:gd name="T42" fmla="*/ 200 w 4108"/>
                <a:gd name="T43" fmla="*/ 2395 h 2871"/>
                <a:gd name="T44" fmla="*/ 396 w 4108"/>
                <a:gd name="T45" fmla="*/ 2397 h 2871"/>
                <a:gd name="T46" fmla="*/ 381 w 4108"/>
                <a:gd name="T47" fmla="*/ 2233 h 2871"/>
                <a:gd name="T48" fmla="*/ 464 w 4108"/>
                <a:gd name="T49" fmla="*/ 2080 h 2871"/>
                <a:gd name="T50" fmla="*/ 635 w 4108"/>
                <a:gd name="T51" fmla="*/ 1829 h 2871"/>
                <a:gd name="T52" fmla="*/ 1054 w 4108"/>
                <a:gd name="T53" fmla="*/ 1710 h 2871"/>
                <a:gd name="T54" fmla="*/ 1254 w 4108"/>
                <a:gd name="T55" fmla="*/ 1628 h 2871"/>
                <a:gd name="T56" fmla="*/ 1414 w 4108"/>
                <a:gd name="T57" fmla="*/ 1662 h 2871"/>
                <a:gd name="T58" fmla="*/ 1765 w 4108"/>
                <a:gd name="T59" fmla="*/ 1630 h 2871"/>
                <a:gd name="T60" fmla="*/ 2106 w 4108"/>
                <a:gd name="T61" fmla="*/ 1609 h 2871"/>
                <a:gd name="T62" fmla="*/ 2161 w 4108"/>
                <a:gd name="T63" fmla="*/ 1618 h 2871"/>
                <a:gd name="T64" fmla="*/ 1936 w 4108"/>
                <a:gd name="T65" fmla="*/ 1805 h 2871"/>
                <a:gd name="T66" fmla="*/ 1844 w 4108"/>
                <a:gd name="T67" fmla="*/ 1899 h 2871"/>
                <a:gd name="T68" fmla="*/ 1709 w 4108"/>
                <a:gd name="T69" fmla="*/ 1689 h 2871"/>
                <a:gd name="T70" fmla="*/ 1385 w 4108"/>
                <a:gd name="T71" fmla="*/ 1851 h 2871"/>
                <a:gd name="T72" fmla="*/ 1322 w 4108"/>
                <a:gd name="T73" fmla="*/ 2143 h 2871"/>
                <a:gd name="T74" fmla="*/ 1380 w 4108"/>
                <a:gd name="T75" fmla="*/ 2361 h 2871"/>
                <a:gd name="T76" fmla="*/ 1312 w 4108"/>
                <a:gd name="T77" fmla="*/ 2508 h 2871"/>
                <a:gd name="T78" fmla="*/ 3761 w 4108"/>
                <a:gd name="T79" fmla="*/ 1131 h 2871"/>
                <a:gd name="T80" fmla="*/ 4099 w 4108"/>
                <a:gd name="T81" fmla="*/ 1102 h 2871"/>
                <a:gd name="T82" fmla="*/ 4060 w 4108"/>
                <a:gd name="T83" fmla="*/ 1150 h 2871"/>
                <a:gd name="T84" fmla="*/ 3929 w 4108"/>
                <a:gd name="T85" fmla="*/ 1272 h 2871"/>
                <a:gd name="T86" fmla="*/ 3665 w 4108"/>
                <a:gd name="T87" fmla="*/ 1217 h 2871"/>
                <a:gd name="T88" fmla="*/ 3735 w 4108"/>
                <a:gd name="T89" fmla="*/ 983 h 2871"/>
                <a:gd name="T90" fmla="*/ 3620 w 4108"/>
                <a:gd name="T91" fmla="*/ 1232 h 2871"/>
                <a:gd name="T92" fmla="*/ 3862 w 4108"/>
                <a:gd name="T93" fmla="*/ 1342 h 2871"/>
                <a:gd name="T94" fmla="*/ 3819 w 4108"/>
                <a:gd name="T95" fmla="*/ 1390 h 2871"/>
                <a:gd name="T96" fmla="*/ 3369 w 4108"/>
                <a:gd name="T97" fmla="*/ 679 h 2871"/>
                <a:gd name="T98" fmla="*/ 398 w 4108"/>
                <a:gd name="T99" fmla="*/ 2251 h 2871"/>
                <a:gd name="T100" fmla="*/ 460 w 4108"/>
                <a:gd name="T101" fmla="*/ 2316 h 2871"/>
                <a:gd name="T102" fmla="*/ 551 w 4108"/>
                <a:gd name="T103" fmla="*/ 2381 h 2871"/>
                <a:gd name="T104" fmla="*/ 759 w 4108"/>
                <a:gd name="T105" fmla="*/ 2361 h 2871"/>
                <a:gd name="T106" fmla="*/ 910 w 4108"/>
                <a:gd name="T107" fmla="*/ 2177 h 2871"/>
                <a:gd name="T108" fmla="*/ 874 w 4108"/>
                <a:gd name="T109" fmla="*/ 1959 h 2871"/>
                <a:gd name="T110" fmla="*/ 987 w 4108"/>
                <a:gd name="T111" fmla="*/ 1883 h 2871"/>
                <a:gd name="T112" fmla="*/ 776 w 4108"/>
                <a:gd name="T113" fmla="*/ 1904 h 2871"/>
                <a:gd name="T114" fmla="*/ 594 w 4108"/>
                <a:gd name="T115" fmla="*/ 2029 h 2871"/>
                <a:gd name="T116" fmla="*/ 611 w 4108"/>
                <a:gd name="T117" fmla="*/ 2120 h 2871"/>
                <a:gd name="T118" fmla="*/ 1212 w 4108"/>
                <a:gd name="T119" fmla="*/ 1938 h 2871"/>
                <a:gd name="T120" fmla="*/ 1228 w 4108"/>
                <a:gd name="T121" fmla="*/ 1957 h 2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08" h="2871">
                  <a:moveTo>
                    <a:pt x="1474" y="2525"/>
                  </a:moveTo>
                  <a:cubicBezTo>
                    <a:pt x="1499" y="2531"/>
                    <a:pt x="1499" y="2531"/>
                    <a:pt x="1499" y="2531"/>
                  </a:cubicBezTo>
                  <a:cubicBezTo>
                    <a:pt x="1516" y="2527"/>
                    <a:pt x="1516" y="2527"/>
                    <a:pt x="1516" y="2527"/>
                  </a:cubicBezTo>
                  <a:cubicBezTo>
                    <a:pt x="1528" y="2539"/>
                    <a:pt x="1528" y="2539"/>
                    <a:pt x="1528" y="2539"/>
                  </a:cubicBezTo>
                  <a:cubicBezTo>
                    <a:pt x="1547" y="2551"/>
                    <a:pt x="1547" y="2551"/>
                    <a:pt x="1547" y="2551"/>
                  </a:cubicBezTo>
                  <a:cubicBezTo>
                    <a:pt x="1568" y="2551"/>
                    <a:pt x="1568" y="2551"/>
                    <a:pt x="1568" y="2551"/>
                  </a:cubicBezTo>
                  <a:cubicBezTo>
                    <a:pt x="1578" y="2567"/>
                    <a:pt x="1578" y="2567"/>
                    <a:pt x="1578" y="2567"/>
                  </a:cubicBezTo>
                  <a:cubicBezTo>
                    <a:pt x="1578" y="2579"/>
                    <a:pt x="1578" y="2579"/>
                    <a:pt x="1578" y="2579"/>
                  </a:cubicBezTo>
                  <a:cubicBezTo>
                    <a:pt x="1630" y="2606"/>
                    <a:pt x="1630" y="2606"/>
                    <a:pt x="1630" y="2606"/>
                  </a:cubicBezTo>
                  <a:cubicBezTo>
                    <a:pt x="1640" y="2622"/>
                    <a:pt x="1640" y="2622"/>
                    <a:pt x="1640" y="2622"/>
                  </a:cubicBezTo>
                  <a:cubicBezTo>
                    <a:pt x="1650" y="2608"/>
                    <a:pt x="1650" y="2608"/>
                    <a:pt x="1650" y="2608"/>
                  </a:cubicBezTo>
                  <a:cubicBezTo>
                    <a:pt x="1662" y="2591"/>
                    <a:pt x="1662" y="2591"/>
                    <a:pt x="1662" y="2591"/>
                  </a:cubicBezTo>
                  <a:cubicBezTo>
                    <a:pt x="1676" y="2575"/>
                    <a:pt x="1676" y="2575"/>
                    <a:pt x="1676" y="2575"/>
                  </a:cubicBezTo>
                  <a:cubicBezTo>
                    <a:pt x="1683" y="2563"/>
                    <a:pt x="1683" y="2563"/>
                    <a:pt x="1683" y="2563"/>
                  </a:cubicBezTo>
                  <a:cubicBezTo>
                    <a:pt x="1678" y="2539"/>
                    <a:pt x="1678" y="2539"/>
                    <a:pt x="1678" y="2539"/>
                  </a:cubicBezTo>
                  <a:cubicBezTo>
                    <a:pt x="1666" y="2534"/>
                    <a:pt x="1666" y="2534"/>
                    <a:pt x="1666" y="2534"/>
                  </a:cubicBezTo>
                  <a:cubicBezTo>
                    <a:pt x="1671" y="2522"/>
                    <a:pt x="1671" y="2522"/>
                    <a:pt x="1671" y="2522"/>
                  </a:cubicBezTo>
                  <a:cubicBezTo>
                    <a:pt x="1683" y="2505"/>
                    <a:pt x="1683" y="2505"/>
                    <a:pt x="1683" y="2505"/>
                  </a:cubicBezTo>
                  <a:cubicBezTo>
                    <a:pt x="1705" y="2503"/>
                    <a:pt x="1705" y="2503"/>
                    <a:pt x="1705" y="2503"/>
                  </a:cubicBezTo>
                  <a:cubicBezTo>
                    <a:pt x="1717" y="2510"/>
                    <a:pt x="1717" y="2510"/>
                    <a:pt x="1717" y="2510"/>
                  </a:cubicBezTo>
                  <a:cubicBezTo>
                    <a:pt x="1724" y="2527"/>
                    <a:pt x="1724" y="2527"/>
                    <a:pt x="1724" y="2527"/>
                  </a:cubicBezTo>
                  <a:cubicBezTo>
                    <a:pt x="1726" y="2531"/>
                    <a:pt x="1726" y="2531"/>
                    <a:pt x="1726" y="2531"/>
                  </a:cubicBezTo>
                  <a:cubicBezTo>
                    <a:pt x="1733" y="2539"/>
                    <a:pt x="1733" y="2539"/>
                    <a:pt x="1733" y="2539"/>
                  </a:cubicBezTo>
                  <a:cubicBezTo>
                    <a:pt x="1736" y="2555"/>
                    <a:pt x="1736" y="2555"/>
                    <a:pt x="1736" y="2555"/>
                  </a:cubicBezTo>
                  <a:cubicBezTo>
                    <a:pt x="1736" y="2567"/>
                    <a:pt x="1736" y="2567"/>
                    <a:pt x="1736" y="2567"/>
                  </a:cubicBezTo>
                  <a:cubicBezTo>
                    <a:pt x="1726" y="2577"/>
                    <a:pt x="1726" y="2577"/>
                    <a:pt x="1726" y="2577"/>
                  </a:cubicBezTo>
                  <a:cubicBezTo>
                    <a:pt x="1729" y="2599"/>
                    <a:pt x="1729" y="2599"/>
                    <a:pt x="1729" y="2599"/>
                  </a:cubicBezTo>
                  <a:cubicBezTo>
                    <a:pt x="1738" y="2606"/>
                    <a:pt x="1738" y="2606"/>
                    <a:pt x="1738" y="2606"/>
                  </a:cubicBezTo>
                  <a:cubicBezTo>
                    <a:pt x="1750" y="2615"/>
                    <a:pt x="1750" y="2615"/>
                    <a:pt x="1750" y="2615"/>
                  </a:cubicBezTo>
                  <a:cubicBezTo>
                    <a:pt x="1767" y="2642"/>
                    <a:pt x="1767" y="2642"/>
                    <a:pt x="1767" y="2642"/>
                  </a:cubicBezTo>
                  <a:cubicBezTo>
                    <a:pt x="1808" y="2642"/>
                    <a:pt x="1808" y="2642"/>
                    <a:pt x="1808" y="2642"/>
                  </a:cubicBezTo>
                  <a:cubicBezTo>
                    <a:pt x="1860" y="2646"/>
                    <a:pt x="1860" y="2646"/>
                    <a:pt x="1860" y="2646"/>
                  </a:cubicBezTo>
                  <a:cubicBezTo>
                    <a:pt x="1896" y="2658"/>
                    <a:pt x="1896" y="2658"/>
                    <a:pt x="1896" y="2658"/>
                  </a:cubicBezTo>
                  <a:cubicBezTo>
                    <a:pt x="1923" y="2668"/>
                    <a:pt x="1923" y="2668"/>
                    <a:pt x="1923" y="2668"/>
                  </a:cubicBezTo>
                  <a:cubicBezTo>
                    <a:pt x="1939" y="2673"/>
                    <a:pt x="1939" y="2673"/>
                    <a:pt x="1939" y="2673"/>
                  </a:cubicBezTo>
                  <a:cubicBezTo>
                    <a:pt x="1944" y="2689"/>
                    <a:pt x="1944" y="2689"/>
                    <a:pt x="1944" y="2689"/>
                  </a:cubicBezTo>
                  <a:cubicBezTo>
                    <a:pt x="1930" y="2701"/>
                    <a:pt x="1930" y="2701"/>
                    <a:pt x="1930" y="2701"/>
                  </a:cubicBezTo>
                  <a:cubicBezTo>
                    <a:pt x="1918" y="2711"/>
                    <a:pt x="1918" y="2711"/>
                    <a:pt x="1918" y="2711"/>
                  </a:cubicBezTo>
                  <a:cubicBezTo>
                    <a:pt x="1911" y="2716"/>
                    <a:pt x="1911" y="2716"/>
                    <a:pt x="1911" y="2716"/>
                  </a:cubicBezTo>
                  <a:cubicBezTo>
                    <a:pt x="1903" y="2725"/>
                    <a:pt x="1903" y="2725"/>
                    <a:pt x="1903" y="2725"/>
                  </a:cubicBezTo>
                  <a:cubicBezTo>
                    <a:pt x="1899" y="2745"/>
                    <a:pt x="1899" y="2745"/>
                    <a:pt x="1899" y="2745"/>
                  </a:cubicBezTo>
                  <a:cubicBezTo>
                    <a:pt x="1891" y="2766"/>
                    <a:pt x="1891" y="2766"/>
                    <a:pt x="1891" y="2766"/>
                  </a:cubicBezTo>
                  <a:cubicBezTo>
                    <a:pt x="1894" y="2778"/>
                    <a:pt x="1894" y="2778"/>
                    <a:pt x="1894" y="2778"/>
                  </a:cubicBezTo>
                  <a:cubicBezTo>
                    <a:pt x="1903" y="2783"/>
                    <a:pt x="1903" y="2783"/>
                    <a:pt x="1903" y="2783"/>
                  </a:cubicBezTo>
                  <a:cubicBezTo>
                    <a:pt x="1915" y="2780"/>
                    <a:pt x="1915" y="2780"/>
                    <a:pt x="1915" y="2780"/>
                  </a:cubicBezTo>
                  <a:cubicBezTo>
                    <a:pt x="1923" y="2771"/>
                    <a:pt x="1923" y="2771"/>
                    <a:pt x="1923" y="2771"/>
                  </a:cubicBezTo>
                  <a:cubicBezTo>
                    <a:pt x="1937" y="2766"/>
                    <a:pt x="1937" y="2766"/>
                    <a:pt x="1937" y="2766"/>
                  </a:cubicBezTo>
                  <a:cubicBezTo>
                    <a:pt x="1958" y="2761"/>
                    <a:pt x="1958" y="2761"/>
                    <a:pt x="1958" y="2761"/>
                  </a:cubicBezTo>
                  <a:cubicBezTo>
                    <a:pt x="1978" y="2764"/>
                    <a:pt x="1978" y="2764"/>
                    <a:pt x="1978" y="2764"/>
                  </a:cubicBezTo>
                  <a:cubicBezTo>
                    <a:pt x="1982" y="2776"/>
                    <a:pt x="1982" y="2776"/>
                    <a:pt x="1982" y="2776"/>
                  </a:cubicBezTo>
                  <a:cubicBezTo>
                    <a:pt x="2004" y="2807"/>
                    <a:pt x="2004" y="2807"/>
                    <a:pt x="2004" y="2807"/>
                  </a:cubicBezTo>
                  <a:cubicBezTo>
                    <a:pt x="2026" y="2833"/>
                    <a:pt x="2026" y="2833"/>
                    <a:pt x="2026" y="2833"/>
                  </a:cubicBezTo>
                  <a:cubicBezTo>
                    <a:pt x="2037" y="2850"/>
                    <a:pt x="2037" y="2850"/>
                    <a:pt x="2037" y="2850"/>
                  </a:cubicBezTo>
                  <a:cubicBezTo>
                    <a:pt x="2059" y="2850"/>
                    <a:pt x="2059" y="2850"/>
                    <a:pt x="2059" y="2850"/>
                  </a:cubicBezTo>
                  <a:cubicBezTo>
                    <a:pt x="2073" y="2843"/>
                    <a:pt x="2073" y="2843"/>
                    <a:pt x="2073" y="2843"/>
                  </a:cubicBezTo>
                  <a:cubicBezTo>
                    <a:pt x="2090" y="2840"/>
                    <a:pt x="2090" y="2840"/>
                    <a:pt x="2090" y="2840"/>
                  </a:cubicBezTo>
                  <a:cubicBezTo>
                    <a:pt x="2107" y="2845"/>
                    <a:pt x="2107" y="2845"/>
                    <a:pt x="2107" y="2845"/>
                  </a:cubicBezTo>
                  <a:cubicBezTo>
                    <a:pt x="2128" y="2857"/>
                    <a:pt x="2128" y="2857"/>
                    <a:pt x="2128" y="2857"/>
                  </a:cubicBezTo>
                  <a:cubicBezTo>
                    <a:pt x="2155" y="2871"/>
                    <a:pt x="2155" y="2871"/>
                    <a:pt x="2155" y="2871"/>
                  </a:cubicBezTo>
                  <a:cubicBezTo>
                    <a:pt x="2174" y="2871"/>
                    <a:pt x="2174" y="2871"/>
                    <a:pt x="2174" y="2871"/>
                  </a:cubicBezTo>
                  <a:cubicBezTo>
                    <a:pt x="2208" y="2864"/>
                    <a:pt x="2208" y="2864"/>
                    <a:pt x="2208" y="2864"/>
                  </a:cubicBezTo>
                  <a:cubicBezTo>
                    <a:pt x="2215" y="2852"/>
                    <a:pt x="2215" y="2852"/>
                    <a:pt x="2215" y="2852"/>
                  </a:cubicBezTo>
                  <a:cubicBezTo>
                    <a:pt x="2222" y="2840"/>
                    <a:pt x="2222" y="2840"/>
                    <a:pt x="2222" y="2840"/>
                  </a:cubicBezTo>
                  <a:cubicBezTo>
                    <a:pt x="2231" y="2831"/>
                    <a:pt x="2231" y="2831"/>
                    <a:pt x="2231" y="2831"/>
                  </a:cubicBezTo>
                  <a:cubicBezTo>
                    <a:pt x="2241" y="2824"/>
                    <a:pt x="2241" y="2824"/>
                    <a:pt x="2241" y="2824"/>
                  </a:cubicBezTo>
                  <a:cubicBezTo>
                    <a:pt x="2272" y="2824"/>
                    <a:pt x="2272" y="2824"/>
                    <a:pt x="2272" y="2824"/>
                  </a:cubicBezTo>
                  <a:cubicBezTo>
                    <a:pt x="2289" y="2814"/>
                    <a:pt x="2289" y="2814"/>
                    <a:pt x="2289" y="2814"/>
                  </a:cubicBezTo>
                  <a:cubicBezTo>
                    <a:pt x="2301" y="2809"/>
                    <a:pt x="2301" y="2809"/>
                    <a:pt x="2301" y="2809"/>
                  </a:cubicBezTo>
                  <a:cubicBezTo>
                    <a:pt x="2308" y="2804"/>
                    <a:pt x="2308" y="2804"/>
                    <a:pt x="2308" y="2804"/>
                  </a:cubicBezTo>
                  <a:cubicBezTo>
                    <a:pt x="2318" y="2795"/>
                    <a:pt x="2318" y="2795"/>
                    <a:pt x="2318" y="2795"/>
                  </a:cubicBezTo>
                  <a:cubicBezTo>
                    <a:pt x="2327" y="2780"/>
                    <a:pt x="2327" y="2780"/>
                    <a:pt x="2327" y="2780"/>
                  </a:cubicBezTo>
                  <a:cubicBezTo>
                    <a:pt x="2332" y="2771"/>
                    <a:pt x="2332" y="2771"/>
                    <a:pt x="2332" y="2771"/>
                  </a:cubicBezTo>
                  <a:cubicBezTo>
                    <a:pt x="2339" y="2778"/>
                    <a:pt x="2339" y="2778"/>
                    <a:pt x="2339" y="2778"/>
                  </a:cubicBezTo>
                  <a:cubicBezTo>
                    <a:pt x="2351" y="2780"/>
                    <a:pt x="2351" y="2780"/>
                    <a:pt x="2351" y="2780"/>
                  </a:cubicBezTo>
                  <a:cubicBezTo>
                    <a:pt x="2404" y="2780"/>
                    <a:pt x="2404" y="2780"/>
                    <a:pt x="2404" y="2780"/>
                  </a:cubicBezTo>
                  <a:cubicBezTo>
                    <a:pt x="2418" y="2776"/>
                    <a:pt x="2418" y="2776"/>
                    <a:pt x="2418" y="2776"/>
                  </a:cubicBezTo>
                  <a:cubicBezTo>
                    <a:pt x="2440" y="2764"/>
                    <a:pt x="2440" y="2764"/>
                    <a:pt x="2440" y="2764"/>
                  </a:cubicBezTo>
                  <a:cubicBezTo>
                    <a:pt x="2495" y="2745"/>
                    <a:pt x="2495" y="2745"/>
                    <a:pt x="2495" y="2745"/>
                  </a:cubicBezTo>
                  <a:cubicBezTo>
                    <a:pt x="2531" y="2721"/>
                    <a:pt x="2531" y="2721"/>
                    <a:pt x="2531" y="2721"/>
                  </a:cubicBezTo>
                  <a:cubicBezTo>
                    <a:pt x="2547" y="2706"/>
                    <a:pt x="2547" y="2706"/>
                    <a:pt x="2547" y="2706"/>
                  </a:cubicBezTo>
                  <a:cubicBezTo>
                    <a:pt x="2557" y="2694"/>
                    <a:pt x="2557" y="2694"/>
                    <a:pt x="2557" y="2694"/>
                  </a:cubicBezTo>
                  <a:cubicBezTo>
                    <a:pt x="2562" y="2670"/>
                    <a:pt x="2562" y="2670"/>
                    <a:pt x="2562" y="2670"/>
                  </a:cubicBezTo>
                  <a:cubicBezTo>
                    <a:pt x="2581" y="2663"/>
                    <a:pt x="2581" y="2663"/>
                    <a:pt x="2581" y="2663"/>
                  </a:cubicBezTo>
                  <a:cubicBezTo>
                    <a:pt x="2610" y="2658"/>
                    <a:pt x="2610" y="2658"/>
                    <a:pt x="2610" y="2658"/>
                  </a:cubicBezTo>
                  <a:cubicBezTo>
                    <a:pt x="2612" y="2634"/>
                    <a:pt x="2612" y="2634"/>
                    <a:pt x="2612" y="2634"/>
                  </a:cubicBezTo>
                  <a:cubicBezTo>
                    <a:pt x="2619" y="2620"/>
                    <a:pt x="2619" y="2620"/>
                    <a:pt x="2619" y="2620"/>
                  </a:cubicBezTo>
                  <a:cubicBezTo>
                    <a:pt x="2624" y="2610"/>
                    <a:pt x="2624" y="2610"/>
                    <a:pt x="2624" y="2610"/>
                  </a:cubicBezTo>
                  <a:cubicBezTo>
                    <a:pt x="2641" y="2603"/>
                    <a:pt x="2641" y="2603"/>
                    <a:pt x="2641" y="2603"/>
                  </a:cubicBezTo>
                  <a:cubicBezTo>
                    <a:pt x="2665" y="2591"/>
                    <a:pt x="2665" y="2591"/>
                    <a:pt x="2665" y="2591"/>
                  </a:cubicBezTo>
                  <a:cubicBezTo>
                    <a:pt x="2682" y="2574"/>
                    <a:pt x="2682" y="2574"/>
                    <a:pt x="2682" y="2574"/>
                  </a:cubicBezTo>
                  <a:cubicBezTo>
                    <a:pt x="2682" y="2574"/>
                    <a:pt x="2682" y="2574"/>
                    <a:pt x="2682" y="2574"/>
                  </a:cubicBezTo>
                  <a:cubicBezTo>
                    <a:pt x="2658" y="2564"/>
                    <a:pt x="2658" y="2564"/>
                    <a:pt x="2658" y="2564"/>
                  </a:cubicBezTo>
                  <a:cubicBezTo>
                    <a:pt x="2641" y="2557"/>
                    <a:pt x="2641" y="2557"/>
                    <a:pt x="2641" y="2557"/>
                  </a:cubicBezTo>
                  <a:cubicBezTo>
                    <a:pt x="2631" y="2550"/>
                    <a:pt x="2631" y="2550"/>
                    <a:pt x="2631" y="2550"/>
                  </a:cubicBezTo>
                  <a:cubicBezTo>
                    <a:pt x="2618" y="2540"/>
                    <a:pt x="2618" y="2540"/>
                    <a:pt x="2618" y="2540"/>
                  </a:cubicBezTo>
                  <a:cubicBezTo>
                    <a:pt x="2597" y="2526"/>
                    <a:pt x="2597" y="2526"/>
                    <a:pt x="2597" y="2526"/>
                  </a:cubicBezTo>
                  <a:cubicBezTo>
                    <a:pt x="2570" y="2526"/>
                    <a:pt x="2570" y="2526"/>
                    <a:pt x="2570" y="2526"/>
                  </a:cubicBezTo>
                  <a:cubicBezTo>
                    <a:pt x="2543" y="2540"/>
                    <a:pt x="2543" y="2540"/>
                    <a:pt x="2543" y="2540"/>
                  </a:cubicBezTo>
                  <a:cubicBezTo>
                    <a:pt x="2526" y="2557"/>
                    <a:pt x="2526" y="2557"/>
                    <a:pt x="2526" y="2557"/>
                  </a:cubicBezTo>
                  <a:cubicBezTo>
                    <a:pt x="2516" y="2567"/>
                    <a:pt x="2516" y="2567"/>
                    <a:pt x="2516" y="2567"/>
                  </a:cubicBezTo>
                  <a:cubicBezTo>
                    <a:pt x="2503" y="2570"/>
                    <a:pt x="2503" y="2570"/>
                    <a:pt x="2503" y="2570"/>
                  </a:cubicBezTo>
                  <a:cubicBezTo>
                    <a:pt x="2493" y="2567"/>
                    <a:pt x="2493" y="2567"/>
                    <a:pt x="2493" y="2567"/>
                  </a:cubicBezTo>
                  <a:cubicBezTo>
                    <a:pt x="2482" y="2557"/>
                    <a:pt x="2482" y="2557"/>
                    <a:pt x="2482" y="2557"/>
                  </a:cubicBezTo>
                  <a:cubicBezTo>
                    <a:pt x="2469" y="2550"/>
                    <a:pt x="2469" y="2550"/>
                    <a:pt x="2469" y="2550"/>
                  </a:cubicBezTo>
                  <a:cubicBezTo>
                    <a:pt x="2455" y="2564"/>
                    <a:pt x="2455" y="2564"/>
                    <a:pt x="2455" y="2564"/>
                  </a:cubicBezTo>
                  <a:cubicBezTo>
                    <a:pt x="2445" y="2577"/>
                    <a:pt x="2445" y="2577"/>
                    <a:pt x="2445" y="2577"/>
                  </a:cubicBezTo>
                  <a:cubicBezTo>
                    <a:pt x="2432" y="2591"/>
                    <a:pt x="2432" y="2591"/>
                    <a:pt x="2432" y="2591"/>
                  </a:cubicBezTo>
                  <a:cubicBezTo>
                    <a:pt x="2398" y="2611"/>
                    <a:pt x="2398" y="2611"/>
                    <a:pt x="2398" y="2611"/>
                  </a:cubicBezTo>
                  <a:cubicBezTo>
                    <a:pt x="2384" y="2614"/>
                    <a:pt x="2384" y="2614"/>
                    <a:pt x="2384" y="2614"/>
                  </a:cubicBezTo>
                  <a:cubicBezTo>
                    <a:pt x="2374" y="2628"/>
                    <a:pt x="2374" y="2628"/>
                    <a:pt x="2374" y="2628"/>
                  </a:cubicBezTo>
                  <a:cubicBezTo>
                    <a:pt x="2364" y="2641"/>
                    <a:pt x="2364" y="2641"/>
                    <a:pt x="2364" y="2641"/>
                  </a:cubicBezTo>
                  <a:cubicBezTo>
                    <a:pt x="2330" y="2641"/>
                    <a:pt x="2330" y="2641"/>
                    <a:pt x="2330" y="2641"/>
                  </a:cubicBezTo>
                  <a:cubicBezTo>
                    <a:pt x="2303" y="2645"/>
                    <a:pt x="2303" y="2645"/>
                    <a:pt x="2303" y="2645"/>
                  </a:cubicBezTo>
                  <a:cubicBezTo>
                    <a:pt x="2279" y="2665"/>
                    <a:pt x="2279" y="2665"/>
                    <a:pt x="2279" y="2665"/>
                  </a:cubicBezTo>
                  <a:cubicBezTo>
                    <a:pt x="2205" y="2665"/>
                    <a:pt x="2205" y="2665"/>
                    <a:pt x="2205" y="2665"/>
                  </a:cubicBezTo>
                  <a:cubicBezTo>
                    <a:pt x="2161" y="2658"/>
                    <a:pt x="2161" y="2658"/>
                    <a:pt x="2161" y="2658"/>
                  </a:cubicBezTo>
                  <a:cubicBezTo>
                    <a:pt x="2130" y="2652"/>
                    <a:pt x="2130" y="2652"/>
                    <a:pt x="2130" y="2652"/>
                  </a:cubicBezTo>
                  <a:cubicBezTo>
                    <a:pt x="2144" y="2645"/>
                    <a:pt x="2144" y="2645"/>
                    <a:pt x="2144" y="2645"/>
                  </a:cubicBezTo>
                  <a:cubicBezTo>
                    <a:pt x="2171" y="2624"/>
                    <a:pt x="2171" y="2624"/>
                    <a:pt x="2171" y="2624"/>
                  </a:cubicBezTo>
                  <a:cubicBezTo>
                    <a:pt x="2228" y="2618"/>
                    <a:pt x="2228" y="2618"/>
                    <a:pt x="2228" y="2618"/>
                  </a:cubicBezTo>
                  <a:cubicBezTo>
                    <a:pt x="2269" y="2618"/>
                    <a:pt x="2269" y="2618"/>
                    <a:pt x="2269" y="2618"/>
                  </a:cubicBezTo>
                  <a:cubicBezTo>
                    <a:pt x="2306" y="2604"/>
                    <a:pt x="2306" y="2604"/>
                    <a:pt x="2306" y="2604"/>
                  </a:cubicBezTo>
                  <a:cubicBezTo>
                    <a:pt x="2330" y="2591"/>
                    <a:pt x="2330" y="2591"/>
                    <a:pt x="2330" y="2591"/>
                  </a:cubicBezTo>
                  <a:cubicBezTo>
                    <a:pt x="2354" y="2594"/>
                    <a:pt x="2354" y="2594"/>
                    <a:pt x="2354" y="2594"/>
                  </a:cubicBezTo>
                  <a:cubicBezTo>
                    <a:pt x="2371" y="2587"/>
                    <a:pt x="2371" y="2587"/>
                    <a:pt x="2371" y="2587"/>
                  </a:cubicBezTo>
                  <a:cubicBezTo>
                    <a:pt x="2398" y="2577"/>
                    <a:pt x="2398" y="2577"/>
                    <a:pt x="2398" y="2577"/>
                  </a:cubicBezTo>
                  <a:cubicBezTo>
                    <a:pt x="2418" y="2560"/>
                    <a:pt x="2418" y="2560"/>
                    <a:pt x="2418" y="2560"/>
                  </a:cubicBezTo>
                  <a:cubicBezTo>
                    <a:pt x="2442" y="2536"/>
                    <a:pt x="2442" y="2536"/>
                    <a:pt x="2442" y="2536"/>
                  </a:cubicBezTo>
                  <a:cubicBezTo>
                    <a:pt x="2469" y="2523"/>
                    <a:pt x="2469" y="2523"/>
                    <a:pt x="2469" y="2523"/>
                  </a:cubicBezTo>
                  <a:cubicBezTo>
                    <a:pt x="2496" y="2530"/>
                    <a:pt x="2496" y="2530"/>
                    <a:pt x="2496" y="2530"/>
                  </a:cubicBezTo>
                  <a:cubicBezTo>
                    <a:pt x="2509" y="2536"/>
                    <a:pt x="2509" y="2536"/>
                    <a:pt x="2509" y="2536"/>
                  </a:cubicBezTo>
                  <a:cubicBezTo>
                    <a:pt x="2520" y="2536"/>
                    <a:pt x="2520" y="2536"/>
                    <a:pt x="2520" y="2536"/>
                  </a:cubicBezTo>
                  <a:cubicBezTo>
                    <a:pt x="2526" y="2516"/>
                    <a:pt x="2526" y="2516"/>
                    <a:pt x="2526" y="2516"/>
                  </a:cubicBezTo>
                  <a:cubicBezTo>
                    <a:pt x="2557" y="2496"/>
                    <a:pt x="2557" y="2496"/>
                    <a:pt x="2557" y="2496"/>
                  </a:cubicBezTo>
                  <a:cubicBezTo>
                    <a:pt x="2594" y="2489"/>
                    <a:pt x="2594" y="2489"/>
                    <a:pt x="2594" y="2489"/>
                  </a:cubicBezTo>
                  <a:cubicBezTo>
                    <a:pt x="2618" y="2499"/>
                    <a:pt x="2618" y="2499"/>
                    <a:pt x="2618" y="2499"/>
                  </a:cubicBezTo>
                  <a:cubicBezTo>
                    <a:pt x="2625" y="2513"/>
                    <a:pt x="2625" y="2513"/>
                    <a:pt x="2625" y="2513"/>
                  </a:cubicBezTo>
                  <a:cubicBezTo>
                    <a:pt x="2652" y="2526"/>
                    <a:pt x="2652" y="2526"/>
                    <a:pt x="2652" y="2526"/>
                  </a:cubicBezTo>
                  <a:cubicBezTo>
                    <a:pt x="2672" y="2523"/>
                    <a:pt x="2672" y="2523"/>
                    <a:pt x="2672" y="2523"/>
                  </a:cubicBezTo>
                  <a:cubicBezTo>
                    <a:pt x="2686" y="2523"/>
                    <a:pt x="2686" y="2523"/>
                    <a:pt x="2686" y="2523"/>
                  </a:cubicBezTo>
                  <a:cubicBezTo>
                    <a:pt x="2689" y="2506"/>
                    <a:pt x="2689" y="2506"/>
                    <a:pt x="2689" y="2506"/>
                  </a:cubicBezTo>
                  <a:cubicBezTo>
                    <a:pt x="2706" y="2499"/>
                    <a:pt x="2706" y="2499"/>
                    <a:pt x="2706" y="2499"/>
                  </a:cubicBezTo>
                  <a:cubicBezTo>
                    <a:pt x="2730" y="2516"/>
                    <a:pt x="2730" y="2516"/>
                    <a:pt x="2730" y="2516"/>
                  </a:cubicBezTo>
                  <a:cubicBezTo>
                    <a:pt x="2767" y="2523"/>
                    <a:pt x="2767" y="2523"/>
                    <a:pt x="2767" y="2523"/>
                  </a:cubicBezTo>
                  <a:cubicBezTo>
                    <a:pt x="2845" y="2523"/>
                    <a:pt x="2845" y="2523"/>
                    <a:pt x="2845" y="2523"/>
                  </a:cubicBezTo>
                  <a:cubicBezTo>
                    <a:pt x="2859" y="2527"/>
                    <a:pt x="2859" y="2527"/>
                    <a:pt x="2859" y="2527"/>
                  </a:cubicBezTo>
                  <a:cubicBezTo>
                    <a:pt x="2859" y="2521"/>
                    <a:pt x="2859" y="2521"/>
                    <a:pt x="2859" y="2521"/>
                  </a:cubicBezTo>
                  <a:cubicBezTo>
                    <a:pt x="2856" y="2500"/>
                    <a:pt x="2856" y="2500"/>
                    <a:pt x="2856" y="2500"/>
                  </a:cubicBezTo>
                  <a:cubicBezTo>
                    <a:pt x="2832" y="2473"/>
                    <a:pt x="2832" y="2473"/>
                    <a:pt x="2832" y="2473"/>
                  </a:cubicBezTo>
                  <a:cubicBezTo>
                    <a:pt x="2811" y="2442"/>
                    <a:pt x="2811" y="2442"/>
                    <a:pt x="2811" y="2442"/>
                  </a:cubicBezTo>
                  <a:cubicBezTo>
                    <a:pt x="2808" y="2418"/>
                    <a:pt x="2808" y="2418"/>
                    <a:pt x="2808" y="2418"/>
                  </a:cubicBezTo>
                  <a:cubicBezTo>
                    <a:pt x="2801" y="2384"/>
                    <a:pt x="2801" y="2384"/>
                    <a:pt x="2801" y="2384"/>
                  </a:cubicBezTo>
                  <a:cubicBezTo>
                    <a:pt x="2791" y="2360"/>
                    <a:pt x="2791" y="2360"/>
                    <a:pt x="2791" y="2360"/>
                  </a:cubicBezTo>
                  <a:cubicBezTo>
                    <a:pt x="2781" y="2302"/>
                    <a:pt x="2781" y="2302"/>
                    <a:pt x="2781" y="2302"/>
                  </a:cubicBezTo>
                  <a:cubicBezTo>
                    <a:pt x="2777" y="2216"/>
                    <a:pt x="2777" y="2216"/>
                    <a:pt x="2777" y="2216"/>
                  </a:cubicBezTo>
                  <a:cubicBezTo>
                    <a:pt x="2784" y="2124"/>
                    <a:pt x="2784" y="2124"/>
                    <a:pt x="2784" y="2124"/>
                  </a:cubicBezTo>
                  <a:cubicBezTo>
                    <a:pt x="2784" y="2066"/>
                    <a:pt x="2784" y="2066"/>
                    <a:pt x="2784" y="2066"/>
                  </a:cubicBezTo>
                  <a:cubicBezTo>
                    <a:pt x="2794" y="2021"/>
                    <a:pt x="2794" y="2021"/>
                    <a:pt x="2794" y="2021"/>
                  </a:cubicBezTo>
                  <a:cubicBezTo>
                    <a:pt x="2811" y="1970"/>
                    <a:pt x="2811" y="1970"/>
                    <a:pt x="2811" y="1970"/>
                  </a:cubicBezTo>
                  <a:cubicBezTo>
                    <a:pt x="2822" y="1936"/>
                    <a:pt x="2822" y="1936"/>
                    <a:pt x="2822" y="1936"/>
                  </a:cubicBezTo>
                  <a:cubicBezTo>
                    <a:pt x="2825" y="1912"/>
                    <a:pt x="2825" y="1912"/>
                    <a:pt x="2825" y="1912"/>
                  </a:cubicBezTo>
                  <a:cubicBezTo>
                    <a:pt x="2849" y="1878"/>
                    <a:pt x="2849" y="1878"/>
                    <a:pt x="2849" y="1878"/>
                  </a:cubicBezTo>
                  <a:cubicBezTo>
                    <a:pt x="2894" y="1850"/>
                    <a:pt x="2894" y="1850"/>
                    <a:pt x="2894" y="1850"/>
                  </a:cubicBezTo>
                  <a:cubicBezTo>
                    <a:pt x="2911" y="1833"/>
                    <a:pt x="2911" y="1833"/>
                    <a:pt x="2911" y="1833"/>
                  </a:cubicBezTo>
                  <a:cubicBezTo>
                    <a:pt x="2917" y="1809"/>
                    <a:pt x="2917" y="1809"/>
                    <a:pt x="2917" y="1809"/>
                  </a:cubicBezTo>
                  <a:cubicBezTo>
                    <a:pt x="2931" y="1792"/>
                    <a:pt x="2931" y="1792"/>
                    <a:pt x="2931" y="1792"/>
                  </a:cubicBezTo>
                  <a:cubicBezTo>
                    <a:pt x="2941" y="1772"/>
                    <a:pt x="2941" y="1772"/>
                    <a:pt x="2941" y="1772"/>
                  </a:cubicBezTo>
                  <a:cubicBezTo>
                    <a:pt x="2945" y="1727"/>
                    <a:pt x="2945" y="1727"/>
                    <a:pt x="2945" y="1727"/>
                  </a:cubicBezTo>
                  <a:cubicBezTo>
                    <a:pt x="2955" y="1710"/>
                    <a:pt x="2955" y="1710"/>
                    <a:pt x="2955" y="1710"/>
                  </a:cubicBezTo>
                  <a:cubicBezTo>
                    <a:pt x="2965" y="1700"/>
                    <a:pt x="2965" y="1700"/>
                    <a:pt x="2965" y="1700"/>
                  </a:cubicBezTo>
                  <a:cubicBezTo>
                    <a:pt x="2965" y="1686"/>
                    <a:pt x="2965" y="1686"/>
                    <a:pt x="2965" y="1686"/>
                  </a:cubicBezTo>
                  <a:cubicBezTo>
                    <a:pt x="2986" y="1607"/>
                    <a:pt x="2986" y="1607"/>
                    <a:pt x="2986" y="1607"/>
                  </a:cubicBezTo>
                  <a:cubicBezTo>
                    <a:pt x="3003" y="1559"/>
                    <a:pt x="3003" y="1559"/>
                    <a:pt x="3003" y="1559"/>
                  </a:cubicBezTo>
                  <a:cubicBezTo>
                    <a:pt x="3023" y="1505"/>
                    <a:pt x="3023" y="1505"/>
                    <a:pt x="3023" y="1505"/>
                  </a:cubicBezTo>
                  <a:cubicBezTo>
                    <a:pt x="3054" y="1460"/>
                    <a:pt x="3054" y="1460"/>
                    <a:pt x="3054" y="1460"/>
                  </a:cubicBezTo>
                  <a:cubicBezTo>
                    <a:pt x="3068" y="1426"/>
                    <a:pt x="3068" y="1426"/>
                    <a:pt x="3068" y="1426"/>
                  </a:cubicBezTo>
                  <a:cubicBezTo>
                    <a:pt x="3109" y="1375"/>
                    <a:pt x="3109" y="1375"/>
                    <a:pt x="3109" y="1375"/>
                  </a:cubicBezTo>
                  <a:cubicBezTo>
                    <a:pt x="3133" y="1344"/>
                    <a:pt x="3133" y="1344"/>
                    <a:pt x="3133" y="1344"/>
                  </a:cubicBezTo>
                  <a:cubicBezTo>
                    <a:pt x="3140" y="1334"/>
                    <a:pt x="3140" y="1334"/>
                    <a:pt x="3140" y="1334"/>
                  </a:cubicBezTo>
                  <a:cubicBezTo>
                    <a:pt x="3147" y="1327"/>
                    <a:pt x="3147" y="1327"/>
                    <a:pt x="3147" y="1327"/>
                  </a:cubicBezTo>
                  <a:cubicBezTo>
                    <a:pt x="3164" y="1334"/>
                    <a:pt x="3164" y="1334"/>
                    <a:pt x="3164" y="1334"/>
                  </a:cubicBezTo>
                  <a:cubicBezTo>
                    <a:pt x="3181" y="1324"/>
                    <a:pt x="3181" y="1324"/>
                    <a:pt x="3181" y="1324"/>
                  </a:cubicBezTo>
                  <a:cubicBezTo>
                    <a:pt x="3205" y="1296"/>
                    <a:pt x="3205" y="1296"/>
                    <a:pt x="3205" y="1296"/>
                  </a:cubicBezTo>
                  <a:cubicBezTo>
                    <a:pt x="3215" y="1279"/>
                    <a:pt x="3215" y="1279"/>
                    <a:pt x="3215" y="1279"/>
                  </a:cubicBezTo>
                  <a:cubicBezTo>
                    <a:pt x="3225" y="1252"/>
                    <a:pt x="3225" y="1252"/>
                    <a:pt x="3225" y="1252"/>
                  </a:cubicBezTo>
                  <a:cubicBezTo>
                    <a:pt x="3225" y="1183"/>
                    <a:pt x="3225" y="1183"/>
                    <a:pt x="3225" y="1183"/>
                  </a:cubicBezTo>
                  <a:cubicBezTo>
                    <a:pt x="3225" y="1156"/>
                    <a:pt x="3225" y="1156"/>
                    <a:pt x="3225" y="1156"/>
                  </a:cubicBezTo>
                  <a:cubicBezTo>
                    <a:pt x="3218" y="1112"/>
                    <a:pt x="3218" y="1112"/>
                    <a:pt x="3218" y="1112"/>
                  </a:cubicBezTo>
                  <a:cubicBezTo>
                    <a:pt x="3208" y="1077"/>
                    <a:pt x="3208" y="1077"/>
                    <a:pt x="3208" y="1077"/>
                  </a:cubicBezTo>
                  <a:cubicBezTo>
                    <a:pt x="3218" y="1053"/>
                    <a:pt x="3218" y="1053"/>
                    <a:pt x="3218" y="1053"/>
                  </a:cubicBezTo>
                  <a:cubicBezTo>
                    <a:pt x="3229" y="1040"/>
                    <a:pt x="3229" y="1040"/>
                    <a:pt x="3229" y="1040"/>
                  </a:cubicBezTo>
                  <a:cubicBezTo>
                    <a:pt x="3215" y="1023"/>
                    <a:pt x="3215" y="1023"/>
                    <a:pt x="3215" y="1023"/>
                  </a:cubicBezTo>
                  <a:cubicBezTo>
                    <a:pt x="3205" y="1016"/>
                    <a:pt x="3205" y="1016"/>
                    <a:pt x="3205" y="1016"/>
                  </a:cubicBezTo>
                  <a:cubicBezTo>
                    <a:pt x="3201" y="947"/>
                    <a:pt x="3201" y="947"/>
                    <a:pt x="3201" y="947"/>
                  </a:cubicBezTo>
                  <a:cubicBezTo>
                    <a:pt x="3218" y="824"/>
                    <a:pt x="3218" y="824"/>
                    <a:pt x="3218" y="824"/>
                  </a:cubicBezTo>
                  <a:cubicBezTo>
                    <a:pt x="3235" y="793"/>
                    <a:pt x="3235" y="793"/>
                    <a:pt x="3235" y="793"/>
                  </a:cubicBezTo>
                  <a:cubicBezTo>
                    <a:pt x="3266" y="766"/>
                    <a:pt x="3266" y="766"/>
                    <a:pt x="3266" y="766"/>
                  </a:cubicBezTo>
                  <a:cubicBezTo>
                    <a:pt x="3270" y="752"/>
                    <a:pt x="3270" y="752"/>
                    <a:pt x="3270" y="752"/>
                  </a:cubicBezTo>
                  <a:cubicBezTo>
                    <a:pt x="3263" y="732"/>
                    <a:pt x="3263" y="732"/>
                    <a:pt x="3263" y="732"/>
                  </a:cubicBezTo>
                  <a:cubicBezTo>
                    <a:pt x="3242" y="708"/>
                    <a:pt x="3242" y="708"/>
                    <a:pt x="3242" y="708"/>
                  </a:cubicBezTo>
                  <a:cubicBezTo>
                    <a:pt x="3222" y="653"/>
                    <a:pt x="3222" y="653"/>
                    <a:pt x="3222" y="653"/>
                  </a:cubicBezTo>
                  <a:cubicBezTo>
                    <a:pt x="3191" y="599"/>
                    <a:pt x="3191" y="599"/>
                    <a:pt x="3191" y="599"/>
                  </a:cubicBezTo>
                  <a:cubicBezTo>
                    <a:pt x="3164" y="571"/>
                    <a:pt x="3164" y="571"/>
                    <a:pt x="3164" y="571"/>
                  </a:cubicBezTo>
                  <a:cubicBezTo>
                    <a:pt x="3129" y="523"/>
                    <a:pt x="3129" y="523"/>
                    <a:pt x="3129" y="523"/>
                  </a:cubicBezTo>
                  <a:cubicBezTo>
                    <a:pt x="3116" y="472"/>
                    <a:pt x="3116" y="472"/>
                    <a:pt x="3116" y="472"/>
                  </a:cubicBezTo>
                  <a:cubicBezTo>
                    <a:pt x="3112" y="421"/>
                    <a:pt x="3112" y="421"/>
                    <a:pt x="3112" y="421"/>
                  </a:cubicBezTo>
                  <a:cubicBezTo>
                    <a:pt x="3119" y="387"/>
                    <a:pt x="3119" y="387"/>
                    <a:pt x="3119" y="387"/>
                  </a:cubicBezTo>
                  <a:cubicBezTo>
                    <a:pt x="3129" y="345"/>
                    <a:pt x="3129" y="345"/>
                    <a:pt x="3129" y="345"/>
                  </a:cubicBezTo>
                  <a:cubicBezTo>
                    <a:pt x="3150" y="315"/>
                    <a:pt x="3150" y="315"/>
                    <a:pt x="3150" y="315"/>
                  </a:cubicBezTo>
                  <a:cubicBezTo>
                    <a:pt x="3198" y="250"/>
                    <a:pt x="3198" y="250"/>
                    <a:pt x="3198" y="250"/>
                  </a:cubicBezTo>
                  <a:cubicBezTo>
                    <a:pt x="3229" y="195"/>
                    <a:pt x="3229" y="195"/>
                    <a:pt x="3229" y="195"/>
                  </a:cubicBezTo>
                  <a:cubicBezTo>
                    <a:pt x="3283" y="144"/>
                    <a:pt x="3283" y="144"/>
                    <a:pt x="3283" y="144"/>
                  </a:cubicBezTo>
                  <a:cubicBezTo>
                    <a:pt x="3355" y="89"/>
                    <a:pt x="3355" y="89"/>
                    <a:pt x="3355" y="89"/>
                  </a:cubicBezTo>
                  <a:cubicBezTo>
                    <a:pt x="3420" y="48"/>
                    <a:pt x="3420" y="48"/>
                    <a:pt x="3420" y="48"/>
                  </a:cubicBezTo>
                  <a:cubicBezTo>
                    <a:pt x="3430" y="34"/>
                    <a:pt x="3430" y="34"/>
                    <a:pt x="3430" y="34"/>
                  </a:cubicBezTo>
                  <a:cubicBezTo>
                    <a:pt x="3424" y="21"/>
                    <a:pt x="3424" y="21"/>
                    <a:pt x="3424" y="21"/>
                  </a:cubicBezTo>
                  <a:cubicBezTo>
                    <a:pt x="3400" y="7"/>
                    <a:pt x="3400" y="7"/>
                    <a:pt x="3400" y="7"/>
                  </a:cubicBezTo>
                  <a:cubicBezTo>
                    <a:pt x="3369" y="0"/>
                    <a:pt x="3369" y="0"/>
                    <a:pt x="3369" y="0"/>
                  </a:cubicBezTo>
                  <a:cubicBezTo>
                    <a:pt x="3324" y="21"/>
                    <a:pt x="3324" y="21"/>
                    <a:pt x="3324" y="21"/>
                  </a:cubicBezTo>
                  <a:cubicBezTo>
                    <a:pt x="3297" y="31"/>
                    <a:pt x="3297" y="31"/>
                    <a:pt x="3297" y="31"/>
                  </a:cubicBezTo>
                  <a:cubicBezTo>
                    <a:pt x="3174" y="120"/>
                    <a:pt x="3174" y="120"/>
                    <a:pt x="3174" y="120"/>
                  </a:cubicBezTo>
                  <a:cubicBezTo>
                    <a:pt x="3051" y="219"/>
                    <a:pt x="3051" y="219"/>
                    <a:pt x="3051" y="219"/>
                  </a:cubicBezTo>
                  <a:cubicBezTo>
                    <a:pt x="2958" y="284"/>
                    <a:pt x="2958" y="284"/>
                    <a:pt x="2958" y="284"/>
                  </a:cubicBezTo>
                  <a:cubicBezTo>
                    <a:pt x="2911" y="301"/>
                    <a:pt x="2911" y="301"/>
                    <a:pt x="2911" y="301"/>
                  </a:cubicBezTo>
                  <a:cubicBezTo>
                    <a:pt x="2842" y="332"/>
                    <a:pt x="2842" y="332"/>
                    <a:pt x="2842" y="332"/>
                  </a:cubicBezTo>
                  <a:cubicBezTo>
                    <a:pt x="2808" y="342"/>
                    <a:pt x="2808" y="342"/>
                    <a:pt x="2808" y="342"/>
                  </a:cubicBezTo>
                  <a:cubicBezTo>
                    <a:pt x="2767" y="349"/>
                    <a:pt x="2767" y="349"/>
                    <a:pt x="2767" y="349"/>
                  </a:cubicBezTo>
                  <a:cubicBezTo>
                    <a:pt x="2736" y="359"/>
                    <a:pt x="2736" y="359"/>
                    <a:pt x="2736" y="359"/>
                  </a:cubicBezTo>
                  <a:cubicBezTo>
                    <a:pt x="2712" y="359"/>
                    <a:pt x="2712" y="359"/>
                    <a:pt x="2712" y="359"/>
                  </a:cubicBezTo>
                  <a:cubicBezTo>
                    <a:pt x="2634" y="349"/>
                    <a:pt x="2634" y="349"/>
                    <a:pt x="2634" y="349"/>
                  </a:cubicBezTo>
                  <a:cubicBezTo>
                    <a:pt x="2569" y="339"/>
                    <a:pt x="2569" y="339"/>
                    <a:pt x="2569" y="339"/>
                  </a:cubicBezTo>
                  <a:cubicBezTo>
                    <a:pt x="2538" y="332"/>
                    <a:pt x="2538" y="332"/>
                    <a:pt x="2538" y="332"/>
                  </a:cubicBezTo>
                  <a:cubicBezTo>
                    <a:pt x="2521" y="325"/>
                    <a:pt x="2521" y="325"/>
                    <a:pt x="2521" y="325"/>
                  </a:cubicBezTo>
                  <a:cubicBezTo>
                    <a:pt x="2500" y="332"/>
                    <a:pt x="2500" y="332"/>
                    <a:pt x="2500" y="332"/>
                  </a:cubicBezTo>
                  <a:cubicBezTo>
                    <a:pt x="2487" y="345"/>
                    <a:pt x="2487" y="345"/>
                    <a:pt x="2487" y="345"/>
                  </a:cubicBezTo>
                  <a:cubicBezTo>
                    <a:pt x="2442" y="390"/>
                    <a:pt x="2442" y="390"/>
                    <a:pt x="2442" y="390"/>
                  </a:cubicBezTo>
                  <a:cubicBezTo>
                    <a:pt x="2418" y="441"/>
                    <a:pt x="2418" y="441"/>
                    <a:pt x="2418" y="441"/>
                  </a:cubicBezTo>
                  <a:cubicBezTo>
                    <a:pt x="2374" y="493"/>
                    <a:pt x="2374" y="493"/>
                    <a:pt x="2374" y="493"/>
                  </a:cubicBezTo>
                  <a:cubicBezTo>
                    <a:pt x="2316" y="561"/>
                    <a:pt x="2316" y="561"/>
                    <a:pt x="2316" y="561"/>
                  </a:cubicBezTo>
                  <a:cubicBezTo>
                    <a:pt x="2298" y="575"/>
                    <a:pt x="2298" y="575"/>
                    <a:pt x="2298" y="575"/>
                  </a:cubicBezTo>
                  <a:cubicBezTo>
                    <a:pt x="2264" y="599"/>
                    <a:pt x="2264" y="599"/>
                    <a:pt x="2264" y="599"/>
                  </a:cubicBezTo>
                  <a:cubicBezTo>
                    <a:pt x="2240" y="643"/>
                    <a:pt x="2240" y="643"/>
                    <a:pt x="2240" y="643"/>
                  </a:cubicBezTo>
                  <a:cubicBezTo>
                    <a:pt x="2186" y="746"/>
                    <a:pt x="2186" y="746"/>
                    <a:pt x="2186" y="746"/>
                  </a:cubicBezTo>
                  <a:cubicBezTo>
                    <a:pt x="2124" y="841"/>
                    <a:pt x="2124" y="841"/>
                    <a:pt x="2124" y="841"/>
                  </a:cubicBezTo>
                  <a:cubicBezTo>
                    <a:pt x="2100" y="889"/>
                    <a:pt x="2100" y="889"/>
                    <a:pt x="2100" y="889"/>
                  </a:cubicBezTo>
                  <a:cubicBezTo>
                    <a:pt x="2066" y="940"/>
                    <a:pt x="2066" y="940"/>
                    <a:pt x="2066" y="940"/>
                  </a:cubicBezTo>
                  <a:cubicBezTo>
                    <a:pt x="2039" y="988"/>
                    <a:pt x="2039" y="988"/>
                    <a:pt x="2039" y="988"/>
                  </a:cubicBezTo>
                  <a:cubicBezTo>
                    <a:pt x="1991" y="1050"/>
                    <a:pt x="1991" y="1050"/>
                    <a:pt x="1991" y="1050"/>
                  </a:cubicBezTo>
                  <a:cubicBezTo>
                    <a:pt x="1939" y="1112"/>
                    <a:pt x="1939" y="1112"/>
                    <a:pt x="1939" y="1112"/>
                  </a:cubicBezTo>
                  <a:cubicBezTo>
                    <a:pt x="1898" y="1163"/>
                    <a:pt x="1898" y="1163"/>
                    <a:pt x="1898" y="1163"/>
                  </a:cubicBezTo>
                  <a:cubicBezTo>
                    <a:pt x="1868" y="1197"/>
                    <a:pt x="1868" y="1197"/>
                    <a:pt x="1868" y="1197"/>
                  </a:cubicBezTo>
                  <a:cubicBezTo>
                    <a:pt x="1833" y="1218"/>
                    <a:pt x="1833" y="1218"/>
                    <a:pt x="1833" y="1218"/>
                  </a:cubicBezTo>
                  <a:cubicBezTo>
                    <a:pt x="1796" y="1252"/>
                    <a:pt x="1796" y="1252"/>
                    <a:pt x="1796" y="1252"/>
                  </a:cubicBezTo>
                  <a:cubicBezTo>
                    <a:pt x="1765" y="1269"/>
                    <a:pt x="1765" y="1269"/>
                    <a:pt x="1765" y="1269"/>
                  </a:cubicBezTo>
                  <a:cubicBezTo>
                    <a:pt x="1738" y="1289"/>
                    <a:pt x="1738" y="1289"/>
                    <a:pt x="1738" y="1289"/>
                  </a:cubicBezTo>
                  <a:cubicBezTo>
                    <a:pt x="1721" y="1313"/>
                    <a:pt x="1721" y="1313"/>
                    <a:pt x="1721" y="1313"/>
                  </a:cubicBezTo>
                  <a:cubicBezTo>
                    <a:pt x="1679" y="1334"/>
                    <a:pt x="1679" y="1334"/>
                    <a:pt x="1679" y="1334"/>
                  </a:cubicBezTo>
                  <a:cubicBezTo>
                    <a:pt x="1601" y="1347"/>
                    <a:pt x="1601" y="1347"/>
                    <a:pt x="1601" y="1347"/>
                  </a:cubicBezTo>
                  <a:cubicBezTo>
                    <a:pt x="1570" y="1354"/>
                    <a:pt x="1570" y="1354"/>
                    <a:pt x="1570" y="1354"/>
                  </a:cubicBezTo>
                  <a:cubicBezTo>
                    <a:pt x="1522" y="1358"/>
                    <a:pt x="1522" y="1358"/>
                    <a:pt x="1522" y="1358"/>
                  </a:cubicBezTo>
                  <a:cubicBezTo>
                    <a:pt x="1481" y="1365"/>
                    <a:pt x="1481" y="1365"/>
                    <a:pt x="1481" y="1365"/>
                  </a:cubicBezTo>
                  <a:cubicBezTo>
                    <a:pt x="1423" y="1365"/>
                    <a:pt x="1423" y="1365"/>
                    <a:pt x="1423" y="1365"/>
                  </a:cubicBezTo>
                  <a:cubicBezTo>
                    <a:pt x="1368" y="1365"/>
                    <a:pt x="1368" y="1365"/>
                    <a:pt x="1368" y="1365"/>
                  </a:cubicBezTo>
                  <a:cubicBezTo>
                    <a:pt x="1310" y="1344"/>
                    <a:pt x="1310" y="1344"/>
                    <a:pt x="1310" y="1344"/>
                  </a:cubicBezTo>
                  <a:cubicBezTo>
                    <a:pt x="1255" y="1320"/>
                    <a:pt x="1255" y="1320"/>
                    <a:pt x="1255" y="1320"/>
                  </a:cubicBezTo>
                  <a:cubicBezTo>
                    <a:pt x="1208" y="1300"/>
                    <a:pt x="1208" y="1300"/>
                    <a:pt x="1208" y="1300"/>
                  </a:cubicBezTo>
                  <a:cubicBezTo>
                    <a:pt x="1156" y="1289"/>
                    <a:pt x="1156" y="1289"/>
                    <a:pt x="1156" y="1289"/>
                  </a:cubicBezTo>
                  <a:cubicBezTo>
                    <a:pt x="1129" y="1286"/>
                    <a:pt x="1129" y="1286"/>
                    <a:pt x="1129" y="1286"/>
                  </a:cubicBezTo>
                  <a:cubicBezTo>
                    <a:pt x="1112" y="1289"/>
                    <a:pt x="1112" y="1289"/>
                    <a:pt x="1112" y="1289"/>
                  </a:cubicBezTo>
                  <a:cubicBezTo>
                    <a:pt x="1095" y="1303"/>
                    <a:pt x="1095" y="1303"/>
                    <a:pt x="1095" y="1303"/>
                  </a:cubicBezTo>
                  <a:cubicBezTo>
                    <a:pt x="1040" y="1334"/>
                    <a:pt x="1040" y="1334"/>
                    <a:pt x="1040" y="1334"/>
                  </a:cubicBezTo>
                  <a:cubicBezTo>
                    <a:pt x="1013" y="1358"/>
                    <a:pt x="1013" y="1358"/>
                    <a:pt x="1013" y="1358"/>
                  </a:cubicBezTo>
                  <a:cubicBezTo>
                    <a:pt x="941" y="1385"/>
                    <a:pt x="941" y="1385"/>
                    <a:pt x="941" y="1385"/>
                  </a:cubicBezTo>
                  <a:cubicBezTo>
                    <a:pt x="883" y="1399"/>
                    <a:pt x="883" y="1399"/>
                    <a:pt x="883" y="1399"/>
                  </a:cubicBezTo>
                  <a:cubicBezTo>
                    <a:pt x="835" y="1399"/>
                    <a:pt x="835" y="1399"/>
                    <a:pt x="835" y="1399"/>
                  </a:cubicBezTo>
                  <a:cubicBezTo>
                    <a:pt x="773" y="1395"/>
                    <a:pt x="773" y="1395"/>
                    <a:pt x="773" y="1395"/>
                  </a:cubicBezTo>
                  <a:cubicBezTo>
                    <a:pt x="729" y="1371"/>
                    <a:pt x="729" y="1371"/>
                    <a:pt x="729" y="1371"/>
                  </a:cubicBezTo>
                  <a:cubicBezTo>
                    <a:pt x="667" y="1330"/>
                    <a:pt x="667" y="1330"/>
                    <a:pt x="667" y="1330"/>
                  </a:cubicBezTo>
                  <a:cubicBezTo>
                    <a:pt x="650" y="1324"/>
                    <a:pt x="650" y="1324"/>
                    <a:pt x="650" y="1324"/>
                  </a:cubicBezTo>
                  <a:cubicBezTo>
                    <a:pt x="630" y="1327"/>
                    <a:pt x="630" y="1327"/>
                    <a:pt x="630" y="1327"/>
                  </a:cubicBezTo>
                  <a:cubicBezTo>
                    <a:pt x="609" y="1334"/>
                    <a:pt x="609" y="1334"/>
                    <a:pt x="609" y="1334"/>
                  </a:cubicBezTo>
                  <a:cubicBezTo>
                    <a:pt x="582" y="1365"/>
                    <a:pt x="582" y="1365"/>
                    <a:pt x="582" y="1365"/>
                  </a:cubicBezTo>
                  <a:cubicBezTo>
                    <a:pt x="537" y="1409"/>
                    <a:pt x="537" y="1409"/>
                    <a:pt x="537" y="1409"/>
                  </a:cubicBezTo>
                  <a:cubicBezTo>
                    <a:pt x="493" y="1450"/>
                    <a:pt x="493" y="1450"/>
                    <a:pt x="493" y="1450"/>
                  </a:cubicBezTo>
                  <a:cubicBezTo>
                    <a:pt x="476" y="1484"/>
                    <a:pt x="476" y="1484"/>
                    <a:pt x="476" y="1484"/>
                  </a:cubicBezTo>
                  <a:cubicBezTo>
                    <a:pt x="441" y="1505"/>
                    <a:pt x="441" y="1505"/>
                    <a:pt x="441" y="1505"/>
                  </a:cubicBezTo>
                  <a:cubicBezTo>
                    <a:pt x="421" y="1522"/>
                    <a:pt x="421" y="1522"/>
                    <a:pt x="421" y="1522"/>
                  </a:cubicBezTo>
                  <a:cubicBezTo>
                    <a:pt x="366" y="1590"/>
                    <a:pt x="366" y="1590"/>
                    <a:pt x="366" y="1590"/>
                  </a:cubicBezTo>
                  <a:cubicBezTo>
                    <a:pt x="329" y="1638"/>
                    <a:pt x="329" y="1638"/>
                    <a:pt x="329" y="1638"/>
                  </a:cubicBezTo>
                  <a:cubicBezTo>
                    <a:pt x="257" y="1707"/>
                    <a:pt x="257" y="1707"/>
                    <a:pt x="257" y="1707"/>
                  </a:cubicBezTo>
                  <a:cubicBezTo>
                    <a:pt x="233" y="1737"/>
                    <a:pt x="233" y="1737"/>
                    <a:pt x="233" y="1737"/>
                  </a:cubicBezTo>
                  <a:cubicBezTo>
                    <a:pt x="192" y="1809"/>
                    <a:pt x="192" y="1809"/>
                    <a:pt x="192" y="1809"/>
                  </a:cubicBezTo>
                  <a:cubicBezTo>
                    <a:pt x="147" y="1881"/>
                    <a:pt x="147" y="1881"/>
                    <a:pt x="147" y="1881"/>
                  </a:cubicBezTo>
                  <a:cubicBezTo>
                    <a:pt x="103" y="1946"/>
                    <a:pt x="103" y="1946"/>
                    <a:pt x="103" y="1946"/>
                  </a:cubicBezTo>
                  <a:cubicBezTo>
                    <a:pt x="58" y="2042"/>
                    <a:pt x="58" y="2042"/>
                    <a:pt x="58" y="2042"/>
                  </a:cubicBezTo>
                  <a:cubicBezTo>
                    <a:pt x="31" y="2107"/>
                    <a:pt x="31" y="2107"/>
                    <a:pt x="31" y="2107"/>
                  </a:cubicBezTo>
                  <a:cubicBezTo>
                    <a:pt x="24" y="2148"/>
                    <a:pt x="24" y="2148"/>
                    <a:pt x="24" y="2148"/>
                  </a:cubicBezTo>
                  <a:cubicBezTo>
                    <a:pt x="11" y="2220"/>
                    <a:pt x="11" y="2220"/>
                    <a:pt x="11" y="2220"/>
                  </a:cubicBezTo>
                  <a:cubicBezTo>
                    <a:pt x="0" y="2261"/>
                    <a:pt x="0" y="2261"/>
                    <a:pt x="0" y="2261"/>
                  </a:cubicBezTo>
                  <a:cubicBezTo>
                    <a:pt x="14" y="2267"/>
                    <a:pt x="14" y="2267"/>
                    <a:pt x="14" y="2267"/>
                  </a:cubicBezTo>
                  <a:cubicBezTo>
                    <a:pt x="16" y="2281"/>
                    <a:pt x="16" y="2281"/>
                    <a:pt x="16" y="2281"/>
                  </a:cubicBezTo>
                  <a:cubicBezTo>
                    <a:pt x="24" y="2288"/>
                    <a:pt x="24" y="2288"/>
                    <a:pt x="24" y="2288"/>
                  </a:cubicBezTo>
                  <a:cubicBezTo>
                    <a:pt x="24" y="2300"/>
                    <a:pt x="24" y="2300"/>
                    <a:pt x="24" y="2300"/>
                  </a:cubicBezTo>
                  <a:cubicBezTo>
                    <a:pt x="24" y="2312"/>
                    <a:pt x="24" y="2312"/>
                    <a:pt x="24" y="2312"/>
                  </a:cubicBezTo>
                  <a:cubicBezTo>
                    <a:pt x="31" y="2320"/>
                    <a:pt x="31" y="2320"/>
                    <a:pt x="31" y="2320"/>
                  </a:cubicBezTo>
                  <a:cubicBezTo>
                    <a:pt x="38" y="2310"/>
                    <a:pt x="38" y="2310"/>
                    <a:pt x="38" y="2310"/>
                  </a:cubicBezTo>
                  <a:cubicBezTo>
                    <a:pt x="45" y="2303"/>
                    <a:pt x="45" y="2303"/>
                    <a:pt x="45" y="2303"/>
                  </a:cubicBezTo>
                  <a:cubicBezTo>
                    <a:pt x="38" y="2271"/>
                    <a:pt x="38" y="2271"/>
                    <a:pt x="38" y="2271"/>
                  </a:cubicBezTo>
                  <a:cubicBezTo>
                    <a:pt x="40" y="2250"/>
                    <a:pt x="40" y="2250"/>
                    <a:pt x="40" y="2250"/>
                  </a:cubicBezTo>
                  <a:cubicBezTo>
                    <a:pt x="50" y="2245"/>
                    <a:pt x="50" y="2245"/>
                    <a:pt x="50" y="2245"/>
                  </a:cubicBezTo>
                  <a:cubicBezTo>
                    <a:pt x="57" y="2240"/>
                    <a:pt x="57" y="2240"/>
                    <a:pt x="57" y="2240"/>
                  </a:cubicBezTo>
                  <a:cubicBezTo>
                    <a:pt x="57" y="2204"/>
                    <a:pt x="57" y="2204"/>
                    <a:pt x="57" y="2204"/>
                  </a:cubicBezTo>
                  <a:cubicBezTo>
                    <a:pt x="60" y="2163"/>
                    <a:pt x="60" y="2163"/>
                    <a:pt x="60" y="2163"/>
                  </a:cubicBezTo>
                  <a:cubicBezTo>
                    <a:pt x="67" y="2146"/>
                    <a:pt x="67" y="2146"/>
                    <a:pt x="67" y="2146"/>
                  </a:cubicBezTo>
                  <a:cubicBezTo>
                    <a:pt x="74" y="2141"/>
                    <a:pt x="74" y="2141"/>
                    <a:pt x="74" y="2141"/>
                  </a:cubicBezTo>
                  <a:cubicBezTo>
                    <a:pt x="81" y="2143"/>
                    <a:pt x="81" y="2143"/>
                    <a:pt x="81" y="2143"/>
                  </a:cubicBezTo>
                  <a:cubicBezTo>
                    <a:pt x="89" y="2148"/>
                    <a:pt x="89" y="2148"/>
                    <a:pt x="89" y="2148"/>
                  </a:cubicBezTo>
                  <a:cubicBezTo>
                    <a:pt x="101" y="2163"/>
                    <a:pt x="101" y="2163"/>
                    <a:pt x="101" y="2163"/>
                  </a:cubicBezTo>
                  <a:cubicBezTo>
                    <a:pt x="120" y="2184"/>
                    <a:pt x="120" y="2184"/>
                    <a:pt x="120" y="2184"/>
                  </a:cubicBezTo>
                  <a:cubicBezTo>
                    <a:pt x="128" y="2199"/>
                    <a:pt x="128" y="2199"/>
                    <a:pt x="128" y="2199"/>
                  </a:cubicBezTo>
                  <a:cubicBezTo>
                    <a:pt x="125" y="2213"/>
                    <a:pt x="125" y="2213"/>
                    <a:pt x="125" y="2213"/>
                  </a:cubicBezTo>
                  <a:cubicBezTo>
                    <a:pt x="128" y="2250"/>
                    <a:pt x="128" y="2250"/>
                    <a:pt x="128" y="2250"/>
                  </a:cubicBezTo>
                  <a:cubicBezTo>
                    <a:pt x="130" y="2271"/>
                    <a:pt x="130" y="2271"/>
                    <a:pt x="130" y="2271"/>
                  </a:cubicBezTo>
                  <a:cubicBezTo>
                    <a:pt x="140" y="2291"/>
                    <a:pt x="140" y="2291"/>
                    <a:pt x="140" y="2291"/>
                  </a:cubicBezTo>
                  <a:cubicBezTo>
                    <a:pt x="152" y="2305"/>
                    <a:pt x="152" y="2305"/>
                    <a:pt x="152" y="2305"/>
                  </a:cubicBezTo>
                  <a:cubicBezTo>
                    <a:pt x="164" y="2332"/>
                    <a:pt x="164" y="2332"/>
                    <a:pt x="164" y="2332"/>
                  </a:cubicBezTo>
                  <a:cubicBezTo>
                    <a:pt x="171" y="2349"/>
                    <a:pt x="171" y="2349"/>
                    <a:pt x="171" y="2349"/>
                  </a:cubicBezTo>
                  <a:cubicBezTo>
                    <a:pt x="183" y="2373"/>
                    <a:pt x="183" y="2373"/>
                    <a:pt x="183" y="2373"/>
                  </a:cubicBezTo>
                  <a:cubicBezTo>
                    <a:pt x="188" y="2385"/>
                    <a:pt x="188" y="2385"/>
                    <a:pt x="188" y="2385"/>
                  </a:cubicBezTo>
                  <a:cubicBezTo>
                    <a:pt x="200" y="2395"/>
                    <a:pt x="200" y="2395"/>
                    <a:pt x="200" y="2395"/>
                  </a:cubicBezTo>
                  <a:cubicBezTo>
                    <a:pt x="222" y="2412"/>
                    <a:pt x="222" y="2412"/>
                    <a:pt x="222" y="2412"/>
                  </a:cubicBezTo>
                  <a:cubicBezTo>
                    <a:pt x="241" y="2412"/>
                    <a:pt x="241" y="2412"/>
                    <a:pt x="241" y="2412"/>
                  </a:cubicBezTo>
                  <a:cubicBezTo>
                    <a:pt x="246" y="2397"/>
                    <a:pt x="246" y="2397"/>
                    <a:pt x="246" y="2397"/>
                  </a:cubicBezTo>
                  <a:cubicBezTo>
                    <a:pt x="261" y="2383"/>
                    <a:pt x="261" y="2383"/>
                    <a:pt x="261" y="2383"/>
                  </a:cubicBezTo>
                  <a:cubicBezTo>
                    <a:pt x="273" y="2375"/>
                    <a:pt x="273" y="2375"/>
                    <a:pt x="273" y="2375"/>
                  </a:cubicBezTo>
                  <a:cubicBezTo>
                    <a:pt x="280" y="2371"/>
                    <a:pt x="280" y="2371"/>
                    <a:pt x="280" y="2371"/>
                  </a:cubicBezTo>
                  <a:cubicBezTo>
                    <a:pt x="302" y="2356"/>
                    <a:pt x="302" y="2356"/>
                    <a:pt x="302" y="2356"/>
                  </a:cubicBezTo>
                  <a:cubicBezTo>
                    <a:pt x="316" y="2351"/>
                    <a:pt x="316" y="2351"/>
                    <a:pt x="316" y="2351"/>
                  </a:cubicBezTo>
                  <a:cubicBezTo>
                    <a:pt x="323" y="2351"/>
                    <a:pt x="323" y="2351"/>
                    <a:pt x="323" y="2351"/>
                  </a:cubicBezTo>
                  <a:cubicBezTo>
                    <a:pt x="328" y="2356"/>
                    <a:pt x="328" y="2356"/>
                    <a:pt x="328" y="2356"/>
                  </a:cubicBezTo>
                  <a:cubicBezTo>
                    <a:pt x="345" y="2363"/>
                    <a:pt x="345" y="2363"/>
                    <a:pt x="345" y="2363"/>
                  </a:cubicBezTo>
                  <a:cubicBezTo>
                    <a:pt x="362" y="2380"/>
                    <a:pt x="362" y="2380"/>
                    <a:pt x="362" y="2380"/>
                  </a:cubicBezTo>
                  <a:cubicBezTo>
                    <a:pt x="367" y="2387"/>
                    <a:pt x="367" y="2387"/>
                    <a:pt x="367" y="2387"/>
                  </a:cubicBezTo>
                  <a:cubicBezTo>
                    <a:pt x="379" y="2400"/>
                    <a:pt x="379" y="2400"/>
                    <a:pt x="379" y="2400"/>
                  </a:cubicBezTo>
                  <a:cubicBezTo>
                    <a:pt x="396" y="2397"/>
                    <a:pt x="396" y="2397"/>
                    <a:pt x="396" y="2397"/>
                  </a:cubicBezTo>
                  <a:cubicBezTo>
                    <a:pt x="408" y="2380"/>
                    <a:pt x="408" y="2380"/>
                    <a:pt x="408" y="2380"/>
                  </a:cubicBezTo>
                  <a:cubicBezTo>
                    <a:pt x="415" y="2371"/>
                    <a:pt x="415" y="2371"/>
                    <a:pt x="415" y="2371"/>
                  </a:cubicBezTo>
                  <a:cubicBezTo>
                    <a:pt x="413" y="2346"/>
                    <a:pt x="413" y="2346"/>
                    <a:pt x="413" y="2346"/>
                  </a:cubicBezTo>
                  <a:cubicBezTo>
                    <a:pt x="406" y="2332"/>
                    <a:pt x="406" y="2332"/>
                    <a:pt x="406" y="2332"/>
                  </a:cubicBezTo>
                  <a:cubicBezTo>
                    <a:pt x="398" y="2317"/>
                    <a:pt x="398" y="2317"/>
                    <a:pt x="398" y="2317"/>
                  </a:cubicBezTo>
                  <a:cubicBezTo>
                    <a:pt x="381" y="2315"/>
                    <a:pt x="381" y="2315"/>
                    <a:pt x="381" y="2315"/>
                  </a:cubicBezTo>
                  <a:cubicBezTo>
                    <a:pt x="352" y="2315"/>
                    <a:pt x="352" y="2315"/>
                    <a:pt x="352" y="2315"/>
                  </a:cubicBezTo>
                  <a:cubicBezTo>
                    <a:pt x="348" y="2308"/>
                    <a:pt x="348" y="2308"/>
                    <a:pt x="348" y="2308"/>
                  </a:cubicBezTo>
                  <a:cubicBezTo>
                    <a:pt x="352" y="2293"/>
                    <a:pt x="352" y="2293"/>
                    <a:pt x="352" y="2293"/>
                  </a:cubicBezTo>
                  <a:cubicBezTo>
                    <a:pt x="357" y="2293"/>
                    <a:pt x="357" y="2293"/>
                    <a:pt x="357" y="2293"/>
                  </a:cubicBezTo>
                  <a:cubicBezTo>
                    <a:pt x="362" y="2286"/>
                    <a:pt x="362" y="2286"/>
                    <a:pt x="362" y="2286"/>
                  </a:cubicBezTo>
                  <a:cubicBezTo>
                    <a:pt x="367" y="2267"/>
                    <a:pt x="367" y="2267"/>
                    <a:pt x="367" y="2267"/>
                  </a:cubicBezTo>
                  <a:cubicBezTo>
                    <a:pt x="372" y="2254"/>
                    <a:pt x="372" y="2254"/>
                    <a:pt x="372" y="2254"/>
                  </a:cubicBezTo>
                  <a:cubicBezTo>
                    <a:pt x="374" y="2240"/>
                    <a:pt x="374" y="2240"/>
                    <a:pt x="374" y="2240"/>
                  </a:cubicBezTo>
                  <a:cubicBezTo>
                    <a:pt x="381" y="2233"/>
                    <a:pt x="381" y="2233"/>
                    <a:pt x="381" y="2233"/>
                  </a:cubicBezTo>
                  <a:cubicBezTo>
                    <a:pt x="393" y="2223"/>
                    <a:pt x="393" y="2223"/>
                    <a:pt x="393" y="2223"/>
                  </a:cubicBezTo>
                  <a:cubicBezTo>
                    <a:pt x="393" y="2208"/>
                    <a:pt x="393" y="2208"/>
                    <a:pt x="393" y="2208"/>
                  </a:cubicBezTo>
                  <a:cubicBezTo>
                    <a:pt x="384" y="2196"/>
                    <a:pt x="384" y="2196"/>
                    <a:pt x="384" y="2196"/>
                  </a:cubicBezTo>
                  <a:cubicBezTo>
                    <a:pt x="372" y="2187"/>
                    <a:pt x="372" y="2187"/>
                    <a:pt x="372" y="2187"/>
                  </a:cubicBezTo>
                  <a:cubicBezTo>
                    <a:pt x="362" y="2167"/>
                    <a:pt x="362" y="2167"/>
                    <a:pt x="362" y="2167"/>
                  </a:cubicBezTo>
                  <a:cubicBezTo>
                    <a:pt x="360" y="2153"/>
                    <a:pt x="360" y="2153"/>
                    <a:pt x="360" y="2153"/>
                  </a:cubicBezTo>
                  <a:cubicBezTo>
                    <a:pt x="362" y="2143"/>
                    <a:pt x="362" y="2143"/>
                    <a:pt x="362" y="2143"/>
                  </a:cubicBezTo>
                  <a:cubicBezTo>
                    <a:pt x="367" y="2138"/>
                    <a:pt x="367" y="2138"/>
                    <a:pt x="367" y="2138"/>
                  </a:cubicBezTo>
                  <a:cubicBezTo>
                    <a:pt x="374" y="2136"/>
                    <a:pt x="374" y="2136"/>
                    <a:pt x="374" y="2136"/>
                  </a:cubicBezTo>
                  <a:cubicBezTo>
                    <a:pt x="389" y="2119"/>
                    <a:pt x="389" y="2119"/>
                    <a:pt x="389" y="2119"/>
                  </a:cubicBezTo>
                  <a:cubicBezTo>
                    <a:pt x="396" y="2104"/>
                    <a:pt x="396" y="2104"/>
                    <a:pt x="396" y="2104"/>
                  </a:cubicBezTo>
                  <a:cubicBezTo>
                    <a:pt x="427" y="2095"/>
                    <a:pt x="427" y="2095"/>
                    <a:pt x="427" y="2095"/>
                  </a:cubicBezTo>
                  <a:cubicBezTo>
                    <a:pt x="444" y="2095"/>
                    <a:pt x="444" y="2095"/>
                    <a:pt x="444" y="2095"/>
                  </a:cubicBezTo>
                  <a:cubicBezTo>
                    <a:pt x="447" y="2085"/>
                    <a:pt x="447" y="2085"/>
                    <a:pt x="447" y="2085"/>
                  </a:cubicBezTo>
                  <a:cubicBezTo>
                    <a:pt x="464" y="2080"/>
                    <a:pt x="464" y="2080"/>
                    <a:pt x="464" y="2080"/>
                  </a:cubicBezTo>
                  <a:cubicBezTo>
                    <a:pt x="497" y="2078"/>
                    <a:pt x="497" y="2078"/>
                    <a:pt x="497" y="2078"/>
                  </a:cubicBezTo>
                  <a:cubicBezTo>
                    <a:pt x="512" y="2071"/>
                    <a:pt x="512" y="2071"/>
                    <a:pt x="512" y="2071"/>
                  </a:cubicBezTo>
                  <a:cubicBezTo>
                    <a:pt x="522" y="2059"/>
                    <a:pt x="522" y="2059"/>
                    <a:pt x="522" y="2059"/>
                  </a:cubicBezTo>
                  <a:cubicBezTo>
                    <a:pt x="529" y="2044"/>
                    <a:pt x="529" y="2044"/>
                    <a:pt x="529" y="2044"/>
                  </a:cubicBezTo>
                  <a:cubicBezTo>
                    <a:pt x="548" y="2030"/>
                    <a:pt x="548" y="2030"/>
                    <a:pt x="548" y="2030"/>
                  </a:cubicBezTo>
                  <a:cubicBezTo>
                    <a:pt x="575" y="2000"/>
                    <a:pt x="575" y="2000"/>
                    <a:pt x="575" y="2000"/>
                  </a:cubicBezTo>
                  <a:cubicBezTo>
                    <a:pt x="585" y="1986"/>
                    <a:pt x="585" y="1986"/>
                    <a:pt x="585" y="1986"/>
                  </a:cubicBezTo>
                  <a:cubicBezTo>
                    <a:pt x="587" y="1974"/>
                    <a:pt x="587" y="1974"/>
                    <a:pt x="587" y="1974"/>
                  </a:cubicBezTo>
                  <a:cubicBezTo>
                    <a:pt x="585" y="1957"/>
                    <a:pt x="585" y="1957"/>
                    <a:pt x="585" y="1957"/>
                  </a:cubicBezTo>
                  <a:cubicBezTo>
                    <a:pt x="587" y="1945"/>
                    <a:pt x="587" y="1945"/>
                    <a:pt x="587" y="1945"/>
                  </a:cubicBezTo>
                  <a:cubicBezTo>
                    <a:pt x="589" y="1923"/>
                    <a:pt x="589" y="1923"/>
                    <a:pt x="589" y="1923"/>
                  </a:cubicBezTo>
                  <a:cubicBezTo>
                    <a:pt x="599" y="1897"/>
                    <a:pt x="599" y="1897"/>
                    <a:pt x="599" y="1897"/>
                  </a:cubicBezTo>
                  <a:cubicBezTo>
                    <a:pt x="621" y="1860"/>
                    <a:pt x="621" y="1860"/>
                    <a:pt x="621" y="1860"/>
                  </a:cubicBezTo>
                  <a:cubicBezTo>
                    <a:pt x="633" y="1843"/>
                    <a:pt x="633" y="1843"/>
                    <a:pt x="633" y="1843"/>
                  </a:cubicBezTo>
                  <a:cubicBezTo>
                    <a:pt x="635" y="1829"/>
                    <a:pt x="635" y="1829"/>
                    <a:pt x="635" y="1829"/>
                  </a:cubicBezTo>
                  <a:cubicBezTo>
                    <a:pt x="638" y="1809"/>
                    <a:pt x="638" y="1809"/>
                    <a:pt x="638" y="1809"/>
                  </a:cubicBezTo>
                  <a:cubicBezTo>
                    <a:pt x="647" y="1788"/>
                    <a:pt x="647" y="1788"/>
                    <a:pt x="647" y="1788"/>
                  </a:cubicBezTo>
                  <a:cubicBezTo>
                    <a:pt x="664" y="1773"/>
                    <a:pt x="664" y="1773"/>
                    <a:pt x="664" y="1773"/>
                  </a:cubicBezTo>
                  <a:cubicBezTo>
                    <a:pt x="689" y="1773"/>
                    <a:pt x="689" y="1773"/>
                    <a:pt x="689" y="1773"/>
                  </a:cubicBezTo>
                  <a:cubicBezTo>
                    <a:pt x="703" y="1773"/>
                    <a:pt x="703" y="1773"/>
                    <a:pt x="703" y="1773"/>
                  </a:cubicBezTo>
                  <a:cubicBezTo>
                    <a:pt x="722" y="1773"/>
                    <a:pt x="722" y="1773"/>
                    <a:pt x="722" y="1773"/>
                  </a:cubicBezTo>
                  <a:cubicBezTo>
                    <a:pt x="742" y="1783"/>
                    <a:pt x="742" y="1783"/>
                    <a:pt x="742" y="1783"/>
                  </a:cubicBezTo>
                  <a:cubicBezTo>
                    <a:pt x="783" y="1761"/>
                    <a:pt x="783" y="1761"/>
                    <a:pt x="783" y="1761"/>
                  </a:cubicBezTo>
                  <a:cubicBezTo>
                    <a:pt x="802" y="1749"/>
                    <a:pt x="802" y="1749"/>
                    <a:pt x="802" y="1749"/>
                  </a:cubicBezTo>
                  <a:cubicBezTo>
                    <a:pt x="838" y="1742"/>
                    <a:pt x="838" y="1742"/>
                    <a:pt x="838" y="1742"/>
                  </a:cubicBezTo>
                  <a:cubicBezTo>
                    <a:pt x="860" y="1732"/>
                    <a:pt x="860" y="1732"/>
                    <a:pt x="860" y="1732"/>
                  </a:cubicBezTo>
                  <a:cubicBezTo>
                    <a:pt x="911" y="1727"/>
                    <a:pt x="911" y="1727"/>
                    <a:pt x="911" y="1727"/>
                  </a:cubicBezTo>
                  <a:cubicBezTo>
                    <a:pt x="959" y="1727"/>
                    <a:pt x="959" y="1727"/>
                    <a:pt x="959" y="1727"/>
                  </a:cubicBezTo>
                  <a:cubicBezTo>
                    <a:pt x="1022" y="1720"/>
                    <a:pt x="1022" y="1720"/>
                    <a:pt x="1022" y="1720"/>
                  </a:cubicBezTo>
                  <a:cubicBezTo>
                    <a:pt x="1054" y="1710"/>
                    <a:pt x="1054" y="1710"/>
                    <a:pt x="1054" y="1710"/>
                  </a:cubicBezTo>
                  <a:cubicBezTo>
                    <a:pt x="1085" y="1679"/>
                    <a:pt x="1085" y="1679"/>
                    <a:pt x="1085" y="1679"/>
                  </a:cubicBezTo>
                  <a:cubicBezTo>
                    <a:pt x="1090" y="1657"/>
                    <a:pt x="1090" y="1657"/>
                    <a:pt x="1090" y="1657"/>
                  </a:cubicBezTo>
                  <a:cubicBezTo>
                    <a:pt x="1104" y="1647"/>
                    <a:pt x="1104" y="1647"/>
                    <a:pt x="1104" y="1647"/>
                  </a:cubicBezTo>
                  <a:cubicBezTo>
                    <a:pt x="1109" y="1638"/>
                    <a:pt x="1109" y="1638"/>
                    <a:pt x="1109" y="1638"/>
                  </a:cubicBezTo>
                  <a:cubicBezTo>
                    <a:pt x="1136" y="1635"/>
                    <a:pt x="1136" y="1635"/>
                    <a:pt x="1136" y="1635"/>
                  </a:cubicBezTo>
                  <a:cubicBezTo>
                    <a:pt x="1153" y="1638"/>
                    <a:pt x="1153" y="1638"/>
                    <a:pt x="1153" y="1638"/>
                  </a:cubicBezTo>
                  <a:cubicBezTo>
                    <a:pt x="1158" y="1643"/>
                    <a:pt x="1158" y="1643"/>
                    <a:pt x="1158" y="1643"/>
                  </a:cubicBezTo>
                  <a:cubicBezTo>
                    <a:pt x="1160" y="1647"/>
                    <a:pt x="1160" y="1647"/>
                    <a:pt x="1160" y="1647"/>
                  </a:cubicBezTo>
                  <a:cubicBezTo>
                    <a:pt x="1165" y="1655"/>
                    <a:pt x="1165" y="1655"/>
                    <a:pt x="1165" y="1655"/>
                  </a:cubicBezTo>
                  <a:cubicBezTo>
                    <a:pt x="1189" y="1664"/>
                    <a:pt x="1189" y="1664"/>
                    <a:pt x="1189" y="1664"/>
                  </a:cubicBezTo>
                  <a:cubicBezTo>
                    <a:pt x="1189" y="1657"/>
                    <a:pt x="1189" y="1657"/>
                    <a:pt x="1189" y="1657"/>
                  </a:cubicBezTo>
                  <a:cubicBezTo>
                    <a:pt x="1201" y="1645"/>
                    <a:pt x="1201" y="1645"/>
                    <a:pt x="1201" y="1645"/>
                  </a:cubicBezTo>
                  <a:cubicBezTo>
                    <a:pt x="1216" y="1633"/>
                    <a:pt x="1216" y="1633"/>
                    <a:pt x="1216" y="1633"/>
                  </a:cubicBezTo>
                  <a:cubicBezTo>
                    <a:pt x="1230" y="1630"/>
                    <a:pt x="1230" y="1630"/>
                    <a:pt x="1230" y="1630"/>
                  </a:cubicBezTo>
                  <a:cubicBezTo>
                    <a:pt x="1254" y="1628"/>
                    <a:pt x="1254" y="1628"/>
                    <a:pt x="1254" y="1628"/>
                  </a:cubicBezTo>
                  <a:cubicBezTo>
                    <a:pt x="1259" y="1616"/>
                    <a:pt x="1259" y="1616"/>
                    <a:pt x="1259" y="1616"/>
                  </a:cubicBezTo>
                  <a:cubicBezTo>
                    <a:pt x="1266" y="1606"/>
                    <a:pt x="1266" y="1606"/>
                    <a:pt x="1266" y="1606"/>
                  </a:cubicBezTo>
                  <a:cubicBezTo>
                    <a:pt x="1279" y="1599"/>
                    <a:pt x="1279" y="1599"/>
                    <a:pt x="1279" y="1599"/>
                  </a:cubicBezTo>
                  <a:cubicBezTo>
                    <a:pt x="1288" y="1589"/>
                    <a:pt x="1288" y="1589"/>
                    <a:pt x="1288" y="1589"/>
                  </a:cubicBezTo>
                  <a:cubicBezTo>
                    <a:pt x="1303" y="1589"/>
                    <a:pt x="1303" y="1589"/>
                    <a:pt x="1303" y="1589"/>
                  </a:cubicBezTo>
                  <a:cubicBezTo>
                    <a:pt x="1310" y="1599"/>
                    <a:pt x="1310" y="1599"/>
                    <a:pt x="1310" y="1599"/>
                  </a:cubicBezTo>
                  <a:cubicBezTo>
                    <a:pt x="1310" y="1606"/>
                    <a:pt x="1310" y="1606"/>
                    <a:pt x="1310" y="1606"/>
                  </a:cubicBezTo>
                  <a:cubicBezTo>
                    <a:pt x="1325" y="1623"/>
                    <a:pt x="1325" y="1623"/>
                    <a:pt x="1325" y="1623"/>
                  </a:cubicBezTo>
                  <a:cubicBezTo>
                    <a:pt x="1320" y="1638"/>
                    <a:pt x="1320" y="1638"/>
                    <a:pt x="1320" y="1638"/>
                  </a:cubicBezTo>
                  <a:cubicBezTo>
                    <a:pt x="1354" y="1640"/>
                    <a:pt x="1354" y="1640"/>
                    <a:pt x="1354" y="1640"/>
                  </a:cubicBezTo>
                  <a:cubicBezTo>
                    <a:pt x="1375" y="1647"/>
                    <a:pt x="1375" y="1647"/>
                    <a:pt x="1375" y="1647"/>
                  </a:cubicBezTo>
                  <a:cubicBezTo>
                    <a:pt x="1383" y="1647"/>
                    <a:pt x="1383" y="1647"/>
                    <a:pt x="1383" y="1647"/>
                  </a:cubicBezTo>
                  <a:cubicBezTo>
                    <a:pt x="1390" y="1655"/>
                    <a:pt x="1390" y="1655"/>
                    <a:pt x="1390" y="1655"/>
                  </a:cubicBezTo>
                  <a:cubicBezTo>
                    <a:pt x="1400" y="1660"/>
                    <a:pt x="1400" y="1660"/>
                    <a:pt x="1400" y="1660"/>
                  </a:cubicBezTo>
                  <a:cubicBezTo>
                    <a:pt x="1414" y="1662"/>
                    <a:pt x="1414" y="1662"/>
                    <a:pt x="1414" y="1662"/>
                  </a:cubicBezTo>
                  <a:cubicBezTo>
                    <a:pt x="1424" y="1655"/>
                    <a:pt x="1424" y="1655"/>
                    <a:pt x="1424" y="1655"/>
                  </a:cubicBezTo>
                  <a:cubicBezTo>
                    <a:pt x="1441" y="1645"/>
                    <a:pt x="1441" y="1645"/>
                    <a:pt x="1441" y="1645"/>
                  </a:cubicBezTo>
                  <a:cubicBezTo>
                    <a:pt x="1445" y="1643"/>
                    <a:pt x="1445" y="1643"/>
                    <a:pt x="1445" y="1643"/>
                  </a:cubicBezTo>
                  <a:cubicBezTo>
                    <a:pt x="1472" y="1647"/>
                    <a:pt x="1472" y="1647"/>
                    <a:pt x="1472" y="1647"/>
                  </a:cubicBezTo>
                  <a:cubicBezTo>
                    <a:pt x="1489" y="1652"/>
                    <a:pt x="1489" y="1652"/>
                    <a:pt x="1489" y="1652"/>
                  </a:cubicBezTo>
                  <a:cubicBezTo>
                    <a:pt x="1494" y="1657"/>
                    <a:pt x="1494" y="1657"/>
                    <a:pt x="1494" y="1657"/>
                  </a:cubicBezTo>
                  <a:cubicBezTo>
                    <a:pt x="1511" y="1667"/>
                    <a:pt x="1511" y="1667"/>
                    <a:pt x="1511" y="1667"/>
                  </a:cubicBezTo>
                  <a:cubicBezTo>
                    <a:pt x="1559" y="1669"/>
                    <a:pt x="1559" y="1669"/>
                    <a:pt x="1559" y="1669"/>
                  </a:cubicBezTo>
                  <a:cubicBezTo>
                    <a:pt x="1583" y="1672"/>
                    <a:pt x="1583" y="1672"/>
                    <a:pt x="1583" y="1672"/>
                  </a:cubicBezTo>
                  <a:cubicBezTo>
                    <a:pt x="1627" y="1662"/>
                    <a:pt x="1627" y="1662"/>
                    <a:pt x="1627" y="1662"/>
                  </a:cubicBezTo>
                  <a:cubicBezTo>
                    <a:pt x="1673" y="1655"/>
                    <a:pt x="1673" y="1655"/>
                    <a:pt x="1673" y="1655"/>
                  </a:cubicBezTo>
                  <a:cubicBezTo>
                    <a:pt x="1687" y="1643"/>
                    <a:pt x="1687" y="1643"/>
                    <a:pt x="1687" y="1643"/>
                  </a:cubicBezTo>
                  <a:cubicBezTo>
                    <a:pt x="1709" y="1643"/>
                    <a:pt x="1709" y="1643"/>
                    <a:pt x="1709" y="1643"/>
                  </a:cubicBezTo>
                  <a:cubicBezTo>
                    <a:pt x="1726" y="1630"/>
                    <a:pt x="1726" y="1630"/>
                    <a:pt x="1726" y="1630"/>
                  </a:cubicBezTo>
                  <a:cubicBezTo>
                    <a:pt x="1765" y="1630"/>
                    <a:pt x="1765" y="1630"/>
                    <a:pt x="1765" y="1630"/>
                  </a:cubicBezTo>
                  <a:cubicBezTo>
                    <a:pt x="1803" y="1633"/>
                    <a:pt x="1803" y="1633"/>
                    <a:pt x="1803" y="1633"/>
                  </a:cubicBezTo>
                  <a:cubicBezTo>
                    <a:pt x="1847" y="1643"/>
                    <a:pt x="1847" y="1643"/>
                    <a:pt x="1847" y="1643"/>
                  </a:cubicBezTo>
                  <a:cubicBezTo>
                    <a:pt x="1886" y="1638"/>
                    <a:pt x="1886" y="1638"/>
                    <a:pt x="1886" y="1638"/>
                  </a:cubicBezTo>
                  <a:cubicBezTo>
                    <a:pt x="1910" y="1630"/>
                    <a:pt x="1910" y="1630"/>
                    <a:pt x="1910" y="1630"/>
                  </a:cubicBezTo>
                  <a:cubicBezTo>
                    <a:pt x="1924" y="1628"/>
                    <a:pt x="1924" y="1628"/>
                    <a:pt x="1924" y="1628"/>
                  </a:cubicBezTo>
                  <a:cubicBezTo>
                    <a:pt x="1948" y="1618"/>
                    <a:pt x="1948" y="1618"/>
                    <a:pt x="1948" y="1618"/>
                  </a:cubicBezTo>
                  <a:cubicBezTo>
                    <a:pt x="1977" y="1606"/>
                    <a:pt x="1977" y="1606"/>
                    <a:pt x="1977" y="1606"/>
                  </a:cubicBezTo>
                  <a:cubicBezTo>
                    <a:pt x="1999" y="1582"/>
                    <a:pt x="1999" y="1582"/>
                    <a:pt x="1999" y="1582"/>
                  </a:cubicBezTo>
                  <a:cubicBezTo>
                    <a:pt x="2023" y="1570"/>
                    <a:pt x="2023" y="1570"/>
                    <a:pt x="2023" y="1570"/>
                  </a:cubicBezTo>
                  <a:cubicBezTo>
                    <a:pt x="2031" y="1573"/>
                    <a:pt x="2031" y="1573"/>
                    <a:pt x="2031" y="1573"/>
                  </a:cubicBezTo>
                  <a:cubicBezTo>
                    <a:pt x="2040" y="1580"/>
                    <a:pt x="2040" y="1580"/>
                    <a:pt x="2040" y="1580"/>
                  </a:cubicBezTo>
                  <a:cubicBezTo>
                    <a:pt x="2045" y="1594"/>
                    <a:pt x="2045" y="1594"/>
                    <a:pt x="2045" y="1594"/>
                  </a:cubicBezTo>
                  <a:cubicBezTo>
                    <a:pt x="2072" y="1606"/>
                    <a:pt x="2072" y="1606"/>
                    <a:pt x="2072" y="1606"/>
                  </a:cubicBezTo>
                  <a:cubicBezTo>
                    <a:pt x="2091" y="1609"/>
                    <a:pt x="2091" y="1609"/>
                    <a:pt x="2091" y="1609"/>
                  </a:cubicBezTo>
                  <a:cubicBezTo>
                    <a:pt x="2106" y="1609"/>
                    <a:pt x="2106" y="1609"/>
                    <a:pt x="2106" y="1609"/>
                  </a:cubicBezTo>
                  <a:cubicBezTo>
                    <a:pt x="2142" y="1594"/>
                    <a:pt x="2142" y="1594"/>
                    <a:pt x="2142" y="1594"/>
                  </a:cubicBezTo>
                  <a:cubicBezTo>
                    <a:pt x="2147" y="1580"/>
                    <a:pt x="2147" y="1580"/>
                    <a:pt x="2147" y="1580"/>
                  </a:cubicBezTo>
                  <a:cubicBezTo>
                    <a:pt x="2152" y="1565"/>
                    <a:pt x="2152" y="1565"/>
                    <a:pt x="2152" y="1565"/>
                  </a:cubicBezTo>
                  <a:cubicBezTo>
                    <a:pt x="2156" y="1553"/>
                    <a:pt x="2156" y="1553"/>
                    <a:pt x="2156" y="1553"/>
                  </a:cubicBezTo>
                  <a:cubicBezTo>
                    <a:pt x="2159" y="1546"/>
                    <a:pt x="2159" y="1546"/>
                    <a:pt x="2159" y="1546"/>
                  </a:cubicBezTo>
                  <a:cubicBezTo>
                    <a:pt x="2164" y="1534"/>
                    <a:pt x="2164" y="1534"/>
                    <a:pt x="2164" y="1534"/>
                  </a:cubicBezTo>
                  <a:cubicBezTo>
                    <a:pt x="2171" y="1522"/>
                    <a:pt x="2171" y="1522"/>
                    <a:pt x="2171" y="1522"/>
                  </a:cubicBezTo>
                  <a:cubicBezTo>
                    <a:pt x="2176" y="1524"/>
                    <a:pt x="2176" y="1524"/>
                    <a:pt x="2176" y="1524"/>
                  </a:cubicBezTo>
                  <a:cubicBezTo>
                    <a:pt x="2178" y="1531"/>
                    <a:pt x="2178" y="1531"/>
                    <a:pt x="2178" y="1531"/>
                  </a:cubicBezTo>
                  <a:cubicBezTo>
                    <a:pt x="2183" y="1546"/>
                    <a:pt x="2183" y="1546"/>
                    <a:pt x="2183" y="1546"/>
                  </a:cubicBezTo>
                  <a:cubicBezTo>
                    <a:pt x="2183" y="1568"/>
                    <a:pt x="2183" y="1568"/>
                    <a:pt x="2183" y="1568"/>
                  </a:cubicBezTo>
                  <a:cubicBezTo>
                    <a:pt x="2178" y="1585"/>
                    <a:pt x="2178" y="1585"/>
                    <a:pt x="2178" y="1585"/>
                  </a:cubicBezTo>
                  <a:cubicBezTo>
                    <a:pt x="2164" y="1597"/>
                    <a:pt x="2164" y="1597"/>
                    <a:pt x="2164" y="1597"/>
                  </a:cubicBezTo>
                  <a:cubicBezTo>
                    <a:pt x="2161" y="1606"/>
                    <a:pt x="2161" y="1606"/>
                    <a:pt x="2161" y="1606"/>
                  </a:cubicBezTo>
                  <a:cubicBezTo>
                    <a:pt x="2161" y="1618"/>
                    <a:pt x="2161" y="1618"/>
                    <a:pt x="2161" y="1618"/>
                  </a:cubicBezTo>
                  <a:cubicBezTo>
                    <a:pt x="2156" y="1628"/>
                    <a:pt x="2156" y="1628"/>
                    <a:pt x="2156" y="1628"/>
                  </a:cubicBezTo>
                  <a:cubicBezTo>
                    <a:pt x="2139" y="1633"/>
                    <a:pt x="2139" y="1633"/>
                    <a:pt x="2139" y="1633"/>
                  </a:cubicBezTo>
                  <a:cubicBezTo>
                    <a:pt x="2135" y="1635"/>
                    <a:pt x="2135" y="1635"/>
                    <a:pt x="2135" y="1635"/>
                  </a:cubicBezTo>
                  <a:cubicBezTo>
                    <a:pt x="2118" y="1640"/>
                    <a:pt x="2118" y="1640"/>
                    <a:pt x="2118" y="1640"/>
                  </a:cubicBezTo>
                  <a:cubicBezTo>
                    <a:pt x="2094" y="1645"/>
                    <a:pt x="2094" y="1645"/>
                    <a:pt x="2094" y="1645"/>
                  </a:cubicBezTo>
                  <a:cubicBezTo>
                    <a:pt x="2077" y="1652"/>
                    <a:pt x="2077" y="1652"/>
                    <a:pt x="2077" y="1652"/>
                  </a:cubicBezTo>
                  <a:cubicBezTo>
                    <a:pt x="2067" y="1664"/>
                    <a:pt x="2067" y="1664"/>
                    <a:pt x="2067" y="1664"/>
                  </a:cubicBezTo>
                  <a:cubicBezTo>
                    <a:pt x="2057" y="1674"/>
                    <a:pt x="2057" y="1674"/>
                    <a:pt x="2057" y="1674"/>
                  </a:cubicBezTo>
                  <a:cubicBezTo>
                    <a:pt x="2026" y="1701"/>
                    <a:pt x="2026" y="1701"/>
                    <a:pt x="2026" y="1701"/>
                  </a:cubicBezTo>
                  <a:cubicBezTo>
                    <a:pt x="1999" y="1713"/>
                    <a:pt x="1999" y="1713"/>
                    <a:pt x="1999" y="1713"/>
                  </a:cubicBezTo>
                  <a:cubicBezTo>
                    <a:pt x="1992" y="1725"/>
                    <a:pt x="1992" y="1725"/>
                    <a:pt x="1992" y="1725"/>
                  </a:cubicBezTo>
                  <a:cubicBezTo>
                    <a:pt x="1982" y="1739"/>
                    <a:pt x="1982" y="1739"/>
                    <a:pt x="1982" y="1739"/>
                  </a:cubicBezTo>
                  <a:cubicBezTo>
                    <a:pt x="1970" y="1763"/>
                    <a:pt x="1970" y="1763"/>
                    <a:pt x="1970" y="1763"/>
                  </a:cubicBezTo>
                  <a:cubicBezTo>
                    <a:pt x="1956" y="1788"/>
                    <a:pt x="1956" y="1788"/>
                    <a:pt x="1956" y="1788"/>
                  </a:cubicBezTo>
                  <a:cubicBezTo>
                    <a:pt x="1936" y="1805"/>
                    <a:pt x="1936" y="1805"/>
                    <a:pt x="1936" y="1805"/>
                  </a:cubicBezTo>
                  <a:cubicBezTo>
                    <a:pt x="1924" y="1812"/>
                    <a:pt x="1924" y="1812"/>
                    <a:pt x="1924" y="1812"/>
                  </a:cubicBezTo>
                  <a:cubicBezTo>
                    <a:pt x="1915" y="1814"/>
                    <a:pt x="1915" y="1814"/>
                    <a:pt x="1915" y="1814"/>
                  </a:cubicBezTo>
                  <a:cubicBezTo>
                    <a:pt x="1905" y="1817"/>
                    <a:pt x="1905" y="1817"/>
                    <a:pt x="1905" y="1817"/>
                  </a:cubicBezTo>
                  <a:cubicBezTo>
                    <a:pt x="1895" y="1824"/>
                    <a:pt x="1895" y="1824"/>
                    <a:pt x="1895" y="1824"/>
                  </a:cubicBezTo>
                  <a:cubicBezTo>
                    <a:pt x="1900" y="1834"/>
                    <a:pt x="1900" y="1834"/>
                    <a:pt x="1900" y="1834"/>
                  </a:cubicBezTo>
                  <a:cubicBezTo>
                    <a:pt x="1895" y="1848"/>
                    <a:pt x="1895" y="1848"/>
                    <a:pt x="1895" y="1848"/>
                  </a:cubicBezTo>
                  <a:cubicBezTo>
                    <a:pt x="1881" y="1853"/>
                    <a:pt x="1881" y="1853"/>
                    <a:pt x="1881" y="1853"/>
                  </a:cubicBezTo>
                  <a:cubicBezTo>
                    <a:pt x="1871" y="1865"/>
                    <a:pt x="1871" y="1865"/>
                    <a:pt x="1871" y="1865"/>
                  </a:cubicBezTo>
                  <a:cubicBezTo>
                    <a:pt x="1874" y="1880"/>
                    <a:pt x="1874" y="1880"/>
                    <a:pt x="1874" y="1880"/>
                  </a:cubicBezTo>
                  <a:cubicBezTo>
                    <a:pt x="1878" y="1897"/>
                    <a:pt x="1878" y="1897"/>
                    <a:pt x="1878" y="1897"/>
                  </a:cubicBezTo>
                  <a:cubicBezTo>
                    <a:pt x="1883" y="1904"/>
                    <a:pt x="1883" y="1904"/>
                    <a:pt x="1883" y="1904"/>
                  </a:cubicBezTo>
                  <a:cubicBezTo>
                    <a:pt x="1881" y="1918"/>
                    <a:pt x="1881" y="1918"/>
                    <a:pt x="1881" y="1918"/>
                  </a:cubicBezTo>
                  <a:cubicBezTo>
                    <a:pt x="1869" y="1916"/>
                    <a:pt x="1869" y="1916"/>
                    <a:pt x="1869" y="1916"/>
                  </a:cubicBezTo>
                  <a:cubicBezTo>
                    <a:pt x="1854" y="1904"/>
                    <a:pt x="1854" y="1904"/>
                    <a:pt x="1854" y="1904"/>
                  </a:cubicBezTo>
                  <a:cubicBezTo>
                    <a:pt x="1844" y="1899"/>
                    <a:pt x="1844" y="1899"/>
                    <a:pt x="1844" y="1899"/>
                  </a:cubicBezTo>
                  <a:cubicBezTo>
                    <a:pt x="1832" y="1875"/>
                    <a:pt x="1832" y="1875"/>
                    <a:pt x="1832" y="1875"/>
                  </a:cubicBezTo>
                  <a:cubicBezTo>
                    <a:pt x="1825" y="1855"/>
                    <a:pt x="1825" y="1855"/>
                    <a:pt x="1825" y="1855"/>
                  </a:cubicBezTo>
                  <a:cubicBezTo>
                    <a:pt x="1825" y="1838"/>
                    <a:pt x="1825" y="1838"/>
                    <a:pt x="1825" y="1838"/>
                  </a:cubicBezTo>
                  <a:cubicBezTo>
                    <a:pt x="1825" y="1817"/>
                    <a:pt x="1825" y="1817"/>
                    <a:pt x="1825" y="1817"/>
                  </a:cubicBezTo>
                  <a:cubicBezTo>
                    <a:pt x="1827" y="1802"/>
                    <a:pt x="1827" y="1802"/>
                    <a:pt x="1827" y="1802"/>
                  </a:cubicBezTo>
                  <a:cubicBezTo>
                    <a:pt x="1827" y="1778"/>
                    <a:pt x="1827" y="1778"/>
                    <a:pt x="1827" y="1778"/>
                  </a:cubicBezTo>
                  <a:cubicBezTo>
                    <a:pt x="1820" y="1763"/>
                    <a:pt x="1820" y="1763"/>
                    <a:pt x="1820" y="1763"/>
                  </a:cubicBezTo>
                  <a:cubicBezTo>
                    <a:pt x="1820" y="1749"/>
                    <a:pt x="1820" y="1749"/>
                    <a:pt x="1820" y="1749"/>
                  </a:cubicBezTo>
                  <a:cubicBezTo>
                    <a:pt x="1818" y="1737"/>
                    <a:pt x="1818" y="1737"/>
                    <a:pt x="1818" y="1737"/>
                  </a:cubicBezTo>
                  <a:cubicBezTo>
                    <a:pt x="1808" y="1727"/>
                    <a:pt x="1808" y="1727"/>
                    <a:pt x="1808" y="1727"/>
                  </a:cubicBezTo>
                  <a:cubicBezTo>
                    <a:pt x="1782" y="1727"/>
                    <a:pt x="1782" y="1727"/>
                    <a:pt x="1782" y="1727"/>
                  </a:cubicBezTo>
                  <a:cubicBezTo>
                    <a:pt x="1765" y="1722"/>
                    <a:pt x="1765" y="1722"/>
                    <a:pt x="1765" y="1722"/>
                  </a:cubicBezTo>
                  <a:cubicBezTo>
                    <a:pt x="1755" y="1705"/>
                    <a:pt x="1755" y="1705"/>
                    <a:pt x="1755" y="1705"/>
                  </a:cubicBezTo>
                  <a:cubicBezTo>
                    <a:pt x="1745" y="1691"/>
                    <a:pt x="1745" y="1691"/>
                    <a:pt x="1745" y="1691"/>
                  </a:cubicBezTo>
                  <a:cubicBezTo>
                    <a:pt x="1709" y="1689"/>
                    <a:pt x="1709" y="1689"/>
                    <a:pt x="1709" y="1689"/>
                  </a:cubicBezTo>
                  <a:cubicBezTo>
                    <a:pt x="1692" y="1684"/>
                    <a:pt x="1692" y="1684"/>
                    <a:pt x="1692" y="1684"/>
                  </a:cubicBezTo>
                  <a:cubicBezTo>
                    <a:pt x="1666" y="1689"/>
                    <a:pt x="1666" y="1689"/>
                    <a:pt x="1666" y="1689"/>
                  </a:cubicBezTo>
                  <a:cubicBezTo>
                    <a:pt x="1632" y="1693"/>
                    <a:pt x="1632" y="1693"/>
                    <a:pt x="1632" y="1693"/>
                  </a:cubicBezTo>
                  <a:cubicBezTo>
                    <a:pt x="1603" y="1696"/>
                    <a:pt x="1603" y="1696"/>
                    <a:pt x="1603" y="1696"/>
                  </a:cubicBezTo>
                  <a:cubicBezTo>
                    <a:pt x="1576" y="1703"/>
                    <a:pt x="1576" y="1703"/>
                    <a:pt x="1576" y="1703"/>
                  </a:cubicBezTo>
                  <a:cubicBezTo>
                    <a:pt x="1564" y="1703"/>
                    <a:pt x="1564" y="1703"/>
                    <a:pt x="1564" y="1703"/>
                  </a:cubicBezTo>
                  <a:cubicBezTo>
                    <a:pt x="1537" y="1703"/>
                    <a:pt x="1537" y="1703"/>
                    <a:pt x="1537" y="1703"/>
                  </a:cubicBezTo>
                  <a:cubicBezTo>
                    <a:pt x="1508" y="1708"/>
                    <a:pt x="1508" y="1708"/>
                    <a:pt x="1508" y="1708"/>
                  </a:cubicBezTo>
                  <a:cubicBezTo>
                    <a:pt x="1484" y="1720"/>
                    <a:pt x="1484" y="1720"/>
                    <a:pt x="1484" y="1720"/>
                  </a:cubicBezTo>
                  <a:cubicBezTo>
                    <a:pt x="1458" y="1737"/>
                    <a:pt x="1458" y="1737"/>
                    <a:pt x="1458" y="1737"/>
                  </a:cubicBezTo>
                  <a:cubicBezTo>
                    <a:pt x="1450" y="1754"/>
                    <a:pt x="1450" y="1754"/>
                    <a:pt x="1450" y="1754"/>
                  </a:cubicBezTo>
                  <a:cubicBezTo>
                    <a:pt x="1436" y="1771"/>
                    <a:pt x="1436" y="1771"/>
                    <a:pt x="1436" y="1771"/>
                  </a:cubicBezTo>
                  <a:cubicBezTo>
                    <a:pt x="1426" y="1788"/>
                    <a:pt x="1426" y="1788"/>
                    <a:pt x="1426" y="1788"/>
                  </a:cubicBezTo>
                  <a:cubicBezTo>
                    <a:pt x="1412" y="1817"/>
                    <a:pt x="1412" y="1817"/>
                    <a:pt x="1412" y="1817"/>
                  </a:cubicBezTo>
                  <a:cubicBezTo>
                    <a:pt x="1385" y="1851"/>
                    <a:pt x="1385" y="1851"/>
                    <a:pt x="1385" y="1851"/>
                  </a:cubicBezTo>
                  <a:cubicBezTo>
                    <a:pt x="1363" y="1877"/>
                    <a:pt x="1363" y="1877"/>
                    <a:pt x="1363" y="1877"/>
                  </a:cubicBezTo>
                  <a:cubicBezTo>
                    <a:pt x="1344" y="1887"/>
                    <a:pt x="1344" y="1887"/>
                    <a:pt x="1344" y="1887"/>
                  </a:cubicBezTo>
                  <a:cubicBezTo>
                    <a:pt x="1341" y="1904"/>
                    <a:pt x="1341" y="1904"/>
                    <a:pt x="1341" y="1904"/>
                  </a:cubicBezTo>
                  <a:cubicBezTo>
                    <a:pt x="1322" y="1938"/>
                    <a:pt x="1322" y="1938"/>
                    <a:pt x="1322" y="1938"/>
                  </a:cubicBezTo>
                  <a:cubicBezTo>
                    <a:pt x="1305" y="1964"/>
                    <a:pt x="1305" y="1964"/>
                    <a:pt x="1305" y="1964"/>
                  </a:cubicBezTo>
                  <a:cubicBezTo>
                    <a:pt x="1308" y="1974"/>
                    <a:pt x="1308" y="1974"/>
                    <a:pt x="1308" y="1974"/>
                  </a:cubicBezTo>
                  <a:cubicBezTo>
                    <a:pt x="1325" y="1986"/>
                    <a:pt x="1325" y="1986"/>
                    <a:pt x="1325" y="1986"/>
                  </a:cubicBezTo>
                  <a:cubicBezTo>
                    <a:pt x="1351" y="2005"/>
                    <a:pt x="1351" y="2005"/>
                    <a:pt x="1351" y="2005"/>
                  </a:cubicBezTo>
                  <a:cubicBezTo>
                    <a:pt x="1358" y="2017"/>
                    <a:pt x="1358" y="2017"/>
                    <a:pt x="1358" y="2017"/>
                  </a:cubicBezTo>
                  <a:cubicBezTo>
                    <a:pt x="1366" y="2044"/>
                    <a:pt x="1366" y="2044"/>
                    <a:pt x="1366" y="2044"/>
                  </a:cubicBezTo>
                  <a:cubicBezTo>
                    <a:pt x="1366" y="2068"/>
                    <a:pt x="1366" y="2068"/>
                    <a:pt x="1366" y="2068"/>
                  </a:cubicBezTo>
                  <a:cubicBezTo>
                    <a:pt x="1354" y="2085"/>
                    <a:pt x="1354" y="2085"/>
                    <a:pt x="1354" y="2085"/>
                  </a:cubicBezTo>
                  <a:cubicBezTo>
                    <a:pt x="1341" y="2097"/>
                    <a:pt x="1341" y="2097"/>
                    <a:pt x="1341" y="2097"/>
                  </a:cubicBezTo>
                  <a:cubicBezTo>
                    <a:pt x="1334" y="2114"/>
                    <a:pt x="1334" y="2114"/>
                    <a:pt x="1334" y="2114"/>
                  </a:cubicBezTo>
                  <a:cubicBezTo>
                    <a:pt x="1322" y="2143"/>
                    <a:pt x="1322" y="2143"/>
                    <a:pt x="1322" y="2143"/>
                  </a:cubicBezTo>
                  <a:cubicBezTo>
                    <a:pt x="1308" y="2155"/>
                    <a:pt x="1308" y="2155"/>
                    <a:pt x="1308" y="2155"/>
                  </a:cubicBezTo>
                  <a:cubicBezTo>
                    <a:pt x="1298" y="2167"/>
                    <a:pt x="1298" y="2167"/>
                    <a:pt x="1298" y="2167"/>
                  </a:cubicBezTo>
                  <a:cubicBezTo>
                    <a:pt x="1305" y="2182"/>
                    <a:pt x="1305" y="2182"/>
                    <a:pt x="1305" y="2182"/>
                  </a:cubicBezTo>
                  <a:cubicBezTo>
                    <a:pt x="1315" y="2194"/>
                    <a:pt x="1315" y="2194"/>
                    <a:pt x="1315" y="2194"/>
                  </a:cubicBezTo>
                  <a:cubicBezTo>
                    <a:pt x="1320" y="2216"/>
                    <a:pt x="1320" y="2216"/>
                    <a:pt x="1320" y="2216"/>
                  </a:cubicBezTo>
                  <a:cubicBezTo>
                    <a:pt x="1320" y="2221"/>
                    <a:pt x="1320" y="2221"/>
                    <a:pt x="1320" y="2221"/>
                  </a:cubicBezTo>
                  <a:cubicBezTo>
                    <a:pt x="1320" y="2235"/>
                    <a:pt x="1320" y="2235"/>
                    <a:pt x="1320" y="2235"/>
                  </a:cubicBezTo>
                  <a:cubicBezTo>
                    <a:pt x="1320" y="2264"/>
                    <a:pt x="1320" y="2264"/>
                    <a:pt x="1320" y="2264"/>
                  </a:cubicBezTo>
                  <a:cubicBezTo>
                    <a:pt x="1329" y="2269"/>
                    <a:pt x="1329" y="2269"/>
                    <a:pt x="1329" y="2269"/>
                  </a:cubicBezTo>
                  <a:cubicBezTo>
                    <a:pt x="1358" y="2288"/>
                    <a:pt x="1358" y="2288"/>
                    <a:pt x="1358" y="2288"/>
                  </a:cubicBezTo>
                  <a:cubicBezTo>
                    <a:pt x="1368" y="2298"/>
                    <a:pt x="1368" y="2298"/>
                    <a:pt x="1368" y="2298"/>
                  </a:cubicBezTo>
                  <a:cubicBezTo>
                    <a:pt x="1375" y="2308"/>
                    <a:pt x="1375" y="2308"/>
                    <a:pt x="1375" y="2308"/>
                  </a:cubicBezTo>
                  <a:cubicBezTo>
                    <a:pt x="1383" y="2325"/>
                    <a:pt x="1383" y="2325"/>
                    <a:pt x="1383" y="2325"/>
                  </a:cubicBezTo>
                  <a:cubicBezTo>
                    <a:pt x="1383" y="2332"/>
                    <a:pt x="1383" y="2332"/>
                    <a:pt x="1383" y="2332"/>
                  </a:cubicBezTo>
                  <a:cubicBezTo>
                    <a:pt x="1380" y="2361"/>
                    <a:pt x="1380" y="2361"/>
                    <a:pt x="1380" y="2361"/>
                  </a:cubicBezTo>
                  <a:cubicBezTo>
                    <a:pt x="1363" y="2373"/>
                    <a:pt x="1363" y="2373"/>
                    <a:pt x="1363" y="2373"/>
                  </a:cubicBezTo>
                  <a:cubicBezTo>
                    <a:pt x="1363" y="2383"/>
                    <a:pt x="1363" y="2383"/>
                    <a:pt x="1363" y="2383"/>
                  </a:cubicBezTo>
                  <a:cubicBezTo>
                    <a:pt x="1354" y="2392"/>
                    <a:pt x="1354" y="2392"/>
                    <a:pt x="1354" y="2392"/>
                  </a:cubicBezTo>
                  <a:cubicBezTo>
                    <a:pt x="1349" y="2400"/>
                    <a:pt x="1349" y="2400"/>
                    <a:pt x="1349" y="2400"/>
                  </a:cubicBezTo>
                  <a:cubicBezTo>
                    <a:pt x="1337" y="2407"/>
                    <a:pt x="1337" y="2407"/>
                    <a:pt x="1337" y="2407"/>
                  </a:cubicBezTo>
                  <a:cubicBezTo>
                    <a:pt x="1322" y="2419"/>
                    <a:pt x="1322" y="2419"/>
                    <a:pt x="1322" y="2419"/>
                  </a:cubicBezTo>
                  <a:cubicBezTo>
                    <a:pt x="1303" y="2436"/>
                    <a:pt x="1303" y="2436"/>
                    <a:pt x="1303" y="2436"/>
                  </a:cubicBezTo>
                  <a:cubicBezTo>
                    <a:pt x="1283" y="2455"/>
                    <a:pt x="1283" y="2455"/>
                    <a:pt x="1283" y="2455"/>
                  </a:cubicBezTo>
                  <a:cubicBezTo>
                    <a:pt x="1262" y="2472"/>
                    <a:pt x="1262" y="2472"/>
                    <a:pt x="1262" y="2472"/>
                  </a:cubicBezTo>
                  <a:cubicBezTo>
                    <a:pt x="1262" y="2489"/>
                    <a:pt x="1262" y="2489"/>
                    <a:pt x="1262" y="2489"/>
                  </a:cubicBezTo>
                  <a:cubicBezTo>
                    <a:pt x="1264" y="2501"/>
                    <a:pt x="1264" y="2501"/>
                    <a:pt x="1264" y="2501"/>
                  </a:cubicBezTo>
                  <a:cubicBezTo>
                    <a:pt x="1274" y="2511"/>
                    <a:pt x="1274" y="2511"/>
                    <a:pt x="1274" y="2511"/>
                  </a:cubicBezTo>
                  <a:cubicBezTo>
                    <a:pt x="1281" y="2525"/>
                    <a:pt x="1281" y="2525"/>
                    <a:pt x="1281" y="2525"/>
                  </a:cubicBezTo>
                  <a:cubicBezTo>
                    <a:pt x="1281" y="2525"/>
                    <a:pt x="1291" y="2520"/>
                    <a:pt x="1300" y="2518"/>
                  </a:cubicBezTo>
                  <a:cubicBezTo>
                    <a:pt x="1310" y="2516"/>
                    <a:pt x="1312" y="2508"/>
                    <a:pt x="1312" y="2508"/>
                  </a:cubicBezTo>
                  <a:cubicBezTo>
                    <a:pt x="1320" y="2496"/>
                    <a:pt x="1320" y="2496"/>
                    <a:pt x="1320" y="2496"/>
                  </a:cubicBezTo>
                  <a:cubicBezTo>
                    <a:pt x="1329" y="2494"/>
                    <a:pt x="1329" y="2494"/>
                    <a:pt x="1329" y="2494"/>
                  </a:cubicBezTo>
                  <a:cubicBezTo>
                    <a:pt x="1341" y="2496"/>
                    <a:pt x="1341" y="2496"/>
                    <a:pt x="1341" y="2496"/>
                  </a:cubicBezTo>
                  <a:cubicBezTo>
                    <a:pt x="1366" y="2472"/>
                    <a:pt x="1366" y="2472"/>
                    <a:pt x="1366" y="2472"/>
                  </a:cubicBezTo>
                  <a:cubicBezTo>
                    <a:pt x="1370" y="2467"/>
                    <a:pt x="1370" y="2467"/>
                    <a:pt x="1370" y="2467"/>
                  </a:cubicBezTo>
                  <a:cubicBezTo>
                    <a:pt x="1383" y="2462"/>
                    <a:pt x="1383" y="2462"/>
                    <a:pt x="1383" y="2462"/>
                  </a:cubicBezTo>
                  <a:cubicBezTo>
                    <a:pt x="1407" y="2467"/>
                    <a:pt x="1407" y="2467"/>
                    <a:pt x="1407" y="2467"/>
                  </a:cubicBezTo>
                  <a:cubicBezTo>
                    <a:pt x="1419" y="2458"/>
                    <a:pt x="1419" y="2458"/>
                    <a:pt x="1419" y="2458"/>
                  </a:cubicBezTo>
                  <a:cubicBezTo>
                    <a:pt x="1433" y="2458"/>
                    <a:pt x="1433" y="2458"/>
                    <a:pt x="1433" y="2458"/>
                  </a:cubicBezTo>
                  <a:cubicBezTo>
                    <a:pt x="1443" y="2453"/>
                    <a:pt x="1443" y="2453"/>
                    <a:pt x="1443" y="2453"/>
                  </a:cubicBezTo>
                  <a:cubicBezTo>
                    <a:pt x="1455" y="2467"/>
                    <a:pt x="1455" y="2467"/>
                    <a:pt x="1455" y="2467"/>
                  </a:cubicBezTo>
                  <a:cubicBezTo>
                    <a:pt x="1460" y="2479"/>
                    <a:pt x="1460" y="2479"/>
                    <a:pt x="1460" y="2479"/>
                  </a:cubicBezTo>
                  <a:cubicBezTo>
                    <a:pt x="1472" y="2487"/>
                    <a:pt x="1472" y="2487"/>
                    <a:pt x="1472" y="2487"/>
                  </a:cubicBezTo>
                  <a:lnTo>
                    <a:pt x="1474" y="2525"/>
                  </a:lnTo>
                  <a:close/>
                  <a:moveTo>
                    <a:pt x="3761" y="1131"/>
                  </a:moveTo>
                  <a:cubicBezTo>
                    <a:pt x="3823" y="1133"/>
                    <a:pt x="3823" y="1133"/>
                    <a:pt x="3823" y="1133"/>
                  </a:cubicBezTo>
                  <a:cubicBezTo>
                    <a:pt x="3840" y="1126"/>
                    <a:pt x="3840" y="1126"/>
                    <a:pt x="3840" y="1126"/>
                  </a:cubicBezTo>
                  <a:cubicBezTo>
                    <a:pt x="3866" y="1114"/>
                    <a:pt x="3866" y="1114"/>
                    <a:pt x="3866" y="1114"/>
                  </a:cubicBezTo>
                  <a:cubicBezTo>
                    <a:pt x="3883" y="1107"/>
                    <a:pt x="3883" y="1107"/>
                    <a:pt x="3883" y="1107"/>
                  </a:cubicBezTo>
                  <a:cubicBezTo>
                    <a:pt x="3912" y="1102"/>
                    <a:pt x="3912" y="1102"/>
                    <a:pt x="3912" y="1102"/>
                  </a:cubicBezTo>
                  <a:cubicBezTo>
                    <a:pt x="3957" y="1102"/>
                    <a:pt x="3957" y="1102"/>
                    <a:pt x="3957" y="1102"/>
                  </a:cubicBezTo>
                  <a:cubicBezTo>
                    <a:pt x="3984" y="1102"/>
                    <a:pt x="3984" y="1102"/>
                    <a:pt x="3984" y="1102"/>
                  </a:cubicBezTo>
                  <a:cubicBezTo>
                    <a:pt x="3996" y="1100"/>
                    <a:pt x="3996" y="1100"/>
                    <a:pt x="3996" y="1100"/>
                  </a:cubicBezTo>
                  <a:cubicBezTo>
                    <a:pt x="4017" y="1093"/>
                    <a:pt x="4017" y="1093"/>
                    <a:pt x="4017" y="1093"/>
                  </a:cubicBezTo>
                  <a:cubicBezTo>
                    <a:pt x="4024" y="1078"/>
                    <a:pt x="4024" y="1078"/>
                    <a:pt x="4024" y="1078"/>
                  </a:cubicBezTo>
                  <a:cubicBezTo>
                    <a:pt x="4034" y="1074"/>
                    <a:pt x="4034" y="1074"/>
                    <a:pt x="4034" y="1074"/>
                  </a:cubicBezTo>
                  <a:cubicBezTo>
                    <a:pt x="4041" y="1081"/>
                    <a:pt x="4041" y="1081"/>
                    <a:pt x="4041" y="1081"/>
                  </a:cubicBezTo>
                  <a:cubicBezTo>
                    <a:pt x="4060" y="1086"/>
                    <a:pt x="4060" y="1086"/>
                    <a:pt x="4060" y="1086"/>
                  </a:cubicBezTo>
                  <a:cubicBezTo>
                    <a:pt x="4082" y="1090"/>
                    <a:pt x="4082" y="1090"/>
                    <a:pt x="4082" y="1090"/>
                  </a:cubicBezTo>
                  <a:cubicBezTo>
                    <a:pt x="4099" y="1102"/>
                    <a:pt x="4099" y="1102"/>
                    <a:pt x="4099" y="1102"/>
                  </a:cubicBezTo>
                  <a:cubicBezTo>
                    <a:pt x="4103" y="1107"/>
                    <a:pt x="4103" y="1107"/>
                    <a:pt x="4103" y="1107"/>
                  </a:cubicBezTo>
                  <a:cubicBezTo>
                    <a:pt x="4106" y="1119"/>
                    <a:pt x="4106" y="1119"/>
                    <a:pt x="4106" y="1119"/>
                  </a:cubicBezTo>
                  <a:cubicBezTo>
                    <a:pt x="4108" y="1143"/>
                    <a:pt x="4108" y="1143"/>
                    <a:pt x="4108" y="1143"/>
                  </a:cubicBezTo>
                  <a:cubicBezTo>
                    <a:pt x="4108" y="1155"/>
                    <a:pt x="4108" y="1155"/>
                    <a:pt x="4108" y="1155"/>
                  </a:cubicBezTo>
                  <a:cubicBezTo>
                    <a:pt x="4108" y="1162"/>
                    <a:pt x="4108" y="1162"/>
                    <a:pt x="4108" y="1162"/>
                  </a:cubicBezTo>
                  <a:cubicBezTo>
                    <a:pt x="4101" y="1174"/>
                    <a:pt x="4101" y="1174"/>
                    <a:pt x="4101" y="1174"/>
                  </a:cubicBezTo>
                  <a:cubicBezTo>
                    <a:pt x="4096" y="1184"/>
                    <a:pt x="4096" y="1184"/>
                    <a:pt x="4096" y="1184"/>
                  </a:cubicBezTo>
                  <a:cubicBezTo>
                    <a:pt x="4092" y="1205"/>
                    <a:pt x="4092" y="1205"/>
                    <a:pt x="4092" y="1205"/>
                  </a:cubicBezTo>
                  <a:cubicBezTo>
                    <a:pt x="4084" y="1210"/>
                    <a:pt x="4084" y="1210"/>
                    <a:pt x="4084" y="1210"/>
                  </a:cubicBezTo>
                  <a:cubicBezTo>
                    <a:pt x="4080" y="1186"/>
                    <a:pt x="4080" y="1186"/>
                    <a:pt x="4080" y="1186"/>
                  </a:cubicBezTo>
                  <a:cubicBezTo>
                    <a:pt x="4084" y="1179"/>
                    <a:pt x="4084" y="1179"/>
                    <a:pt x="4084" y="1179"/>
                  </a:cubicBezTo>
                  <a:cubicBezTo>
                    <a:pt x="4084" y="1169"/>
                    <a:pt x="4084" y="1169"/>
                    <a:pt x="4084" y="1169"/>
                  </a:cubicBezTo>
                  <a:cubicBezTo>
                    <a:pt x="4075" y="1160"/>
                    <a:pt x="4075" y="1160"/>
                    <a:pt x="4075" y="1160"/>
                  </a:cubicBezTo>
                  <a:cubicBezTo>
                    <a:pt x="4070" y="1148"/>
                    <a:pt x="4070" y="1148"/>
                    <a:pt x="4070" y="1148"/>
                  </a:cubicBezTo>
                  <a:cubicBezTo>
                    <a:pt x="4060" y="1150"/>
                    <a:pt x="4060" y="1150"/>
                    <a:pt x="4060" y="1150"/>
                  </a:cubicBezTo>
                  <a:cubicBezTo>
                    <a:pt x="4046" y="1157"/>
                    <a:pt x="4046" y="1157"/>
                    <a:pt x="4046" y="1157"/>
                  </a:cubicBezTo>
                  <a:cubicBezTo>
                    <a:pt x="4036" y="1150"/>
                    <a:pt x="4036" y="1150"/>
                    <a:pt x="4036" y="1150"/>
                  </a:cubicBezTo>
                  <a:cubicBezTo>
                    <a:pt x="4027" y="1145"/>
                    <a:pt x="4027" y="1145"/>
                    <a:pt x="4027" y="1145"/>
                  </a:cubicBezTo>
                  <a:cubicBezTo>
                    <a:pt x="4005" y="1153"/>
                    <a:pt x="4005" y="1153"/>
                    <a:pt x="4005" y="1153"/>
                  </a:cubicBezTo>
                  <a:cubicBezTo>
                    <a:pt x="3965" y="1160"/>
                    <a:pt x="3965" y="1160"/>
                    <a:pt x="3965" y="1160"/>
                  </a:cubicBezTo>
                  <a:cubicBezTo>
                    <a:pt x="3955" y="1167"/>
                    <a:pt x="3955" y="1167"/>
                    <a:pt x="3955" y="1167"/>
                  </a:cubicBezTo>
                  <a:cubicBezTo>
                    <a:pt x="3950" y="1174"/>
                    <a:pt x="3950" y="1174"/>
                    <a:pt x="3950" y="1174"/>
                  </a:cubicBezTo>
                  <a:cubicBezTo>
                    <a:pt x="3943" y="1174"/>
                    <a:pt x="3943" y="1174"/>
                    <a:pt x="3943" y="1174"/>
                  </a:cubicBezTo>
                  <a:cubicBezTo>
                    <a:pt x="3931" y="1184"/>
                    <a:pt x="3931" y="1184"/>
                    <a:pt x="3931" y="1184"/>
                  </a:cubicBezTo>
                  <a:cubicBezTo>
                    <a:pt x="3938" y="1196"/>
                    <a:pt x="3938" y="1196"/>
                    <a:pt x="3938" y="1196"/>
                  </a:cubicBezTo>
                  <a:cubicBezTo>
                    <a:pt x="3945" y="1203"/>
                    <a:pt x="3945" y="1203"/>
                    <a:pt x="3945" y="1203"/>
                  </a:cubicBezTo>
                  <a:cubicBezTo>
                    <a:pt x="3953" y="1220"/>
                    <a:pt x="3953" y="1220"/>
                    <a:pt x="3953" y="1220"/>
                  </a:cubicBezTo>
                  <a:cubicBezTo>
                    <a:pt x="3955" y="1246"/>
                    <a:pt x="3955" y="1246"/>
                    <a:pt x="3955" y="1246"/>
                  </a:cubicBezTo>
                  <a:cubicBezTo>
                    <a:pt x="3943" y="1260"/>
                    <a:pt x="3943" y="1260"/>
                    <a:pt x="3943" y="1260"/>
                  </a:cubicBezTo>
                  <a:cubicBezTo>
                    <a:pt x="3929" y="1272"/>
                    <a:pt x="3929" y="1272"/>
                    <a:pt x="3929" y="1272"/>
                  </a:cubicBezTo>
                  <a:cubicBezTo>
                    <a:pt x="3924" y="1282"/>
                    <a:pt x="3924" y="1282"/>
                    <a:pt x="3924" y="1282"/>
                  </a:cubicBezTo>
                  <a:cubicBezTo>
                    <a:pt x="3912" y="1287"/>
                    <a:pt x="3912" y="1287"/>
                    <a:pt x="3912" y="1287"/>
                  </a:cubicBezTo>
                  <a:cubicBezTo>
                    <a:pt x="3888" y="1287"/>
                    <a:pt x="3888" y="1287"/>
                    <a:pt x="3888" y="1287"/>
                  </a:cubicBezTo>
                  <a:cubicBezTo>
                    <a:pt x="3874" y="1277"/>
                    <a:pt x="3874" y="1277"/>
                    <a:pt x="3874" y="1277"/>
                  </a:cubicBezTo>
                  <a:cubicBezTo>
                    <a:pt x="3866" y="1272"/>
                    <a:pt x="3866" y="1272"/>
                    <a:pt x="3866" y="1272"/>
                  </a:cubicBezTo>
                  <a:cubicBezTo>
                    <a:pt x="3845" y="1272"/>
                    <a:pt x="3845" y="1272"/>
                    <a:pt x="3845" y="1272"/>
                  </a:cubicBezTo>
                  <a:cubicBezTo>
                    <a:pt x="3811" y="1275"/>
                    <a:pt x="3811" y="1275"/>
                    <a:pt x="3811" y="1275"/>
                  </a:cubicBezTo>
                  <a:cubicBezTo>
                    <a:pt x="3795" y="1284"/>
                    <a:pt x="3795" y="1284"/>
                    <a:pt x="3795" y="1284"/>
                  </a:cubicBezTo>
                  <a:cubicBezTo>
                    <a:pt x="3740" y="1275"/>
                    <a:pt x="3740" y="1275"/>
                    <a:pt x="3740" y="1275"/>
                  </a:cubicBezTo>
                  <a:cubicBezTo>
                    <a:pt x="3720" y="1270"/>
                    <a:pt x="3720" y="1270"/>
                    <a:pt x="3720" y="1270"/>
                  </a:cubicBezTo>
                  <a:cubicBezTo>
                    <a:pt x="3704" y="1267"/>
                    <a:pt x="3704" y="1267"/>
                    <a:pt x="3704" y="1267"/>
                  </a:cubicBezTo>
                  <a:cubicBezTo>
                    <a:pt x="3685" y="1258"/>
                    <a:pt x="3685" y="1258"/>
                    <a:pt x="3685" y="1258"/>
                  </a:cubicBezTo>
                  <a:cubicBezTo>
                    <a:pt x="3670" y="1244"/>
                    <a:pt x="3670" y="1244"/>
                    <a:pt x="3670" y="1244"/>
                  </a:cubicBezTo>
                  <a:cubicBezTo>
                    <a:pt x="3661" y="1229"/>
                    <a:pt x="3661" y="1229"/>
                    <a:pt x="3661" y="1229"/>
                  </a:cubicBezTo>
                  <a:cubicBezTo>
                    <a:pt x="3665" y="1217"/>
                    <a:pt x="3665" y="1217"/>
                    <a:pt x="3665" y="1217"/>
                  </a:cubicBezTo>
                  <a:cubicBezTo>
                    <a:pt x="3682" y="1196"/>
                    <a:pt x="3682" y="1196"/>
                    <a:pt x="3682" y="1196"/>
                  </a:cubicBezTo>
                  <a:cubicBezTo>
                    <a:pt x="3706" y="1176"/>
                    <a:pt x="3706" y="1176"/>
                    <a:pt x="3706" y="1176"/>
                  </a:cubicBezTo>
                  <a:cubicBezTo>
                    <a:pt x="3723" y="1160"/>
                    <a:pt x="3723" y="1160"/>
                    <a:pt x="3723" y="1160"/>
                  </a:cubicBezTo>
                  <a:cubicBezTo>
                    <a:pt x="3730" y="1148"/>
                    <a:pt x="3730" y="1148"/>
                    <a:pt x="3730" y="1148"/>
                  </a:cubicBezTo>
                  <a:cubicBezTo>
                    <a:pt x="3744" y="1136"/>
                    <a:pt x="3744" y="1136"/>
                    <a:pt x="3744" y="1136"/>
                  </a:cubicBezTo>
                  <a:lnTo>
                    <a:pt x="3761" y="1131"/>
                  </a:lnTo>
                  <a:close/>
                  <a:moveTo>
                    <a:pt x="3735" y="983"/>
                  </a:moveTo>
                  <a:cubicBezTo>
                    <a:pt x="3742" y="971"/>
                    <a:pt x="3742" y="971"/>
                    <a:pt x="3742" y="971"/>
                  </a:cubicBezTo>
                  <a:cubicBezTo>
                    <a:pt x="3749" y="973"/>
                    <a:pt x="3749" y="973"/>
                    <a:pt x="3749" y="973"/>
                  </a:cubicBezTo>
                  <a:cubicBezTo>
                    <a:pt x="3752" y="980"/>
                    <a:pt x="3752" y="980"/>
                    <a:pt x="3752" y="980"/>
                  </a:cubicBezTo>
                  <a:cubicBezTo>
                    <a:pt x="3752" y="987"/>
                    <a:pt x="3752" y="987"/>
                    <a:pt x="3752" y="987"/>
                  </a:cubicBezTo>
                  <a:cubicBezTo>
                    <a:pt x="3749" y="992"/>
                    <a:pt x="3749" y="992"/>
                    <a:pt x="3749" y="992"/>
                  </a:cubicBezTo>
                  <a:cubicBezTo>
                    <a:pt x="3735" y="997"/>
                    <a:pt x="3735" y="997"/>
                    <a:pt x="3735" y="997"/>
                  </a:cubicBezTo>
                  <a:cubicBezTo>
                    <a:pt x="3723" y="990"/>
                    <a:pt x="3723" y="990"/>
                    <a:pt x="3723" y="990"/>
                  </a:cubicBezTo>
                  <a:lnTo>
                    <a:pt x="3735" y="983"/>
                  </a:lnTo>
                  <a:close/>
                  <a:moveTo>
                    <a:pt x="3620" y="1232"/>
                  </a:moveTo>
                  <a:cubicBezTo>
                    <a:pt x="3641" y="1248"/>
                    <a:pt x="3641" y="1248"/>
                    <a:pt x="3641" y="1248"/>
                  </a:cubicBezTo>
                  <a:cubicBezTo>
                    <a:pt x="3646" y="1265"/>
                    <a:pt x="3646" y="1265"/>
                    <a:pt x="3646" y="1265"/>
                  </a:cubicBezTo>
                  <a:cubicBezTo>
                    <a:pt x="3661" y="1284"/>
                    <a:pt x="3661" y="1284"/>
                    <a:pt x="3661" y="1284"/>
                  </a:cubicBezTo>
                  <a:cubicBezTo>
                    <a:pt x="3675" y="1296"/>
                    <a:pt x="3675" y="1296"/>
                    <a:pt x="3675" y="1296"/>
                  </a:cubicBezTo>
                  <a:cubicBezTo>
                    <a:pt x="3677" y="1303"/>
                    <a:pt x="3677" y="1303"/>
                    <a:pt x="3677" y="1303"/>
                  </a:cubicBezTo>
                  <a:cubicBezTo>
                    <a:pt x="3663" y="1308"/>
                    <a:pt x="3663" y="1308"/>
                    <a:pt x="3663" y="1308"/>
                  </a:cubicBezTo>
                  <a:cubicBezTo>
                    <a:pt x="3656" y="1296"/>
                    <a:pt x="3656" y="1296"/>
                    <a:pt x="3656" y="1296"/>
                  </a:cubicBezTo>
                  <a:cubicBezTo>
                    <a:pt x="3637" y="1275"/>
                    <a:pt x="3637" y="1275"/>
                    <a:pt x="3637" y="1275"/>
                  </a:cubicBezTo>
                  <a:cubicBezTo>
                    <a:pt x="3622" y="1263"/>
                    <a:pt x="3622" y="1263"/>
                    <a:pt x="3622" y="1263"/>
                  </a:cubicBezTo>
                  <a:cubicBezTo>
                    <a:pt x="3620" y="1255"/>
                    <a:pt x="3620" y="1255"/>
                    <a:pt x="3620" y="1255"/>
                  </a:cubicBezTo>
                  <a:cubicBezTo>
                    <a:pt x="3608" y="1246"/>
                    <a:pt x="3608" y="1246"/>
                    <a:pt x="3608" y="1246"/>
                  </a:cubicBezTo>
                  <a:cubicBezTo>
                    <a:pt x="3603" y="1239"/>
                    <a:pt x="3603" y="1239"/>
                    <a:pt x="3603" y="1239"/>
                  </a:cubicBezTo>
                  <a:cubicBezTo>
                    <a:pt x="3608" y="1232"/>
                    <a:pt x="3608" y="1232"/>
                    <a:pt x="3608" y="1232"/>
                  </a:cubicBezTo>
                  <a:lnTo>
                    <a:pt x="3620" y="1232"/>
                  </a:lnTo>
                  <a:close/>
                  <a:moveTo>
                    <a:pt x="3795" y="1349"/>
                  </a:moveTo>
                  <a:cubicBezTo>
                    <a:pt x="3783" y="1337"/>
                    <a:pt x="3783" y="1337"/>
                    <a:pt x="3783" y="1337"/>
                  </a:cubicBezTo>
                  <a:cubicBezTo>
                    <a:pt x="3802" y="1325"/>
                    <a:pt x="3802" y="1325"/>
                    <a:pt x="3802" y="1325"/>
                  </a:cubicBezTo>
                  <a:cubicBezTo>
                    <a:pt x="3809" y="1313"/>
                    <a:pt x="3809" y="1313"/>
                    <a:pt x="3809" y="1313"/>
                  </a:cubicBezTo>
                  <a:cubicBezTo>
                    <a:pt x="3819" y="1308"/>
                    <a:pt x="3819" y="1308"/>
                    <a:pt x="3819" y="1308"/>
                  </a:cubicBezTo>
                  <a:cubicBezTo>
                    <a:pt x="3855" y="1306"/>
                    <a:pt x="3855" y="1306"/>
                    <a:pt x="3855" y="1306"/>
                  </a:cubicBezTo>
                  <a:cubicBezTo>
                    <a:pt x="3888" y="1308"/>
                    <a:pt x="3888" y="1308"/>
                    <a:pt x="3888" y="1308"/>
                  </a:cubicBezTo>
                  <a:cubicBezTo>
                    <a:pt x="3888" y="1315"/>
                    <a:pt x="3888" y="1315"/>
                    <a:pt x="3888" y="1315"/>
                  </a:cubicBezTo>
                  <a:cubicBezTo>
                    <a:pt x="3910" y="1315"/>
                    <a:pt x="3910" y="1315"/>
                    <a:pt x="3910" y="1315"/>
                  </a:cubicBezTo>
                  <a:cubicBezTo>
                    <a:pt x="3922" y="1318"/>
                    <a:pt x="3922" y="1318"/>
                    <a:pt x="3922" y="1318"/>
                  </a:cubicBezTo>
                  <a:cubicBezTo>
                    <a:pt x="3914" y="1327"/>
                    <a:pt x="3914" y="1327"/>
                    <a:pt x="3914" y="1327"/>
                  </a:cubicBezTo>
                  <a:cubicBezTo>
                    <a:pt x="3900" y="1327"/>
                    <a:pt x="3900" y="1327"/>
                    <a:pt x="3900" y="1327"/>
                  </a:cubicBezTo>
                  <a:cubicBezTo>
                    <a:pt x="3890" y="1327"/>
                    <a:pt x="3890" y="1327"/>
                    <a:pt x="3890" y="1327"/>
                  </a:cubicBezTo>
                  <a:cubicBezTo>
                    <a:pt x="3874" y="1332"/>
                    <a:pt x="3874" y="1332"/>
                    <a:pt x="3874" y="1332"/>
                  </a:cubicBezTo>
                  <a:cubicBezTo>
                    <a:pt x="3862" y="1342"/>
                    <a:pt x="3862" y="1342"/>
                    <a:pt x="3862" y="1342"/>
                  </a:cubicBezTo>
                  <a:cubicBezTo>
                    <a:pt x="3855" y="1351"/>
                    <a:pt x="3855" y="1351"/>
                    <a:pt x="3855" y="1351"/>
                  </a:cubicBezTo>
                  <a:cubicBezTo>
                    <a:pt x="3833" y="1349"/>
                    <a:pt x="3833" y="1349"/>
                    <a:pt x="3833" y="1349"/>
                  </a:cubicBezTo>
                  <a:cubicBezTo>
                    <a:pt x="3809" y="1351"/>
                    <a:pt x="3809" y="1351"/>
                    <a:pt x="3809" y="1351"/>
                  </a:cubicBezTo>
                  <a:lnTo>
                    <a:pt x="3795" y="1349"/>
                  </a:lnTo>
                  <a:close/>
                  <a:moveTo>
                    <a:pt x="3840" y="1385"/>
                  </a:moveTo>
                  <a:cubicBezTo>
                    <a:pt x="3857" y="1373"/>
                    <a:pt x="3857" y="1373"/>
                    <a:pt x="3857" y="1373"/>
                  </a:cubicBezTo>
                  <a:cubicBezTo>
                    <a:pt x="3869" y="1375"/>
                    <a:pt x="3869" y="1375"/>
                    <a:pt x="3869" y="1375"/>
                  </a:cubicBezTo>
                  <a:cubicBezTo>
                    <a:pt x="3871" y="1382"/>
                    <a:pt x="3871" y="1382"/>
                    <a:pt x="3871" y="1382"/>
                  </a:cubicBezTo>
                  <a:cubicBezTo>
                    <a:pt x="3871" y="1394"/>
                    <a:pt x="3871" y="1394"/>
                    <a:pt x="3871" y="1394"/>
                  </a:cubicBezTo>
                  <a:cubicBezTo>
                    <a:pt x="3862" y="1399"/>
                    <a:pt x="3862" y="1399"/>
                    <a:pt x="3862" y="1399"/>
                  </a:cubicBezTo>
                  <a:cubicBezTo>
                    <a:pt x="3852" y="1402"/>
                    <a:pt x="3852" y="1402"/>
                    <a:pt x="3852" y="1402"/>
                  </a:cubicBezTo>
                  <a:cubicBezTo>
                    <a:pt x="3835" y="1404"/>
                    <a:pt x="3835" y="1404"/>
                    <a:pt x="3835" y="1404"/>
                  </a:cubicBezTo>
                  <a:cubicBezTo>
                    <a:pt x="3826" y="1399"/>
                    <a:pt x="3826" y="1399"/>
                    <a:pt x="3826" y="1399"/>
                  </a:cubicBezTo>
                  <a:cubicBezTo>
                    <a:pt x="3816" y="1397"/>
                    <a:pt x="3816" y="1397"/>
                    <a:pt x="3816" y="1397"/>
                  </a:cubicBezTo>
                  <a:cubicBezTo>
                    <a:pt x="3819" y="1390"/>
                    <a:pt x="3819" y="1390"/>
                    <a:pt x="3819" y="1390"/>
                  </a:cubicBezTo>
                  <a:cubicBezTo>
                    <a:pt x="3826" y="1390"/>
                    <a:pt x="3826" y="1390"/>
                    <a:pt x="3826" y="1390"/>
                  </a:cubicBezTo>
                  <a:lnTo>
                    <a:pt x="3840" y="1385"/>
                  </a:lnTo>
                  <a:close/>
                  <a:moveTo>
                    <a:pt x="3337" y="623"/>
                  </a:moveTo>
                  <a:cubicBezTo>
                    <a:pt x="3323" y="616"/>
                    <a:pt x="3323" y="616"/>
                    <a:pt x="3323" y="616"/>
                  </a:cubicBezTo>
                  <a:cubicBezTo>
                    <a:pt x="3316" y="623"/>
                    <a:pt x="3316" y="623"/>
                    <a:pt x="3316" y="623"/>
                  </a:cubicBezTo>
                  <a:cubicBezTo>
                    <a:pt x="3325" y="635"/>
                    <a:pt x="3325" y="635"/>
                    <a:pt x="3325" y="635"/>
                  </a:cubicBezTo>
                  <a:cubicBezTo>
                    <a:pt x="3333" y="643"/>
                    <a:pt x="3333" y="643"/>
                    <a:pt x="3333" y="643"/>
                  </a:cubicBezTo>
                  <a:cubicBezTo>
                    <a:pt x="3342" y="640"/>
                    <a:pt x="3342" y="640"/>
                    <a:pt x="3342" y="640"/>
                  </a:cubicBezTo>
                  <a:cubicBezTo>
                    <a:pt x="3347" y="635"/>
                    <a:pt x="3347" y="635"/>
                    <a:pt x="3347" y="635"/>
                  </a:cubicBezTo>
                  <a:cubicBezTo>
                    <a:pt x="3349" y="626"/>
                    <a:pt x="3349" y="626"/>
                    <a:pt x="3349" y="626"/>
                  </a:cubicBezTo>
                  <a:lnTo>
                    <a:pt x="3337" y="623"/>
                  </a:lnTo>
                  <a:close/>
                  <a:moveTo>
                    <a:pt x="3371" y="657"/>
                  </a:moveTo>
                  <a:cubicBezTo>
                    <a:pt x="3357" y="662"/>
                    <a:pt x="3357" y="662"/>
                    <a:pt x="3357" y="662"/>
                  </a:cubicBezTo>
                  <a:cubicBezTo>
                    <a:pt x="3359" y="669"/>
                    <a:pt x="3359" y="669"/>
                    <a:pt x="3359" y="669"/>
                  </a:cubicBezTo>
                  <a:cubicBezTo>
                    <a:pt x="3369" y="679"/>
                    <a:pt x="3369" y="679"/>
                    <a:pt x="3369" y="679"/>
                  </a:cubicBezTo>
                  <a:cubicBezTo>
                    <a:pt x="3378" y="681"/>
                    <a:pt x="3378" y="681"/>
                    <a:pt x="3378" y="681"/>
                  </a:cubicBezTo>
                  <a:lnTo>
                    <a:pt x="3371" y="657"/>
                  </a:lnTo>
                  <a:close/>
                  <a:moveTo>
                    <a:pt x="453" y="2163"/>
                  </a:moveTo>
                  <a:cubicBezTo>
                    <a:pt x="458" y="2187"/>
                    <a:pt x="458" y="2187"/>
                    <a:pt x="458" y="2187"/>
                  </a:cubicBezTo>
                  <a:cubicBezTo>
                    <a:pt x="469" y="2189"/>
                    <a:pt x="469" y="2189"/>
                    <a:pt x="469" y="2189"/>
                  </a:cubicBezTo>
                  <a:cubicBezTo>
                    <a:pt x="472" y="2196"/>
                    <a:pt x="472" y="2196"/>
                    <a:pt x="472" y="2196"/>
                  </a:cubicBezTo>
                  <a:cubicBezTo>
                    <a:pt x="477" y="2201"/>
                    <a:pt x="477" y="2201"/>
                    <a:pt x="477" y="2201"/>
                  </a:cubicBezTo>
                  <a:cubicBezTo>
                    <a:pt x="477" y="2211"/>
                    <a:pt x="477" y="2211"/>
                    <a:pt x="477" y="2211"/>
                  </a:cubicBezTo>
                  <a:cubicBezTo>
                    <a:pt x="474" y="2215"/>
                    <a:pt x="474" y="2215"/>
                    <a:pt x="474" y="2215"/>
                  </a:cubicBezTo>
                  <a:cubicBezTo>
                    <a:pt x="460" y="2220"/>
                    <a:pt x="460" y="2220"/>
                    <a:pt x="460" y="2220"/>
                  </a:cubicBezTo>
                  <a:cubicBezTo>
                    <a:pt x="436" y="2215"/>
                    <a:pt x="436" y="2215"/>
                    <a:pt x="436" y="2215"/>
                  </a:cubicBezTo>
                  <a:cubicBezTo>
                    <a:pt x="422" y="2237"/>
                    <a:pt x="422" y="2237"/>
                    <a:pt x="422" y="2237"/>
                  </a:cubicBezTo>
                  <a:cubicBezTo>
                    <a:pt x="412" y="2244"/>
                    <a:pt x="412" y="2244"/>
                    <a:pt x="412" y="2244"/>
                  </a:cubicBezTo>
                  <a:cubicBezTo>
                    <a:pt x="405" y="2244"/>
                    <a:pt x="405" y="2244"/>
                    <a:pt x="405" y="2244"/>
                  </a:cubicBezTo>
                  <a:cubicBezTo>
                    <a:pt x="398" y="2251"/>
                    <a:pt x="398" y="2251"/>
                    <a:pt x="398" y="2251"/>
                  </a:cubicBezTo>
                  <a:cubicBezTo>
                    <a:pt x="398" y="2263"/>
                    <a:pt x="398" y="2263"/>
                    <a:pt x="398" y="2263"/>
                  </a:cubicBezTo>
                  <a:cubicBezTo>
                    <a:pt x="393" y="2280"/>
                    <a:pt x="393" y="2280"/>
                    <a:pt x="393" y="2280"/>
                  </a:cubicBezTo>
                  <a:cubicBezTo>
                    <a:pt x="390" y="2285"/>
                    <a:pt x="390" y="2285"/>
                    <a:pt x="390" y="2285"/>
                  </a:cubicBezTo>
                  <a:cubicBezTo>
                    <a:pt x="400" y="2297"/>
                    <a:pt x="400" y="2297"/>
                    <a:pt x="400" y="2297"/>
                  </a:cubicBezTo>
                  <a:cubicBezTo>
                    <a:pt x="412" y="2292"/>
                    <a:pt x="412" y="2292"/>
                    <a:pt x="412" y="2292"/>
                  </a:cubicBezTo>
                  <a:cubicBezTo>
                    <a:pt x="426" y="2285"/>
                    <a:pt x="426" y="2285"/>
                    <a:pt x="426" y="2285"/>
                  </a:cubicBezTo>
                  <a:cubicBezTo>
                    <a:pt x="436" y="2280"/>
                    <a:pt x="436" y="2280"/>
                    <a:pt x="436" y="2280"/>
                  </a:cubicBezTo>
                  <a:cubicBezTo>
                    <a:pt x="443" y="2268"/>
                    <a:pt x="443" y="2268"/>
                    <a:pt x="443" y="2268"/>
                  </a:cubicBezTo>
                  <a:cubicBezTo>
                    <a:pt x="450" y="2263"/>
                    <a:pt x="450" y="2263"/>
                    <a:pt x="450" y="2263"/>
                  </a:cubicBezTo>
                  <a:cubicBezTo>
                    <a:pt x="458" y="2275"/>
                    <a:pt x="458" y="2275"/>
                    <a:pt x="458" y="2275"/>
                  </a:cubicBezTo>
                  <a:cubicBezTo>
                    <a:pt x="467" y="2282"/>
                    <a:pt x="467" y="2282"/>
                    <a:pt x="467" y="2282"/>
                  </a:cubicBezTo>
                  <a:cubicBezTo>
                    <a:pt x="474" y="2292"/>
                    <a:pt x="474" y="2292"/>
                    <a:pt x="474" y="2292"/>
                  </a:cubicBezTo>
                  <a:cubicBezTo>
                    <a:pt x="474" y="2299"/>
                    <a:pt x="474" y="2299"/>
                    <a:pt x="474" y="2299"/>
                  </a:cubicBezTo>
                  <a:cubicBezTo>
                    <a:pt x="467" y="2309"/>
                    <a:pt x="467" y="2309"/>
                    <a:pt x="467" y="2309"/>
                  </a:cubicBezTo>
                  <a:cubicBezTo>
                    <a:pt x="460" y="2316"/>
                    <a:pt x="460" y="2316"/>
                    <a:pt x="460" y="2316"/>
                  </a:cubicBezTo>
                  <a:cubicBezTo>
                    <a:pt x="460" y="2321"/>
                    <a:pt x="460" y="2321"/>
                    <a:pt x="460" y="2321"/>
                  </a:cubicBezTo>
                  <a:cubicBezTo>
                    <a:pt x="458" y="2345"/>
                    <a:pt x="458" y="2345"/>
                    <a:pt x="458" y="2345"/>
                  </a:cubicBezTo>
                  <a:cubicBezTo>
                    <a:pt x="469" y="2352"/>
                    <a:pt x="469" y="2352"/>
                    <a:pt x="469" y="2352"/>
                  </a:cubicBezTo>
                  <a:cubicBezTo>
                    <a:pt x="469" y="2359"/>
                    <a:pt x="469" y="2359"/>
                    <a:pt x="469" y="2359"/>
                  </a:cubicBezTo>
                  <a:cubicBezTo>
                    <a:pt x="484" y="2364"/>
                    <a:pt x="484" y="2364"/>
                    <a:pt x="484" y="2364"/>
                  </a:cubicBezTo>
                  <a:cubicBezTo>
                    <a:pt x="501" y="2354"/>
                    <a:pt x="501" y="2354"/>
                    <a:pt x="501" y="2354"/>
                  </a:cubicBezTo>
                  <a:cubicBezTo>
                    <a:pt x="508" y="2342"/>
                    <a:pt x="508" y="2342"/>
                    <a:pt x="508" y="2342"/>
                  </a:cubicBezTo>
                  <a:cubicBezTo>
                    <a:pt x="505" y="2321"/>
                    <a:pt x="505" y="2321"/>
                    <a:pt x="505" y="2321"/>
                  </a:cubicBezTo>
                  <a:cubicBezTo>
                    <a:pt x="503" y="2314"/>
                    <a:pt x="503" y="2314"/>
                    <a:pt x="503" y="2314"/>
                  </a:cubicBezTo>
                  <a:cubicBezTo>
                    <a:pt x="505" y="2306"/>
                    <a:pt x="505" y="2306"/>
                    <a:pt x="505" y="2306"/>
                  </a:cubicBezTo>
                  <a:cubicBezTo>
                    <a:pt x="513" y="2309"/>
                    <a:pt x="513" y="2309"/>
                    <a:pt x="513" y="2309"/>
                  </a:cubicBezTo>
                  <a:cubicBezTo>
                    <a:pt x="515" y="2321"/>
                    <a:pt x="515" y="2321"/>
                    <a:pt x="515" y="2321"/>
                  </a:cubicBezTo>
                  <a:cubicBezTo>
                    <a:pt x="522" y="2338"/>
                    <a:pt x="522" y="2338"/>
                    <a:pt x="522" y="2338"/>
                  </a:cubicBezTo>
                  <a:cubicBezTo>
                    <a:pt x="541" y="2366"/>
                    <a:pt x="541" y="2366"/>
                    <a:pt x="541" y="2366"/>
                  </a:cubicBezTo>
                  <a:cubicBezTo>
                    <a:pt x="551" y="2381"/>
                    <a:pt x="551" y="2381"/>
                    <a:pt x="551" y="2381"/>
                  </a:cubicBezTo>
                  <a:cubicBezTo>
                    <a:pt x="558" y="2397"/>
                    <a:pt x="558" y="2397"/>
                    <a:pt x="558" y="2397"/>
                  </a:cubicBezTo>
                  <a:cubicBezTo>
                    <a:pt x="568" y="2421"/>
                    <a:pt x="568" y="2421"/>
                    <a:pt x="568" y="2421"/>
                  </a:cubicBezTo>
                  <a:cubicBezTo>
                    <a:pt x="572" y="2436"/>
                    <a:pt x="572" y="2436"/>
                    <a:pt x="572" y="2436"/>
                  </a:cubicBezTo>
                  <a:cubicBezTo>
                    <a:pt x="596" y="2443"/>
                    <a:pt x="596" y="2443"/>
                    <a:pt x="596" y="2443"/>
                  </a:cubicBezTo>
                  <a:cubicBezTo>
                    <a:pt x="616" y="2440"/>
                    <a:pt x="616" y="2440"/>
                    <a:pt x="616" y="2440"/>
                  </a:cubicBezTo>
                  <a:cubicBezTo>
                    <a:pt x="637" y="2424"/>
                    <a:pt x="637" y="2424"/>
                    <a:pt x="637" y="2424"/>
                  </a:cubicBezTo>
                  <a:cubicBezTo>
                    <a:pt x="666" y="2421"/>
                    <a:pt x="666" y="2421"/>
                    <a:pt x="666" y="2421"/>
                  </a:cubicBezTo>
                  <a:cubicBezTo>
                    <a:pt x="683" y="2429"/>
                    <a:pt x="683" y="2429"/>
                    <a:pt x="683" y="2429"/>
                  </a:cubicBezTo>
                  <a:cubicBezTo>
                    <a:pt x="702" y="2426"/>
                    <a:pt x="702" y="2426"/>
                    <a:pt x="702" y="2426"/>
                  </a:cubicBezTo>
                  <a:cubicBezTo>
                    <a:pt x="718" y="2417"/>
                    <a:pt x="718" y="2417"/>
                    <a:pt x="718" y="2417"/>
                  </a:cubicBezTo>
                  <a:cubicBezTo>
                    <a:pt x="740" y="2409"/>
                    <a:pt x="740" y="2409"/>
                    <a:pt x="740" y="2409"/>
                  </a:cubicBezTo>
                  <a:cubicBezTo>
                    <a:pt x="745" y="2409"/>
                    <a:pt x="745" y="2409"/>
                    <a:pt x="745" y="2409"/>
                  </a:cubicBezTo>
                  <a:cubicBezTo>
                    <a:pt x="750" y="2400"/>
                    <a:pt x="750" y="2400"/>
                    <a:pt x="750" y="2400"/>
                  </a:cubicBezTo>
                  <a:cubicBezTo>
                    <a:pt x="745" y="2395"/>
                    <a:pt x="745" y="2395"/>
                    <a:pt x="745" y="2395"/>
                  </a:cubicBezTo>
                  <a:cubicBezTo>
                    <a:pt x="759" y="2361"/>
                    <a:pt x="759" y="2361"/>
                    <a:pt x="759" y="2361"/>
                  </a:cubicBezTo>
                  <a:cubicBezTo>
                    <a:pt x="774" y="2350"/>
                    <a:pt x="774" y="2350"/>
                    <a:pt x="774" y="2350"/>
                  </a:cubicBezTo>
                  <a:cubicBezTo>
                    <a:pt x="790" y="2335"/>
                    <a:pt x="790" y="2335"/>
                    <a:pt x="790" y="2335"/>
                  </a:cubicBezTo>
                  <a:cubicBezTo>
                    <a:pt x="814" y="2314"/>
                    <a:pt x="814" y="2314"/>
                    <a:pt x="814" y="2314"/>
                  </a:cubicBezTo>
                  <a:cubicBezTo>
                    <a:pt x="848" y="2297"/>
                    <a:pt x="848" y="2297"/>
                    <a:pt x="848" y="2297"/>
                  </a:cubicBezTo>
                  <a:cubicBezTo>
                    <a:pt x="853" y="2282"/>
                    <a:pt x="853" y="2282"/>
                    <a:pt x="853" y="2282"/>
                  </a:cubicBezTo>
                  <a:cubicBezTo>
                    <a:pt x="853" y="2254"/>
                    <a:pt x="853" y="2254"/>
                    <a:pt x="853" y="2254"/>
                  </a:cubicBezTo>
                  <a:cubicBezTo>
                    <a:pt x="853" y="2239"/>
                    <a:pt x="853" y="2239"/>
                    <a:pt x="853" y="2239"/>
                  </a:cubicBezTo>
                  <a:cubicBezTo>
                    <a:pt x="855" y="2223"/>
                    <a:pt x="855" y="2223"/>
                    <a:pt x="855" y="2223"/>
                  </a:cubicBezTo>
                  <a:cubicBezTo>
                    <a:pt x="862" y="2206"/>
                    <a:pt x="862" y="2206"/>
                    <a:pt x="862" y="2206"/>
                  </a:cubicBezTo>
                  <a:cubicBezTo>
                    <a:pt x="872" y="2199"/>
                    <a:pt x="872" y="2199"/>
                    <a:pt x="872" y="2199"/>
                  </a:cubicBezTo>
                  <a:cubicBezTo>
                    <a:pt x="884" y="2189"/>
                    <a:pt x="884" y="2189"/>
                    <a:pt x="884" y="2189"/>
                  </a:cubicBezTo>
                  <a:cubicBezTo>
                    <a:pt x="886" y="2175"/>
                    <a:pt x="886" y="2175"/>
                    <a:pt x="886" y="2175"/>
                  </a:cubicBezTo>
                  <a:cubicBezTo>
                    <a:pt x="891" y="2172"/>
                    <a:pt x="891" y="2172"/>
                    <a:pt x="891" y="2172"/>
                  </a:cubicBezTo>
                  <a:cubicBezTo>
                    <a:pt x="905" y="2170"/>
                    <a:pt x="905" y="2170"/>
                    <a:pt x="905" y="2170"/>
                  </a:cubicBezTo>
                  <a:cubicBezTo>
                    <a:pt x="910" y="2177"/>
                    <a:pt x="910" y="2177"/>
                    <a:pt x="910" y="2177"/>
                  </a:cubicBezTo>
                  <a:cubicBezTo>
                    <a:pt x="910" y="2187"/>
                    <a:pt x="910" y="2187"/>
                    <a:pt x="910" y="2187"/>
                  </a:cubicBezTo>
                  <a:cubicBezTo>
                    <a:pt x="917" y="2192"/>
                    <a:pt x="917" y="2192"/>
                    <a:pt x="917" y="2192"/>
                  </a:cubicBezTo>
                  <a:cubicBezTo>
                    <a:pt x="922" y="2180"/>
                    <a:pt x="922" y="2180"/>
                    <a:pt x="922" y="2180"/>
                  </a:cubicBezTo>
                  <a:cubicBezTo>
                    <a:pt x="917" y="2165"/>
                    <a:pt x="917" y="2165"/>
                    <a:pt x="917" y="2165"/>
                  </a:cubicBezTo>
                  <a:cubicBezTo>
                    <a:pt x="910" y="2151"/>
                    <a:pt x="910" y="2151"/>
                    <a:pt x="910" y="2151"/>
                  </a:cubicBezTo>
                  <a:cubicBezTo>
                    <a:pt x="910" y="2139"/>
                    <a:pt x="910" y="2139"/>
                    <a:pt x="910" y="2139"/>
                  </a:cubicBezTo>
                  <a:cubicBezTo>
                    <a:pt x="891" y="2127"/>
                    <a:pt x="891" y="2127"/>
                    <a:pt x="891" y="2127"/>
                  </a:cubicBezTo>
                  <a:cubicBezTo>
                    <a:pt x="886" y="2110"/>
                    <a:pt x="886" y="2110"/>
                    <a:pt x="886" y="2110"/>
                  </a:cubicBezTo>
                  <a:cubicBezTo>
                    <a:pt x="876" y="2084"/>
                    <a:pt x="876" y="2084"/>
                    <a:pt x="876" y="2084"/>
                  </a:cubicBezTo>
                  <a:cubicBezTo>
                    <a:pt x="869" y="2065"/>
                    <a:pt x="869" y="2065"/>
                    <a:pt x="869" y="2065"/>
                  </a:cubicBezTo>
                  <a:cubicBezTo>
                    <a:pt x="867" y="2014"/>
                    <a:pt x="867" y="2014"/>
                    <a:pt x="867" y="2014"/>
                  </a:cubicBezTo>
                  <a:cubicBezTo>
                    <a:pt x="860" y="2002"/>
                    <a:pt x="860" y="2002"/>
                    <a:pt x="860" y="2002"/>
                  </a:cubicBezTo>
                  <a:cubicBezTo>
                    <a:pt x="860" y="1988"/>
                    <a:pt x="860" y="1988"/>
                    <a:pt x="860" y="1988"/>
                  </a:cubicBezTo>
                  <a:cubicBezTo>
                    <a:pt x="869" y="1976"/>
                    <a:pt x="869" y="1976"/>
                    <a:pt x="869" y="1976"/>
                  </a:cubicBezTo>
                  <a:cubicBezTo>
                    <a:pt x="874" y="1959"/>
                    <a:pt x="874" y="1959"/>
                    <a:pt x="874" y="1959"/>
                  </a:cubicBezTo>
                  <a:cubicBezTo>
                    <a:pt x="886" y="1945"/>
                    <a:pt x="886" y="1945"/>
                    <a:pt x="886" y="1945"/>
                  </a:cubicBezTo>
                  <a:cubicBezTo>
                    <a:pt x="896" y="1943"/>
                    <a:pt x="896" y="1943"/>
                    <a:pt x="896" y="1943"/>
                  </a:cubicBezTo>
                  <a:cubicBezTo>
                    <a:pt x="908" y="1955"/>
                    <a:pt x="908" y="1955"/>
                    <a:pt x="908" y="1955"/>
                  </a:cubicBezTo>
                  <a:cubicBezTo>
                    <a:pt x="920" y="1962"/>
                    <a:pt x="920" y="1962"/>
                    <a:pt x="920" y="1962"/>
                  </a:cubicBezTo>
                  <a:cubicBezTo>
                    <a:pt x="932" y="1971"/>
                    <a:pt x="932" y="1971"/>
                    <a:pt x="932" y="1971"/>
                  </a:cubicBezTo>
                  <a:cubicBezTo>
                    <a:pt x="934" y="1983"/>
                    <a:pt x="934" y="1983"/>
                    <a:pt x="934" y="1983"/>
                  </a:cubicBezTo>
                  <a:cubicBezTo>
                    <a:pt x="924" y="1995"/>
                    <a:pt x="924" y="1995"/>
                    <a:pt x="924" y="1995"/>
                  </a:cubicBezTo>
                  <a:cubicBezTo>
                    <a:pt x="929" y="2007"/>
                    <a:pt x="929" y="2007"/>
                    <a:pt x="929" y="2007"/>
                  </a:cubicBezTo>
                  <a:cubicBezTo>
                    <a:pt x="943" y="2002"/>
                    <a:pt x="943" y="2002"/>
                    <a:pt x="943" y="2002"/>
                  </a:cubicBezTo>
                  <a:cubicBezTo>
                    <a:pt x="946" y="1990"/>
                    <a:pt x="946" y="1990"/>
                    <a:pt x="946" y="1990"/>
                  </a:cubicBezTo>
                  <a:cubicBezTo>
                    <a:pt x="948" y="1964"/>
                    <a:pt x="948" y="1964"/>
                    <a:pt x="948" y="1964"/>
                  </a:cubicBezTo>
                  <a:cubicBezTo>
                    <a:pt x="960" y="1945"/>
                    <a:pt x="960" y="1945"/>
                    <a:pt x="960" y="1945"/>
                  </a:cubicBezTo>
                  <a:cubicBezTo>
                    <a:pt x="965" y="1933"/>
                    <a:pt x="965" y="1933"/>
                    <a:pt x="965" y="1933"/>
                  </a:cubicBezTo>
                  <a:cubicBezTo>
                    <a:pt x="972" y="1914"/>
                    <a:pt x="972" y="1914"/>
                    <a:pt x="972" y="1914"/>
                  </a:cubicBezTo>
                  <a:cubicBezTo>
                    <a:pt x="987" y="1883"/>
                    <a:pt x="987" y="1883"/>
                    <a:pt x="987" y="1883"/>
                  </a:cubicBezTo>
                  <a:cubicBezTo>
                    <a:pt x="1001" y="1866"/>
                    <a:pt x="1001" y="1866"/>
                    <a:pt x="1001" y="1866"/>
                  </a:cubicBezTo>
                  <a:cubicBezTo>
                    <a:pt x="991" y="1837"/>
                    <a:pt x="991" y="1837"/>
                    <a:pt x="991" y="1837"/>
                  </a:cubicBezTo>
                  <a:cubicBezTo>
                    <a:pt x="987" y="1811"/>
                    <a:pt x="987" y="1811"/>
                    <a:pt x="987" y="1811"/>
                  </a:cubicBezTo>
                  <a:cubicBezTo>
                    <a:pt x="982" y="1789"/>
                    <a:pt x="982" y="1789"/>
                    <a:pt x="982" y="1789"/>
                  </a:cubicBezTo>
                  <a:cubicBezTo>
                    <a:pt x="965" y="1785"/>
                    <a:pt x="965" y="1785"/>
                    <a:pt x="965" y="1785"/>
                  </a:cubicBezTo>
                  <a:cubicBezTo>
                    <a:pt x="951" y="1789"/>
                    <a:pt x="951" y="1789"/>
                    <a:pt x="951" y="1789"/>
                  </a:cubicBezTo>
                  <a:cubicBezTo>
                    <a:pt x="929" y="1801"/>
                    <a:pt x="929" y="1801"/>
                    <a:pt x="929" y="1801"/>
                  </a:cubicBezTo>
                  <a:cubicBezTo>
                    <a:pt x="896" y="1823"/>
                    <a:pt x="896" y="1823"/>
                    <a:pt x="896" y="1823"/>
                  </a:cubicBezTo>
                  <a:cubicBezTo>
                    <a:pt x="888" y="1830"/>
                    <a:pt x="888" y="1830"/>
                    <a:pt x="888" y="1830"/>
                  </a:cubicBezTo>
                  <a:cubicBezTo>
                    <a:pt x="864" y="1852"/>
                    <a:pt x="864" y="1852"/>
                    <a:pt x="864" y="1852"/>
                  </a:cubicBezTo>
                  <a:cubicBezTo>
                    <a:pt x="864" y="1871"/>
                    <a:pt x="864" y="1871"/>
                    <a:pt x="864" y="1871"/>
                  </a:cubicBezTo>
                  <a:cubicBezTo>
                    <a:pt x="850" y="1887"/>
                    <a:pt x="850" y="1887"/>
                    <a:pt x="850" y="1887"/>
                  </a:cubicBezTo>
                  <a:cubicBezTo>
                    <a:pt x="841" y="1897"/>
                    <a:pt x="841" y="1897"/>
                    <a:pt x="841" y="1897"/>
                  </a:cubicBezTo>
                  <a:cubicBezTo>
                    <a:pt x="797" y="1902"/>
                    <a:pt x="797" y="1902"/>
                    <a:pt x="797" y="1902"/>
                  </a:cubicBezTo>
                  <a:cubicBezTo>
                    <a:pt x="776" y="1904"/>
                    <a:pt x="776" y="1904"/>
                    <a:pt x="776" y="1904"/>
                  </a:cubicBezTo>
                  <a:cubicBezTo>
                    <a:pt x="754" y="1919"/>
                    <a:pt x="754" y="1919"/>
                    <a:pt x="754" y="1919"/>
                  </a:cubicBezTo>
                  <a:cubicBezTo>
                    <a:pt x="721" y="1916"/>
                    <a:pt x="721" y="1916"/>
                    <a:pt x="721" y="1916"/>
                  </a:cubicBezTo>
                  <a:cubicBezTo>
                    <a:pt x="683" y="1916"/>
                    <a:pt x="683" y="1916"/>
                    <a:pt x="683" y="1916"/>
                  </a:cubicBezTo>
                  <a:cubicBezTo>
                    <a:pt x="656" y="1914"/>
                    <a:pt x="656" y="1914"/>
                    <a:pt x="656" y="1914"/>
                  </a:cubicBezTo>
                  <a:cubicBezTo>
                    <a:pt x="647" y="1902"/>
                    <a:pt x="647" y="1902"/>
                    <a:pt x="647" y="1902"/>
                  </a:cubicBezTo>
                  <a:cubicBezTo>
                    <a:pt x="639" y="1904"/>
                    <a:pt x="639" y="1904"/>
                    <a:pt x="639" y="1904"/>
                  </a:cubicBezTo>
                  <a:cubicBezTo>
                    <a:pt x="637" y="1914"/>
                    <a:pt x="637" y="1914"/>
                    <a:pt x="637" y="1914"/>
                  </a:cubicBezTo>
                  <a:cubicBezTo>
                    <a:pt x="627" y="1916"/>
                    <a:pt x="627" y="1916"/>
                    <a:pt x="627" y="1916"/>
                  </a:cubicBezTo>
                  <a:cubicBezTo>
                    <a:pt x="608" y="1940"/>
                    <a:pt x="608" y="1940"/>
                    <a:pt x="608" y="1940"/>
                  </a:cubicBezTo>
                  <a:cubicBezTo>
                    <a:pt x="613" y="1955"/>
                    <a:pt x="613" y="1955"/>
                    <a:pt x="613" y="1955"/>
                  </a:cubicBezTo>
                  <a:cubicBezTo>
                    <a:pt x="613" y="1976"/>
                    <a:pt x="613" y="1976"/>
                    <a:pt x="613" y="1976"/>
                  </a:cubicBezTo>
                  <a:cubicBezTo>
                    <a:pt x="594" y="1993"/>
                    <a:pt x="594" y="1993"/>
                    <a:pt x="594" y="1993"/>
                  </a:cubicBezTo>
                  <a:cubicBezTo>
                    <a:pt x="604" y="2002"/>
                    <a:pt x="604" y="2002"/>
                    <a:pt x="604" y="2002"/>
                  </a:cubicBezTo>
                  <a:cubicBezTo>
                    <a:pt x="587" y="2007"/>
                    <a:pt x="587" y="2007"/>
                    <a:pt x="587" y="2007"/>
                  </a:cubicBezTo>
                  <a:cubicBezTo>
                    <a:pt x="594" y="2029"/>
                    <a:pt x="594" y="2029"/>
                    <a:pt x="594" y="2029"/>
                  </a:cubicBezTo>
                  <a:cubicBezTo>
                    <a:pt x="596" y="2048"/>
                    <a:pt x="596" y="2048"/>
                    <a:pt x="596" y="2048"/>
                  </a:cubicBezTo>
                  <a:cubicBezTo>
                    <a:pt x="587" y="2043"/>
                    <a:pt x="587" y="2043"/>
                    <a:pt x="587" y="2043"/>
                  </a:cubicBezTo>
                  <a:cubicBezTo>
                    <a:pt x="575" y="2034"/>
                    <a:pt x="575" y="2034"/>
                    <a:pt x="575" y="2034"/>
                  </a:cubicBezTo>
                  <a:cubicBezTo>
                    <a:pt x="563" y="2043"/>
                    <a:pt x="563" y="2043"/>
                    <a:pt x="563" y="2043"/>
                  </a:cubicBezTo>
                  <a:cubicBezTo>
                    <a:pt x="551" y="2053"/>
                    <a:pt x="551" y="2053"/>
                    <a:pt x="551" y="2053"/>
                  </a:cubicBezTo>
                  <a:cubicBezTo>
                    <a:pt x="548" y="2065"/>
                    <a:pt x="548" y="2065"/>
                    <a:pt x="548" y="2065"/>
                  </a:cubicBezTo>
                  <a:cubicBezTo>
                    <a:pt x="556" y="2069"/>
                    <a:pt x="556" y="2069"/>
                    <a:pt x="556" y="2069"/>
                  </a:cubicBezTo>
                  <a:cubicBezTo>
                    <a:pt x="577" y="2067"/>
                    <a:pt x="577" y="2067"/>
                    <a:pt x="577" y="2067"/>
                  </a:cubicBezTo>
                  <a:cubicBezTo>
                    <a:pt x="580" y="2077"/>
                    <a:pt x="580" y="2077"/>
                    <a:pt x="580" y="2077"/>
                  </a:cubicBezTo>
                  <a:cubicBezTo>
                    <a:pt x="592" y="2077"/>
                    <a:pt x="592" y="2077"/>
                    <a:pt x="592" y="2077"/>
                  </a:cubicBezTo>
                  <a:cubicBezTo>
                    <a:pt x="606" y="2091"/>
                    <a:pt x="606" y="2091"/>
                    <a:pt x="606" y="2091"/>
                  </a:cubicBezTo>
                  <a:cubicBezTo>
                    <a:pt x="611" y="2098"/>
                    <a:pt x="611" y="2098"/>
                    <a:pt x="611" y="2098"/>
                  </a:cubicBezTo>
                  <a:cubicBezTo>
                    <a:pt x="618" y="2103"/>
                    <a:pt x="618" y="2103"/>
                    <a:pt x="618" y="2103"/>
                  </a:cubicBezTo>
                  <a:cubicBezTo>
                    <a:pt x="618" y="2117"/>
                    <a:pt x="618" y="2117"/>
                    <a:pt x="618" y="2117"/>
                  </a:cubicBezTo>
                  <a:cubicBezTo>
                    <a:pt x="611" y="2120"/>
                    <a:pt x="611" y="2120"/>
                    <a:pt x="611" y="2120"/>
                  </a:cubicBezTo>
                  <a:cubicBezTo>
                    <a:pt x="599" y="2124"/>
                    <a:pt x="599" y="2124"/>
                    <a:pt x="599" y="2124"/>
                  </a:cubicBezTo>
                  <a:cubicBezTo>
                    <a:pt x="587" y="2134"/>
                    <a:pt x="587" y="2134"/>
                    <a:pt x="587" y="2134"/>
                  </a:cubicBezTo>
                  <a:cubicBezTo>
                    <a:pt x="558" y="2132"/>
                    <a:pt x="558" y="2132"/>
                    <a:pt x="558" y="2132"/>
                  </a:cubicBezTo>
                  <a:cubicBezTo>
                    <a:pt x="541" y="2134"/>
                    <a:pt x="541" y="2134"/>
                    <a:pt x="541" y="2134"/>
                  </a:cubicBezTo>
                  <a:cubicBezTo>
                    <a:pt x="529" y="2129"/>
                    <a:pt x="529" y="2129"/>
                    <a:pt x="529" y="2129"/>
                  </a:cubicBezTo>
                  <a:cubicBezTo>
                    <a:pt x="513" y="2124"/>
                    <a:pt x="513" y="2124"/>
                    <a:pt x="513" y="2124"/>
                  </a:cubicBezTo>
                  <a:cubicBezTo>
                    <a:pt x="489" y="2127"/>
                    <a:pt x="489" y="2127"/>
                    <a:pt x="489" y="2127"/>
                  </a:cubicBezTo>
                  <a:cubicBezTo>
                    <a:pt x="491" y="2134"/>
                    <a:pt x="491" y="2134"/>
                    <a:pt x="491" y="2134"/>
                  </a:cubicBezTo>
                  <a:cubicBezTo>
                    <a:pt x="489" y="2141"/>
                    <a:pt x="489" y="2141"/>
                    <a:pt x="489" y="2141"/>
                  </a:cubicBezTo>
                  <a:cubicBezTo>
                    <a:pt x="481" y="2146"/>
                    <a:pt x="481" y="2146"/>
                    <a:pt x="481" y="2146"/>
                  </a:cubicBezTo>
                  <a:cubicBezTo>
                    <a:pt x="472" y="2148"/>
                    <a:pt x="472" y="2148"/>
                    <a:pt x="472" y="2148"/>
                  </a:cubicBezTo>
                  <a:cubicBezTo>
                    <a:pt x="462" y="2146"/>
                    <a:pt x="462" y="2146"/>
                    <a:pt x="462" y="2146"/>
                  </a:cubicBezTo>
                  <a:cubicBezTo>
                    <a:pt x="453" y="2151"/>
                    <a:pt x="453" y="2151"/>
                    <a:pt x="453" y="2151"/>
                  </a:cubicBezTo>
                  <a:lnTo>
                    <a:pt x="453" y="2163"/>
                  </a:lnTo>
                  <a:close/>
                  <a:moveTo>
                    <a:pt x="1212" y="1938"/>
                  </a:moveTo>
                  <a:cubicBezTo>
                    <a:pt x="1192" y="1947"/>
                    <a:pt x="1192" y="1947"/>
                    <a:pt x="1192" y="1947"/>
                  </a:cubicBezTo>
                  <a:cubicBezTo>
                    <a:pt x="1190" y="1966"/>
                    <a:pt x="1190" y="1966"/>
                    <a:pt x="1190" y="1966"/>
                  </a:cubicBezTo>
                  <a:cubicBezTo>
                    <a:pt x="1204" y="1974"/>
                    <a:pt x="1204" y="1974"/>
                    <a:pt x="1204" y="1974"/>
                  </a:cubicBezTo>
                  <a:cubicBezTo>
                    <a:pt x="1224" y="1990"/>
                    <a:pt x="1224" y="1990"/>
                    <a:pt x="1224" y="1990"/>
                  </a:cubicBezTo>
                  <a:cubicBezTo>
                    <a:pt x="1233" y="1998"/>
                    <a:pt x="1233" y="1998"/>
                    <a:pt x="1233" y="1998"/>
                  </a:cubicBezTo>
                  <a:cubicBezTo>
                    <a:pt x="1238" y="2012"/>
                    <a:pt x="1238" y="2012"/>
                    <a:pt x="1238" y="2012"/>
                  </a:cubicBezTo>
                  <a:cubicBezTo>
                    <a:pt x="1243" y="2026"/>
                    <a:pt x="1243" y="2026"/>
                    <a:pt x="1243" y="2026"/>
                  </a:cubicBezTo>
                  <a:cubicBezTo>
                    <a:pt x="1257" y="2038"/>
                    <a:pt x="1257" y="2038"/>
                    <a:pt x="1257" y="2038"/>
                  </a:cubicBezTo>
                  <a:cubicBezTo>
                    <a:pt x="1271" y="2031"/>
                    <a:pt x="1271" y="2031"/>
                    <a:pt x="1271" y="2031"/>
                  </a:cubicBezTo>
                  <a:cubicBezTo>
                    <a:pt x="1267" y="2017"/>
                    <a:pt x="1267" y="2017"/>
                    <a:pt x="1267" y="2017"/>
                  </a:cubicBezTo>
                  <a:cubicBezTo>
                    <a:pt x="1255" y="2000"/>
                    <a:pt x="1255" y="2000"/>
                    <a:pt x="1255" y="2000"/>
                  </a:cubicBezTo>
                  <a:cubicBezTo>
                    <a:pt x="1252" y="1993"/>
                    <a:pt x="1252" y="1993"/>
                    <a:pt x="1252" y="1993"/>
                  </a:cubicBezTo>
                  <a:cubicBezTo>
                    <a:pt x="1248" y="1981"/>
                    <a:pt x="1248" y="1981"/>
                    <a:pt x="1248" y="1981"/>
                  </a:cubicBezTo>
                  <a:cubicBezTo>
                    <a:pt x="1240" y="1974"/>
                    <a:pt x="1240" y="1974"/>
                    <a:pt x="1240" y="1974"/>
                  </a:cubicBezTo>
                  <a:cubicBezTo>
                    <a:pt x="1228" y="1957"/>
                    <a:pt x="1228" y="1957"/>
                    <a:pt x="1228" y="1957"/>
                  </a:cubicBezTo>
                  <a:lnTo>
                    <a:pt x="1212" y="1938"/>
                  </a:lnTo>
                  <a:close/>
                </a:path>
              </a:pathLst>
            </a:custGeom>
            <a:solidFill>
              <a:srgbClr val="404040"/>
            </a:solid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nb-NO"/>
            </a:p>
          </p:txBody>
        </p:sp>
      </p:grpSp>
      <p:cxnSp>
        <p:nvCxnSpPr>
          <p:cNvPr id="102" name="Straight Connector 28">
            <a:extLst>
              <a:ext uri="{FF2B5EF4-FFF2-40B4-BE49-F238E27FC236}">
                <a16:creationId xmlns:a16="http://schemas.microsoft.com/office/drawing/2014/main" id="{9410A8FE-4C87-4B36-863C-B0DDF92A5269}"/>
              </a:ext>
            </a:extLst>
          </p:cNvPr>
          <p:cNvCxnSpPr>
            <a:cxnSpLocks/>
          </p:cNvCxnSpPr>
          <p:nvPr/>
        </p:nvCxnSpPr>
        <p:spPr>
          <a:xfrm flipH="1">
            <a:off x="6244166" y="3825600"/>
            <a:ext cx="1" cy="336035"/>
          </a:xfrm>
          <a:prstGeom prst="line">
            <a:avLst/>
          </a:prstGeom>
          <a:ln w="1270">
            <a:solidFill>
              <a:schemeClr val="tx1">
                <a:lumMod val="65000"/>
                <a:lumOff val="3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03" name="Group 99">
            <a:extLst>
              <a:ext uri="{FF2B5EF4-FFF2-40B4-BE49-F238E27FC236}">
                <a16:creationId xmlns:a16="http://schemas.microsoft.com/office/drawing/2014/main" id="{E4E358B2-D2EA-4F52-B596-7BD693478A7F}"/>
              </a:ext>
            </a:extLst>
          </p:cNvPr>
          <p:cNvGrpSpPr/>
          <p:nvPr/>
        </p:nvGrpSpPr>
        <p:grpSpPr>
          <a:xfrm>
            <a:off x="5498765" y="4147153"/>
            <a:ext cx="721430" cy="624999"/>
            <a:chOff x="4163621" y="2688121"/>
            <a:chExt cx="721430" cy="624999"/>
          </a:xfrm>
        </p:grpSpPr>
        <p:sp>
          <p:nvSpPr>
            <p:cNvPr id="104" name="Oval 100">
              <a:extLst>
                <a:ext uri="{FF2B5EF4-FFF2-40B4-BE49-F238E27FC236}">
                  <a16:creationId xmlns:a16="http://schemas.microsoft.com/office/drawing/2014/main" id="{DDCD9AE1-59FB-4208-9639-267FFFBF3CA4}"/>
                </a:ext>
              </a:extLst>
            </p:cNvPr>
            <p:cNvSpPr>
              <a:spLocks noChangeAspect="1"/>
            </p:cNvSpPr>
            <p:nvPr/>
          </p:nvSpPr>
          <p:spPr>
            <a:xfrm>
              <a:off x="4163621" y="2909515"/>
              <a:ext cx="403604" cy="403605"/>
            </a:xfrm>
            <a:prstGeom prst="ellipse">
              <a:avLst/>
            </a:prstGeom>
            <a:no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21%</a:t>
              </a:r>
            </a:p>
          </p:txBody>
        </p:sp>
        <p:sp>
          <p:nvSpPr>
            <p:cNvPr id="105" name="Oval 101">
              <a:extLst>
                <a:ext uri="{FF2B5EF4-FFF2-40B4-BE49-F238E27FC236}">
                  <a16:creationId xmlns:a16="http://schemas.microsoft.com/office/drawing/2014/main" id="{B2CC589D-7D12-4A5C-B595-081CA9537842}"/>
                </a:ext>
              </a:extLst>
            </p:cNvPr>
            <p:cNvSpPr>
              <a:spLocks noChangeAspect="1"/>
            </p:cNvSpPr>
            <p:nvPr/>
          </p:nvSpPr>
          <p:spPr>
            <a:xfrm>
              <a:off x="4481446" y="2688121"/>
              <a:ext cx="403605" cy="403606"/>
            </a:xfrm>
            <a:prstGeom prst="ellipse">
              <a:avLst/>
            </a:prstGeom>
            <a:noFill/>
            <a:ln>
              <a:solidFill>
                <a:srgbClr val="29CF9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20%</a:t>
              </a:r>
            </a:p>
          </p:txBody>
        </p:sp>
      </p:grpSp>
      <p:cxnSp>
        <p:nvCxnSpPr>
          <p:cNvPr id="106" name="Straight Connector 28">
            <a:extLst>
              <a:ext uri="{FF2B5EF4-FFF2-40B4-BE49-F238E27FC236}">
                <a16:creationId xmlns:a16="http://schemas.microsoft.com/office/drawing/2014/main" id="{6A33B4DF-0FC0-49B2-9AD7-F9DE99CB7CCA}"/>
              </a:ext>
            </a:extLst>
          </p:cNvPr>
          <p:cNvCxnSpPr>
            <a:cxnSpLocks/>
          </p:cNvCxnSpPr>
          <p:nvPr/>
        </p:nvCxnSpPr>
        <p:spPr>
          <a:xfrm flipH="1">
            <a:off x="5687788" y="3146503"/>
            <a:ext cx="495673" cy="0"/>
          </a:xfrm>
          <a:prstGeom prst="line">
            <a:avLst/>
          </a:prstGeom>
          <a:ln w="1270">
            <a:solidFill>
              <a:schemeClr val="tx1">
                <a:lumMod val="65000"/>
                <a:lumOff val="3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07" name="Group 99">
            <a:extLst>
              <a:ext uri="{FF2B5EF4-FFF2-40B4-BE49-F238E27FC236}">
                <a16:creationId xmlns:a16="http://schemas.microsoft.com/office/drawing/2014/main" id="{ABBB1628-221D-4CF8-9F56-36A24DC48BA2}"/>
              </a:ext>
            </a:extLst>
          </p:cNvPr>
          <p:cNvGrpSpPr/>
          <p:nvPr/>
        </p:nvGrpSpPr>
        <p:grpSpPr>
          <a:xfrm>
            <a:off x="4913755" y="3082677"/>
            <a:ext cx="782739" cy="578826"/>
            <a:chOff x="4163621" y="2669018"/>
            <a:chExt cx="782739" cy="578826"/>
          </a:xfrm>
        </p:grpSpPr>
        <p:sp>
          <p:nvSpPr>
            <p:cNvPr id="108" name="Oval 100">
              <a:extLst>
                <a:ext uri="{FF2B5EF4-FFF2-40B4-BE49-F238E27FC236}">
                  <a16:creationId xmlns:a16="http://schemas.microsoft.com/office/drawing/2014/main" id="{8C829BD1-5068-4604-8E99-B80368587C0A}"/>
                </a:ext>
              </a:extLst>
            </p:cNvPr>
            <p:cNvSpPr>
              <a:spLocks noChangeAspect="1"/>
            </p:cNvSpPr>
            <p:nvPr/>
          </p:nvSpPr>
          <p:spPr>
            <a:xfrm>
              <a:off x="4163621" y="2909516"/>
              <a:ext cx="338327" cy="338328"/>
            </a:xfrm>
            <a:prstGeom prst="ellipse">
              <a:avLst/>
            </a:prstGeom>
            <a:no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22%</a:t>
              </a:r>
            </a:p>
          </p:txBody>
        </p:sp>
        <p:sp>
          <p:nvSpPr>
            <p:cNvPr id="109" name="Oval 101">
              <a:extLst>
                <a:ext uri="{FF2B5EF4-FFF2-40B4-BE49-F238E27FC236}">
                  <a16:creationId xmlns:a16="http://schemas.microsoft.com/office/drawing/2014/main" id="{1FA799D2-7F60-4837-91A8-0A2DC79ECC77}"/>
                </a:ext>
              </a:extLst>
            </p:cNvPr>
            <p:cNvSpPr>
              <a:spLocks noChangeAspect="1"/>
            </p:cNvSpPr>
            <p:nvPr/>
          </p:nvSpPr>
          <p:spPr>
            <a:xfrm>
              <a:off x="4462344" y="2669018"/>
              <a:ext cx="484016" cy="484017"/>
            </a:xfrm>
            <a:prstGeom prst="ellipse">
              <a:avLst/>
            </a:prstGeom>
            <a:noFill/>
            <a:ln>
              <a:solidFill>
                <a:srgbClr val="29CF9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26%</a:t>
              </a:r>
            </a:p>
          </p:txBody>
        </p:sp>
      </p:grpSp>
      <p:cxnSp>
        <p:nvCxnSpPr>
          <p:cNvPr id="110" name="Straight Connector 28">
            <a:extLst>
              <a:ext uri="{FF2B5EF4-FFF2-40B4-BE49-F238E27FC236}">
                <a16:creationId xmlns:a16="http://schemas.microsoft.com/office/drawing/2014/main" id="{DE20DE42-8BF6-4CB9-A457-88B2FA46497F}"/>
              </a:ext>
            </a:extLst>
          </p:cNvPr>
          <p:cNvCxnSpPr>
            <a:cxnSpLocks/>
          </p:cNvCxnSpPr>
          <p:nvPr/>
        </p:nvCxnSpPr>
        <p:spPr>
          <a:xfrm flipH="1">
            <a:off x="6346126" y="2086647"/>
            <a:ext cx="495673" cy="0"/>
          </a:xfrm>
          <a:prstGeom prst="line">
            <a:avLst/>
          </a:prstGeom>
          <a:ln w="1270">
            <a:solidFill>
              <a:schemeClr val="tx1">
                <a:lumMod val="65000"/>
                <a:lumOff val="3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11" name="Group 99">
            <a:extLst>
              <a:ext uri="{FF2B5EF4-FFF2-40B4-BE49-F238E27FC236}">
                <a16:creationId xmlns:a16="http://schemas.microsoft.com/office/drawing/2014/main" id="{56524684-86A4-459A-80A5-D93C4D86A0B1}"/>
              </a:ext>
            </a:extLst>
          </p:cNvPr>
          <p:cNvGrpSpPr/>
          <p:nvPr/>
        </p:nvGrpSpPr>
        <p:grpSpPr>
          <a:xfrm>
            <a:off x="5663177" y="1774434"/>
            <a:ext cx="671067" cy="504443"/>
            <a:chOff x="4339915" y="2669018"/>
            <a:chExt cx="671067" cy="504443"/>
          </a:xfrm>
        </p:grpSpPr>
        <p:sp>
          <p:nvSpPr>
            <p:cNvPr id="112" name="Oval 100">
              <a:extLst>
                <a:ext uri="{FF2B5EF4-FFF2-40B4-BE49-F238E27FC236}">
                  <a16:creationId xmlns:a16="http://schemas.microsoft.com/office/drawing/2014/main" id="{426A7A02-85D5-42F6-9351-EDB05D81DC53}"/>
                </a:ext>
              </a:extLst>
            </p:cNvPr>
            <p:cNvSpPr>
              <a:spLocks noChangeAspect="1"/>
            </p:cNvSpPr>
            <p:nvPr/>
          </p:nvSpPr>
          <p:spPr>
            <a:xfrm>
              <a:off x="4339915" y="2835133"/>
              <a:ext cx="338327" cy="338328"/>
            </a:xfrm>
            <a:prstGeom prst="ellipse">
              <a:avLst/>
            </a:prstGeom>
            <a:no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10%</a:t>
              </a:r>
            </a:p>
          </p:txBody>
        </p:sp>
        <p:sp>
          <p:nvSpPr>
            <p:cNvPr id="113" name="Oval 101">
              <a:extLst>
                <a:ext uri="{FF2B5EF4-FFF2-40B4-BE49-F238E27FC236}">
                  <a16:creationId xmlns:a16="http://schemas.microsoft.com/office/drawing/2014/main" id="{06EEEF8B-17A7-4CEC-AF4A-07385F00B205}"/>
                </a:ext>
              </a:extLst>
            </p:cNvPr>
            <p:cNvSpPr>
              <a:spLocks noChangeAspect="1"/>
            </p:cNvSpPr>
            <p:nvPr/>
          </p:nvSpPr>
          <p:spPr>
            <a:xfrm>
              <a:off x="4643776" y="2669018"/>
              <a:ext cx="367206" cy="367207"/>
            </a:xfrm>
            <a:prstGeom prst="ellipse">
              <a:avLst/>
            </a:prstGeom>
            <a:noFill/>
            <a:ln>
              <a:solidFill>
                <a:srgbClr val="29CF9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11%</a:t>
              </a:r>
            </a:p>
          </p:txBody>
        </p:sp>
      </p:grpSp>
      <p:cxnSp>
        <p:nvCxnSpPr>
          <p:cNvPr id="114" name="Straight Connector 28">
            <a:extLst>
              <a:ext uri="{FF2B5EF4-FFF2-40B4-BE49-F238E27FC236}">
                <a16:creationId xmlns:a16="http://schemas.microsoft.com/office/drawing/2014/main" id="{D32F75FB-D2DB-42C0-B7F7-149A5C79DD5B}"/>
              </a:ext>
            </a:extLst>
          </p:cNvPr>
          <p:cNvCxnSpPr>
            <a:cxnSpLocks/>
          </p:cNvCxnSpPr>
          <p:nvPr/>
        </p:nvCxnSpPr>
        <p:spPr>
          <a:xfrm>
            <a:off x="7469904" y="4118377"/>
            <a:ext cx="301719" cy="0"/>
          </a:xfrm>
          <a:prstGeom prst="line">
            <a:avLst/>
          </a:prstGeom>
          <a:ln w="1270">
            <a:solidFill>
              <a:schemeClr val="tx1">
                <a:lumMod val="65000"/>
                <a:lumOff val="3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15" name="Group 99">
            <a:extLst>
              <a:ext uri="{FF2B5EF4-FFF2-40B4-BE49-F238E27FC236}">
                <a16:creationId xmlns:a16="http://schemas.microsoft.com/office/drawing/2014/main" id="{D0832093-4D45-4355-B9DC-F7CC1E8A2E06}"/>
              </a:ext>
            </a:extLst>
          </p:cNvPr>
          <p:cNvGrpSpPr/>
          <p:nvPr/>
        </p:nvGrpSpPr>
        <p:grpSpPr>
          <a:xfrm>
            <a:off x="7368019" y="4110142"/>
            <a:ext cx="788257" cy="592586"/>
            <a:chOff x="4222725" y="2669018"/>
            <a:chExt cx="788257" cy="592586"/>
          </a:xfrm>
        </p:grpSpPr>
        <p:sp>
          <p:nvSpPr>
            <p:cNvPr id="116" name="Oval 100">
              <a:extLst>
                <a:ext uri="{FF2B5EF4-FFF2-40B4-BE49-F238E27FC236}">
                  <a16:creationId xmlns:a16="http://schemas.microsoft.com/office/drawing/2014/main" id="{0CFA153A-5649-473D-8B97-3F201A5ADC8B}"/>
                </a:ext>
              </a:extLst>
            </p:cNvPr>
            <p:cNvSpPr>
              <a:spLocks noChangeAspect="1"/>
            </p:cNvSpPr>
            <p:nvPr/>
          </p:nvSpPr>
          <p:spPr>
            <a:xfrm>
              <a:off x="4222725" y="2857999"/>
              <a:ext cx="403604" cy="403605"/>
            </a:xfrm>
            <a:prstGeom prst="ellipse">
              <a:avLst/>
            </a:prstGeom>
            <a:no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15%</a:t>
              </a:r>
            </a:p>
          </p:txBody>
        </p:sp>
        <p:sp>
          <p:nvSpPr>
            <p:cNvPr id="117" name="Oval 101">
              <a:extLst>
                <a:ext uri="{FF2B5EF4-FFF2-40B4-BE49-F238E27FC236}">
                  <a16:creationId xmlns:a16="http://schemas.microsoft.com/office/drawing/2014/main" id="{1B76A355-70E2-4652-9100-9EF2E0858776}"/>
                </a:ext>
              </a:extLst>
            </p:cNvPr>
            <p:cNvSpPr>
              <a:spLocks noChangeAspect="1"/>
            </p:cNvSpPr>
            <p:nvPr/>
          </p:nvSpPr>
          <p:spPr>
            <a:xfrm>
              <a:off x="4588275" y="2669018"/>
              <a:ext cx="422707" cy="422708"/>
            </a:xfrm>
            <a:prstGeom prst="ellipse">
              <a:avLst/>
            </a:prstGeom>
            <a:noFill/>
            <a:ln>
              <a:solidFill>
                <a:srgbClr val="29CF9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14%</a:t>
              </a:r>
            </a:p>
          </p:txBody>
        </p:sp>
      </p:grpSp>
      <p:cxnSp>
        <p:nvCxnSpPr>
          <p:cNvPr id="118" name="Straight Connector 28">
            <a:extLst>
              <a:ext uri="{FF2B5EF4-FFF2-40B4-BE49-F238E27FC236}">
                <a16:creationId xmlns:a16="http://schemas.microsoft.com/office/drawing/2014/main" id="{D311653A-EEB4-45C5-A4DA-3171916A6E15}"/>
              </a:ext>
            </a:extLst>
          </p:cNvPr>
          <p:cNvCxnSpPr>
            <a:cxnSpLocks/>
          </p:cNvCxnSpPr>
          <p:nvPr/>
        </p:nvCxnSpPr>
        <p:spPr>
          <a:xfrm>
            <a:off x="7725877" y="3161529"/>
            <a:ext cx="301719" cy="0"/>
          </a:xfrm>
          <a:prstGeom prst="line">
            <a:avLst/>
          </a:prstGeom>
          <a:ln w="1270">
            <a:solidFill>
              <a:schemeClr val="tx1">
                <a:lumMod val="65000"/>
                <a:lumOff val="35000"/>
              </a:schemeClr>
            </a:solidFill>
            <a:headEnd type="oval" w="sm" len="sm"/>
          </a:ln>
        </p:spPr>
        <p:style>
          <a:lnRef idx="1">
            <a:schemeClr val="accent1"/>
          </a:lnRef>
          <a:fillRef idx="0">
            <a:schemeClr val="accent1"/>
          </a:fillRef>
          <a:effectRef idx="0">
            <a:schemeClr val="accent1"/>
          </a:effectRef>
          <a:fontRef idx="minor">
            <a:schemeClr val="tx1"/>
          </a:fontRef>
        </p:style>
      </p:cxnSp>
      <p:grpSp>
        <p:nvGrpSpPr>
          <p:cNvPr id="119" name="Group 99">
            <a:extLst>
              <a:ext uri="{FF2B5EF4-FFF2-40B4-BE49-F238E27FC236}">
                <a16:creationId xmlns:a16="http://schemas.microsoft.com/office/drawing/2014/main" id="{C95E6190-816B-4F68-A9F5-72F49EE3B0C9}"/>
              </a:ext>
            </a:extLst>
          </p:cNvPr>
          <p:cNvGrpSpPr/>
          <p:nvPr/>
        </p:nvGrpSpPr>
        <p:grpSpPr>
          <a:xfrm>
            <a:off x="7974509" y="2651592"/>
            <a:ext cx="825332" cy="804612"/>
            <a:chOff x="4163621" y="2772493"/>
            <a:chExt cx="825332" cy="804612"/>
          </a:xfrm>
        </p:grpSpPr>
        <p:sp>
          <p:nvSpPr>
            <p:cNvPr id="120" name="Oval 100">
              <a:extLst>
                <a:ext uri="{FF2B5EF4-FFF2-40B4-BE49-F238E27FC236}">
                  <a16:creationId xmlns:a16="http://schemas.microsoft.com/office/drawing/2014/main" id="{BDB0D4C3-DFB5-4447-BB4A-860332A267E5}"/>
                </a:ext>
              </a:extLst>
            </p:cNvPr>
            <p:cNvSpPr>
              <a:spLocks noChangeAspect="1"/>
            </p:cNvSpPr>
            <p:nvPr/>
          </p:nvSpPr>
          <p:spPr>
            <a:xfrm>
              <a:off x="4163621" y="2772493"/>
              <a:ext cx="475350" cy="475351"/>
            </a:xfrm>
            <a:prstGeom prst="ellipse">
              <a:avLst/>
            </a:prstGeom>
            <a:noFill/>
            <a:ln>
              <a:solidFill>
                <a:srgbClr val="E03E5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32%</a:t>
              </a:r>
            </a:p>
          </p:txBody>
        </p:sp>
        <p:sp>
          <p:nvSpPr>
            <p:cNvPr id="121" name="Oval 101">
              <a:extLst>
                <a:ext uri="{FF2B5EF4-FFF2-40B4-BE49-F238E27FC236}">
                  <a16:creationId xmlns:a16="http://schemas.microsoft.com/office/drawing/2014/main" id="{7EF605A8-EF22-4166-B387-3864B90D377B}"/>
                </a:ext>
              </a:extLst>
            </p:cNvPr>
            <p:cNvSpPr>
              <a:spLocks noChangeAspect="1"/>
            </p:cNvSpPr>
            <p:nvPr/>
          </p:nvSpPr>
          <p:spPr>
            <a:xfrm>
              <a:off x="4513603" y="3101754"/>
              <a:ext cx="475350" cy="475351"/>
            </a:xfrm>
            <a:prstGeom prst="ellipse">
              <a:avLst/>
            </a:prstGeom>
            <a:noFill/>
            <a:ln>
              <a:solidFill>
                <a:srgbClr val="29CF98"/>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b-NO" sz="800" b="1">
                  <a:solidFill>
                    <a:schemeClr val="tx1"/>
                  </a:solidFill>
                </a:rPr>
                <a:t>30%</a:t>
              </a:r>
            </a:p>
          </p:txBody>
        </p:sp>
      </p:grpSp>
      <p:sp>
        <p:nvSpPr>
          <p:cNvPr id="122" name="TextBox 29">
            <a:extLst>
              <a:ext uri="{FF2B5EF4-FFF2-40B4-BE49-F238E27FC236}">
                <a16:creationId xmlns:a16="http://schemas.microsoft.com/office/drawing/2014/main" id="{29C7C3F6-8AF1-4C82-AD9D-DB4DBA79D140}"/>
              </a:ext>
            </a:extLst>
          </p:cNvPr>
          <p:cNvSpPr txBox="1"/>
          <p:nvPr/>
        </p:nvSpPr>
        <p:spPr>
          <a:xfrm>
            <a:off x="5498765" y="1589150"/>
            <a:ext cx="820895" cy="138499"/>
          </a:xfrm>
          <a:prstGeom prst="rect">
            <a:avLst/>
          </a:prstGeom>
          <a:noFill/>
        </p:spPr>
        <p:txBody>
          <a:bodyPr wrap="square" lIns="0" tIns="0" rIns="0" bIns="0" rtlCol="0">
            <a:spAutoFit/>
          </a:bodyPr>
          <a:lstStyle>
            <a:defPPr>
              <a:defRPr lang="en-US"/>
            </a:defPPr>
            <a:lvl1pPr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673" indent="52370"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344" indent="10473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018" indent="15710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277" indent="207891"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5211" algn="l" defTabSz="457041" rtl="0" eaLnBrk="1" latinLnBrk="0" hangingPunct="1">
              <a:defRPr sz="1600" kern="1200">
                <a:solidFill>
                  <a:schemeClr val="tx1"/>
                </a:solidFill>
                <a:latin typeface="Verdana" charset="0"/>
                <a:ea typeface="ＭＳ Ｐゴシック" charset="0"/>
                <a:cs typeface="ＭＳ Ｐゴシック" charset="0"/>
              </a:defRPr>
            </a:lvl6pPr>
            <a:lvl7pPr marL="2742250" algn="l" defTabSz="457041" rtl="0" eaLnBrk="1" latinLnBrk="0" hangingPunct="1">
              <a:defRPr sz="1600" kern="1200">
                <a:solidFill>
                  <a:schemeClr val="tx1"/>
                </a:solidFill>
                <a:latin typeface="Verdana" charset="0"/>
                <a:ea typeface="ＭＳ Ｐゴシック" charset="0"/>
                <a:cs typeface="ＭＳ Ｐゴシック" charset="0"/>
              </a:defRPr>
            </a:lvl7pPr>
            <a:lvl8pPr marL="3199295" algn="l" defTabSz="457041" rtl="0" eaLnBrk="1" latinLnBrk="0" hangingPunct="1">
              <a:defRPr sz="1600" kern="1200">
                <a:solidFill>
                  <a:schemeClr val="tx1"/>
                </a:solidFill>
                <a:latin typeface="Verdana" charset="0"/>
                <a:ea typeface="ＭＳ Ｐゴシック" charset="0"/>
                <a:cs typeface="ＭＳ Ｐゴシック" charset="0"/>
              </a:defRPr>
            </a:lvl8pPr>
            <a:lvl9pPr marL="3656338" algn="l" defTabSz="457041" rtl="0" eaLnBrk="1" latinLnBrk="0" hangingPunct="1">
              <a:defRPr sz="1600" kern="1200">
                <a:solidFill>
                  <a:schemeClr val="tx1"/>
                </a:solidFill>
                <a:latin typeface="Verdana" charset="0"/>
                <a:ea typeface="ＭＳ Ｐゴシック" charset="0"/>
                <a:cs typeface="ＭＳ Ｐゴシック" charset="0"/>
              </a:defRPr>
            </a:lvl9pPr>
          </a:lstStyle>
          <a:p>
            <a:pPr algn="r"/>
            <a:r>
              <a:rPr lang="nb-NO" sz="900" b="1">
                <a:solidFill>
                  <a:srgbClr val="414042"/>
                </a:solidFill>
                <a:latin typeface="Calibri" panose="020F0502020204030204" pitchFamily="34" charset="0"/>
                <a:ea typeface="Purista Medium" charset="0"/>
                <a:cs typeface="Purista Medium" charset="0"/>
              </a:rPr>
              <a:t>NORDJYLLAND</a:t>
            </a:r>
          </a:p>
        </p:txBody>
      </p:sp>
      <p:sp>
        <p:nvSpPr>
          <p:cNvPr id="123" name="TextBox 29">
            <a:extLst>
              <a:ext uri="{FF2B5EF4-FFF2-40B4-BE49-F238E27FC236}">
                <a16:creationId xmlns:a16="http://schemas.microsoft.com/office/drawing/2014/main" id="{D9958D1B-2F9B-471B-B2BC-B7EDB89A9192}"/>
              </a:ext>
            </a:extLst>
          </p:cNvPr>
          <p:cNvSpPr txBox="1"/>
          <p:nvPr/>
        </p:nvSpPr>
        <p:spPr>
          <a:xfrm>
            <a:off x="4845851" y="2915399"/>
            <a:ext cx="820895" cy="138499"/>
          </a:xfrm>
          <a:prstGeom prst="rect">
            <a:avLst/>
          </a:prstGeom>
          <a:noFill/>
        </p:spPr>
        <p:txBody>
          <a:bodyPr wrap="square" lIns="0" tIns="0" rIns="0" bIns="0" rtlCol="0">
            <a:spAutoFit/>
          </a:bodyPr>
          <a:lstStyle>
            <a:defPPr>
              <a:defRPr lang="en-US"/>
            </a:defPPr>
            <a:lvl1pPr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673" indent="52370"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344" indent="10473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018" indent="15710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277" indent="207891"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5211" algn="l" defTabSz="457041" rtl="0" eaLnBrk="1" latinLnBrk="0" hangingPunct="1">
              <a:defRPr sz="1600" kern="1200">
                <a:solidFill>
                  <a:schemeClr val="tx1"/>
                </a:solidFill>
                <a:latin typeface="Verdana" charset="0"/>
                <a:ea typeface="ＭＳ Ｐゴシック" charset="0"/>
                <a:cs typeface="ＭＳ Ｐゴシック" charset="0"/>
              </a:defRPr>
            </a:lvl6pPr>
            <a:lvl7pPr marL="2742250" algn="l" defTabSz="457041" rtl="0" eaLnBrk="1" latinLnBrk="0" hangingPunct="1">
              <a:defRPr sz="1600" kern="1200">
                <a:solidFill>
                  <a:schemeClr val="tx1"/>
                </a:solidFill>
                <a:latin typeface="Verdana" charset="0"/>
                <a:ea typeface="ＭＳ Ｐゴシック" charset="0"/>
                <a:cs typeface="ＭＳ Ｐゴシック" charset="0"/>
              </a:defRPr>
            </a:lvl7pPr>
            <a:lvl8pPr marL="3199295" algn="l" defTabSz="457041" rtl="0" eaLnBrk="1" latinLnBrk="0" hangingPunct="1">
              <a:defRPr sz="1600" kern="1200">
                <a:solidFill>
                  <a:schemeClr val="tx1"/>
                </a:solidFill>
                <a:latin typeface="Verdana" charset="0"/>
                <a:ea typeface="ＭＳ Ｐゴシック" charset="0"/>
                <a:cs typeface="ＭＳ Ｐゴシック" charset="0"/>
              </a:defRPr>
            </a:lvl8pPr>
            <a:lvl9pPr marL="3656338" algn="l" defTabSz="457041" rtl="0" eaLnBrk="1" latinLnBrk="0" hangingPunct="1">
              <a:defRPr sz="1600" kern="1200">
                <a:solidFill>
                  <a:schemeClr val="tx1"/>
                </a:solidFill>
                <a:latin typeface="Verdana" charset="0"/>
                <a:ea typeface="ＭＳ Ｐゴシック" charset="0"/>
                <a:cs typeface="ＭＳ Ｐゴシック" charset="0"/>
              </a:defRPr>
            </a:lvl9pPr>
          </a:lstStyle>
          <a:p>
            <a:pPr algn="r"/>
            <a:r>
              <a:rPr lang="nb-NO" sz="900" b="1">
                <a:solidFill>
                  <a:srgbClr val="414042"/>
                </a:solidFill>
                <a:latin typeface="Calibri" panose="020F0502020204030204" pitchFamily="34" charset="0"/>
                <a:ea typeface="Purista Medium" charset="0"/>
                <a:cs typeface="Purista Medium" charset="0"/>
              </a:rPr>
              <a:t>MIDTJYLLAND</a:t>
            </a:r>
          </a:p>
        </p:txBody>
      </p:sp>
      <p:sp>
        <p:nvSpPr>
          <p:cNvPr id="124" name="TextBox 29">
            <a:extLst>
              <a:ext uri="{FF2B5EF4-FFF2-40B4-BE49-F238E27FC236}">
                <a16:creationId xmlns:a16="http://schemas.microsoft.com/office/drawing/2014/main" id="{383BA304-7721-48C9-93A8-4CF671633D93}"/>
              </a:ext>
            </a:extLst>
          </p:cNvPr>
          <p:cNvSpPr txBox="1"/>
          <p:nvPr/>
        </p:nvSpPr>
        <p:spPr>
          <a:xfrm>
            <a:off x="4892362" y="4157701"/>
            <a:ext cx="820895" cy="138499"/>
          </a:xfrm>
          <a:prstGeom prst="rect">
            <a:avLst/>
          </a:prstGeom>
          <a:noFill/>
        </p:spPr>
        <p:txBody>
          <a:bodyPr wrap="square" lIns="0" tIns="0" rIns="0" bIns="0" rtlCol="0">
            <a:spAutoFit/>
          </a:bodyPr>
          <a:lstStyle>
            <a:defPPr>
              <a:defRPr lang="en-US"/>
            </a:defPPr>
            <a:lvl1pPr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673" indent="52370"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344" indent="10473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018" indent="15710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277" indent="207891"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5211" algn="l" defTabSz="457041" rtl="0" eaLnBrk="1" latinLnBrk="0" hangingPunct="1">
              <a:defRPr sz="1600" kern="1200">
                <a:solidFill>
                  <a:schemeClr val="tx1"/>
                </a:solidFill>
                <a:latin typeface="Verdana" charset="0"/>
                <a:ea typeface="ＭＳ Ｐゴシック" charset="0"/>
                <a:cs typeface="ＭＳ Ｐゴシック" charset="0"/>
              </a:defRPr>
            </a:lvl6pPr>
            <a:lvl7pPr marL="2742250" algn="l" defTabSz="457041" rtl="0" eaLnBrk="1" latinLnBrk="0" hangingPunct="1">
              <a:defRPr sz="1600" kern="1200">
                <a:solidFill>
                  <a:schemeClr val="tx1"/>
                </a:solidFill>
                <a:latin typeface="Verdana" charset="0"/>
                <a:ea typeface="ＭＳ Ｐゴシック" charset="0"/>
                <a:cs typeface="ＭＳ Ｐゴシック" charset="0"/>
              </a:defRPr>
            </a:lvl7pPr>
            <a:lvl8pPr marL="3199295" algn="l" defTabSz="457041" rtl="0" eaLnBrk="1" latinLnBrk="0" hangingPunct="1">
              <a:defRPr sz="1600" kern="1200">
                <a:solidFill>
                  <a:schemeClr val="tx1"/>
                </a:solidFill>
                <a:latin typeface="Verdana" charset="0"/>
                <a:ea typeface="ＭＳ Ｐゴシック" charset="0"/>
                <a:cs typeface="ＭＳ Ｐゴシック" charset="0"/>
              </a:defRPr>
            </a:lvl8pPr>
            <a:lvl9pPr marL="3656338" algn="l" defTabSz="457041" rtl="0" eaLnBrk="1" latinLnBrk="0" hangingPunct="1">
              <a:defRPr sz="1600" kern="1200">
                <a:solidFill>
                  <a:schemeClr val="tx1"/>
                </a:solidFill>
                <a:latin typeface="Verdana" charset="0"/>
                <a:ea typeface="ＭＳ Ｐゴシック" charset="0"/>
                <a:cs typeface="ＭＳ Ｐゴシック" charset="0"/>
              </a:defRPr>
            </a:lvl9pPr>
          </a:lstStyle>
          <a:p>
            <a:pPr algn="r"/>
            <a:r>
              <a:rPr lang="nb-NO" sz="900" b="1">
                <a:solidFill>
                  <a:srgbClr val="414042"/>
                </a:solidFill>
                <a:latin typeface="Calibri" panose="020F0502020204030204" pitchFamily="34" charset="0"/>
                <a:ea typeface="Purista Medium" charset="0"/>
                <a:cs typeface="Purista Medium" charset="0"/>
              </a:rPr>
              <a:t>SYDDANMARK</a:t>
            </a:r>
          </a:p>
        </p:txBody>
      </p:sp>
      <p:sp>
        <p:nvSpPr>
          <p:cNvPr id="125" name="TextBox 29">
            <a:extLst>
              <a:ext uri="{FF2B5EF4-FFF2-40B4-BE49-F238E27FC236}">
                <a16:creationId xmlns:a16="http://schemas.microsoft.com/office/drawing/2014/main" id="{1F86E23B-F81A-47D9-B9B7-713D2573776C}"/>
              </a:ext>
            </a:extLst>
          </p:cNvPr>
          <p:cNvSpPr txBox="1"/>
          <p:nvPr/>
        </p:nvSpPr>
        <p:spPr>
          <a:xfrm>
            <a:off x="7964344" y="2458722"/>
            <a:ext cx="820895" cy="138499"/>
          </a:xfrm>
          <a:prstGeom prst="rect">
            <a:avLst/>
          </a:prstGeom>
          <a:noFill/>
        </p:spPr>
        <p:txBody>
          <a:bodyPr wrap="square" lIns="0" tIns="0" rIns="0" bIns="0" rtlCol="0">
            <a:spAutoFit/>
          </a:bodyPr>
          <a:lstStyle>
            <a:defPPr>
              <a:defRPr lang="en-US"/>
            </a:defPPr>
            <a:lvl1pPr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673" indent="52370"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344" indent="10473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018" indent="15710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277" indent="207891"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5211" algn="l" defTabSz="457041" rtl="0" eaLnBrk="1" latinLnBrk="0" hangingPunct="1">
              <a:defRPr sz="1600" kern="1200">
                <a:solidFill>
                  <a:schemeClr val="tx1"/>
                </a:solidFill>
                <a:latin typeface="Verdana" charset="0"/>
                <a:ea typeface="ＭＳ Ｐゴシック" charset="0"/>
                <a:cs typeface="ＭＳ Ｐゴシック" charset="0"/>
              </a:defRPr>
            </a:lvl6pPr>
            <a:lvl7pPr marL="2742250" algn="l" defTabSz="457041" rtl="0" eaLnBrk="1" latinLnBrk="0" hangingPunct="1">
              <a:defRPr sz="1600" kern="1200">
                <a:solidFill>
                  <a:schemeClr val="tx1"/>
                </a:solidFill>
                <a:latin typeface="Verdana" charset="0"/>
                <a:ea typeface="ＭＳ Ｐゴシック" charset="0"/>
                <a:cs typeface="ＭＳ Ｐゴシック" charset="0"/>
              </a:defRPr>
            </a:lvl7pPr>
            <a:lvl8pPr marL="3199295" algn="l" defTabSz="457041" rtl="0" eaLnBrk="1" latinLnBrk="0" hangingPunct="1">
              <a:defRPr sz="1600" kern="1200">
                <a:solidFill>
                  <a:schemeClr val="tx1"/>
                </a:solidFill>
                <a:latin typeface="Verdana" charset="0"/>
                <a:ea typeface="ＭＳ Ｐゴシック" charset="0"/>
                <a:cs typeface="ＭＳ Ｐゴシック" charset="0"/>
              </a:defRPr>
            </a:lvl8pPr>
            <a:lvl9pPr marL="3656338" algn="l" defTabSz="457041" rtl="0" eaLnBrk="1" latinLnBrk="0" hangingPunct="1">
              <a:defRPr sz="1600" kern="1200">
                <a:solidFill>
                  <a:schemeClr val="tx1"/>
                </a:solidFill>
                <a:latin typeface="Verdana" charset="0"/>
                <a:ea typeface="ＭＳ Ｐゴシック" charset="0"/>
                <a:cs typeface="ＭＳ Ｐゴシック" charset="0"/>
              </a:defRPr>
            </a:lvl9pPr>
          </a:lstStyle>
          <a:p>
            <a:pPr algn="r"/>
            <a:r>
              <a:rPr lang="nb-NO" sz="900" b="1">
                <a:solidFill>
                  <a:srgbClr val="414042"/>
                </a:solidFill>
                <a:latin typeface="Calibri" panose="020F0502020204030204" pitchFamily="34" charset="0"/>
                <a:ea typeface="Purista Medium" charset="0"/>
                <a:cs typeface="Purista Medium" charset="0"/>
              </a:rPr>
              <a:t>HOVEDSTADEN</a:t>
            </a:r>
          </a:p>
        </p:txBody>
      </p:sp>
      <p:sp>
        <p:nvSpPr>
          <p:cNvPr id="126" name="TextBox 29">
            <a:extLst>
              <a:ext uri="{FF2B5EF4-FFF2-40B4-BE49-F238E27FC236}">
                <a16:creationId xmlns:a16="http://schemas.microsoft.com/office/drawing/2014/main" id="{C2A13F12-ADE1-4FAC-B729-5D1DDFF20982}"/>
              </a:ext>
            </a:extLst>
          </p:cNvPr>
          <p:cNvSpPr txBox="1"/>
          <p:nvPr/>
        </p:nvSpPr>
        <p:spPr>
          <a:xfrm>
            <a:off x="7974509" y="3971470"/>
            <a:ext cx="555823" cy="138499"/>
          </a:xfrm>
          <a:prstGeom prst="rect">
            <a:avLst/>
          </a:prstGeom>
          <a:noFill/>
        </p:spPr>
        <p:txBody>
          <a:bodyPr wrap="square" lIns="0" tIns="0" rIns="0" bIns="0" rtlCol="0">
            <a:spAutoFit/>
          </a:bodyPr>
          <a:lstStyle>
            <a:defPPr>
              <a:defRPr lang="en-US"/>
            </a:defPPr>
            <a:lvl1pPr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1pPr>
            <a:lvl2pPr marL="404673" indent="52370"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2pPr>
            <a:lvl3pPr marL="809344" indent="10473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3pPr>
            <a:lvl4pPr marL="1214018" indent="157109"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4pPr>
            <a:lvl5pPr marL="1620277" indent="207891" algn="l" defTabSz="809344" rtl="0" fontAlgn="base">
              <a:spcBef>
                <a:spcPct val="0"/>
              </a:spcBef>
              <a:spcAft>
                <a:spcPct val="0"/>
              </a:spcAft>
              <a:defRPr sz="1600" kern="1200">
                <a:solidFill>
                  <a:schemeClr val="tx1"/>
                </a:solidFill>
                <a:latin typeface="Verdana" charset="0"/>
                <a:ea typeface="ＭＳ Ｐゴシック" charset="0"/>
                <a:cs typeface="ＭＳ Ｐゴシック" charset="0"/>
              </a:defRPr>
            </a:lvl5pPr>
            <a:lvl6pPr marL="2285211" algn="l" defTabSz="457041" rtl="0" eaLnBrk="1" latinLnBrk="0" hangingPunct="1">
              <a:defRPr sz="1600" kern="1200">
                <a:solidFill>
                  <a:schemeClr val="tx1"/>
                </a:solidFill>
                <a:latin typeface="Verdana" charset="0"/>
                <a:ea typeface="ＭＳ Ｐゴシック" charset="0"/>
                <a:cs typeface="ＭＳ Ｐゴシック" charset="0"/>
              </a:defRPr>
            </a:lvl6pPr>
            <a:lvl7pPr marL="2742250" algn="l" defTabSz="457041" rtl="0" eaLnBrk="1" latinLnBrk="0" hangingPunct="1">
              <a:defRPr sz="1600" kern="1200">
                <a:solidFill>
                  <a:schemeClr val="tx1"/>
                </a:solidFill>
                <a:latin typeface="Verdana" charset="0"/>
                <a:ea typeface="ＭＳ Ｐゴシック" charset="0"/>
                <a:cs typeface="ＭＳ Ｐゴシック" charset="0"/>
              </a:defRPr>
            </a:lvl7pPr>
            <a:lvl8pPr marL="3199295" algn="l" defTabSz="457041" rtl="0" eaLnBrk="1" latinLnBrk="0" hangingPunct="1">
              <a:defRPr sz="1600" kern="1200">
                <a:solidFill>
                  <a:schemeClr val="tx1"/>
                </a:solidFill>
                <a:latin typeface="Verdana" charset="0"/>
                <a:ea typeface="ＭＳ Ｐゴシック" charset="0"/>
                <a:cs typeface="ＭＳ Ｐゴシック" charset="0"/>
              </a:defRPr>
            </a:lvl8pPr>
            <a:lvl9pPr marL="3656338" algn="l" defTabSz="457041" rtl="0" eaLnBrk="1" latinLnBrk="0" hangingPunct="1">
              <a:defRPr sz="1600" kern="1200">
                <a:solidFill>
                  <a:schemeClr val="tx1"/>
                </a:solidFill>
                <a:latin typeface="Verdana" charset="0"/>
                <a:ea typeface="ＭＳ Ｐゴシック" charset="0"/>
                <a:cs typeface="ＭＳ Ｐゴシック" charset="0"/>
              </a:defRPr>
            </a:lvl9pPr>
          </a:lstStyle>
          <a:p>
            <a:pPr algn="r"/>
            <a:r>
              <a:rPr lang="nb-NO" sz="900" b="1">
                <a:solidFill>
                  <a:srgbClr val="414042"/>
                </a:solidFill>
                <a:latin typeface="Calibri" panose="020F0502020204030204" pitchFamily="34" charset="0"/>
                <a:ea typeface="Purista Medium" charset="0"/>
                <a:cs typeface="Purista Medium" charset="0"/>
              </a:rPr>
              <a:t>SJÆLLAND</a:t>
            </a:r>
          </a:p>
        </p:txBody>
      </p:sp>
      <p:graphicFrame>
        <p:nvGraphicFramePr>
          <p:cNvPr id="127" name="Tabel 9">
            <a:extLst>
              <a:ext uri="{FF2B5EF4-FFF2-40B4-BE49-F238E27FC236}">
                <a16:creationId xmlns:a16="http://schemas.microsoft.com/office/drawing/2014/main" id="{14CB77FA-D166-4E86-8F1B-EBDE1F45EE15}"/>
              </a:ext>
            </a:extLst>
          </p:cNvPr>
          <p:cNvGraphicFramePr>
            <a:graphicFrameLocks noGrp="1"/>
          </p:cNvGraphicFramePr>
          <p:nvPr>
            <p:extLst>
              <p:ext uri="{D42A27DB-BD31-4B8C-83A1-F6EECF244321}">
                <p14:modId xmlns:p14="http://schemas.microsoft.com/office/powerpoint/2010/main" val="2680382138"/>
              </p:ext>
            </p:extLst>
          </p:nvPr>
        </p:nvGraphicFramePr>
        <p:xfrm>
          <a:off x="393934" y="1680971"/>
          <a:ext cx="4765896" cy="193920"/>
        </p:xfrm>
        <a:graphic>
          <a:graphicData uri="http://schemas.openxmlformats.org/drawingml/2006/table">
            <a:tbl>
              <a:tblPr firstRow="1" bandRow="1"/>
              <a:tblGrid>
                <a:gridCol w="4765896">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da-DK" sz="800" b="1" kern="1200">
                          <a:solidFill>
                            <a:schemeClr val="accent3"/>
                          </a:solidFill>
                          <a:latin typeface="Arial" panose="020B0604020202020204"/>
                          <a:ea typeface="+mn-ea"/>
                          <a:cs typeface="+mn-cs"/>
                        </a:rPr>
                        <a:t>Gruppen som vil reise mer til Norge</a:t>
                      </a:r>
                      <a:r>
                        <a:rPr lang="da-DK" sz="800" b="1" kern="1200">
                          <a:solidFill>
                            <a:schemeClr val="tx1"/>
                          </a:solidFill>
                          <a:latin typeface="Arial" panose="020B0604020202020204"/>
                          <a:ea typeface="+mn-ea"/>
                          <a:cs typeface="+mn-cs"/>
                        </a:rPr>
                        <a:t> versus </a:t>
                      </a:r>
                      <a:r>
                        <a:rPr lang="da-DK" sz="800" b="1" kern="1200">
                          <a:solidFill>
                            <a:schemeClr val="tx2"/>
                          </a:solidFill>
                          <a:latin typeface="Arial" panose="020B0604020202020204"/>
                          <a:ea typeface="+mn-ea"/>
                          <a:cs typeface="+mn-cs"/>
                        </a:rPr>
                        <a:t>Øvrige dansker</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Tree>
    <p:extLst>
      <p:ext uri="{BB962C8B-B14F-4D97-AF65-F5344CB8AC3E}">
        <p14:creationId xmlns:p14="http://schemas.microsoft.com/office/powerpoint/2010/main" val="2010047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26</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1793761" cy="130805"/>
          </a:xfrm>
        </p:spPr>
        <p:txBody>
          <a:bodyPr/>
          <a:lstStyle/>
          <a:p>
            <a:r>
              <a:rPr lang="nb-NO">
                <a:solidFill>
                  <a:srgbClr val="ED3426"/>
                </a:solidFill>
              </a:rPr>
              <a:t>Danskernes ferielyst til høst og vinter</a:t>
            </a:r>
            <a:endParaRPr lang="nb-NO" sz="100" noProof="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2667319" cy="745589"/>
          </a:xfrm>
        </p:spPr>
        <p:txBody>
          <a:bodyPr/>
          <a:lstStyle/>
          <a:p>
            <a:r>
              <a:rPr lang="da-DK" dirty="0"/>
              <a:t>En del dansker forventer å ha høstferie eller skiferie i Norge</a:t>
            </a:r>
            <a:endParaRPr lang="nb-NO" noProof="0" dirty="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1233961847"/>
              </p:ext>
            </p:extLst>
          </p:nvPr>
        </p:nvGraphicFramePr>
        <p:xfrm>
          <a:off x="4047299" y="463245"/>
          <a:ext cx="4709241" cy="498720"/>
        </p:xfrm>
        <a:graphic>
          <a:graphicData uri="http://schemas.openxmlformats.org/drawingml/2006/table">
            <a:tbl>
              <a:tblPr firstRow="1" bandRow="1"/>
              <a:tblGrid>
                <a:gridCol w="4709241">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da-DK" sz="1000" b="1" kern="1200" dirty="0">
                          <a:solidFill>
                            <a:schemeClr val="tx1"/>
                          </a:solidFill>
                          <a:latin typeface="Arial" panose="020B0604020202020204"/>
                          <a:ea typeface="+mn-ea"/>
                          <a:cs typeface="+mn-cs"/>
                        </a:rPr>
                        <a:t>Nå vil vi gjerne spørre om dine ferieplaner for resten av året og i løpet av vinteren. Hvor sannsynlig er det at du vil reise på feriene nevnt under?</a:t>
                      </a:r>
                    </a:p>
                    <a:p>
                      <a:pPr>
                        <a:spcAft>
                          <a:spcPts val="0"/>
                        </a:spcAft>
                        <a:tabLst>
                          <a:tab pos="3136900" algn="l"/>
                        </a:tabLst>
                      </a:pPr>
                      <a:r>
                        <a:rPr lang="da-DK" sz="800" b="0" kern="1200" dirty="0">
                          <a:solidFill>
                            <a:schemeClr val="tx1"/>
                          </a:solidFill>
                          <a:latin typeface="Arial" panose="020B0604020202020204"/>
                          <a:ea typeface="+mn-ea"/>
                          <a:cs typeface="+mn-cs"/>
                        </a:rPr>
                        <a:t>(n=1047)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
        <p:nvSpPr>
          <p:cNvPr id="73" name="Rektangel 8">
            <a:extLst>
              <a:ext uri="{FF2B5EF4-FFF2-40B4-BE49-F238E27FC236}">
                <a16:creationId xmlns:a16="http://schemas.microsoft.com/office/drawing/2014/main" id="{568DFD87-5C6A-44A8-804A-0B62A52911CF}"/>
              </a:ext>
            </a:extLst>
          </p:cNvPr>
          <p:cNvSpPr/>
          <p:nvPr/>
        </p:nvSpPr>
        <p:spPr>
          <a:xfrm>
            <a:off x="404649" y="1401984"/>
            <a:ext cx="2571904" cy="1299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lvl="0" indent="-171450">
              <a:lnSpc>
                <a:spcPct val="115000"/>
              </a:lnSpc>
              <a:spcBef>
                <a:spcPts val="200"/>
              </a:spcBef>
              <a:spcAft>
                <a:spcPts val="200"/>
              </a:spcAft>
              <a:buFont typeface="Arial" panose="020B0604020202020204" pitchFamily="34" charset="0"/>
              <a:buChar char="•"/>
              <a:defRPr/>
            </a:pPr>
            <a:r>
              <a:rPr lang="nb-NO" sz="1200" dirty="0">
                <a:solidFill>
                  <a:schemeClr val="tx1"/>
                </a:solidFill>
              </a:rPr>
              <a:t>Norges markedsandel for skiferie i Danmark er normalt ca. 30 prosent (på nivå med Østerrike)*.</a:t>
            </a:r>
          </a:p>
          <a:p>
            <a:pPr marL="171450" lvl="0" indent="-171450">
              <a:lnSpc>
                <a:spcPct val="115000"/>
              </a:lnSpc>
              <a:spcBef>
                <a:spcPts val="200"/>
              </a:spcBef>
              <a:spcAft>
                <a:spcPts val="200"/>
              </a:spcAft>
              <a:buFont typeface="Arial" panose="020B0604020202020204" pitchFamily="34" charset="0"/>
              <a:buChar char="•"/>
              <a:defRPr/>
            </a:pPr>
            <a:r>
              <a:rPr lang="nb-NO" sz="1200" dirty="0">
                <a:solidFill>
                  <a:schemeClr val="tx1"/>
                </a:solidFill>
              </a:rPr>
              <a:t>Her er kun spurt til Norge og «annet land», hvilket kan øke andelen som svarer Norge, men det peker på at Norges markedsandel kan økes til 50 prosent den kommende vinteren da like mange svarer Norge og «annet land».</a:t>
            </a:r>
          </a:p>
        </p:txBody>
      </p:sp>
      <p:graphicFrame>
        <p:nvGraphicFramePr>
          <p:cNvPr id="7" name="Diagram 6">
            <a:extLst>
              <a:ext uri="{FF2B5EF4-FFF2-40B4-BE49-F238E27FC236}">
                <a16:creationId xmlns:a16="http://schemas.microsoft.com/office/drawing/2014/main" id="{696DC315-298D-465F-95DB-D70D2F790B67}"/>
              </a:ext>
            </a:extLst>
          </p:cNvPr>
          <p:cNvGraphicFramePr/>
          <p:nvPr>
            <p:extLst>
              <p:ext uri="{D42A27DB-BD31-4B8C-83A1-F6EECF244321}">
                <p14:modId xmlns:p14="http://schemas.microsoft.com/office/powerpoint/2010/main" val="4242443751"/>
              </p:ext>
            </p:extLst>
          </p:nvPr>
        </p:nvGraphicFramePr>
        <p:xfrm>
          <a:off x="3687510" y="1115682"/>
          <a:ext cx="5051841" cy="3691008"/>
        </p:xfrm>
        <a:graphic>
          <a:graphicData uri="http://schemas.openxmlformats.org/drawingml/2006/chart">
            <c:chart xmlns:c="http://schemas.openxmlformats.org/drawingml/2006/chart" xmlns:r="http://schemas.openxmlformats.org/officeDocument/2006/relationships" r:id="rId3"/>
          </a:graphicData>
        </a:graphic>
      </p:graphicFrame>
      <p:sp>
        <p:nvSpPr>
          <p:cNvPr id="8" name="Tekstfelt 7">
            <a:extLst>
              <a:ext uri="{FF2B5EF4-FFF2-40B4-BE49-F238E27FC236}">
                <a16:creationId xmlns:a16="http://schemas.microsoft.com/office/drawing/2014/main" id="{AEC3A6C8-DCA1-4AE5-ABCD-0B0C13ECB937}"/>
              </a:ext>
            </a:extLst>
          </p:cNvPr>
          <p:cNvSpPr txBox="1"/>
          <p:nvPr/>
        </p:nvSpPr>
        <p:spPr>
          <a:xfrm>
            <a:off x="404649" y="4011613"/>
            <a:ext cx="2389853" cy="338554"/>
          </a:xfrm>
          <a:prstGeom prst="rect">
            <a:avLst/>
          </a:prstGeom>
          <a:noFill/>
        </p:spPr>
        <p:txBody>
          <a:bodyPr wrap="square" rtlCol="0">
            <a:spAutoFit/>
          </a:bodyPr>
          <a:lstStyle/>
          <a:p>
            <a:r>
              <a:rPr lang="da-DK" sz="800"/>
              <a:t>* Kilde: Epinion for </a:t>
            </a:r>
            <a:r>
              <a:rPr lang="da-DK" sz="800" err="1"/>
              <a:t>Innovasjon</a:t>
            </a:r>
            <a:r>
              <a:rPr lang="da-DK" sz="800"/>
              <a:t> Norge ”</a:t>
            </a:r>
            <a:r>
              <a:rPr lang="da-DK" sz="800">
                <a:hlinkClick r:id="rId4"/>
              </a:rPr>
              <a:t>Skiturismen Vinteren 2019</a:t>
            </a:r>
            <a:r>
              <a:rPr lang="da-DK" sz="800"/>
              <a:t>”</a:t>
            </a:r>
          </a:p>
        </p:txBody>
      </p:sp>
    </p:spTree>
    <p:extLst>
      <p:ext uri="{BB962C8B-B14F-4D97-AF65-F5344CB8AC3E}">
        <p14:creationId xmlns:p14="http://schemas.microsoft.com/office/powerpoint/2010/main" val="1257123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14">
            <a:extLst>
              <a:ext uri="{FF2B5EF4-FFF2-40B4-BE49-F238E27FC236}">
                <a16:creationId xmlns:a16="http://schemas.microsoft.com/office/drawing/2014/main" id="{7A88F6A6-51DD-4F72-BD09-9631DF123BC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 y="0"/>
            <a:ext cx="9143998" cy="5143500"/>
          </a:xfrm>
          <a:prstGeom prst="rect">
            <a:avLst/>
          </a:prstGeom>
        </p:spPr>
      </p:pic>
      <p:sp>
        <p:nvSpPr>
          <p:cNvPr id="8" name="Rektangel 7">
            <a:extLst>
              <a:ext uri="{FF2B5EF4-FFF2-40B4-BE49-F238E27FC236}">
                <a16:creationId xmlns:a16="http://schemas.microsoft.com/office/drawing/2014/main" id="{DE7B2BF8-0864-4F4F-97B5-10BFB491B3B8}"/>
              </a:ext>
            </a:extLst>
          </p:cNvPr>
          <p:cNvSpPr/>
          <p:nvPr/>
        </p:nvSpPr>
        <p:spPr>
          <a:xfrm>
            <a:off x="0" y="0"/>
            <a:ext cx="9158285" cy="5143500"/>
          </a:xfrm>
          <a:prstGeom prst="rect">
            <a:avLst/>
          </a:prstGeom>
          <a:solidFill>
            <a:schemeClr val="accent5">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Arial" panose="020B0604020202020204" pitchFamily="34" charset="0"/>
            </a:endParaRPr>
          </a:p>
        </p:txBody>
      </p:sp>
      <p:sp>
        <p:nvSpPr>
          <p:cNvPr id="9" name="Rectangle 8">
            <a:extLst>
              <a:ext uri="{FF2B5EF4-FFF2-40B4-BE49-F238E27FC236}">
                <a16:creationId xmlns:a16="http://schemas.microsoft.com/office/drawing/2014/main" id="{935AE0C9-9CDF-4AA4-992A-8437C26F8059}"/>
              </a:ext>
            </a:extLst>
          </p:cNvPr>
          <p:cNvSpPr/>
          <p:nvPr/>
        </p:nvSpPr>
        <p:spPr>
          <a:xfrm>
            <a:off x="4248150" y="2806649"/>
            <a:ext cx="4895850" cy="185166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969" tIns="42984" rIns="85969" bIns="42984" anchor="ctr"/>
          <a:lstStyle/>
          <a:p>
            <a:pPr algn="ctr" defTabSz="761912">
              <a:defRPr/>
            </a:pPr>
            <a:endParaRPr lang="en-US" sz="1333">
              <a:solidFill>
                <a:prstClr val="white"/>
              </a:solidFill>
              <a:latin typeface="Arial" panose="020B0604020202020204" pitchFamily="34" charset="0"/>
            </a:endParaRPr>
          </a:p>
        </p:txBody>
      </p:sp>
      <p:sp>
        <p:nvSpPr>
          <p:cNvPr id="17" name="Rectangle 13">
            <a:extLst>
              <a:ext uri="{FF2B5EF4-FFF2-40B4-BE49-F238E27FC236}">
                <a16:creationId xmlns:a16="http://schemas.microsoft.com/office/drawing/2014/main" id="{164FBB26-02C7-4647-A203-BFBA1F2D0FFE}"/>
              </a:ext>
            </a:extLst>
          </p:cNvPr>
          <p:cNvSpPr/>
          <p:nvPr/>
        </p:nvSpPr>
        <p:spPr>
          <a:xfrm>
            <a:off x="1" y="4697087"/>
            <a:ext cx="1099193" cy="18042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72000" bIns="36000" rtlCol="0" anchor="ctr">
            <a:spAutoFit/>
          </a:bodyPr>
          <a:lstStyle/>
          <a:p>
            <a:r>
              <a:rPr lang="en-US" sz="700">
                <a:solidFill>
                  <a:schemeClr val="bg1">
                    <a:lumMod val="75000"/>
                  </a:schemeClr>
                </a:solidFill>
                <a:latin typeface="Arial" panose="020B0604020202020204" pitchFamily="34" charset="0"/>
              </a:rPr>
              <a:t>© CH - Visitnorway.com</a:t>
            </a:r>
          </a:p>
        </p:txBody>
      </p:sp>
      <p:pic>
        <p:nvPicPr>
          <p:cNvPr id="19" name="Bilde 6">
            <a:extLst>
              <a:ext uri="{FF2B5EF4-FFF2-40B4-BE49-F238E27FC236}">
                <a16:creationId xmlns:a16="http://schemas.microsoft.com/office/drawing/2014/main" id="{F09B649B-14B4-48E6-8CD8-BEA0F5C7962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a:xfrm>
            <a:off x="114300" y="175918"/>
            <a:ext cx="1219200" cy="601321"/>
          </a:xfrm>
          <a:prstGeom prst="rect">
            <a:avLst/>
          </a:prstGeom>
        </p:spPr>
      </p:pic>
      <p:pic>
        <p:nvPicPr>
          <p:cNvPr id="20" name="Graphic 33">
            <a:extLst>
              <a:ext uri="{FF2B5EF4-FFF2-40B4-BE49-F238E27FC236}">
                <a16:creationId xmlns:a16="http://schemas.microsoft.com/office/drawing/2014/main" id="{A51D9413-01EE-4B75-9F9E-87057CD1C25F}"/>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75600" y="457200"/>
            <a:ext cx="777133" cy="245371"/>
          </a:xfrm>
          <a:prstGeom prst="rect">
            <a:avLst/>
          </a:prstGeom>
        </p:spPr>
      </p:pic>
      <p:sp>
        <p:nvSpPr>
          <p:cNvPr id="14" name="TextBox 8">
            <a:extLst>
              <a:ext uri="{FF2B5EF4-FFF2-40B4-BE49-F238E27FC236}">
                <a16:creationId xmlns:a16="http://schemas.microsoft.com/office/drawing/2014/main" id="{EE5C7544-A21D-43D6-A453-E47052609A70}"/>
              </a:ext>
            </a:extLst>
          </p:cNvPr>
          <p:cNvSpPr txBox="1"/>
          <p:nvPr/>
        </p:nvSpPr>
        <p:spPr>
          <a:xfrm>
            <a:off x="4572000" y="3068177"/>
            <a:ext cx="2039377" cy="276999"/>
          </a:xfrm>
          <a:prstGeom prst="rect">
            <a:avLst/>
          </a:prstGeom>
          <a:noFill/>
        </p:spPr>
        <p:txBody>
          <a:bodyPr wrap="square" lIns="0" tIns="0" rIns="0" bIns="0" rtlCol="0">
            <a:spAutoFit/>
          </a:bodyPr>
          <a:lstStyle/>
          <a:p>
            <a:r>
              <a:rPr lang="en-US" sz="900" b="1">
                <a:solidFill>
                  <a:schemeClr val="bg1"/>
                </a:solidFill>
              </a:rPr>
              <a:t>Epinion Copenhagen</a:t>
            </a:r>
          </a:p>
          <a:p>
            <a:pPr algn="l"/>
            <a:endParaRPr lang="en-US" sz="900" b="1">
              <a:solidFill>
                <a:schemeClr val="bg1"/>
              </a:solidFill>
            </a:endParaRPr>
          </a:p>
        </p:txBody>
      </p:sp>
      <p:sp>
        <p:nvSpPr>
          <p:cNvPr id="16" name="TextBox 9">
            <a:extLst>
              <a:ext uri="{FF2B5EF4-FFF2-40B4-BE49-F238E27FC236}">
                <a16:creationId xmlns:a16="http://schemas.microsoft.com/office/drawing/2014/main" id="{AEA6661B-3F3A-492D-95A7-C6314F840E53}"/>
              </a:ext>
            </a:extLst>
          </p:cNvPr>
          <p:cNvSpPr txBox="1"/>
          <p:nvPr/>
        </p:nvSpPr>
        <p:spPr>
          <a:xfrm>
            <a:off x="4572000" y="3383840"/>
            <a:ext cx="2039377" cy="1091837"/>
          </a:xfrm>
          <a:prstGeom prst="rect">
            <a:avLst/>
          </a:prstGeom>
          <a:noFill/>
        </p:spPr>
        <p:txBody>
          <a:bodyPr wrap="square" lIns="0" tIns="0" rIns="0" bIns="0" rtlCol="0">
            <a:spAutoFit/>
          </a:bodyPr>
          <a:lstStyle/>
          <a:p>
            <a:pPr marR="51431" lvl="0" defTabSz="822710">
              <a:lnSpc>
                <a:spcPct val="114000"/>
              </a:lnSpc>
              <a:defRPr/>
            </a:pPr>
            <a:r>
              <a:rPr lang="de-DE" sz="900" kern="0" err="1">
                <a:solidFill>
                  <a:schemeClr val="bg1"/>
                </a:solidFill>
                <a:latin typeface="+mj-lt"/>
                <a:ea typeface="Verdana" panose="020B0604030504040204" pitchFamily="34" charset="0"/>
                <a:cs typeface="Verdana" panose="020B0604030504040204" pitchFamily="34" charset="0"/>
              </a:rPr>
              <a:t>Ryesgade</a:t>
            </a:r>
            <a:r>
              <a:rPr lang="de-DE" sz="900" kern="0">
                <a:solidFill>
                  <a:schemeClr val="bg1"/>
                </a:solidFill>
                <a:latin typeface="+mj-lt"/>
                <a:ea typeface="Verdana" panose="020B0604030504040204" pitchFamily="34" charset="0"/>
                <a:cs typeface="Verdana" panose="020B0604030504040204" pitchFamily="34" charset="0"/>
              </a:rPr>
              <a:t> 3F</a:t>
            </a:r>
          </a:p>
          <a:p>
            <a:pPr marR="51431" lvl="0" defTabSz="822710">
              <a:lnSpc>
                <a:spcPct val="114000"/>
              </a:lnSpc>
              <a:defRPr/>
            </a:pPr>
            <a:r>
              <a:rPr lang="de-DE" sz="900" kern="0">
                <a:solidFill>
                  <a:schemeClr val="bg1"/>
                </a:solidFill>
                <a:latin typeface="+mj-lt"/>
                <a:ea typeface="Verdana" panose="020B0604030504040204" pitchFamily="34" charset="0"/>
                <a:cs typeface="Verdana" panose="020B0604030504040204" pitchFamily="34" charset="0"/>
              </a:rPr>
              <a:t>2200 </a:t>
            </a:r>
            <a:r>
              <a:rPr lang="de-DE" sz="900" kern="0" err="1">
                <a:solidFill>
                  <a:schemeClr val="bg1"/>
                </a:solidFill>
                <a:latin typeface="+mj-lt"/>
                <a:ea typeface="Verdana" panose="020B0604030504040204" pitchFamily="34" charset="0"/>
                <a:cs typeface="Verdana" panose="020B0604030504040204" pitchFamily="34" charset="0"/>
              </a:rPr>
              <a:t>Copenhagen</a:t>
            </a:r>
            <a:r>
              <a:rPr lang="de-DE" sz="900" kern="0">
                <a:solidFill>
                  <a:schemeClr val="bg1"/>
                </a:solidFill>
                <a:latin typeface="+mj-lt"/>
                <a:ea typeface="Verdana" panose="020B0604030504040204" pitchFamily="34" charset="0"/>
                <a:cs typeface="Verdana" panose="020B0604030504040204" pitchFamily="34" charset="0"/>
              </a:rPr>
              <a:t> N  </a:t>
            </a:r>
          </a:p>
          <a:p>
            <a:pPr marR="51431" lvl="0" defTabSz="822710">
              <a:lnSpc>
                <a:spcPct val="114000"/>
              </a:lnSpc>
              <a:defRPr/>
            </a:pPr>
            <a:r>
              <a:rPr lang="de-DE" sz="900" kern="0" err="1">
                <a:solidFill>
                  <a:schemeClr val="bg1"/>
                </a:solidFill>
                <a:latin typeface="+mj-lt"/>
                <a:ea typeface="Verdana" panose="020B0604030504040204" pitchFamily="34" charset="0"/>
                <a:cs typeface="Verdana" panose="020B0604030504040204" pitchFamily="34" charset="0"/>
              </a:rPr>
              <a:t>Denmark</a:t>
            </a:r>
            <a:endParaRPr lang="de-DE" sz="900" kern="0">
              <a:solidFill>
                <a:schemeClr val="bg1"/>
              </a:solidFill>
              <a:latin typeface="+mj-lt"/>
              <a:ea typeface="Verdana" panose="020B0604030504040204" pitchFamily="34" charset="0"/>
              <a:cs typeface="Verdana" panose="020B0604030504040204" pitchFamily="34" charset="0"/>
            </a:endParaRPr>
          </a:p>
          <a:p>
            <a:pPr marR="51431" lvl="0" defTabSz="822710">
              <a:lnSpc>
                <a:spcPct val="114000"/>
              </a:lnSpc>
              <a:defRPr/>
            </a:pPr>
            <a:r>
              <a:rPr lang="de-DE" sz="900" kern="0">
                <a:solidFill>
                  <a:schemeClr val="bg1"/>
                </a:solidFill>
                <a:latin typeface="+mj-lt"/>
                <a:ea typeface="Verdana" panose="020B0604030504040204" pitchFamily="34" charset="0"/>
                <a:cs typeface="Verdana" panose="020B0604030504040204" pitchFamily="34" charset="0"/>
              </a:rPr>
              <a:t>T: +45 87 30 95 00</a:t>
            </a:r>
          </a:p>
          <a:p>
            <a:pPr marR="51431" lvl="0" defTabSz="822710">
              <a:lnSpc>
                <a:spcPct val="114000"/>
              </a:lnSpc>
              <a:defRPr/>
            </a:pPr>
            <a:r>
              <a:rPr lang="de-DE" sz="900" kern="0">
                <a:solidFill>
                  <a:schemeClr val="bg1"/>
                </a:solidFill>
                <a:latin typeface="+mj-lt"/>
                <a:ea typeface="Verdana" panose="020B0604030504040204" pitchFamily="34" charset="0"/>
                <a:cs typeface="Verdana" panose="020B0604030504040204" pitchFamily="34" charset="0"/>
              </a:rPr>
              <a:t>E: copenhagen@epinionglobal.com</a:t>
            </a:r>
          </a:p>
          <a:p>
            <a:pPr marR="51431" lvl="0" defTabSz="822710">
              <a:lnSpc>
                <a:spcPct val="114000"/>
              </a:lnSpc>
              <a:defRPr/>
            </a:pPr>
            <a:r>
              <a:rPr lang="de-DE" sz="900" kern="0">
                <a:solidFill>
                  <a:schemeClr val="bg1"/>
                </a:solidFill>
                <a:latin typeface="+mj-lt"/>
                <a:ea typeface="Verdana" panose="020B0604030504040204" pitchFamily="34" charset="0"/>
                <a:cs typeface="Verdana" panose="020B0604030504040204" pitchFamily="34" charset="0"/>
              </a:rPr>
              <a:t>www.epinionglobal.com </a:t>
            </a:r>
          </a:p>
          <a:p>
            <a:pPr marR="51431" lvl="0" defTabSz="822710">
              <a:lnSpc>
                <a:spcPct val="114000"/>
              </a:lnSpc>
              <a:defRPr/>
            </a:pPr>
            <a:endParaRPr lang="de-DE" sz="900" kern="0">
              <a:solidFill>
                <a:schemeClr val="bg1"/>
              </a:solidFill>
              <a:latin typeface="+mj-lt"/>
              <a:ea typeface="Verdana" panose="020B0604030504040204" pitchFamily="34" charset="0"/>
              <a:cs typeface="Verdana" panose="020B0604030504040204" pitchFamily="34" charset="0"/>
            </a:endParaRPr>
          </a:p>
        </p:txBody>
      </p:sp>
      <p:sp>
        <p:nvSpPr>
          <p:cNvPr id="18" name="TextBox 8">
            <a:extLst>
              <a:ext uri="{FF2B5EF4-FFF2-40B4-BE49-F238E27FC236}">
                <a16:creationId xmlns:a16="http://schemas.microsoft.com/office/drawing/2014/main" id="{0BD256CF-1679-47AA-883F-8DF3E8EC1E4E}"/>
              </a:ext>
            </a:extLst>
          </p:cNvPr>
          <p:cNvSpPr txBox="1"/>
          <p:nvPr/>
        </p:nvSpPr>
        <p:spPr>
          <a:xfrm>
            <a:off x="6815512" y="3068177"/>
            <a:ext cx="1837671" cy="276999"/>
          </a:xfrm>
          <a:prstGeom prst="rect">
            <a:avLst/>
          </a:prstGeom>
          <a:noFill/>
        </p:spPr>
        <p:txBody>
          <a:bodyPr wrap="square" lIns="0" tIns="0" rIns="0" bIns="0" rtlCol="0">
            <a:spAutoFit/>
          </a:bodyPr>
          <a:lstStyle/>
          <a:p>
            <a:r>
              <a:rPr lang="en-US" sz="900" b="1">
                <a:solidFill>
                  <a:schemeClr val="bg1"/>
                </a:solidFill>
              </a:rPr>
              <a:t>Epinion Aarhus</a:t>
            </a:r>
          </a:p>
          <a:p>
            <a:pPr algn="l"/>
            <a:endParaRPr lang="en-US" sz="900" b="1">
              <a:solidFill>
                <a:schemeClr val="bg1"/>
              </a:solidFill>
            </a:endParaRPr>
          </a:p>
        </p:txBody>
      </p:sp>
      <p:sp>
        <p:nvSpPr>
          <p:cNvPr id="21" name="TextBox 9">
            <a:extLst>
              <a:ext uri="{FF2B5EF4-FFF2-40B4-BE49-F238E27FC236}">
                <a16:creationId xmlns:a16="http://schemas.microsoft.com/office/drawing/2014/main" id="{CEEFCFEA-C061-427D-9301-2A530DBF7655}"/>
              </a:ext>
            </a:extLst>
          </p:cNvPr>
          <p:cNvSpPr txBox="1"/>
          <p:nvPr/>
        </p:nvSpPr>
        <p:spPr>
          <a:xfrm>
            <a:off x="6815512" y="3383840"/>
            <a:ext cx="1837671" cy="933974"/>
          </a:xfrm>
          <a:prstGeom prst="rect">
            <a:avLst/>
          </a:prstGeom>
          <a:noFill/>
        </p:spPr>
        <p:txBody>
          <a:bodyPr wrap="square" lIns="0" tIns="0" rIns="0" bIns="0" rtlCol="0">
            <a:spAutoFit/>
          </a:bodyPr>
          <a:lstStyle/>
          <a:p>
            <a:pPr marR="51431" lvl="0" defTabSz="822710">
              <a:lnSpc>
                <a:spcPct val="114000"/>
              </a:lnSpc>
              <a:defRPr/>
            </a:pPr>
            <a:r>
              <a:rPr lang="da-DK" sz="900" kern="0">
                <a:solidFill>
                  <a:schemeClr val="bg1"/>
                </a:solidFill>
                <a:latin typeface="+mj-lt"/>
                <a:ea typeface="Verdana" panose="020B0604030504040204" pitchFamily="34" charset="0"/>
                <a:cs typeface="Verdana" panose="020B0604030504040204" pitchFamily="34" charset="0"/>
              </a:rPr>
              <a:t>Hack Kampmanns Plads </a:t>
            </a:r>
            <a:r>
              <a:rPr lang="ro-RO" sz="900" kern="0">
                <a:solidFill>
                  <a:schemeClr val="bg1"/>
                </a:solidFill>
                <a:latin typeface="+mj-lt"/>
                <a:ea typeface="Verdana" panose="020B0604030504040204" pitchFamily="34" charset="0"/>
                <a:cs typeface="Verdana" panose="020B0604030504040204" pitchFamily="34" charset="0"/>
              </a:rPr>
              <a:t>1-3 </a:t>
            </a:r>
            <a:endParaRPr lang="en-US" sz="900" kern="0">
              <a:solidFill>
                <a:schemeClr val="bg1"/>
              </a:solidFill>
              <a:latin typeface="+mj-lt"/>
              <a:ea typeface="Verdana" panose="020B0604030504040204" pitchFamily="34" charset="0"/>
              <a:cs typeface="Verdana" panose="020B0604030504040204" pitchFamily="34" charset="0"/>
            </a:endParaRPr>
          </a:p>
          <a:p>
            <a:pPr marR="51431" lvl="0" defTabSz="822710">
              <a:lnSpc>
                <a:spcPct val="114000"/>
              </a:lnSpc>
              <a:defRPr/>
            </a:pPr>
            <a:r>
              <a:rPr lang="pt-BR" sz="900" kern="0">
                <a:solidFill>
                  <a:schemeClr val="bg1"/>
                </a:solidFill>
                <a:latin typeface="+mj-lt"/>
                <a:ea typeface="Calibri"/>
                <a:cs typeface="Times New Roman"/>
              </a:rPr>
              <a:t>8000 Aarhus C  </a:t>
            </a:r>
          </a:p>
          <a:p>
            <a:pPr marR="51431" lvl="0" defTabSz="822710">
              <a:lnSpc>
                <a:spcPct val="114000"/>
              </a:lnSpc>
              <a:defRPr/>
            </a:pPr>
            <a:r>
              <a:rPr lang="pt-BR" sz="900" kern="0">
                <a:solidFill>
                  <a:schemeClr val="bg1"/>
                </a:solidFill>
                <a:latin typeface="+mj-lt"/>
                <a:ea typeface="Calibri"/>
                <a:cs typeface="Times New Roman"/>
              </a:rPr>
              <a:t>Denmark</a:t>
            </a:r>
          </a:p>
          <a:p>
            <a:pPr marR="51431" lvl="0" defTabSz="822710">
              <a:lnSpc>
                <a:spcPct val="114000"/>
              </a:lnSpc>
              <a:defRPr/>
            </a:pPr>
            <a:r>
              <a:rPr lang="pt-BR" sz="900" kern="0">
                <a:solidFill>
                  <a:schemeClr val="bg1"/>
                </a:solidFill>
                <a:latin typeface="+mj-lt"/>
                <a:ea typeface="Calibri"/>
                <a:cs typeface="Times New Roman"/>
              </a:rPr>
              <a:t>T: +45 87 30 95 00</a:t>
            </a:r>
          </a:p>
          <a:p>
            <a:pPr marR="51431" lvl="0" defTabSz="822710">
              <a:lnSpc>
                <a:spcPct val="114000"/>
              </a:lnSpc>
              <a:defRPr/>
            </a:pPr>
            <a:r>
              <a:rPr lang="pt-BR" sz="900" kern="0">
                <a:solidFill>
                  <a:schemeClr val="bg1"/>
                </a:solidFill>
                <a:latin typeface="+mj-lt"/>
                <a:ea typeface="Calibri"/>
                <a:cs typeface="Times New Roman"/>
              </a:rPr>
              <a:t>E: aarhus@epinionglobal.com</a:t>
            </a:r>
          </a:p>
          <a:p>
            <a:pPr marR="51431" lvl="0" defTabSz="822710">
              <a:lnSpc>
                <a:spcPct val="114000"/>
              </a:lnSpc>
              <a:defRPr/>
            </a:pPr>
            <a:r>
              <a:rPr lang="pt-BR" sz="900" kern="0">
                <a:solidFill>
                  <a:schemeClr val="bg1"/>
                </a:solidFill>
                <a:latin typeface="+mj-lt"/>
                <a:ea typeface="Calibri"/>
                <a:cs typeface="Times New Roman"/>
              </a:rPr>
              <a:t>www.epinionglobal.com </a:t>
            </a:r>
          </a:p>
        </p:txBody>
      </p:sp>
    </p:spTree>
    <p:extLst>
      <p:ext uri="{BB962C8B-B14F-4D97-AF65-F5344CB8AC3E}">
        <p14:creationId xmlns:p14="http://schemas.microsoft.com/office/powerpoint/2010/main" val="198168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539C2D31-2349-41DB-B78C-9BB84CBE776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D54F3E-5908-4C83-B5CA-2A5BDE9E6817}" type="slidenum">
              <a:rPr kumimoji="0" lang="nb-NO" sz="7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7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Pladsholder til tekst 5">
            <a:extLst>
              <a:ext uri="{FF2B5EF4-FFF2-40B4-BE49-F238E27FC236}">
                <a16:creationId xmlns:a16="http://schemas.microsoft.com/office/drawing/2014/main" id="{496D112E-3739-44A5-A3CD-228A4BA066D7}"/>
              </a:ext>
            </a:extLst>
          </p:cNvPr>
          <p:cNvSpPr>
            <a:spLocks noGrp="1"/>
          </p:cNvSpPr>
          <p:nvPr>
            <p:ph type="body" sz="quarter" idx="10"/>
          </p:nvPr>
        </p:nvSpPr>
        <p:spPr>
          <a:xfrm>
            <a:off x="395288" y="262269"/>
            <a:ext cx="504946" cy="130805"/>
          </a:xfrm>
        </p:spPr>
        <p:txBody>
          <a:bodyPr/>
          <a:lstStyle/>
          <a:p>
            <a:r>
              <a:rPr lang="nb-NO" noProof="0"/>
              <a:t>Innledning</a:t>
            </a:r>
          </a:p>
        </p:txBody>
      </p:sp>
      <p:sp>
        <p:nvSpPr>
          <p:cNvPr id="5" name="Titel 4">
            <a:extLst>
              <a:ext uri="{FF2B5EF4-FFF2-40B4-BE49-F238E27FC236}">
                <a16:creationId xmlns:a16="http://schemas.microsoft.com/office/drawing/2014/main" id="{E15E3AB2-8920-40B9-A58C-4DE486CFCF32}"/>
              </a:ext>
            </a:extLst>
          </p:cNvPr>
          <p:cNvSpPr>
            <a:spLocks noGrp="1"/>
          </p:cNvSpPr>
          <p:nvPr>
            <p:ph type="title"/>
          </p:nvPr>
        </p:nvSpPr>
        <p:spPr>
          <a:xfrm>
            <a:off x="395288" y="448783"/>
            <a:ext cx="5845492" cy="248530"/>
          </a:xfrm>
        </p:spPr>
        <p:txBody>
          <a:bodyPr/>
          <a:lstStyle/>
          <a:p>
            <a:r>
              <a:rPr lang="nb-NO" dirty="0"/>
              <a:t>Danskenes ferievaner sett i lys av koronaepidemien</a:t>
            </a:r>
            <a:endParaRPr lang="nb-NO" noProof="0" dirty="0"/>
          </a:p>
        </p:txBody>
      </p:sp>
      <p:sp>
        <p:nvSpPr>
          <p:cNvPr id="7" name="Rektangel 6">
            <a:extLst>
              <a:ext uri="{FF2B5EF4-FFF2-40B4-BE49-F238E27FC236}">
                <a16:creationId xmlns:a16="http://schemas.microsoft.com/office/drawing/2014/main" id="{3A3F3D86-B005-4AAC-8DEC-0392F8D87ADE}"/>
              </a:ext>
            </a:extLst>
          </p:cNvPr>
          <p:cNvSpPr/>
          <p:nvPr/>
        </p:nvSpPr>
        <p:spPr>
          <a:xfrm>
            <a:off x="394907" y="1032479"/>
            <a:ext cx="3803720" cy="3803029"/>
          </a:xfrm>
          <a:prstGeom prst="rect">
            <a:avLst/>
          </a:prstGeom>
        </p:spPr>
        <p:txBody>
          <a:bodyPr wrap="square" lIns="0" tIns="0" rIns="0" bIns="0" anchor="t" anchorCtr="0">
            <a:spAutoFit/>
          </a:bodyPr>
          <a:lstStyle/>
          <a:p>
            <a:pPr lvl="0">
              <a:lnSpc>
                <a:spcPct val="110000"/>
              </a:lnSpc>
              <a:spcBef>
                <a:spcPts val="400"/>
              </a:spcBef>
              <a:spcAft>
                <a:spcPts val="400"/>
              </a:spcAft>
              <a:defRPr/>
            </a:pPr>
            <a:r>
              <a:rPr lang="nb-NO" sz="900" b="1" dirty="0">
                <a:solidFill>
                  <a:srgbClr val="000000"/>
                </a:solidFill>
                <a:latin typeface="Arial" panose="020B0604020202020204" pitchFamily="34" charset="0"/>
              </a:rPr>
              <a:t>Denne rapporten gir et innblikk i danskenes forventninger til årets sommerferie</a:t>
            </a:r>
          </a:p>
          <a:p>
            <a:pPr lvl="0">
              <a:lnSpc>
                <a:spcPct val="110000"/>
              </a:lnSpc>
              <a:spcBef>
                <a:spcPts val="400"/>
              </a:spcBef>
              <a:spcAft>
                <a:spcPts val="400"/>
              </a:spcAft>
              <a:defRPr/>
            </a:pPr>
            <a:r>
              <a:rPr lang="nb-NO" sz="900" dirty="0">
                <a:solidFill>
                  <a:srgbClr val="000000"/>
                </a:solidFill>
                <a:latin typeface="Arial" panose="020B0604020202020204" pitchFamily="34" charset="0"/>
              </a:rPr>
              <a:t>Formålet for undersøkelsen er å kartlegge hva norsk reiselivsnæring kan forvente av det danske markedet sett i lys av koronaepidemien – og alle dens konsekvenser. </a:t>
            </a:r>
          </a:p>
          <a:p>
            <a:pPr>
              <a:lnSpc>
                <a:spcPct val="110000"/>
              </a:lnSpc>
              <a:spcBef>
                <a:spcPts val="400"/>
              </a:spcBef>
              <a:spcAft>
                <a:spcPts val="400"/>
              </a:spcAft>
              <a:defRPr/>
            </a:pPr>
            <a:r>
              <a:rPr lang="nb-NO" sz="900" dirty="0">
                <a:solidFill>
                  <a:srgbClr val="000000"/>
                </a:solidFill>
                <a:latin typeface="Arial" panose="020B0604020202020204" pitchFamily="34" charset="0"/>
              </a:rPr>
              <a:t>Undersøkelsen er utarbeidet av </a:t>
            </a:r>
            <a:r>
              <a:rPr lang="nb-NO" sz="900" dirty="0" err="1">
                <a:solidFill>
                  <a:srgbClr val="000000"/>
                </a:solidFill>
                <a:latin typeface="Arial" panose="020B0604020202020204" pitchFamily="34" charset="0"/>
              </a:rPr>
              <a:t>Epinion</a:t>
            </a:r>
            <a:r>
              <a:rPr lang="nb-NO" sz="900" dirty="0">
                <a:solidFill>
                  <a:srgbClr val="000000"/>
                </a:solidFill>
                <a:latin typeface="Arial" panose="020B0604020202020204" pitchFamily="34" charset="0"/>
              </a:rPr>
              <a:t> og Gyger på oppdrag fra Innovasjon Norge og </a:t>
            </a:r>
            <a:r>
              <a:rPr lang="nb-NO" sz="900" dirty="0"/>
              <a:t>gjennomført i uke 24 og 25 i 2020,  blant et representativt utvalg på 1 000 dansker over 18 år. På enkelte sider sammenlignes det med en tilsvarende undersøkelse gjennomført blant nordmenn i mai. </a:t>
            </a:r>
          </a:p>
          <a:p>
            <a:pPr>
              <a:lnSpc>
                <a:spcPct val="110000"/>
              </a:lnSpc>
              <a:spcBef>
                <a:spcPts val="400"/>
              </a:spcBef>
              <a:spcAft>
                <a:spcPts val="400"/>
              </a:spcAft>
              <a:defRPr/>
            </a:pPr>
            <a:r>
              <a:rPr lang="nb-NO" sz="900" dirty="0"/>
              <a:t>Resultatene skal ses i lyset av at det i første del av datainnsamlingsperioden kun var mulig for dansker å reise til Norge, Tyskland og Island. Den 18. juni (da datainnsamlingen var stort sett gjennomført) åpnet den danske regjeringen for reiser til hele Europa (unntatt enkelte land/regioner) fra 27. juni. </a:t>
            </a:r>
          </a:p>
          <a:p>
            <a:pPr>
              <a:lnSpc>
                <a:spcPct val="110000"/>
              </a:lnSpc>
              <a:spcBef>
                <a:spcPts val="400"/>
              </a:spcBef>
              <a:spcAft>
                <a:spcPts val="400"/>
              </a:spcAft>
              <a:defRPr/>
            </a:pPr>
            <a:r>
              <a:rPr lang="nb-NO" sz="900" dirty="0"/>
              <a:t>Denne rapporten inneholder en oppsummering av de viktigste resultatene fra undersøkelsen. I tillegg til denne rapporten er det laget en bakgrunnsrapport med mer detaljerte resultater. Samtlige rapporter er tilgjengelig på Innovasjon Norge sine nettsider. </a:t>
            </a:r>
          </a:p>
          <a:p>
            <a:pPr>
              <a:lnSpc>
                <a:spcPct val="110000"/>
              </a:lnSpc>
              <a:spcBef>
                <a:spcPts val="400"/>
              </a:spcBef>
              <a:spcAft>
                <a:spcPts val="400"/>
              </a:spcAft>
              <a:defRPr/>
            </a:pPr>
            <a:r>
              <a:rPr lang="nb-NO" sz="900" dirty="0">
                <a:solidFill>
                  <a:srgbClr val="000000"/>
                </a:solidFill>
                <a:latin typeface="Arial" panose="020B0604020202020204" pitchFamily="34" charset="0"/>
              </a:rPr>
              <a:t>God leselyst!</a:t>
            </a:r>
            <a:endParaRPr lang="nb-NO" sz="900" dirty="0">
              <a:solidFill>
                <a:srgbClr val="000000"/>
              </a:solidFill>
              <a:latin typeface="Arial" panose="020B0604020202020204" pitchFamily="34" charset="0"/>
              <a:cs typeface="Arial" panose="020B0604020202020204" pitchFamily="34" charset="0"/>
            </a:endParaRPr>
          </a:p>
          <a:p>
            <a:pPr>
              <a:lnSpc>
                <a:spcPct val="110000"/>
              </a:lnSpc>
              <a:spcBef>
                <a:spcPts val="400"/>
              </a:spcBef>
              <a:spcAft>
                <a:spcPts val="400"/>
              </a:spcAft>
              <a:defRPr/>
            </a:pPr>
            <a:endParaRPr lang="nb-NO" sz="900" dirty="0">
              <a:solidFill>
                <a:srgbClr val="000000"/>
              </a:solidFill>
              <a:latin typeface="Arial" panose="020B0604020202020204" pitchFamily="34" charset="0"/>
            </a:endParaRPr>
          </a:p>
        </p:txBody>
      </p:sp>
      <p:pic>
        <p:nvPicPr>
          <p:cNvPr id="4" name="Grafik 3" descr="Rejse">
            <a:extLst>
              <a:ext uri="{FF2B5EF4-FFF2-40B4-BE49-F238E27FC236}">
                <a16:creationId xmlns:a16="http://schemas.microsoft.com/office/drawing/2014/main" id="{7BD45673-D426-4786-9DD3-315CE60201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80276" y="2126477"/>
            <a:ext cx="2111408" cy="2111408"/>
          </a:xfrm>
          <a:prstGeom prst="rect">
            <a:avLst/>
          </a:prstGeom>
        </p:spPr>
      </p:pic>
      <p:pic>
        <p:nvPicPr>
          <p:cNvPr id="10" name="Grafik 9" descr="Dæmp (medium sol)">
            <a:extLst>
              <a:ext uri="{FF2B5EF4-FFF2-40B4-BE49-F238E27FC236}">
                <a16:creationId xmlns:a16="http://schemas.microsoft.com/office/drawing/2014/main" id="{49DA5FA8-F18C-4997-8927-514317AC9D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14518" y="1395136"/>
            <a:ext cx="1462682" cy="1462682"/>
          </a:xfrm>
          <a:prstGeom prst="rect">
            <a:avLst/>
          </a:prstGeom>
        </p:spPr>
      </p:pic>
    </p:spTree>
    <p:extLst>
      <p:ext uri="{BB962C8B-B14F-4D97-AF65-F5344CB8AC3E}">
        <p14:creationId xmlns:p14="http://schemas.microsoft.com/office/powerpoint/2010/main" val="188064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Billede 78" descr="Et billede, der indeholder udendørs, bjerg, natur, græs&#10;&#10;Automatisk genereret beskrivelse">
            <a:extLst>
              <a:ext uri="{FF2B5EF4-FFF2-40B4-BE49-F238E27FC236}">
                <a16:creationId xmlns:a16="http://schemas.microsoft.com/office/drawing/2014/main" id="{E44E4A6E-4B66-4EF6-ABAA-65555A6920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167357"/>
            <a:ext cx="9143999" cy="3976143"/>
          </a:xfrm>
          <a:prstGeom prst="rect">
            <a:avLst/>
          </a:prstGeom>
        </p:spPr>
      </p:pic>
      <p:sp>
        <p:nvSpPr>
          <p:cNvPr id="80" name="Rectangle 9">
            <a:extLst>
              <a:ext uri="{FF2B5EF4-FFF2-40B4-BE49-F238E27FC236}">
                <a16:creationId xmlns:a16="http://schemas.microsoft.com/office/drawing/2014/main" id="{8C7D37C3-2B6B-4490-B5E8-77AFFF3D169B}"/>
              </a:ext>
            </a:extLst>
          </p:cNvPr>
          <p:cNvSpPr/>
          <p:nvPr/>
        </p:nvSpPr>
        <p:spPr>
          <a:xfrm>
            <a:off x="0" y="4750427"/>
            <a:ext cx="1675240" cy="18042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lang="en-US" sz="700">
                <a:solidFill>
                  <a:schemeClr val="bg1"/>
                </a:solidFill>
              </a:rPr>
              <a:t>© </a:t>
            </a:r>
            <a:r>
              <a:rPr lang="en-US" sz="700" err="1">
                <a:solidFill>
                  <a:schemeClr val="bg1"/>
                </a:solidFill>
              </a:rPr>
              <a:t>Sveinung</a:t>
            </a:r>
            <a:r>
              <a:rPr lang="en-US" sz="700">
                <a:solidFill>
                  <a:schemeClr val="bg1"/>
                </a:solidFill>
              </a:rPr>
              <a:t> </a:t>
            </a:r>
            <a:r>
              <a:rPr lang="en-US" sz="700" err="1">
                <a:solidFill>
                  <a:schemeClr val="bg1"/>
                </a:solidFill>
              </a:rPr>
              <a:t>Myrlid</a:t>
            </a:r>
            <a:r>
              <a:rPr lang="en-US" sz="700">
                <a:solidFill>
                  <a:schemeClr val="bg1"/>
                </a:solidFill>
              </a:rPr>
              <a:t> / Visitnorway.com</a:t>
            </a:r>
          </a:p>
        </p:txBody>
      </p:sp>
      <p:sp>
        <p:nvSpPr>
          <p:cNvPr id="6" name="Pladsholder til tekst 5">
            <a:extLst>
              <a:ext uri="{FF2B5EF4-FFF2-40B4-BE49-F238E27FC236}">
                <a16:creationId xmlns:a16="http://schemas.microsoft.com/office/drawing/2014/main" id="{496D112E-3739-44A5-A3CD-228A4BA066D7}"/>
              </a:ext>
            </a:extLst>
          </p:cNvPr>
          <p:cNvSpPr>
            <a:spLocks noGrp="1"/>
          </p:cNvSpPr>
          <p:nvPr>
            <p:ph type="body" sz="quarter" idx="10"/>
          </p:nvPr>
        </p:nvSpPr>
        <p:spPr>
          <a:xfrm>
            <a:off x="395288" y="262269"/>
            <a:ext cx="528991" cy="130805"/>
          </a:xfrm>
        </p:spPr>
        <p:txBody>
          <a:bodyPr/>
          <a:lstStyle/>
          <a:p>
            <a:r>
              <a:rPr lang="nb-NO" noProof="0"/>
              <a:t>Hovedfunn</a:t>
            </a:r>
          </a:p>
        </p:txBody>
      </p:sp>
      <p:sp>
        <p:nvSpPr>
          <p:cNvPr id="5" name="Titel 4">
            <a:extLst>
              <a:ext uri="{FF2B5EF4-FFF2-40B4-BE49-F238E27FC236}">
                <a16:creationId xmlns:a16="http://schemas.microsoft.com/office/drawing/2014/main" id="{E15E3AB2-8920-40B9-A58C-4DE486CFCF32}"/>
              </a:ext>
            </a:extLst>
          </p:cNvPr>
          <p:cNvSpPr>
            <a:spLocks noGrp="1"/>
          </p:cNvSpPr>
          <p:nvPr>
            <p:ph type="title"/>
          </p:nvPr>
        </p:nvSpPr>
        <p:spPr>
          <a:xfrm>
            <a:off x="395287" y="448783"/>
            <a:ext cx="6464654" cy="497059"/>
          </a:xfrm>
        </p:spPr>
        <p:txBody>
          <a:bodyPr/>
          <a:lstStyle/>
          <a:p>
            <a:r>
              <a:rPr lang="nb-NO" noProof="0"/>
              <a:t>Oppsummering av danskenes reiseadferd </a:t>
            </a:r>
            <a:r>
              <a:rPr lang="nb-NO"/>
              <a:t>sett i lys av koronaepidemien</a:t>
            </a:r>
            <a:endParaRPr lang="nb-NO" noProof="0"/>
          </a:p>
        </p:txBody>
      </p:sp>
      <p:sp>
        <p:nvSpPr>
          <p:cNvPr id="8" name="Rektangel 17">
            <a:extLst>
              <a:ext uri="{FF2B5EF4-FFF2-40B4-BE49-F238E27FC236}">
                <a16:creationId xmlns:a16="http://schemas.microsoft.com/office/drawing/2014/main" id="{54368D7E-9F4D-485C-8CB1-76EE6E93364D}"/>
              </a:ext>
            </a:extLst>
          </p:cNvPr>
          <p:cNvSpPr/>
          <p:nvPr/>
        </p:nvSpPr>
        <p:spPr>
          <a:xfrm>
            <a:off x="329598" y="2071006"/>
            <a:ext cx="1994820" cy="2185200"/>
          </a:xfrm>
          <a:prstGeom prst="rect">
            <a:avLst/>
          </a:prstGeom>
          <a:solidFill>
            <a:srgbClr val="1E202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368000" rIns="108000" rtlCol="0" anchor="t"/>
          <a:lstStyle/>
          <a:p>
            <a:pPr algn="ctr"/>
            <a:r>
              <a:rPr lang="nb-NO" sz="1000" b="1" dirty="0"/>
              <a:t>Mange dansker utsetter ferien til utlandet og vil i stedet feriere i Danmark i sommer.</a:t>
            </a:r>
          </a:p>
        </p:txBody>
      </p:sp>
      <p:sp>
        <p:nvSpPr>
          <p:cNvPr id="9" name="Rektangel 20">
            <a:extLst>
              <a:ext uri="{FF2B5EF4-FFF2-40B4-BE49-F238E27FC236}">
                <a16:creationId xmlns:a16="http://schemas.microsoft.com/office/drawing/2014/main" id="{07F9FA6D-ECF3-4E85-9FF8-F5624C8E8FD3}"/>
              </a:ext>
            </a:extLst>
          </p:cNvPr>
          <p:cNvSpPr/>
          <p:nvPr/>
        </p:nvSpPr>
        <p:spPr>
          <a:xfrm>
            <a:off x="2450799" y="2071006"/>
            <a:ext cx="1994820" cy="2185200"/>
          </a:xfrm>
          <a:prstGeom prst="rect">
            <a:avLst/>
          </a:prstGeom>
          <a:solidFill>
            <a:srgbClr val="1E202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368000" rIns="108000" rtlCol="0" anchor="t"/>
          <a:lstStyle/>
          <a:p>
            <a:pPr algn="ctr">
              <a:spcBef>
                <a:spcPts val="200"/>
              </a:spcBef>
              <a:spcAft>
                <a:spcPts val="200"/>
              </a:spcAft>
              <a:tabLst>
                <a:tab pos="410400" algn="l"/>
              </a:tabLst>
            </a:pPr>
            <a:r>
              <a:rPr lang="nb-NO" sz="1000" b="1" dirty="0">
                <a:solidFill>
                  <a:schemeClr val="bg1"/>
                </a:solidFill>
              </a:rPr>
              <a:t>Det er indikasjoner på at flere dansker vil til Norge enn normalt, men danskene som vil til utlandet reiser primært til Tyskland.</a:t>
            </a:r>
          </a:p>
        </p:txBody>
      </p:sp>
      <p:sp>
        <p:nvSpPr>
          <p:cNvPr id="10" name="Rektangel 20">
            <a:extLst>
              <a:ext uri="{FF2B5EF4-FFF2-40B4-BE49-F238E27FC236}">
                <a16:creationId xmlns:a16="http://schemas.microsoft.com/office/drawing/2014/main" id="{D5B1BFC9-6570-45E6-A72A-1EF47828E289}"/>
              </a:ext>
            </a:extLst>
          </p:cNvPr>
          <p:cNvSpPr/>
          <p:nvPr/>
        </p:nvSpPr>
        <p:spPr>
          <a:xfrm>
            <a:off x="4572000" y="2071006"/>
            <a:ext cx="1994820" cy="2185200"/>
          </a:xfrm>
          <a:prstGeom prst="rect">
            <a:avLst/>
          </a:prstGeom>
          <a:solidFill>
            <a:srgbClr val="1E202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368000" rIns="108000" rtlCol="0" anchor="t"/>
          <a:lstStyle/>
          <a:p>
            <a:pPr algn="ctr">
              <a:spcBef>
                <a:spcPts val="200"/>
              </a:spcBef>
              <a:spcAft>
                <a:spcPts val="200"/>
              </a:spcAft>
              <a:tabLst>
                <a:tab pos="410400" algn="l"/>
              </a:tabLst>
            </a:pPr>
            <a:r>
              <a:rPr lang="nb-NO" sz="1000" b="1" dirty="0">
                <a:solidFill>
                  <a:schemeClr val="bg1"/>
                </a:solidFill>
              </a:rPr>
              <a:t>Koronakrisen gjør mange dansker bekymret for å reise, men situasjonen påvirker kun økonomien for en mindre del. </a:t>
            </a:r>
          </a:p>
        </p:txBody>
      </p:sp>
      <p:sp>
        <p:nvSpPr>
          <p:cNvPr id="11" name="Rektangel 20">
            <a:extLst>
              <a:ext uri="{FF2B5EF4-FFF2-40B4-BE49-F238E27FC236}">
                <a16:creationId xmlns:a16="http://schemas.microsoft.com/office/drawing/2014/main" id="{B00FD626-C87F-4728-A17F-FF9C32EF70FE}"/>
              </a:ext>
            </a:extLst>
          </p:cNvPr>
          <p:cNvSpPr/>
          <p:nvPr/>
        </p:nvSpPr>
        <p:spPr>
          <a:xfrm>
            <a:off x="6744531" y="2071006"/>
            <a:ext cx="1994820" cy="2185200"/>
          </a:xfrm>
          <a:prstGeom prst="rect">
            <a:avLst/>
          </a:prstGeom>
          <a:solidFill>
            <a:srgbClr val="1E202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368000" rIns="108000" rtlCol="0" anchor="t"/>
          <a:lstStyle/>
          <a:p>
            <a:pPr algn="ctr">
              <a:spcBef>
                <a:spcPts val="200"/>
              </a:spcBef>
              <a:spcAft>
                <a:spcPts val="200"/>
              </a:spcAft>
              <a:tabLst>
                <a:tab pos="410400" algn="l"/>
              </a:tabLst>
            </a:pPr>
            <a:r>
              <a:rPr lang="nb-NO" sz="1000" b="1">
                <a:solidFill>
                  <a:schemeClr val="bg1"/>
                </a:solidFill>
              </a:rPr>
              <a:t>Kun litt under hver tredje dansker føler de kjenner godt til hva man kan gjøre og oppleve på en norgesferie.</a:t>
            </a:r>
          </a:p>
        </p:txBody>
      </p:sp>
      <p:cxnSp>
        <p:nvCxnSpPr>
          <p:cNvPr id="12" name="Straight Connector 7">
            <a:extLst>
              <a:ext uri="{FF2B5EF4-FFF2-40B4-BE49-F238E27FC236}">
                <a16:creationId xmlns:a16="http://schemas.microsoft.com/office/drawing/2014/main" id="{2D3EBB03-06B5-43ED-94B6-EE3ACF45634A}"/>
              </a:ext>
            </a:extLst>
          </p:cNvPr>
          <p:cNvCxnSpPr>
            <a:cxnSpLocks/>
          </p:cNvCxnSpPr>
          <p:nvPr/>
        </p:nvCxnSpPr>
        <p:spPr>
          <a:xfrm>
            <a:off x="395288" y="3390578"/>
            <a:ext cx="1764000" cy="0"/>
          </a:xfrm>
          <a:prstGeom prst="line">
            <a:avLst/>
          </a:prstGeom>
          <a:ln w="127">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7">
            <a:extLst>
              <a:ext uri="{FF2B5EF4-FFF2-40B4-BE49-F238E27FC236}">
                <a16:creationId xmlns:a16="http://schemas.microsoft.com/office/drawing/2014/main" id="{FC63F1AA-29EC-47D0-A25E-306E9265875D}"/>
              </a:ext>
            </a:extLst>
          </p:cNvPr>
          <p:cNvCxnSpPr>
            <a:cxnSpLocks/>
          </p:cNvCxnSpPr>
          <p:nvPr/>
        </p:nvCxnSpPr>
        <p:spPr>
          <a:xfrm>
            <a:off x="2566209" y="3390578"/>
            <a:ext cx="1764000" cy="0"/>
          </a:xfrm>
          <a:prstGeom prst="line">
            <a:avLst/>
          </a:prstGeom>
          <a:ln w="127">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7">
            <a:extLst>
              <a:ext uri="{FF2B5EF4-FFF2-40B4-BE49-F238E27FC236}">
                <a16:creationId xmlns:a16="http://schemas.microsoft.com/office/drawing/2014/main" id="{38E31E4C-175F-442F-9DF0-77EE8D417CB7}"/>
              </a:ext>
            </a:extLst>
          </p:cNvPr>
          <p:cNvCxnSpPr>
            <a:cxnSpLocks/>
          </p:cNvCxnSpPr>
          <p:nvPr/>
        </p:nvCxnSpPr>
        <p:spPr>
          <a:xfrm>
            <a:off x="4681538" y="3386226"/>
            <a:ext cx="1764000" cy="0"/>
          </a:xfrm>
          <a:prstGeom prst="line">
            <a:avLst/>
          </a:prstGeom>
          <a:ln w="127">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7">
            <a:extLst>
              <a:ext uri="{FF2B5EF4-FFF2-40B4-BE49-F238E27FC236}">
                <a16:creationId xmlns:a16="http://schemas.microsoft.com/office/drawing/2014/main" id="{27885B0F-9499-4B35-B945-86E1EF0CF536}"/>
              </a:ext>
            </a:extLst>
          </p:cNvPr>
          <p:cNvCxnSpPr>
            <a:cxnSpLocks/>
          </p:cNvCxnSpPr>
          <p:nvPr/>
        </p:nvCxnSpPr>
        <p:spPr>
          <a:xfrm>
            <a:off x="6859941" y="3386226"/>
            <a:ext cx="1764000" cy="0"/>
          </a:xfrm>
          <a:prstGeom prst="line">
            <a:avLst/>
          </a:prstGeom>
          <a:ln w="127">
            <a:solidFill>
              <a:schemeClr val="bg1"/>
            </a:solidFill>
          </a:ln>
        </p:spPr>
        <p:style>
          <a:lnRef idx="1">
            <a:schemeClr val="accent1"/>
          </a:lnRef>
          <a:fillRef idx="0">
            <a:schemeClr val="accent1"/>
          </a:fillRef>
          <a:effectRef idx="0">
            <a:schemeClr val="accent1"/>
          </a:effectRef>
          <a:fontRef idx="minor">
            <a:schemeClr val="tx1"/>
          </a:fontRef>
        </p:style>
      </p:cxnSp>
      <p:pic>
        <p:nvPicPr>
          <p:cNvPr id="39" name="Grafik 38">
            <a:extLst>
              <a:ext uri="{FF2B5EF4-FFF2-40B4-BE49-F238E27FC236}">
                <a16:creationId xmlns:a16="http://schemas.microsoft.com/office/drawing/2014/main" id="{BB2BDA1C-5D3C-4DD2-9F3D-1E6273C1097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4279" y="2422757"/>
            <a:ext cx="813063" cy="813063"/>
          </a:xfrm>
          <a:prstGeom prst="rect">
            <a:avLst/>
          </a:prstGeom>
        </p:spPr>
      </p:pic>
      <p:pic>
        <p:nvPicPr>
          <p:cNvPr id="3" name="Grafik 2" descr="Ambition">
            <a:extLst>
              <a:ext uri="{FF2B5EF4-FFF2-40B4-BE49-F238E27FC236}">
                <a16:creationId xmlns:a16="http://schemas.microsoft.com/office/drawing/2014/main" id="{7EBE7FF0-EFD1-4CE8-AF1F-FC7389F4FE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54919" y="2271018"/>
            <a:ext cx="964802" cy="964802"/>
          </a:xfrm>
          <a:prstGeom prst="rect">
            <a:avLst/>
          </a:prstGeom>
        </p:spPr>
      </p:pic>
      <p:pic>
        <p:nvPicPr>
          <p:cNvPr id="7" name="Grafik 6" descr="Petriskål">
            <a:extLst>
              <a:ext uri="{FF2B5EF4-FFF2-40B4-BE49-F238E27FC236}">
                <a16:creationId xmlns:a16="http://schemas.microsoft.com/office/drawing/2014/main" id="{9CCFC2E3-C9A2-4E34-BAB2-DBDF1C39BF7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73820" y="2296033"/>
            <a:ext cx="979436" cy="979436"/>
          </a:xfrm>
          <a:prstGeom prst="rect">
            <a:avLst/>
          </a:prstGeom>
        </p:spPr>
      </p:pic>
      <p:pic>
        <p:nvPicPr>
          <p:cNvPr id="16" name="Grafik 15" descr="Globus">
            <a:extLst>
              <a:ext uri="{FF2B5EF4-FFF2-40B4-BE49-F238E27FC236}">
                <a16:creationId xmlns:a16="http://schemas.microsoft.com/office/drawing/2014/main" id="{1E7290CA-CB8D-4FC3-A9B0-BD80CE41E3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98266" y="2256384"/>
            <a:ext cx="979436" cy="979436"/>
          </a:xfrm>
          <a:prstGeom prst="rect">
            <a:avLst/>
          </a:prstGeom>
        </p:spPr>
      </p:pic>
    </p:spTree>
    <p:extLst>
      <p:ext uri="{BB962C8B-B14F-4D97-AF65-F5344CB8AC3E}">
        <p14:creationId xmlns:p14="http://schemas.microsoft.com/office/powerpoint/2010/main" val="2090894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A group of people standing on top of a hill&#10;&#10;Description automatically generated">
            <a:extLst>
              <a:ext uri="{FF2B5EF4-FFF2-40B4-BE49-F238E27FC236}">
                <a16:creationId xmlns:a16="http://schemas.microsoft.com/office/drawing/2014/main" id="{76D3DC84-7093-4D48-A317-AD9293C6093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167357"/>
            <a:ext cx="9144000" cy="3976143"/>
          </a:xfrm>
          <a:prstGeom prst="rect">
            <a:avLst/>
          </a:prstGeom>
        </p:spPr>
      </p:pic>
      <p:sp>
        <p:nvSpPr>
          <p:cNvPr id="11" name="Rectangle 9">
            <a:extLst>
              <a:ext uri="{FF2B5EF4-FFF2-40B4-BE49-F238E27FC236}">
                <a16:creationId xmlns:a16="http://schemas.microsoft.com/office/drawing/2014/main" id="{340EFB9A-D9D9-488E-9343-A98E4B16D1B3}"/>
              </a:ext>
            </a:extLst>
          </p:cNvPr>
          <p:cNvSpPr/>
          <p:nvPr/>
        </p:nvSpPr>
        <p:spPr>
          <a:xfrm>
            <a:off x="7901571" y="4733492"/>
            <a:ext cx="1242429" cy="180425"/>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 tIns="36000" rIns="108000" bIns="36000" rtlCol="0" anchor="ctr">
            <a:spAutoFit/>
          </a:bodyPr>
          <a:lstStyle/>
          <a:p>
            <a:r>
              <a:rPr lang="en-US" sz="700">
                <a:solidFill>
                  <a:schemeClr val="bg1"/>
                </a:solidFill>
              </a:rPr>
              <a:t>© </a:t>
            </a:r>
            <a:r>
              <a:rPr lang="en-US" sz="700" err="1">
                <a:solidFill>
                  <a:schemeClr val="bg1"/>
                </a:solidFill>
              </a:rPr>
              <a:t>Foap</a:t>
            </a:r>
            <a:r>
              <a:rPr lang="en-US" sz="700">
                <a:solidFill>
                  <a:schemeClr val="bg1"/>
                </a:solidFill>
              </a:rPr>
              <a:t> / Visitnorway.com</a:t>
            </a:r>
          </a:p>
        </p:txBody>
      </p:sp>
      <p:sp>
        <p:nvSpPr>
          <p:cNvPr id="8" name="Rektangel 8">
            <a:extLst>
              <a:ext uri="{FF2B5EF4-FFF2-40B4-BE49-F238E27FC236}">
                <a16:creationId xmlns:a16="http://schemas.microsoft.com/office/drawing/2014/main" id="{747DEA23-AC5E-4B63-B83E-DC53B4A2C87B}"/>
              </a:ext>
            </a:extLst>
          </p:cNvPr>
          <p:cNvSpPr/>
          <p:nvPr/>
        </p:nvSpPr>
        <p:spPr>
          <a:xfrm>
            <a:off x="0" y="1166813"/>
            <a:ext cx="4932362" cy="3976144"/>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latin typeface="Arial" panose="020B0604020202020204" pitchFamily="34" charset="0"/>
            </a:endParaRPr>
          </a:p>
        </p:txBody>
      </p:sp>
      <p:sp>
        <p:nvSpPr>
          <p:cNvPr id="5" name="Title 4">
            <a:extLst>
              <a:ext uri="{FF2B5EF4-FFF2-40B4-BE49-F238E27FC236}">
                <a16:creationId xmlns:a16="http://schemas.microsoft.com/office/drawing/2014/main" id="{728E52B4-67EC-4AEA-B16C-266C66313708}"/>
              </a:ext>
            </a:extLst>
          </p:cNvPr>
          <p:cNvSpPr>
            <a:spLocks noGrp="1"/>
          </p:cNvSpPr>
          <p:nvPr>
            <p:ph type="ctrTitle"/>
          </p:nvPr>
        </p:nvSpPr>
        <p:spPr>
          <a:xfrm>
            <a:off x="403654" y="1662461"/>
            <a:ext cx="4177093" cy="1169551"/>
          </a:xfrm>
        </p:spPr>
        <p:txBody>
          <a:bodyPr/>
          <a:lstStyle/>
          <a:p>
            <a:r>
              <a:rPr lang="nb-NO" sz="2000" noProof="0"/>
              <a:t> </a:t>
            </a:r>
            <a:br>
              <a:rPr lang="nb-NO" sz="2000" noProof="0"/>
            </a:br>
            <a:r>
              <a:rPr lang="nb-NO" sz="1600" b="0">
                <a:solidFill>
                  <a:srgbClr val="FFFFFF"/>
                </a:solidFill>
                <a:latin typeface="Arial" panose="020B0604020202020204" pitchFamily="34" charset="0"/>
              </a:rPr>
              <a:t>TEMA 1: </a:t>
            </a:r>
            <a:br>
              <a:rPr lang="nb-NO">
                <a:solidFill>
                  <a:srgbClr val="FFFFFF"/>
                </a:solidFill>
                <a:latin typeface="Arial" panose="020B0604020202020204" pitchFamily="34" charset="0"/>
              </a:rPr>
            </a:br>
            <a:r>
              <a:rPr lang="nb-NO">
                <a:solidFill>
                  <a:srgbClr val="FFFFFF"/>
                </a:solidFill>
                <a:latin typeface="Arial" panose="020B0604020202020204" pitchFamily="34" charset="0"/>
              </a:rPr>
              <a:t>Hva er danskenes forventninger til årets sommerferie?</a:t>
            </a:r>
            <a:endParaRPr lang="nb-NO" sz="2000"/>
          </a:p>
        </p:txBody>
      </p:sp>
      <p:sp>
        <p:nvSpPr>
          <p:cNvPr id="6" name="Subtitle 5">
            <a:extLst>
              <a:ext uri="{FF2B5EF4-FFF2-40B4-BE49-F238E27FC236}">
                <a16:creationId xmlns:a16="http://schemas.microsoft.com/office/drawing/2014/main" id="{4C46ED41-07BC-4631-9E3C-A8FD097DF06C}"/>
              </a:ext>
            </a:extLst>
          </p:cNvPr>
          <p:cNvSpPr>
            <a:spLocks noGrp="1"/>
          </p:cNvSpPr>
          <p:nvPr>
            <p:ph type="subTitle" idx="1"/>
          </p:nvPr>
        </p:nvSpPr>
        <p:spPr>
          <a:xfrm>
            <a:off x="403654" y="3300669"/>
            <a:ext cx="4177093" cy="507960"/>
          </a:xfrm>
        </p:spPr>
        <p:txBody>
          <a:bodyPr/>
          <a:lstStyle/>
          <a:p>
            <a:pPr>
              <a:lnSpc>
                <a:spcPct val="113000"/>
              </a:lnSpc>
              <a:spcBef>
                <a:spcPts val="200"/>
              </a:spcBef>
              <a:spcAft>
                <a:spcPts val="200"/>
              </a:spcAft>
            </a:pPr>
            <a:r>
              <a:rPr lang="nb-NO" dirty="0"/>
              <a:t>Hvor mange blir hjemme? Hvor mange reiser utenlandsk og hvor mange vil reise til Norge? Er danskene tilbakeholdne med å planlegge ferien?</a:t>
            </a:r>
          </a:p>
          <a:p>
            <a:pPr>
              <a:lnSpc>
                <a:spcPct val="113000"/>
              </a:lnSpc>
              <a:spcBef>
                <a:spcPts val="200"/>
              </a:spcBef>
              <a:spcAft>
                <a:spcPts val="200"/>
              </a:spcAft>
            </a:pPr>
            <a:endParaRPr lang="nb-NO" dirty="0"/>
          </a:p>
        </p:txBody>
      </p:sp>
    </p:spTree>
    <p:extLst>
      <p:ext uri="{BB962C8B-B14F-4D97-AF65-F5344CB8AC3E}">
        <p14:creationId xmlns:p14="http://schemas.microsoft.com/office/powerpoint/2010/main" val="82709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6</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2221762" cy="130805"/>
          </a:xfrm>
        </p:spPr>
        <p:txBody>
          <a:bodyPr/>
          <a:lstStyle/>
          <a:p>
            <a:r>
              <a:rPr lang="nb-NO">
                <a:solidFill>
                  <a:srgbClr val="ED3426"/>
                </a:solidFill>
              </a:rPr>
              <a:t>Danskenes forventninger til årets sommerferie</a:t>
            </a:r>
            <a:endParaRPr lang="nb-NO" sz="100" noProof="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3453699" cy="497059"/>
          </a:xfrm>
        </p:spPr>
        <p:txBody>
          <a:bodyPr/>
          <a:lstStyle/>
          <a:p>
            <a:r>
              <a:rPr lang="nb-NO" noProof="0" dirty="0"/>
              <a:t>Danskene avventer og vil vente med å reise til utlandet</a:t>
            </a:r>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1270460208"/>
              </p:ext>
            </p:extLst>
          </p:nvPr>
        </p:nvGraphicFramePr>
        <p:xfrm>
          <a:off x="4153040" y="573350"/>
          <a:ext cx="4460311" cy="346320"/>
        </p:xfrm>
        <a:graphic>
          <a:graphicData uri="http://schemas.openxmlformats.org/drawingml/2006/table">
            <a:tbl>
              <a:tblPr firstRow="1" bandRow="1"/>
              <a:tblGrid>
                <a:gridCol w="4460311">
                  <a:extLst>
                    <a:ext uri="{9D8B030D-6E8A-4147-A177-3AD203B41FA5}">
                      <a16:colId xmlns:a16="http://schemas.microsoft.com/office/drawing/2014/main" val="1894830285"/>
                    </a:ext>
                  </a:extLst>
                </a:gridCol>
              </a:tblGrid>
              <a:tr h="153612">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nb-NO" sz="1000" b="1" kern="1200">
                          <a:solidFill>
                            <a:schemeClr val="tx1"/>
                          </a:solidFill>
                          <a:latin typeface="Arial" panose="020B0604020202020204"/>
                          <a:ea typeface="+mn-ea"/>
                          <a:cs typeface="+mn-cs"/>
                        </a:rPr>
                        <a:t>Hvor godt stemmer følgende påstande med dine ferieplaner i sommer?</a:t>
                      </a:r>
                    </a:p>
                    <a:p>
                      <a:pPr>
                        <a:spcAft>
                          <a:spcPts val="0"/>
                        </a:spcAft>
                        <a:tabLst>
                          <a:tab pos="3136900" algn="l"/>
                        </a:tabLst>
                      </a:pPr>
                      <a:r>
                        <a:rPr lang="nb-NO" sz="800" b="0" kern="1200">
                          <a:solidFill>
                            <a:schemeClr val="tx1"/>
                          </a:solidFill>
                          <a:latin typeface="Arial" panose="020B0604020202020204"/>
                          <a:ea typeface="+mn-ea"/>
                          <a:cs typeface="+mn-cs"/>
                        </a:rPr>
                        <a:t>(n=1047)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
        <p:nvSpPr>
          <p:cNvPr id="73" name="Rektangel 8">
            <a:extLst>
              <a:ext uri="{FF2B5EF4-FFF2-40B4-BE49-F238E27FC236}">
                <a16:creationId xmlns:a16="http://schemas.microsoft.com/office/drawing/2014/main" id="{568DFD87-5C6A-44A8-804A-0B62A52911CF}"/>
              </a:ext>
            </a:extLst>
          </p:cNvPr>
          <p:cNvSpPr/>
          <p:nvPr/>
        </p:nvSpPr>
        <p:spPr>
          <a:xfrm>
            <a:off x="404147" y="1169543"/>
            <a:ext cx="2542253" cy="1299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lvl="0" indent="-171450">
              <a:lnSpc>
                <a:spcPct val="115000"/>
              </a:lnSpc>
              <a:spcBef>
                <a:spcPts val="200"/>
              </a:spcBef>
              <a:spcAft>
                <a:spcPts val="200"/>
              </a:spcAft>
              <a:buFont typeface="Arial" panose="020B0604020202020204" pitchFamily="34" charset="0"/>
              <a:buChar char="•"/>
              <a:defRPr/>
            </a:pPr>
            <a:r>
              <a:rPr lang="nb-NO" sz="1200">
                <a:solidFill>
                  <a:schemeClr val="tx1"/>
                </a:solidFill>
              </a:rPr>
              <a:t>Få vil reise som de pleier i sommer</a:t>
            </a:r>
          </a:p>
          <a:p>
            <a:pPr marL="171450" lvl="0" indent="-171450">
              <a:lnSpc>
                <a:spcPct val="115000"/>
              </a:lnSpc>
              <a:spcBef>
                <a:spcPts val="200"/>
              </a:spcBef>
              <a:spcAft>
                <a:spcPts val="200"/>
              </a:spcAft>
              <a:buFont typeface="Arial" panose="020B0604020202020204" pitchFamily="34" charset="0"/>
              <a:buChar char="•"/>
              <a:defRPr/>
            </a:pPr>
            <a:r>
              <a:rPr lang="nb-NO" sz="1200">
                <a:solidFill>
                  <a:schemeClr val="tx1"/>
                </a:solidFill>
              </a:rPr>
              <a:t>Mange vil vente med å bestille noe, men se tiden an</a:t>
            </a:r>
          </a:p>
          <a:p>
            <a:pPr marL="171450" lvl="0" indent="-171450">
              <a:lnSpc>
                <a:spcPct val="115000"/>
              </a:lnSpc>
              <a:spcBef>
                <a:spcPts val="200"/>
              </a:spcBef>
              <a:spcAft>
                <a:spcPts val="200"/>
              </a:spcAft>
              <a:buFont typeface="Arial" panose="020B0604020202020204" pitchFamily="34" charset="0"/>
              <a:buChar char="•"/>
              <a:defRPr/>
            </a:pPr>
            <a:r>
              <a:rPr lang="nb-NO" sz="1200">
                <a:solidFill>
                  <a:schemeClr val="tx1"/>
                </a:solidFill>
              </a:rPr>
              <a:t>Mange synes det er vanskelig å planlegge noe når alt er usikkert og endrer seg </a:t>
            </a:r>
          </a:p>
        </p:txBody>
      </p:sp>
      <p:graphicFrame>
        <p:nvGraphicFramePr>
          <p:cNvPr id="7" name="Diagram 6">
            <a:extLst>
              <a:ext uri="{FF2B5EF4-FFF2-40B4-BE49-F238E27FC236}">
                <a16:creationId xmlns:a16="http://schemas.microsoft.com/office/drawing/2014/main" id="{D367BFC8-A3D3-4730-9650-274D6AD66D3C}"/>
              </a:ext>
            </a:extLst>
          </p:cNvPr>
          <p:cNvGraphicFramePr/>
          <p:nvPr>
            <p:extLst>
              <p:ext uri="{D42A27DB-BD31-4B8C-83A1-F6EECF244321}">
                <p14:modId xmlns:p14="http://schemas.microsoft.com/office/powerpoint/2010/main" val="3130745817"/>
              </p:ext>
            </p:extLst>
          </p:nvPr>
        </p:nvGraphicFramePr>
        <p:xfrm>
          <a:off x="3657600" y="976036"/>
          <a:ext cx="5289580" cy="38845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712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7</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2239396" cy="130805"/>
          </a:xfrm>
        </p:spPr>
        <p:txBody>
          <a:bodyPr/>
          <a:lstStyle/>
          <a:p>
            <a:r>
              <a:rPr lang="nb-NO">
                <a:solidFill>
                  <a:srgbClr val="ED3426"/>
                </a:solidFill>
              </a:rPr>
              <a:t>Danskenes forventninger til årets sommerferie</a:t>
            </a:r>
            <a:endParaRPr lang="nb-NO" sz="10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3009667" cy="497059"/>
          </a:xfrm>
        </p:spPr>
        <p:txBody>
          <a:bodyPr/>
          <a:lstStyle/>
          <a:p>
            <a:r>
              <a:rPr lang="nb-NO"/>
              <a:t>Langt færre enn normalt vil reise ut av landet i sommer</a:t>
            </a:r>
            <a:endParaRPr lang="nb-NO" noProof="0"/>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2125526997"/>
              </p:ext>
            </p:extLst>
          </p:nvPr>
        </p:nvGraphicFramePr>
        <p:xfrm>
          <a:off x="3847632" y="463245"/>
          <a:ext cx="4908908" cy="498720"/>
        </p:xfrm>
        <a:graphic>
          <a:graphicData uri="http://schemas.openxmlformats.org/drawingml/2006/table">
            <a:tbl>
              <a:tblPr firstRow="1" bandRow="1"/>
              <a:tblGrid>
                <a:gridCol w="4908908">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nb-NO" sz="1000" b="1" kern="1200" dirty="0">
                          <a:solidFill>
                            <a:schemeClr val="tx1"/>
                          </a:solidFill>
                          <a:latin typeface="Arial" panose="020B0604020202020204"/>
                          <a:ea typeface="+mn-ea"/>
                          <a:cs typeface="+mn-cs"/>
                        </a:rPr>
                        <a:t>Har du på nåværende tidspunkt planer eller overveielser om å feriere, med overnattinger, sommeren 2020?</a:t>
                      </a:r>
                    </a:p>
                    <a:p>
                      <a:pPr>
                        <a:spcAft>
                          <a:spcPts val="0"/>
                        </a:spcAft>
                        <a:tabLst>
                          <a:tab pos="3136900" algn="l"/>
                        </a:tabLst>
                      </a:pPr>
                      <a:r>
                        <a:rPr lang="nb-NO" sz="800" b="0" kern="1200" dirty="0">
                          <a:solidFill>
                            <a:schemeClr val="tx1"/>
                          </a:solidFill>
                          <a:latin typeface="Arial" panose="020B0604020202020204"/>
                          <a:ea typeface="+mn-ea"/>
                          <a:cs typeface="+mn-cs"/>
                        </a:rPr>
                        <a:t>(n=1047)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
        <p:nvSpPr>
          <p:cNvPr id="73" name="Rektangel 8">
            <a:extLst>
              <a:ext uri="{FF2B5EF4-FFF2-40B4-BE49-F238E27FC236}">
                <a16:creationId xmlns:a16="http://schemas.microsoft.com/office/drawing/2014/main" id="{568DFD87-5C6A-44A8-804A-0B62A52911CF}"/>
              </a:ext>
            </a:extLst>
          </p:cNvPr>
          <p:cNvSpPr/>
          <p:nvPr/>
        </p:nvSpPr>
        <p:spPr>
          <a:xfrm>
            <a:off x="404147" y="1169543"/>
            <a:ext cx="2585796" cy="1299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lvl="0" indent="-171450">
              <a:lnSpc>
                <a:spcPct val="115000"/>
              </a:lnSpc>
              <a:spcBef>
                <a:spcPts val="200"/>
              </a:spcBef>
              <a:spcAft>
                <a:spcPts val="200"/>
              </a:spcAft>
              <a:buFont typeface="Arial" panose="020B0604020202020204" pitchFamily="34" charset="0"/>
              <a:buChar char="•"/>
              <a:defRPr/>
            </a:pPr>
            <a:r>
              <a:rPr lang="nb-NO" sz="1200" dirty="0">
                <a:solidFill>
                  <a:schemeClr val="tx1"/>
                </a:solidFill>
              </a:rPr>
              <a:t>Kun 6 prosent vil kun reise på ferie til utlandet og 15 prosent vil reise på en utenlandsferie. Normalt ligger denne andelen på ca. 40 prosent* av danskene. </a:t>
            </a:r>
          </a:p>
          <a:p>
            <a:pPr marL="171450" lvl="0" indent="-171450">
              <a:lnSpc>
                <a:spcPct val="115000"/>
              </a:lnSpc>
              <a:spcBef>
                <a:spcPts val="200"/>
              </a:spcBef>
              <a:spcAft>
                <a:spcPts val="200"/>
              </a:spcAft>
              <a:buFont typeface="Arial" panose="020B0604020202020204" pitchFamily="34" charset="0"/>
              <a:buChar char="•"/>
              <a:defRPr/>
            </a:pPr>
            <a:r>
              <a:rPr lang="nb-NO" sz="1200" dirty="0">
                <a:solidFill>
                  <a:schemeClr val="tx1"/>
                </a:solidFill>
              </a:rPr>
              <a:t>Andelen som overhodet ikke vil reise på ferie i sommer er også høyere. Normalt er det rundt 20 prosent* av dansker som ikke reiser på ferie.  </a:t>
            </a:r>
          </a:p>
        </p:txBody>
      </p:sp>
      <p:graphicFrame>
        <p:nvGraphicFramePr>
          <p:cNvPr id="7" name="Diagram 6">
            <a:extLst>
              <a:ext uri="{FF2B5EF4-FFF2-40B4-BE49-F238E27FC236}">
                <a16:creationId xmlns:a16="http://schemas.microsoft.com/office/drawing/2014/main" id="{16707B24-858C-4475-A399-A20F1A5BBC2D}"/>
              </a:ext>
            </a:extLst>
          </p:cNvPr>
          <p:cNvGraphicFramePr/>
          <p:nvPr>
            <p:extLst>
              <p:ext uri="{D42A27DB-BD31-4B8C-83A1-F6EECF244321}">
                <p14:modId xmlns:p14="http://schemas.microsoft.com/office/powerpoint/2010/main" val="4126863168"/>
              </p:ext>
            </p:extLst>
          </p:nvPr>
        </p:nvGraphicFramePr>
        <p:xfrm>
          <a:off x="3657600" y="1596571"/>
          <a:ext cx="5289580" cy="3263980"/>
        </p:xfrm>
        <a:graphic>
          <a:graphicData uri="http://schemas.openxmlformats.org/drawingml/2006/chart">
            <c:chart xmlns:c="http://schemas.openxmlformats.org/drawingml/2006/chart" xmlns:r="http://schemas.openxmlformats.org/officeDocument/2006/relationships" r:id="rId3"/>
          </a:graphicData>
        </a:graphic>
      </p:graphicFrame>
      <p:pic>
        <p:nvPicPr>
          <p:cNvPr id="9" name="Grafik 235">
            <a:extLst>
              <a:ext uri="{FF2B5EF4-FFF2-40B4-BE49-F238E27FC236}">
                <a16:creationId xmlns:a16="http://schemas.microsoft.com/office/drawing/2014/main" id="{D75D76FE-7BDA-4B3A-AAA8-7231E0539FB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26282" y="1250835"/>
            <a:ext cx="412761" cy="412761"/>
          </a:xfrm>
          <a:prstGeom prst="rect">
            <a:avLst/>
          </a:prstGeom>
        </p:spPr>
      </p:pic>
      <p:pic>
        <p:nvPicPr>
          <p:cNvPr id="4" name="Grafik 3" descr="Jordklode: Nord- og Sydamerika">
            <a:extLst>
              <a:ext uri="{FF2B5EF4-FFF2-40B4-BE49-F238E27FC236}">
                <a16:creationId xmlns:a16="http://schemas.microsoft.com/office/drawing/2014/main" id="{09F86F69-F001-4F28-B4F9-14A84B5D0A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36458" y="3094264"/>
            <a:ext cx="457200" cy="457200"/>
          </a:xfrm>
          <a:prstGeom prst="rect">
            <a:avLst/>
          </a:prstGeom>
        </p:spPr>
      </p:pic>
      <p:pic>
        <p:nvPicPr>
          <p:cNvPr id="10" name="Grafik 9" descr="Retfærdighedsvægte">
            <a:extLst>
              <a:ext uri="{FF2B5EF4-FFF2-40B4-BE49-F238E27FC236}">
                <a16:creationId xmlns:a16="http://schemas.microsoft.com/office/drawing/2014/main" id="{673DA56B-AE24-4475-88E1-501C0A179F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73486" y="2941864"/>
            <a:ext cx="457200" cy="457200"/>
          </a:xfrm>
          <a:prstGeom prst="rect">
            <a:avLst/>
          </a:prstGeom>
        </p:spPr>
      </p:pic>
      <p:pic>
        <p:nvPicPr>
          <p:cNvPr id="12" name="Grafik 11" descr="Badge Kryds">
            <a:extLst>
              <a:ext uri="{FF2B5EF4-FFF2-40B4-BE49-F238E27FC236}">
                <a16:creationId xmlns:a16="http://schemas.microsoft.com/office/drawing/2014/main" id="{493798DB-95F7-4A77-9EF3-510BCE39DF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82971" y="2263107"/>
            <a:ext cx="412761" cy="412761"/>
          </a:xfrm>
          <a:prstGeom prst="rect">
            <a:avLst/>
          </a:prstGeom>
        </p:spPr>
      </p:pic>
      <p:pic>
        <p:nvPicPr>
          <p:cNvPr id="14" name="Grafik 13" descr="Spørgsmål">
            <a:extLst>
              <a:ext uri="{FF2B5EF4-FFF2-40B4-BE49-F238E27FC236}">
                <a16:creationId xmlns:a16="http://schemas.microsoft.com/office/drawing/2014/main" id="{0E8E82AB-F0FA-4DB3-8D32-0AB8B57A963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01290" y="3116483"/>
            <a:ext cx="412761" cy="412761"/>
          </a:xfrm>
          <a:prstGeom prst="rect">
            <a:avLst/>
          </a:prstGeom>
        </p:spPr>
      </p:pic>
      <p:sp>
        <p:nvSpPr>
          <p:cNvPr id="3" name="Tekstfelt 2">
            <a:extLst>
              <a:ext uri="{FF2B5EF4-FFF2-40B4-BE49-F238E27FC236}">
                <a16:creationId xmlns:a16="http://schemas.microsoft.com/office/drawing/2014/main" id="{E96DDC93-CC61-4FCB-8207-D5944731A839}"/>
              </a:ext>
            </a:extLst>
          </p:cNvPr>
          <p:cNvSpPr txBox="1"/>
          <p:nvPr/>
        </p:nvSpPr>
        <p:spPr>
          <a:xfrm>
            <a:off x="404147" y="3812513"/>
            <a:ext cx="2389853" cy="461665"/>
          </a:xfrm>
          <a:prstGeom prst="rect">
            <a:avLst/>
          </a:prstGeom>
          <a:noFill/>
        </p:spPr>
        <p:txBody>
          <a:bodyPr wrap="square" rtlCol="0">
            <a:spAutoFit/>
          </a:bodyPr>
          <a:lstStyle/>
          <a:p>
            <a:r>
              <a:rPr lang="da-DK" sz="800"/>
              <a:t>* Kilde: Epinions årlige reiseanalyse ”Sådan Rejser Danskerne”. Andel dansker 18+ som reiser til utlandet juni til august. </a:t>
            </a:r>
          </a:p>
        </p:txBody>
      </p:sp>
    </p:spTree>
    <p:extLst>
      <p:ext uri="{BB962C8B-B14F-4D97-AF65-F5344CB8AC3E}">
        <p14:creationId xmlns:p14="http://schemas.microsoft.com/office/powerpoint/2010/main" val="10132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8</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2239396" cy="130805"/>
          </a:xfrm>
        </p:spPr>
        <p:txBody>
          <a:bodyPr/>
          <a:lstStyle/>
          <a:p>
            <a:r>
              <a:rPr lang="nb-NO">
                <a:solidFill>
                  <a:srgbClr val="ED3426"/>
                </a:solidFill>
              </a:rPr>
              <a:t>Danskenes forventninger til årets sommerferie</a:t>
            </a:r>
            <a:endParaRPr lang="nb-NO" sz="10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3453699" cy="497059"/>
          </a:xfrm>
        </p:spPr>
        <p:txBody>
          <a:bodyPr/>
          <a:lstStyle/>
          <a:p>
            <a:r>
              <a:rPr lang="nb-NO" noProof="0"/>
              <a:t>Indikasjoner på at flere dansker vil til Norge enn normalt</a:t>
            </a:r>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1954084792"/>
              </p:ext>
            </p:extLst>
          </p:nvPr>
        </p:nvGraphicFramePr>
        <p:xfrm>
          <a:off x="4047299" y="463245"/>
          <a:ext cx="4709241" cy="376800"/>
        </p:xfrm>
        <a:graphic>
          <a:graphicData uri="http://schemas.openxmlformats.org/drawingml/2006/table">
            <a:tbl>
              <a:tblPr firstRow="1" bandRow="1"/>
              <a:tblGrid>
                <a:gridCol w="4709241">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da-DK" sz="1000" b="1" kern="1200">
                          <a:solidFill>
                            <a:schemeClr val="tx1"/>
                          </a:solidFill>
                          <a:latin typeface="Arial" panose="020B0604020202020204"/>
                          <a:ea typeface="+mn-ea"/>
                          <a:cs typeface="+mn-cs"/>
                        </a:rPr>
                        <a:t>Hvilke land planlegger du eller overveier du å besøke på en ferie denne sommeren? (Top 10)</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
        <p:nvSpPr>
          <p:cNvPr id="73" name="Rektangel 8">
            <a:extLst>
              <a:ext uri="{FF2B5EF4-FFF2-40B4-BE49-F238E27FC236}">
                <a16:creationId xmlns:a16="http://schemas.microsoft.com/office/drawing/2014/main" id="{568DFD87-5C6A-44A8-804A-0B62A52911CF}"/>
              </a:ext>
            </a:extLst>
          </p:cNvPr>
          <p:cNvSpPr/>
          <p:nvPr/>
        </p:nvSpPr>
        <p:spPr>
          <a:xfrm>
            <a:off x="404147" y="1169543"/>
            <a:ext cx="2955910" cy="1299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lvl="0" indent="-171450">
              <a:lnSpc>
                <a:spcPct val="115000"/>
              </a:lnSpc>
              <a:spcBef>
                <a:spcPts val="200"/>
              </a:spcBef>
              <a:spcAft>
                <a:spcPts val="200"/>
              </a:spcAft>
              <a:buFont typeface="Arial" panose="020B0604020202020204" pitchFamily="34" charset="0"/>
              <a:buChar char="•"/>
              <a:defRPr/>
            </a:pPr>
            <a:r>
              <a:rPr lang="nb-NO" sz="1050" dirty="0">
                <a:solidFill>
                  <a:schemeClr val="tx1"/>
                </a:solidFill>
              </a:rPr>
              <a:t>Ca. 2,3 prosent vil reise til Norge i sommer. Den tilsvarende andelen var 1,8 prosent i 2019 og 1,9 prosent i 2018*.  Forskjellen er ikke statistisk signifikant, men indikerer dog at flere vil velge Norge. </a:t>
            </a:r>
          </a:p>
          <a:p>
            <a:pPr marL="171450" lvl="0" indent="-171450">
              <a:lnSpc>
                <a:spcPct val="115000"/>
              </a:lnSpc>
              <a:spcBef>
                <a:spcPts val="200"/>
              </a:spcBef>
              <a:spcAft>
                <a:spcPts val="200"/>
              </a:spcAft>
              <a:buFont typeface="Arial" panose="020B0604020202020204" pitchFamily="34" charset="0"/>
              <a:buChar char="•"/>
              <a:defRPr/>
            </a:pPr>
            <a:r>
              <a:rPr lang="nb-NO" sz="1050" dirty="0">
                <a:solidFill>
                  <a:schemeClr val="tx1"/>
                </a:solidFill>
              </a:rPr>
              <a:t>Man må imidlertid være klar over at det i første del av datainnsamlingsperioden kun var mulig for dansker å reise til Norge, Tyskland og Island. Den 18. juni (da datainnsamlingen var stort sett gjennomført) åpnet den danske regjeringen for reiser til hele Europa (unntatt enkelte land) fra den 27. juni. </a:t>
            </a:r>
          </a:p>
        </p:txBody>
      </p:sp>
      <p:graphicFrame>
        <p:nvGraphicFramePr>
          <p:cNvPr id="7" name="Diagram 6">
            <a:extLst>
              <a:ext uri="{FF2B5EF4-FFF2-40B4-BE49-F238E27FC236}">
                <a16:creationId xmlns:a16="http://schemas.microsoft.com/office/drawing/2014/main" id="{ABB1FA95-4589-4AC4-8C82-0220180D4C4B}"/>
              </a:ext>
            </a:extLst>
          </p:cNvPr>
          <p:cNvGraphicFramePr/>
          <p:nvPr>
            <p:extLst>
              <p:ext uri="{D42A27DB-BD31-4B8C-83A1-F6EECF244321}">
                <p14:modId xmlns:p14="http://schemas.microsoft.com/office/powerpoint/2010/main" val="344542359"/>
              </p:ext>
            </p:extLst>
          </p:nvPr>
        </p:nvGraphicFramePr>
        <p:xfrm>
          <a:off x="3435255" y="1169543"/>
          <a:ext cx="3554654" cy="38010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iagram 22">
            <a:extLst>
              <a:ext uri="{FF2B5EF4-FFF2-40B4-BE49-F238E27FC236}">
                <a16:creationId xmlns:a16="http://schemas.microsoft.com/office/drawing/2014/main" id="{F3426AEA-CCA5-40DA-BA0A-00E632FA0E40}"/>
              </a:ext>
            </a:extLst>
          </p:cNvPr>
          <p:cNvGraphicFramePr/>
          <p:nvPr>
            <p:extLst>
              <p:ext uri="{D42A27DB-BD31-4B8C-83A1-F6EECF244321}">
                <p14:modId xmlns:p14="http://schemas.microsoft.com/office/powerpoint/2010/main" val="2242408945"/>
              </p:ext>
            </p:extLst>
          </p:nvPr>
        </p:nvGraphicFramePr>
        <p:xfrm>
          <a:off x="6401919" y="1169543"/>
          <a:ext cx="2427663" cy="38010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Tabel 9">
            <a:extLst>
              <a:ext uri="{FF2B5EF4-FFF2-40B4-BE49-F238E27FC236}">
                <a16:creationId xmlns:a16="http://schemas.microsoft.com/office/drawing/2014/main" id="{70C69E1C-2A65-426C-89A3-544951E1FB2F}"/>
              </a:ext>
            </a:extLst>
          </p:cNvPr>
          <p:cNvGraphicFramePr>
            <a:graphicFrameLocks noGrp="1"/>
          </p:cNvGraphicFramePr>
          <p:nvPr>
            <p:extLst>
              <p:ext uri="{D42A27DB-BD31-4B8C-83A1-F6EECF244321}">
                <p14:modId xmlns:p14="http://schemas.microsoft.com/office/powerpoint/2010/main" val="2424596434"/>
              </p:ext>
            </p:extLst>
          </p:nvPr>
        </p:nvGraphicFramePr>
        <p:xfrm>
          <a:off x="6514274" y="921920"/>
          <a:ext cx="2111454" cy="315840"/>
        </p:xfrm>
        <a:graphic>
          <a:graphicData uri="http://schemas.openxmlformats.org/drawingml/2006/table">
            <a:tbl>
              <a:tblPr firstRow="1" bandRow="1"/>
              <a:tblGrid>
                <a:gridCol w="2111454">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da-DK" sz="800" b="0" kern="1200">
                          <a:solidFill>
                            <a:schemeClr val="tx1"/>
                          </a:solidFill>
                          <a:latin typeface="Arial" panose="020B0604020202020204"/>
                          <a:ea typeface="+mn-ea"/>
                          <a:cs typeface="+mn-cs"/>
                        </a:rPr>
                        <a:t>Andelen som har planer om å holde ferie i utlandet (n=156) </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graphicFrame>
        <p:nvGraphicFramePr>
          <p:cNvPr id="25" name="Tabel 9">
            <a:extLst>
              <a:ext uri="{FF2B5EF4-FFF2-40B4-BE49-F238E27FC236}">
                <a16:creationId xmlns:a16="http://schemas.microsoft.com/office/drawing/2014/main" id="{32CD881A-4F0D-4116-884C-9BA84C418C20}"/>
              </a:ext>
            </a:extLst>
          </p:cNvPr>
          <p:cNvGraphicFramePr>
            <a:graphicFrameLocks noGrp="1"/>
          </p:cNvGraphicFramePr>
          <p:nvPr>
            <p:extLst>
              <p:ext uri="{D42A27DB-BD31-4B8C-83A1-F6EECF244321}">
                <p14:modId xmlns:p14="http://schemas.microsoft.com/office/powerpoint/2010/main" val="3271956157"/>
              </p:ext>
            </p:extLst>
          </p:nvPr>
        </p:nvGraphicFramePr>
        <p:xfrm>
          <a:off x="4061205" y="982880"/>
          <a:ext cx="2111454" cy="193920"/>
        </p:xfrm>
        <a:graphic>
          <a:graphicData uri="http://schemas.openxmlformats.org/drawingml/2006/table">
            <a:tbl>
              <a:tblPr firstRow="1" bandRow="1"/>
              <a:tblGrid>
                <a:gridCol w="2111454">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da-DK" sz="800" b="0" kern="1200">
                          <a:solidFill>
                            <a:schemeClr val="tx1"/>
                          </a:solidFill>
                          <a:latin typeface="Arial" panose="020B0604020202020204"/>
                          <a:ea typeface="+mn-ea"/>
                          <a:cs typeface="+mn-cs"/>
                        </a:rPr>
                        <a:t>Andel av hele befolkningen (n=1047)</a:t>
                      </a: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
        <p:nvSpPr>
          <p:cNvPr id="15" name="Tekstfelt 14">
            <a:extLst>
              <a:ext uri="{FF2B5EF4-FFF2-40B4-BE49-F238E27FC236}">
                <a16:creationId xmlns:a16="http://schemas.microsoft.com/office/drawing/2014/main" id="{4DAE3FD6-0F60-4A19-8CBF-087E682B3295}"/>
              </a:ext>
            </a:extLst>
          </p:cNvPr>
          <p:cNvSpPr txBox="1"/>
          <p:nvPr/>
        </p:nvSpPr>
        <p:spPr>
          <a:xfrm>
            <a:off x="404147" y="3812513"/>
            <a:ext cx="2389853" cy="461665"/>
          </a:xfrm>
          <a:prstGeom prst="rect">
            <a:avLst/>
          </a:prstGeom>
          <a:noFill/>
        </p:spPr>
        <p:txBody>
          <a:bodyPr wrap="square" rtlCol="0">
            <a:spAutoFit/>
          </a:bodyPr>
          <a:lstStyle/>
          <a:p>
            <a:r>
              <a:rPr lang="da-DK" sz="800"/>
              <a:t>* Kilde: Epinions årlige reiseanalyse ”Sådan Rejser Danskerne”. Andel dansker 18+ som reiser til Norge juni til august. </a:t>
            </a:r>
          </a:p>
        </p:txBody>
      </p:sp>
    </p:spTree>
    <p:extLst>
      <p:ext uri="{BB962C8B-B14F-4D97-AF65-F5344CB8AC3E}">
        <p14:creationId xmlns:p14="http://schemas.microsoft.com/office/powerpoint/2010/main" val="406106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lide Number Placeholder 1">
            <a:extLst>
              <a:ext uri="{FF2B5EF4-FFF2-40B4-BE49-F238E27FC236}">
                <a16:creationId xmlns:a16="http://schemas.microsoft.com/office/drawing/2014/main" id="{E00592C5-E5FD-45AE-A17B-F9C595D6D3D2}"/>
              </a:ext>
            </a:extLst>
          </p:cNvPr>
          <p:cNvSpPr>
            <a:spLocks noGrp="1"/>
          </p:cNvSpPr>
          <p:nvPr>
            <p:ph type="sldNum" sz="quarter" idx="4"/>
          </p:nvPr>
        </p:nvSpPr>
        <p:spPr/>
        <p:txBody>
          <a:bodyPr/>
          <a:lstStyle/>
          <a:p>
            <a:pPr algn="l"/>
            <a:fld id="{45D54F3E-5908-4C83-B5CA-2A5BDE9E6817}" type="slidenum">
              <a:rPr lang="nb-NO" smtClean="0"/>
              <a:pPr algn="l"/>
              <a:t>9</a:t>
            </a:fld>
            <a:endParaRPr lang="nb-NO"/>
          </a:p>
        </p:txBody>
      </p:sp>
      <p:sp>
        <p:nvSpPr>
          <p:cNvPr id="2" name="Pladsholder til tekst 1">
            <a:extLst>
              <a:ext uri="{FF2B5EF4-FFF2-40B4-BE49-F238E27FC236}">
                <a16:creationId xmlns:a16="http://schemas.microsoft.com/office/drawing/2014/main" id="{EAAB47ED-9C04-4D9E-BFFE-4D63495933F2}"/>
              </a:ext>
            </a:extLst>
          </p:cNvPr>
          <p:cNvSpPr>
            <a:spLocks noGrp="1"/>
          </p:cNvSpPr>
          <p:nvPr>
            <p:ph type="body" sz="quarter" idx="10"/>
          </p:nvPr>
        </p:nvSpPr>
        <p:spPr>
          <a:xfrm>
            <a:off x="395288" y="262269"/>
            <a:ext cx="2239396" cy="130805"/>
          </a:xfrm>
        </p:spPr>
        <p:txBody>
          <a:bodyPr/>
          <a:lstStyle/>
          <a:p>
            <a:r>
              <a:rPr lang="nb-NO">
                <a:solidFill>
                  <a:srgbClr val="ED3426"/>
                </a:solidFill>
              </a:rPr>
              <a:t>Danskenes forventninger til årets sommerferie</a:t>
            </a:r>
            <a:endParaRPr lang="nb-NO" sz="100">
              <a:solidFill>
                <a:srgbClr val="ED3426"/>
              </a:solidFill>
            </a:endParaRPr>
          </a:p>
        </p:txBody>
      </p:sp>
      <p:sp>
        <p:nvSpPr>
          <p:cNvPr id="5" name="Title 4">
            <a:extLst>
              <a:ext uri="{FF2B5EF4-FFF2-40B4-BE49-F238E27FC236}">
                <a16:creationId xmlns:a16="http://schemas.microsoft.com/office/drawing/2014/main" id="{F580BE5A-B8D7-491D-BD76-8A606643541E}"/>
              </a:ext>
            </a:extLst>
          </p:cNvPr>
          <p:cNvSpPr>
            <a:spLocks noGrp="1"/>
          </p:cNvSpPr>
          <p:nvPr>
            <p:ph type="title"/>
          </p:nvPr>
        </p:nvSpPr>
        <p:spPr>
          <a:xfrm>
            <a:off x="393933" y="449085"/>
            <a:ext cx="3453699" cy="745589"/>
          </a:xfrm>
        </p:spPr>
        <p:txBody>
          <a:bodyPr/>
          <a:lstStyle/>
          <a:p>
            <a:r>
              <a:rPr lang="nb-NO" noProof="0" dirty="0"/>
              <a:t>Reiseråd fra myndigheter, og muligheten for å reise </a:t>
            </a:r>
            <a:r>
              <a:rPr lang="nb-NO" dirty="0"/>
              <a:t>på </a:t>
            </a:r>
            <a:r>
              <a:rPr lang="nb-NO" noProof="0" dirty="0"/>
              <a:t>trygg og sikker måte, er avgjørende</a:t>
            </a:r>
          </a:p>
        </p:txBody>
      </p:sp>
      <p:graphicFrame>
        <p:nvGraphicFramePr>
          <p:cNvPr id="72" name="Tabel 9">
            <a:extLst>
              <a:ext uri="{FF2B5EF4-FFF2-40B4-BE49-F238E27FC236}">
                <a16:creationId xmlns:a16="http://schemas.microsoft.com/office/drawing/2014/main" id="{0DC6F229-96CE-42BE-875A-6B5A0B222456}"/>
              </a:ext>
            </a:extLst>
          </p:cNvPr>
          <p:cNvGraphicFramePr>
            <a:graphicFrameLocks noGrp="1"/>
          </p:cNvGraphicFramePr>
          <p:nvPr>
            <p:extLst>
              <p:ext uri="{D42A27DB-BD31-4B8C-83A1-F6EECF244321}">
                <p14:modId xmlns:p14="http://schemas.microsoft.com/office/powerpoint/2010/main" val="1361627352"/>
              </p:ext>
            </p:extLst>
          </p:nvPr>
        </p:nvGraphicFramePr>
        <p:xfrm>
          <a:off x="4466911" y="552775"/>
          <a:ext cx="4146440" cy="498720"/>
        </p:xfrm>
        <a:graphic>
          <a:graphicData uri="http://schemas.openxmlformats.org/drawingml/2006/table">
            <a:tbl>
              <a:tblPr firstRow="1" bandRow="1"/>
              <a:tblGrid>
                <a:gridCol w="4146440">
                  <a:extLst>
                    <a:ext uri="{9D8B030D-6E8A-4147-A177-3AD203B41FA5}">
                      <a16:colId xmlns:a16="http://schemas.microsoft.com/office/drawing/2014/main" val="1894830285"/>
                    </a:ext>
                  </a:extLst>
                </a:gridCol>
              </a:tblGrid>
              <a:tr h="180000">
                <a:tc>
                  <a:txBody>
                    <a:bodyPr/>
                    <a:lstStyle>
                      <a:lvl1pPr marL="0" algn="l" defTabSz="514338" rtl="0" eaLnBrk="1" latinLnBrk="0" hangingPunct="1">
                        <a:defRPr sz="1013" b="1" kern="1200">
                          <a:solidFill>
                            <a:schemeClr val="lt1"/>
                          </a:solidFill>
                          <a:latin typeface="Arial" panose="020B0604020202020204"/>
                        </a:defRPr>
                      </a:lvl1pPr>
                      <a:lvl2pPr marL="257168" algn="l" defTabSz="514338" rtl="0" eaLnBrk="1" latinLnBrk="0" hangingPunct="1">
                        <a:defRPr sz="1013" b="1" kern="1200">
                          <a:solidFill>
                            <a:schemeClr val="lt1"/>
                          </a:solidFill>
                          <a:latin typeface="Arial" panose="020B0604020202020204"/>
                        </a:defRPr>
                      </a:lvl2pPr>
                      <a:lvl3pPr marL="514338" algn="l" defTabSz="514338" rtl="0" eaLnBrk="1" latinLnBrk="0" hangingPunct="1">
                        <a:defRPr sz="1013" b="1" kern="1200">
                          <a:solidFill>
                            <a:schemeClr val="lt1"/>
                          </a:solidFill>
                          <a:latin typeface="Arial" panose="020B0604020202020204"/>
                        </a:defRPr>
                      </a:lvl3pPr>
                      <a:lvl4pPr marL="771506" algn="l" defTabSz="514338" rtl="0" eaLnBrk="1" latinLnBrk="0" hangingPunct="1">
                        <a:defRPr sz="1013" b="1" kern="1200">
                          <a:solidFill>
                            <a:schemeClr val="lt1"/>
                          </a:solidFill>
                          <a:latin typeface="Arial" panose="020B0604020202020204"/>
                        </a:defRPr>
                      </a:lvl4pPr>
                      <a:lvl5pPr marL="1028674" algn="l" defTabSz="514338" rtl="0" eaLnBrk="1" latinLnBrk="0" hangingPunct="1">
                        <a:defRPr sz="1013" b="1" kern="1200">
                          <a:solidFill>
                            <a:schemeClr val="lt1"/>
                          </a:solidFill>
                          <a:latin typeface="Arial" panose="020B0604020202020204"/>
                        </a:defRPr>
                      </a:lvl5pPr>
                      <a:lvl6pPr marL="1285843" algn="l" defTabSz="514338" rtl="0" eaLnBrk="1" latinLnBrk="0" hangingPunct="1">
                        <a:defRPr sz="1013" b="1" kern="1200">
                          <a:solidFill>
                            <a:schemeClr val="lt1"/>
                          </a:solidFill>
                          <a:latin typeface="Arial" panose="020B0604020202020204"/>
                        </a:defRPr>
                      </a:lvl6pPr>
                      <a:lvl7pPr marL="1543012" algn="l" defTabSz="514338" rtl="0" eaLnBrk="1" latinLnBrk="0" hangingPunct="1">
                        <a:defRPr sz="1013" b="1" kern="1200">
                          <a:solidFill>
                            <a:schemeClr val="lt1"/>
                          </a:solidFill>
                          <a:latin typeface="Arial" panose="020B0604020202020204"/>
                        </a:defRPr>
                      </a:lvl7pPr>
                      <a:lvl8pPr marL="1800180" algn="l" defTabSz="514338" rtl="0" eaLnBrk="1" latinLnBrk="0" hangingPunct="1">
                        <a:defRPr sz="1013" b="1" kern="1200">
                          <a:solidFill>
                            <a:schemeClr val="lt1"/>
                          </a:solidFill>
                          <a:latin typeface="Arial" panose="020B0604020202020204"/>
                        </a:defRPr>
                      </a:lvl8pPr>
                      <a:lvl9pPr marL="2057349" algn="l" defTabSz="514338" rtl="0" eaLnBrk="1" latinLnBrk="0" hangingPunct="1">
                        <a:defRPr sz="1013" b="1" kern="1200">
                          <a:solidFill>
                            <a:schemeClr val="lt1"/>
                          </a:solidFill>
                          <a:latin typeface="Arial" panose="020B0604020202020204"/>
                        </a:defRPr>
                      </a:lvl9pPr>
                    </a:lstStyle>
                    <a:p>
                      <a:pPr>
                        <a:spcAft>
                          <a:spcPts val="0"/>
                        </a:spcAft>
                        <a:tabLst>
                          <a:tab pos="3136900" algn="l"/>
                        </a:tabLst>
                      </a:pPr>
                      <a:r>
                        <a:rPr lang="da-DK" sz="1000" b="1" kern="1200" dirty="0">
                          <a:solidFill>
                            <a:schemeClr val="tx1"/>
                          </a:solidFill>
                          <a:latin typeface="Arial" panose="020B0604020202020204"/>
                          <a:ea typeface="+mn-ea"/>
                          <a:cs typeface="+mn-cs"/>
                        </a:rPr>
                        <a:t>Hva blir mest avgjørende for om du velger å reise på ferie i utlandet i sommer?</a:t>
                      </a:r>
                    </a:p>
                    <a:p>
                      <a:pPr>
                        <a:spcAft>
                          <a:spcPts val="0"/>
                        </a:spcAft>
                        <a:tabLst>
                          <a:tab pos="3136900" algn="l"/>
                        </a:tabLst>
                      </a:pPr>
                      <a:r>
                        <a:rPr lang="da-DK" sz="800" b="0" kern="1200" dirty="0">
                          <a:solidFill>
                            <a:schemeClr val="tx1"/>
                          </a:solidFill>
                          <a:latin typeface="Arial" panose="020B0604020202020204"/>
                          <a:ea typeface="+mn-ea"/>
                          <a:cs typeface="+mn-cs"/>
                        </a:rPr>
                        <a:t>(n=1047)</a:t>
                      </a:r>
                      <a:endParaRPr lang="nb-NO" sz="800" b="0" kern="1200" dirty="0">
                        <a:solidFill>
                          <a:schemeClr val="tx1"/>
                        </a:solidFill>
                        <a:latin typeface="Arial" panose="020B0604020202020204"/>
                        <a:ea typeface="+mn-ea"/>
                        <a:cs typeface="+mn-cs"/>
                      </a:endParaRPr>
                    </a:p>
                  </a:txBody>
                  <a:tcPr marL="0" marR="0" marT="0" marB="72000">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578802"/>
                  </a:ext>
                </a:extLst>
              </a:tr>
            </a:tbl>
          </a:graphicData>
        </a:graphic>
      </p:graphicFrame>
      <p:sp>
        <p:nvSpPr>
          <p:cNvPr id="73" name="Rektangel 8">
            <a:extLst>
              <a:ext uri="{FF2B5EF4-FFF2-40B4-BE49-F238E27FC236}">
                <a16:creationId xmlns:a16="http://schemas.microsoft.com/office/drawing/2014/main" id="{568DFD87-5C6A-44A8-804A-0B62A52911CF}"/>
              </a:ext>
            </a:extLst>
          </p:cNvPr>
          <p:cNvSpPr/>
          <p:nvPr/>
        </p:nvSpPr>
        <p:spPr>
          <a:xfrm>
            <a:off x="393933" y="1532717"/>
            <a:ext cx="2440653" cy="715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71450" lvl="0" indent="-171450">
              <a:lnSpc>
                <a:spcPct val="115000"/>
              </a:lnSpc>
              <a:spcBef>
                <a:spcPts val="200"/>
              </a:spcBef>
              <a:spcAft>
                <a:spcPts val="200"/>
              </a:spcAft>
              <a:buFont typeface="Arial" panose="020B0604020202020204" pitchFamily="34" charset="0"/>
              <a:buChar char="•"/>
              <a:defRPr/>
            </a:pPr>
            <a:r>
              <a:rPr lang="nb-NO" sz="1200" dirty="0">
                <a:solidFill>
                  <a:schemeClr val="tx1"/>
                </a:solidFill>
              </a:rPr>
              <a:t>Reiseråd fra myndighetene er avgjørende for mange og disse ble senest endret 18. juni. Det kan tyde på at flere kanskje allikevel vil reise til utlandet. </a:t>
            </a:r>
          </a:p>
          <a:p>
            <a:pPr marL="171450" lvl="0" indent="-171450">
              <a:lnSpc>
                <a:spcPct val="115000"/>
              </a:lnSpc>
              <a:spcBef>
                <a:spcPts val="200"/>
              </a:spcBef>
              <a:spcAft>
                <a:spcPts val="200"/>
              </a:spcAft>
              <a:buFont typeface="Arial" panose="020B0604020202020204" pitchFamily="34" charset="0"/>
              <a:buChar char="•"/>
              <a:defRPr/>
            </a:pPr>
            <a:endParaRPr lang="nb-NO" sz="1200" dirty="0">
              <a:solidFill>
                <a:schemeClr val="tx1"/>
              </a:solidFill>
            </a:endParaRPr>
          </a:p>
        </p:txBody>
      </p:sp>
      <p:graphicFrame>
        <p:nvGraphicFramePr>
          <p:cNvPr id="10" name="Diagram 9">
            <a:extLst>
              <a:ext uri="{FF2B5EF4-FFF2-40B4-BE49-F238E27FC236}">
                <a16:creationId xmlns:a16="http://schemas.microsoft.com/office/drawing/2014/main" id="{485F29DF-E530-40E5-9D5C-8775D45024F1}"/>
              </a:ext>
            </a:extLst>
          </p:cNvPr>
          <p:cNvGraphicFramePr/>
          <p:nvPr>
            <p:extLst>
              <p:ext uri="{D42A27DB-BD31-4B8C-83A1-F6EECF244321}">
                <p14:modId xmlns:p14="http://schemas.microsoft.com/office/powerpoint/2010/main" val="37586949"/>
              </p:ext>
            </p:extLst>
          </p:nvPr>
        </p:nvGraphicFramePr>
        <p:xfrm>
          <a:off x="3657600" y="1059544"/>
          <a:ext cx="5289580" cy="3801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1733888"/>
      </p:ext>
    </p:extLst>
  </p:cSld>
  <p:clrMapOvr>
    <a:masterClrMapping/>
  </p:clrMapOvr>
</p:sld>
</file>

<file path=ppt/theme/theme1.xml><?xml version="1.0" encoding="utf-8"?>
<a:theme xmlns:a="http://schemas.openxmlformats.org/drawingml/2006/main" name="1_Innovasjon_Norge_PPT_BokmÜl_169">
  <a:themeElements>
    <a:clrScheme name="Innovasjon Norge">
      <a:dk1>
        <a:srgbClr val="000000"/>
      </a:dk1>
      <a:lt1>
        <a:srgbClr val="FFFFFF"/>
      </a:lt1>
      <a:dk2>
        <a:srgbClr val="ED3426"/>
      </a:dk2>
      <a:lt2>
        <a:srgbClr val="D9D9D6"/>
      </a:lt2>
      <a:accent1>
        <a:srgbClr val="1D6171"/>
      </a:accent1>
      <a:accent2>
        <a:srgbClr val="A4DBE8"/>
      </a:accent2>
      <a:accent3>
        <a:srgbClr val="7AE1BF"/>
      </a:accent3>
      <a:accent4>
        <a:srgbClr val="F6EB61"/>
      </a:accent4>
      <a:accent5>
        <a:srgbClr val="C6D6E3"/>
      </a:accent5>
      <a:accent6>
        <a:srgbClr val="E03E52"/>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F1801B50-CF11-4445-B5C1-0507BCF35A0A}" vid="{3467B460-8824-3544-9472-1A25D794090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9451D2EEC642B428F33C40120743FD3" ma:contentTypeVersion="13" ma:contentTypeDescription="Opprett et nytt dokument." ma:contentTypeScope="" ma:versionID="5a99e0839074bfe1c35725853d32c356">
  <xsd:schema xmlns:xsd="http://www.w3.org/2001/XMLSchema" xmlns:xs="http://www.w3.org/2001/XMLSchema" xmlns:p="http://schemas.microsoft.com/office/2006/metadata/properties" xmlns:ns3="c1c8798b-d9f6-4674-8988-9e3081e28a61" xmlns:ns4="c05c81f0-de85-468a-89a2-4e9ed1fd98fc" targetNamespace="http://schemas.microsoft.com/office/2006/metadata/properties" ma:root="true" ma:fieldsID="22eedaa008e4dc40e950284b4fe65c02" ns3:_="" ns4:_="">
    <xsd:import namespace="c1c8798b-d9f6-4674-8988-9e3081e28a61"/>
    <xsd:import namespace="c05c81f0-de85-468a-89a2-4e9ed1fd98f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c8798b-d9f6-4674-8988-9e3081e28a61" elementFormDefault="qualified">
    <xsd:import namespace="http://schemas.microsoft.com/office/2006/documentManagement/types"/>
    <xsd:import namespace="http://schemas.microsoft.com/office/infopath/2007/PartnerControls"/>
    <xsd:element name="SharedWithUsers" ma:index="8"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description="" ma:internalName="SharedWithDetails" ma:readOnly="true">
      <xsd:simpleType>
        <xsd:restriction base="dms:Note">
          <xsd:maxLength value="255"/>
        </xsd:restriction>
      </xsd:simpleType>
    </xsd:element>
    <xsd:element name="SharingHintHash" ma:index="10" nillable="true" ma:displayName="Hash for deling av tip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5c81f0-de85-468a-89a2-4e9ed1fd98f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9BD5FF-6828-4583-BC4E-95268EDF9ABC}">
  <ds:schemaRefs>
    <ds:schemaRef ds:uri="http://purl.org/dc/terms/"/>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c05c81f0-de85-468a-89a2-4e9ed1fd98fc"/>
    <ds:schemaRef ds:uri="c1c8798b-d9f6-4674-8988-9e3081e28a61"/>
    <ds:schemaRef ds:uri="http://www.w3.org/XML/1998/namespace"/>
  </ds:schemaRefs>
</ds:datastoreItem>
</file>

<file path=customXml/itemProps2.xml><?xml version="1.0" encoding="utf-8"?>
<ds:datastoreItem xmlns:ds="http://schemas.openxmlformats.org/officeDocument/2006/customXml" ds:itemID="{7E12C502-1496-4089-AE59-1CE30756DF04}">
  <ds:schemaRefs>
    <ds:schemaRef ds:uri="http://schemas.microsoft.com/sharepoint/v3/contenttype/forms"/>
  </ds:schemaRefs>
</ds:datastoreItem>
</file>

<file path=customXml/itemProps3.xml><?xml version="1.0" encoding="utf-8"?>
<ds:datastoreItem xmlns:ds="http://schemas.openxmlformats.org/officeDocument/2006/customXml" ds:itemID="{5347B9C1-A045-4329-B498-25C1903AA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c8798b-d9f6-4674-8988-9e3081e28a61"/>
    <ds:schemaRef ds:uri="c05c81f0-de85-468a-89a2-4e9ed1fd98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Bokmål_16_9</Template>
  <TotalTime>89</TotalTime>
  <Words>2274</Words>
  <Application>Microsoft Office PowerPoint</Application>
  <PresentationFormat>On-screen Show (16:9)</PresentationFormat>
  <Paragraphs>249</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1_Innovasjon_Norge_PPT_BokmÜl_169</vt:lpstr>
      <vt:lpstr>PowerPoint Presentation</vt:lpstr>
      <vt:lpstr>PowerPoint Presentation</vt:lpstr>
      <vt:lpstr>Danskenes ferievaner sett i lys av koronaepidemien</vt:lpstr>
      <vt:lpstr>Oppsummering av danskenes reiseadferd sett i lys av koronaepidemien</vt:lpstr>
      <vt:lpstr>  TEMA 1:  Hva er danskenes forventninger til årets sommerferie?</vt:lpstr>
      <vt:lpstr>Danskene avventer og vil vente med å reise til utlandet</vt:lpstr>
      <vt:lpstr>Langt færre enn normalt vil reise ut av landet i sommer</vt:lpstr>
      <vt:lpstr>Indikasjoner på at flere dansker vil til Norge enn normalt</vt:lpstr>
      <vt:lpstr>Reiseråd fra myndigheter, og muligheten for å reise på trygg og sikker måte, er avgjørende</vt:lpstr>
      <vt:lpstr>  TEMA 2:  Hvordan ser den potensielle norgesferien ut for danskene?</vt:lpstr>
      <vt:lpstr>De yngre forventer i større grad å reise til Norge i år, og flere av disse har vært i Norge tidligere</vt:lpstr>
      <vt:lpstr>Hvis danskene drar til Norge blir det særlig for korte reiser opp til en uke</vt:lpstr>
      <vt:lpstr>Flest vil med bil og ferge til Norge – og de vil overnatte på hotell eller hytte</vt:lpstr>
      <vt:lpstr>Danskene ønsker både fjord, fjell og byopplevelser </vt:lpstr>
      <vt:lpstr>De viktigste barrierene for ikke å reise til Norge i sommer er at man heller vil feriere i Danmark, at man synes Norge er dyrt, man vil heller til andre land eller overhodet ikke har vurdert det</vt:lpstr>
      <vt:lpstr>Kun 31 prosent av danskene er helt eller delvis enige i at de kjenner godt til hva man kan oppleve på norgesferie</vt:lpstr>
      <vt:lpstr>  TEMA 3:  Hvilke konkrete Covid-19 bekymringer har danskene og hvordan påvirker krisen feriebudsjettet?</vt:lpstr>
      <vt:lpstr>Mange danskere er bekymret for å bli smittet på en feriereise</vt:lpstr>
      <vt:lpstr>Mange danskere er bekymret for å bli smittet på en feriereise</vt:lpstr>
      <vt:lpstr>Dansker som vil reise til Norge, er i mindre grad bekymret for å bli smittet på en feriereise</vt:lpstr>
      <vt:lpstr>En relativt liten del av danskene forventer at koronakrisen vil påvirke dem negativt økonomisk</vt:lpstr>
      <vt:lpstr>Samlet vil danskene bruke mindre penger enn normalt på ferie i sommer</vt:lpstr>
      <vt:lpstr>  TEMA 4:  Hvordan ser danskenes ferieplaner ut på lengre sikt?</vt:lpstr>
      <vt:lpstr>Mange forventer at de vil komme til å reise som før, men en stor del vil reise mindre til utlandet og mindre med fly</vt:lpstr>
      <vt:lpstr>De yngre forventer i større grad å reise til Norge de kommende år – sannsynligvis både påvirket av skiferie- og sommerferieplaner</vt:lpstr>
      <vt:lpstr>En del dansker forventer å ha høstferie eller skiferie i Norge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Margrethe Helgebostad</dc:creator>
  <dc:description>template by addpoint.no</dc:description>
  <cp:lastModifiedBy>Marianne Mork</cp:lastModifiedBy>
  <cp:revision>40</cp:revision>
  <cp:lastPrinted>2017-10-04T13:30:51Z</cp:lastPrinted>
  <dcterms:created xsi:type="dcterms:W3CDTF">2017-10-02T07:52:37Z</dcterms:created>
  <dcterms:modified xsi:type="dcterms:W3CDTF">2020-06-30T10:21:32Z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0x01010059451D2EEC642B428F33C40120743FD3</vt:lpwstr>
  </property>
</Properties>
</file>