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handoutMasterIdLst>
    <p:handoutMasterId r:id="rId18"/>
  </p:handoutMasterIdLst>
  <p:sldIdLst>
    <p:sldId id="265" r:id="rId5"/>
    <p:sldId id="262" r:id="rId6"/>
    <p:sldId id="263" r:id="rId7"/>
    <p:sldId id="267" r:id="rId8"/>
    <p:sldId id="268" r:id="rId9"/>
    <p:sldId id="276" r:id="rId10"/>
    <p:sldId id="277" r:id="rId11"/>
    <p:sldId id="269" r:id="rId12"/>
    <p:sldId id="272" r:id="rId13"/>
    <p:sldId id="273" r:id="rId14"/>
    <p:sldId id="270" r:id="rId15"/>
    <p:sldId id="271" r:id="rId16"/>
    <p:sldId id="26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7C8CA"/>
    <a:srgbClr val="3CFE8E"/>
    <a:srgbClr val="5ADB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1555CA-1000-BF41-8AF2-D9A4E07CEB82}" v="1" dt="2024-06-14T18:33:20.2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627" autoAdjust="0"/>
    <p:restoredTop sz="94660"/>
  </p:normalViewPr>
  <p:slideViewPr>
    <p:cSldViewPr snapToGrid="0">
      <p:cViewPr varScale="1">
        <p:scale>
          <a:sx n="118" d="100"/>
          <a:sy n="118" d="100"/>
        </p:scale>
        <p:origin x="232" y="256"/>
      </p:cViewPr>
      <p:guideLst/>
    </p:cSldViewPr>
  </p:slideViewPr>
  <p:notesTextViewPr>
    <p:cViewPr>
      <p:scale>
        <a:sx n="1" d="1"/>
        <a:sy n="1" d="1"/>
      </p:scale>
      <p:origin x="0" y="0"/>
    </p:cViewPr>
  </p:notesTextViewPr>
  <p:notesViewPr>
    <p:cSldViewPr snapToGrid="0" showGuides="1">
      <p:cViewPr varScale="1">
        <p:scale>
          <a:sx n="99" d="100"/>
          <a:sy n="99" d="100"/>
        </p:scale>
        <p:origin x="1068"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76D3418-77A3-434E-BE73-C46545A73F6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Date Placeholder 2">
            <a:extLst>
              <a:ext uri="{FF2B5EF4-FFF2-40B4-BE49-F238E27FC236}">
                <a16:creationId xmlns:a16="http://schemas.microsoft.com/office/drawing/2014/main" id="{5421A8F7-FE09-4BE7-89CB-4DF93534B1D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806DE83-0B0C-4E33-BFC9-B1A1C3EE4C42}" type="datetimeFigureOut">
              <a:rPr lang="nb-NO" smtClean="0"/>
              <a:t>07.06.2024</a:t>
            </a:fld>
            <a:endParaRPr lang="nb-NO"/>
          </a:p>
        </p:txBody>
      </p:sp>
      <p:sp>
        <p:nvSpPr>
          <p:cNvPr id="4" name="Footer Placeholder 3">
            <a:extLst>
              <a:ext uri="{FF2B5EF4-FFF2-40B4-BE49-F238E27FC236}">
                <a16:creationId xmlns:a16="http://schemas.microsoft.com/office/drawing/2014/main" id="{D48E384F-163F-49AD-A73C-8FE0357887B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5" name="Slide Number Placeholder 4">
            <a:extLst>
              <a:ext uri="{FF2B5EF4-FFF2-40B4-BE49-F238E27FC236}">
                <a16:creationId xmlns:a16="http://schemas.microsoft.com/office/drawing/2014/main" id="{CA739B8F-2A88-496A-894E-15FBA4C2E67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4DDE7C-1C79-4F3F-86B7-F07967D9B2C9}" type="slidenum">
              <a:rPr lang="nb-NO" smtClean="0"/>
              <a:t>‹#›</a:t>
            </a:fld>
            <a:endParaRPr lang="nb-NO"/>
          </a:p>
        </p:txBody>
      </p:sp>
    </p:spTree>
    <p:extLst>
      <p:ext uri="{BB962C8B-B14F-4D97-AF65-F5344CB8AC3E}">
        <p14:creationId xmlns:p14="http://schemas.microsoft.com/office/powerpoint/2010/main" val="3396415930"/>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Header_Logosymbol">
    <p:spTree>
      <p:nvGrpSpPr>
        <p:cNvPr id="1" name=""/>
        <p:cNvGrpSpPr/>
        <p:nvPr/>
      </p:nvGrpSpPr>
      <p:grpSpPr>
        <a:xfrm>
          <a:off x="0" y="0"/>
          <a:ext cx="0" cy="0"/>
          <a:chOff x="0" y="0"/>
          <a:chExt cx="0" cy="0"/>
        </a:xfrm>
      </p:grpSpPr>
      <p:pic>
        <p:nvPicPr>
          <p:cNvPr id="12" name="Picture " descr="Shape&#10;&#10;Description automatically generated">
            <a:extLst>
              <a:ext uri="{FF2B5EF4-FFF2-40B4-BE49-F238E27FC236}">
                <a16:creationId xmlns:a16="http://schemas.microsoft.com/office/drawing/2014/main" id="{445DAFC4-FA40-6940-B14E-AB70642A5FF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2014"/>
          <a:stretch/>
        </p:blipFill>
        <p:spPr>
          <a:xfrm>
            <a:off x="442913" y="390638"/>
            <a:ext cx="6469120" cy="6404637"/>
          </a:xfrm>
          <a:prstGeom prst="rect">
            <a:avLst/>
          </a:prstGeom>
        </p:spPr>
      </p:pic>
      <p:sp>
        <p:nvSpPr>
          <p:cNvPr id="14" name="Subtitle 2">
            <a:extLst>
              <a:ext uri="{FF2B5EF4-FFF2-40B4-BE49-F238E27FC236}">
                <a16:creationId xmlns:a16="http://schemas.microsoft.com/office/drawing/2014/main" id="{EE4B2556-368A-074F-9DD4-DD56C86D8D29}"/>
              </a:ext>
            </a:extLst>
          </p:cNvPr>
          <p:cNvSpPr>
            <a:spLocks noGrp="1"/>
          </p:cNvSpPr>
          <p:nvPr>
            <p:ph type="subTitle" idx="1"/>
          </p:nvPr>
        </p:nvSpPr>
        <p:spPr>
          <a:xfrm>
            <a:off x="6788752" y="5874889"/>
            <a:ext cx="5007633" cy="614698"/>
          </a:xfrm>
        </p:spPr>
        <p:txBody>
          <a:bodyPr lIns="0" tIns="0" rIns="0" bIns="0" anchor="b">
            <a:noAutofit/>
          </a:bodyPr>
          <a:lstStyle>
            <a:lvl1pPr marL="0" indent="0" algn="l">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11" name="Heading">
            <a:extLst>
              <a:ext uri="{FF2B5EF4-FFF2-40B4-BE49-F238E27FC236}">
                <a16:creationId xmlns:a16="http://schemas.microsoft.com/office/drawing/2014/main" id="{45257D96-544F-434C-8F16-3B14166545C5}"/>
              </a:ext>
            </a:extLst>
          </p:cNvPr>
          <p:cNvSpPr>
            <a:spLocks noGrp="1"/>
          </p:cNvSpPr>
          <p:nvPr>
            <p:ph type="ctrTitle"/>
          </p:nvPr>
        </p:nvSpPr>
        <p:spPr>
          <a:xfrm>
            <a:off x="6788752" y="312100"/>
            <a:ext cx="5007633" cy="614698"/>
          </a:xfrm>
        </p:spPr>
        <p:txBody>
          <a:bodyPr lIns="0" tIns="0" rIns="0" bIns="0" anchor="t">
            <a:noAutofit/>
          </a:bodyPr>
          <a:lstStyle>
            <a:lvl1pPr algn="l">
              <a:lnSpc>
                <a:spcPct val="90000"/>
              </a:lnSpc>
              <a:defRPr sz="4000">
                <a:solidFill>
                  <a:schemeClr val="tx1"/>
                </a:solidFill>
              </a:defRPr>
            </a:lvl1pPr>
          </a:lstStyle>
          <a:p>
            <a:r>
              <a:rPr lang="en-GB"/>
              <a:t>Click to edit Master title style</a:t>
            </a:r>
            <a:endParaRPr lang="en-US" dirty="0"/>
          </a:p>
        </p:txBody>
      </p:sp>
    </p:spTree>
    <p:extLst>
      <p:ext uri="{BB962C8B-B14F-4D97-AF65-F5344CB8AC3E}">
        <p14:creationId xmlns:p14="http://schemas.microsoft.com/office/powerpoint/2010/main" val="16390098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s and picture">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DC6287AD-72DA-4690-8453-9BC6F6318E8A}"/>
              </a:ext>
            </a:extLst>
          </p:cNvPr>
          <p:cNvSpPr>
            <a:spLocks noGrp="1"/>
          </p:cNvSpPr>
          <p:nvPr>
            <p:ph type="pic" sz="quarter" idx="32"/>
          </p:nvPr>
        </p:nvSpPr>
        <p:spPr>
          <a:xfrm>
            <a:off x="7154553" y="0"/>
            <a:ext cx="5037447" cy="6858000"/>
          </a:xfrm>
        </p:spPr>
        <p:txBody>
          <a:bodyPr/>
          <a:lstStyle>
            <a:lvl1pPr marL="342900" indent="-342900">
              <a:buFont typeface="Arial" panose="020B0604020202020204" pitchFamily="34" charset="0"/>
              <a:buChar char="•"/>
              <a:defRPr/>
            </a:lvl1pPr>
          </a:lstStyle>
          <a:p>
            <a:r>
              <a:rPr lang="en-GB"/>
              <a:t>Click icon to add picture</a:t>
            </a:r>
            <a:endParaRPr lang="en-US" dirty="0"/>
          </a:p>
        </p:txBody>
      </p:sp>
      <p:sp>
        <p:nvSpPr>
          <p:cNvPr id="20" name="Foto cred">
            <a:extLst>
              <a:ext uri="{FF2B5EF4-FFF2-40B4-BE49-F238E27FC236}">
                <a16:creationId xmlns:a16="http://schemas.microsoft.com/office/drawing/2014/main" id="{8FF6B255-212B-3749-886A-5648E52461F9}"/>
              </a:ext>
            </a:extLst>
          </p:cNvPr>
          <p:cNvSpPr>
            <a:spLocks noGrp="1"/>
          </p:cNvSpPr>
          <p:nvPr>
            <p:ph type="body" sz="quarter" idx="16" hasCustomPrompt="1"/>
          </p:nvPr>
        </p:nvSpPr>
        <p:spPr>
          <a:xfrm>
            <a:off x="9556579" y="6328984"/>
            <a:ext cx="2233440" cy="237600"/>
          </a:xfrm>
        </p:spPr>
        <p:txBody>
          <a:bodyPr>
            <a:normAutofit/>
          </a:bodyPr>
          <a:lstStyle>
            <a:lvl1pPr marL="0" indent="0">
              <a:buNone/>
              <a:defRPr sz="1000"/>
            </a:lvl1pPr>
          </a:lstStyle>
          <a:p>
            <a:pPr lvl="0"/>
            <a:r>
              <a:rPr lang="nb-NO" dirty="0"/>
              <a:t>FOTO: Navn </a:t>
            </a:r>
            <a:r>
              <a:rPr lang="nb-NO" dirty="0" err="1"/>
              <a:t>Navnesen</a:t>
            </a:r>
            <a:r>
              <a:rPr lang="nb-NO" dirty="0"/>
              <a:t> / selskap</a:t>
            </a:r>
          </a:p>
        </p:txBody>
      </p:sp>
      <p:sp>
        <p:nvSpPr>
          <p:cNvPr id="52" name="Text Placeholder 3">
            <a:extLst>
              <a:ext uri="{FF2B5EF4-FFF2-40B4-BE49-F238E27FC236}">
                <a16:creationId xmlns:a16="http://schemas.microsoft.com/office/drawing/2014/main" id="{837EC896-07A4-F94D-896B-A8D59E0FEC9E}"/>
              </a:ext>
            </a:extLst>
          </p:cNvPr>
          <p:cNvSpPr>
            <a:spLocks noGrp="1"/>
          </p:cNvSpPr>
          <p:nvPr>
            <p:ph type="body" sz="quarter" idx="47"/>
          </p:nvPr>
        </p:nvSpPr>
        <p:spPr>
          <a:xfrm>
            <a:off x="1409455" y="4933318"/>
            <a:ext cx="4586287" cy="725148"/>
          </a:xfrm>
        </p:spPr>
        <p:txBody>
          <a:bodyPr lIns="0" tIns="0" rIns="0" bIns="0" anchor="t">
            <a:normAutofit/>
          </a:bodyPr>
          <a:lstStyle>
            <a:lvl1pPr marL="0" indent="0">
              <a:spcBef>
                <a:spcPts val="0"/>
              </a:spcBef>
              <a:buNone/>
              <a:defRPr sz="2000"/>
            </a:lvl1pPr>
          </a:lstStyle>
          <a:p>
            <a:pPr lvl="0"/>
            <a:r>
              <a:rPr lang="en-GB"/>
              <a:t>Click to edit Master text styles</a:t>
            </a:r>
          </a:p>
        </p:txBody>
      </p:sp>
      <p:sp>
        <p:nvSpPr>
          <p:cNvPr id="19" name="Plassholder for tekst 2">
            <a:extLst>
              <a:ext uri="{FF2B5EF4-FFF2-40B4-BE49-F238E27FC236}">
                <a16:creationId xmlns:a16="http://schemas.microsoft.com/office/drawing/2014/main" id="{6529C9E8-760D-FA45-83EF-218E875EEA7A}"/>
              </a:ext>
            </a:extLst>
          </p:cNvPr>
          <p:cNvSpPr>
            <a:spLocks noGrp="1"/>
          </p:cNvSpPr>
          <p:nvPr>
            <p:ph type="body" sz="quarter" idx="51" hasCustomPrompt="1"/>
          </p:nvPr>
        </p:nvSpPr>
        <p:spPr>
          <a:xfrm>
            <a:off x="447613" y="4928946"/>
            <a:ext cx="525176" cy="355922"/>
          </a:xfrm>
          <a:ln>
            <a:noFill/>
          </a:ln>
        </p:spPr>
        <p:txBody>
          <a:bodyPr anchor="t" anchorCtr="0">
            <a:normAutofit/>
          </a:bodyPr>
          <a:lstStyle>
            <a:lvl1pPr marL="0" indent="0" algn="l">
              <a:buNone/>
              <a:defRPr sz="2000" u="sng" baseline="0">
                <a:ln>
                  <a:noFill/>
                </a:ln>
                <a:solidFill>
                  <a:schemeClr val="tx1"/>
                </a:solidFill>
                <a:uFill>
                  <a:solidFill>
                    <a:schemeClr val="accent1"/>
                  </a:solidFill>
                </a:uFill>
                <a:latin typeface="+mn-lt"/>
              </a:defRPr>
            </a:lvl1pPr>
          </a:lstStyle>
          <a:p>
            <a:pPr lvl="0"/>
            <a:r>
              <a:rPr lang="nb-NO" dirty="0"/>
              <a:t>00</a:t>
            </a:r>
          </a:p>
          <a:p>
            <a:pPr lvl="0"/>
            <a:endParaRPr lang="nb-NO" dirty="0"/>
          </a:p>
        </p:txBody>
      </p:sp>
      <p:sp>
        <p:nvSpPr>
          <p:cNvPr id="50" name="Text Placeholder 3">
            <a:extLst>
              <a:ext uri="{FF2B5EF4-FFF2-40B4-BE49-F238E27FC236}">
                <a16:creationId xmlns:a16="http://schemas.microsoft.com/office/drawing/2014/main" id="{3C0E11F1-614D-F441-B95E-02429680702F}"/>
              </a:ext>
            </a:extLst>
          </p:cNvPr>
          <p:cNvSpPr>
            <a:spLocks noGrp="1"/>
          </p:cNvSpPr>
          <p:nvPr>
            <p:ph type="body" sz="quarter" idx="45"/>
          </p:nvPr>
        </p:nvSpPr>
        <p:spPr>
          <a:xfrm>
            <a:off x="1411958" y="4079690"/>
            <a:ext cx="4583785" cy="725148"/>
          </a:xfrm>
        </p:spPr>
        <p:txBody>
          <a:bodyPr lIns="0" tIns="0" rIns="0" bIns="0" anchor="t">
            <a:normAutofit/>
          </a:bodyPr>
          <a:lstStyle>
            <a:lvl1pPr marL="0" indent="0">
              <a:spcBef>
                <a:spcPts val="0"/>
              </a:spcBef>
              <a:buNone/>
              <a:defRPr sz="2000"/>
            </a:lvl1pPr>
          </a:lstStyle>
          <a:p>
            <a:pPr lvl="0"/>
            <a:r>
              <a:rPr lang="en-GB"/>
              <a:t>Click to edit Master text styles</a:t>
            </a:r>
          </a:p>
        </p:txBody>
      </p:sp>
      <p:sp>
        <p:nvSpPr>
          <p:cNvPr id="18" name="Plassholder for tekst 2">
            <a:extLst>
              <a:ext uri="{FF2B5EF4-FFF2-40B4-BE49-F238E27FC236}">
                <a16:creationId xmlns:a16="http://schemas.microsoft.com/office/drawing/2014/main" id="{FBF59BFB-A690-A247-B2B7-70A0075E2F07}"/>
              </a:ext>
            </a:extLst>
          </p:cNvPr>
          <p:cNvSpPr>
            <a:spLocks noGrp="1"/>
          </p:cNvSpPr>
          <p:nvPr>
            <p:ph type="body" sz="quarter" idx="50" hasCustomPrompt="1"/>
          </p:nvPr>
        </p:nvSpPr>
        <p:spPr>
          <a:xfrm>
            <a:off x="448185" y="4075320"/>
            <a:ext cx="525176" cy="355922"/>
          </a:xfrm>
          <a:ln>
            <a:noFill/>
          </a:ln>
        </p:spPr>
        <p:txBody>
          <a:bodyPr anchor="t" anchorCtr="0">
            <a:normAutofit/>
          </a:bodyPr>
          <a:lstStyle>
            <a:lvl1pPr marL="0" indent="0" algn="l">
              <a:buNone/>
              <a:defRPr sz="2000" u="sng" baseline="0">
                <a:ln>
                  <a:noFill/>
                </a:ln>
                <a:solidFill>
                  <a:schemeClr val="tx1"/>
                </a:solidFill>
                <a:uFill>
                  <a:solidFill>
                    <a:schemeClr val="accent1"/>
                  </a:solidFill>
                </a:uFill>
                <a:latin typeface="+mn-lt"/>
              </a:defRPr>
            </a:lvl1pPr>
          </a:lstStyle>
          <a:p>
            <a:pPr lvl="0"/>
            <a:r>
              <a:rPr lang="nb-NO" dirty="0"/>
              <a:t>00</a:t>
            </a:r>
          </a:p>
          <a:p>
            <a:pPr lvl="0"/>
            <a:endParaRPr lang="nb-NO" dirty="0"/>
          </a:p>
        </p:txBody>
      </p:sp>
      <p:sp>
        <p:nvSpPr>
          <p:cNvPr id="48" name="Text Placeholder 3">
            <a:extLst>
              <a:ext uri="{FF2B5EF4-FFF2-40B4-BE49-F238E27FC236}">
                <a16:creationId xmlns:a16="http://schemas.microsoft.com/office/drawing/2014/main" id="{D126A573-B7E6-8B43-A5AE-5AEB07C37A5D}"/>
              </a:ext>
            </a:extLst>
          </p:cNvPr>
          <p:cNvSpPr>
            <a:spLocks noGrp="1"/>
          </p:cNvSpPr>
          <p:nvPr>
            <p:ph type="body" sz="quarter" idx="43"/>
          </p:nvPr>
        </p:nvSpPr>
        <p:spPr>
          <a:xfrm>
            <a:off x="1410707" y="3226063"/>
            <a:ext cx="4585037" cy="725148"/>
          </a:xfrm>
        </p:spPr>
        <p:txBody>
          <a:bodyPr lIns="0" tIns="0" rIns="0" bIns="0" anchor="t">
            <a:normAutofit/>
          </a:bodyPr>
          <a:lstStyle>
            <a:lvl1pPr marL="0" indent="0">
              <a:spcBef>
                <a:spcPts val="0"/>
              </a:spcBef>
              <a:buNone/>
              <a:defRPr sz="2000"/>
            </a:lvl1pPr>
          </a:lstStyle>
          <a:p>
            <a:pPr lvl="0"/>
            <a:r>
              <a:rPr lang="en-GB"/>
              <a:t>Click to edit Master text styles</a:t>
            </a:r>
          </a:p>
        </p:txBody>
      </p:sp>
      <p:sp>
        <p:nvSpPr>
          <p:cNvPr id="17" name="Plassholder for tekst 2">
            <a:extLst>
              <a:ext uri="{FF2B5EF4-FFF2-40B4-BE49-F238E27FC236}">
                <a16:creationId xmlns:a16="http://schemas.microsoft.com/office/drawing/2014/main" id="{E59BA4A2-A672-AF4A-B5DF-88576903919F}"/>
              </a:ext>
            </a:extLst>
          </p:cNvPr>
          <p:cNvSpPr>
            <a:spLocks noGrp="1"/>
          </p:cNvSpPr>
          <p:nvPr>
            <p:ph type="body" sz="quarter" idx="49" hasCustomPrompt="1"/>
          </p:nvPr>
        </p:nvSpPr>
        <p:spPr>
          <a:xfrm>
            <a:off x="448185" y="3221694"/>
            <a:ext cx="525176" cy="355922"/>
          </a:xfrm>
          <a:ln>
            <a:noFill/>
          </a:ln>
        </p:spPr>
        <p:txBody>
          <a:bodyPr anchor="t" anchorCtr="0">
            <a:normAutofit/>
          </a:bodyPr>
          <a:lstStyle>
            <a:lvl1pPr marL="0" indent="0" algn="l">
              <a:buNone/>
              <a:defRPr sz="2000" u="sng" baseline="0">
                <a:ln>
                  <a:noFill/>
                </a:ln>
                <a:solidFill>
                  <a:schemeClr val="tx1"/>
                </a:solidFill>
                <a:uFill>
                  <a:solidFill>
                    <a:schemeClr val="accent1"/>
                  </a:solidFill>
                </a:uFill>
                <a:latin typeface="+mn-lt"/>
              </a:defRPr>
            </a:lvl1pPr>
          </a:lstStyle>
          <a:p>
            <a:pPr lvl="0"/>
            <a:r>
              <a:rPr lang="nb-NO" dirty="0"/>
              <a:t>00</a:t>
            </a:r>
          </a:p>
          <a:p>
            <a:pPr lvl="0"/>
            <a:endParaRPr lang="nb-NO" dirty="0"/>
          </a:p>
        </p:txBody>
      </p:sp>
      <p:sp>
        <p:nvSpPr>
          <p:cNvPr id="46" name="Text Placeholder 3">
            <a:extLst>
              <a:ext uri="{FF2B5EF4-FFF2-40B4-BE49-F238E27FC236}">
                <a16:creationId xmlns:a16="http://schemas.microsoft.com/office/drawing/2014/main" id="{B141B712-90AE-8442-AAD2-4C960BBE2146}"/>
              </a:ext>
            </a:extLst>
          </p:cNvPr>
          <p:cNvSpPr>
            <a:spLocks noGrp="1"/>
          </p:cNvSpPr>
          <p:nvPr>
            <p:ph type="body" sz="quarter" idx="41"/>
          </p:nvPr>
        </p:nvSpPr>
        <p:spPr>
          <a:xfrm>
            <a:off x="1409457" y="2372436"/>
            <a:ext cx="4586288" cy="725148"/>
          </a:xfrm>
        </p:spPr>
        <p:txBody>
          <a:bodyPr lIns="0" tIns="0" rIns="0" bIns="0" anchor="t">
            <a:normAutofit/>
          </a:bodyPr>
          <a:lstStyle>
            <a:lvl1pPr marL="0" indent="0">
              <a:spcBef>
                <a:spcPts val="0"/>
              </a:spcBef>
              <a:buNone/>
              <a:defRPr sz="2000"/>
            </a:lvl1pPr>
          </a:lstStyle>
          <a:p>
            <a:pPr lvl="0"/>
            <a:r>
              <a:rPr lang="en-GB"/>
              <a:t>Click to edit Master text styles</a:t>
            </a:r>
          </a:p>
        </p:txBody>
      </p:sp>
      <p:sp>
        <p:nvSpPr>
          <p:cNvPr id="15" name="Plassholder for tekst 2">
            <a:extLst>
              <a:ext uri="{FF2B5EF4-FFF2-40B4-BE49-F238E27FC236}">
                <a16:creationId xmlns:a16="http://schemas.microsoft.com/office/drawing/2014/main" id="{D989C68F-3997-D24F-BD5F-98F3C7B4F766}"/>
              </a:ext>
            </a:extLst>
          </p:cNvPr>
          <p:cNvSpPr>
            <a:spLocks noGrp="1"/>
          </p:cNvSpPr>
          <p:nvPr>
            <p:ph type="body" sz="quarter" idx="48" hasCustomPrompt="1"/>
          </p:nvPr>
        </p:nvSpPr>
        <p:spPr>
          <a:xfrm>
            <a:off x="447613" y="2368068"/>
            <a:ext cx="525176" cy="355922"/>
          </a:xfrm>
          <a:ln>
            <a:noFill/>
          </a:ln>
        </p:spPr>
        <p:txBody>
          <a:bodyPr anchor="t" anchorCtr="0">
            <a:normAutofit/>
          </a:bodyPr>
          <a:lstStyle>
            <a:lvl1pPr marL="0" indent="0" algn="l">
              <a:buNone/>
              <a:defRPr sz="2000" u="sng" baseline="0">
                <a:ln>
                  <a:noFill/>
                </a:ln>
                <a:solidFill>
                  <a:schemeClr val="tx1"/>
                </a:solidFill>
                <a:uFill>
                  <a:solidFill>
                    <a:schemeClr val="accent1"/>
                  </a:solidFill>
                </a:uFill>
                <a:latin typeface="+mn-lt"/>
              </a:defRPr>
            </a:lvl1pPr>
          </a:lstStyle>
          <a:p>
            <a:pPr lvl="0"/>
            <a:r>
              <a:rPr lang="nb-NO" dirty="0"/>
              <a:t>00</a:t>
            </a:r>
          </a:p>
          <a:p>
            <a:pPr lvl="0"/>
            <a:endParaRPr lang="nb-NO" dirty="0"/>
          </a:p>
        </p:txBody>
      </p:sp>
      <p:sp>
        <p:nvSpPr>
          <p:cNvPr id="44" name="Text Placeholder 3">
            <a:extLst>
              <a:ext uri="{FF2B5EF4-FFF2-40B4-BE49-F238E27FC236}">
                <a16:creationId xmlns:a16="http://schemas.microsoft.com/office/drawing/2014/main" id="{013165E3-497F-5545-A7CC-F98F3BEAA7C3}"/>
              </a:ext>
            </a:extLst>
          </p:cNvPr>
          <p:cNvSpPr>
            <a:spLocks noGrp="1"/>
          </p:cNvSpPr>
          <p:nvPr>
            <p:ph type="body" sz="quarter" idx="34"/>
          </p:nvPr>
        </p:nvSpPr>
        <p:spPr>
          <a:xfrm>
            <a:off x="1414462" y="1518808"/>
            <a:ext cx="4586288" cy="725148"/>
          </a:xfrm>
        </p:spPr>
        <p:txBody>
          <a:bodyPr lIns="0" tIns="0" rIns="0" bIns="0" anchor="t">
            <a:normAutofit/>
          </a:bodyPr>
          <a:lstStyle>
            <a:lvl1pPr marL="0" indent="0">
              <a:spcBef>
                <a:spcPts val="0"/>
              </a:spcBef>
              <a:buNone/>
              <a:defRPr sz="2000"/>
            </a:lvl1pPr>
          </a:lstStyle>
          <a:p>
            <a:pPr lvl="0"/>
            <a:r>
              <a:rPr lang="en-GB"/>
              <a:t>Click to edit Master text styles</a:t>
            </a:r>
          </a:p>
        </p:txBody>
      </p:sp>
      <p:sp>
        <p:nvSpPr>
          <p:cNvPr id="43" name="Plassholder for tekst 2">
            <a:extLst>
              <a:ext uri="{FF2B5EF4-FFF2-40B4-BE49-F238E27FC236}">
                <a16:creationId xmlns:a16="http://schemas.microsoft.com/office/drawing/2014/main" id="{FF46E68F-14F9-B74B-AA8F-CA228D7673B5}"/>
              </a:ext>
            </a:extLst>
          </p:cNvPr>
          <p:cNvSpPr>
            <a:spLocks noGrp="1"/>
          </p:cNvSpPr>
          <p:nvPr>
            <p:ph type="body" sz="quarter" idx="13" hasCustomPrompt="1"/>
          </p:nvPr>
        </p:nvSpPr>
        <p:spPr>
          <a:xfrm>
            <a:off x="447613" y="1518808"/>
            <a:ext cx="525176" cy="355922"/>
          </a:xfrm>
          <a:ln>
            <a:noFill/>
          </a:ln>
        </p:spPr>
        <p:txBody>
          <a:bodyPr anchor="t" anchorCtr="0">
            <a:normAutofit/>
          </a:bodyPr>
          <a:lstStyle>
            <a:lvl1pPr marL="0" indent="0" algn="l">
              <a:buNone/>
              <a:defRPr sz="2000" u="sng" baseline="0">
                <a:ln>
                  <a:noFill/>
                </a:ln>
                <a:solidFill>
                  <a:schemeClr val="tx1"/>
                </a:solidFill>
                <a:uFill>
                  <a:solidFill>
                    <a:schemeClr val="accent1"/>
                  </a:solidFill>
                </a:uFill>
                <a:latin typeface="+mn-lt"/>
              </a:defRPr>
            </a:lvl1pPr>
          </a:lstStyle>
          <a:p>
            <a:pPr lvl="0"/>
            <a:r>
              <a:rPr lang="nb-NO" dirty="0"/>
              <a:t>00</a:t>
            </a:r>
          </a:p>
          <a:p>
            <a:pPr lvl="0"/>
            <a:endParaRPr lang="nb-NO" dirty="0"/>
          </a:p>
        </p:txBody>
      </p:sp>
      <p:sp>
        <p:nvSpPr>
          <p:cNvPr id="63" name="Title 1">
            <a:extLst>
              <a:ext uri="{FF2B5EF4-FFF2-40B4-BE49-F238E27FC236}">
                <a16:creationId xmlns:a16="http://schemas.microsoft.com/office/drawing/2014/main" id="{27AD949D-C5DC-9B4F-979E-ABF2F0706060}"/>
              </a:ext>
            </a:extLst>
          </p:cNvPr>
          <p:cNvSpPr>
            <a:spLocks noGrp="1"/>
          </p:cNvSpPr>
          <p:nvPr>
            <p:ph type="ctrTitle" hasCustomPrompt="1"/>
          </p:nvPr>
        </p:nvSpPr>
        <p:spPr>
          <a:xfrm>
            <a:off x="454820" y="647701"/>
            <a:ext cx="5545930" cy="457768"/>
          </a:xfrm>
        </p:spPr>
        <p:txBody>
          <a:bodyPr lIns="0" tIns="0" rIns="0" bIns="0" anchor="t">
            <a:normAutofit/>
          </a:bodyPr>
          <a:lstStyle>
            <a:lvl1pPr algn="l">
              <a:defRPr sz="2800"/>
            </a:lvl1pPr>
          </a:lstStyle>
          <a:p>
            <a:r>
              <a:rPr lang="en-GB" dirty="0"/>
              <a:t>Click to edit title style</a:t>
            </a:r>
            <a:endParaRPr lang="en-US" dirty="0"/>
          </a:p>
        </p:txBody>
      </p:sp>
    </p:spTree>
    <p:extLst>
      <p:ext uri="{BB962C8B-B14F-4D97-AF65-F5344CB8AC3E}">
        <p14:creationId xmlns:p14="http://schemas.microsoft.com/office/powerpoint/2010/main" val="2456837826"/>
      </p:ext>
    </p:extLst>
  </p:cSld>
  <p:clrMapOvr>
    <a:masterClrMapping/>
  </p:clrMapOvr>
  <p:extLst>
    <p:ext uri="{DCECCB84-F9BA-43D5-87BE-67443E8EF086}">
      <p15:sldGuideLst xmlns:p15="http://schemas.microsoft.com/office/powerpoint/2012/main">
        <p15:guide id="1" orient="horz" pos="640">
          <p15:clr>
            <a:srgbClr val="FBAE40"/>
          </p15:clr>
        </p15:guide>
        <p15:guide id="2" pos="411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
    <p:spTree>
      <p:nvGrpSpPr>
        <p:cNvPr id="1" name=""/>
        <p:cNvGrpSpPr/>
        <p:nvPr/>
      </p:nvGrpSpPr>
      <p:grpSpPr>
        <a:xfrm>
          <a:off x="0" y="0"/>
          <a:ext cx="0" cy="0"/>
          <a:chOff x="0" y="0"/>
          <a:chExt cx="0" cy="0"/>
        </a:xfrm>
      </p:grpSpPr>
      <p:sp>
        <p:nvSpPr>
          <p:cNvPr id="11" name="Content Placeholder 9">
            <a:extLst>
              <a:ext uri="{FF2B5EF4-FFF2-40B4-BE49-F238E27FC236}">
                <a16:creationId xmlns:a16="http://schemas.microsoft.com/office/drawing/2014/main" id="{0D4782BC-4109-45D3-907A-7CAB7DF17581}"/>
              </a:ext>
            </a:extLst>
          </p:cNvPr>
          <p:cNvSpPr>
            <a:spLocks noGrp="1"/>
          </p:cNvSpPr>
          <p:nvPr>
            <p:ph sz="quarter" idx="16"/>
          </p:nvPr>
        </p:nvSpPr>
        <p:spPr>
          <a:xfrm>
            <a:off x="7177089" y="1514475"/>
            <a:ext cx="4595050" cy="4481775"/>
          </a:xfrm>
        </p:spPr>
        <p:txBody>
          <a:bodyPr lIns="0" tIns="0" rIns="0" bIns="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 name="Content Placeholder 9">
            <a:extLst>
              <a:ext uri="{FF2B5EF4-FFF2-40B4-BE49-F238E27FC236}">
                <a16:creationId xmlns:a16="http://schemas.microsoft.com/office/drawing/2014/main" id="{DA9EC127-0FE8-BC42-AB39-BBB48B41116F}"/>
              </a:ext>
            </a:extLst>
          </p:cNvPr>
          <p:cNvSpPr>
            <a:spLocks noGrp="1"/>
          </p:cNvSpPr>
          <p:nvPr>
            <p:ph sz="quarter" idx="15"/>
          </p:nvPr>
        </p:nvSpPr>
        <p:spPr>
          <a:xfrm>
            <a:off x="454820" y="1514475"/>
            <a:ext cx="5545930" cy="4481775"/>
          </a:xfrm>
        </p:spPr>
        <p:txBody>
          <a:bodyPr lIns="0" tIns="0" rIns="0" bIns="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4" name="Title 1">
            <a:extLst>
              <a:ext uri="{FF2B5EF4-FFF2-40B4-BE49-F238E27FC236}">
                <a16:creationId xmlns:a16="http://schemas.microsoft.com/office/drawing/2014/main" id="{713B6CA1-30D0-D94F-889F-3872D8967EBE}"/>
              </a:ext>
            </a:extLst>
          </p:cNvPr>
          <p:cNvSpPr>
            <a:spLocks noGrp="1"/>
          </p:cNvSpPr>
          <p:nvPr>
            <p:ph type="ctrTitle"/>
          </p:nvPr>
        </p:nvSpPr>
        <p:spPr>
          <a:xfrm>
            <a:off x="454820" y="647701"/>
            <a:ext cx="5545930" cy="457768"/>
          </a:xfrm>
        </p:spPr>
        <p:txBody>
          <a:bodyPr lIns="0" tIns="0" rIns="0" bIns="0" anchor="t">
            <a:normAutofit/>
          </a:bodyPr>
          <a:lstStyle>
            <a:lvl1pPr algn="l">
              <a:defRPr sz="2800"/>
            </a:lvl1pPr>
          </a:lstStyle>
          <a:p>
            <a:r>
              <a:rPr lang="en-GB"/>
              <a:t>Click to edit Master title style</a:t>
            </a:r>
            <a:endParaRPr lang="en-US" dirty="0"/>
          </a:p>
        </p:txBody>
      </p:sp>
    </p:spTree>
    <p:extLst>
      <p:ext uri="{BB962C8B-B14F-4D97-AF65-F5344CB8AC3E}">
        <p14:creationId xmlns:p14="http://schemas.microsoft.com/office/powerpoint/2010/main" val="3361522174"/>
      </p:ext>
    </p:extLst>
  </p:cSld>
  <p:clrMapOvr>
    <a:masterClrMapping/>
  </p:clrMapOvr>
  <p:extLst>
    <p:ext uri="{DCECCB84-F9BA-43D5-87BE-67443E8EF086}">
      <p15:sldGuideLst xmlns:p15="http://schemas.microsoft.com/office/powerpoint/2012/main">
        <p15:guide id="1" orient="horz" pos="935" userDrawn="1">
          <p15:clr>
            <a:srgbClr val="FBAE40"/>
          </p15:clr>
        </p15:guide>
        <p15:guide id="2" pos="279"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_blac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89C0D48-322F-4D4D-8C30-0629C6657EB5}"/>
              </a:ext>
            </a:extLst>
          </p:cNvPr>
          <p:cNvSpPr/>
          <p:nvPr userDrawn="1"/>
        </p:nvSpPr>
        <p:spPr>
          <a:xfrm>
            <a:off x="6562725" y="0"/>
            <a:ext cx="562927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9">
            <a:extLst>
              <a:ext uri="{FF2B5EF4-FFF2-40B4-BE49-F238E27FC236}">
                <a16:creationId xmlns:a16="http://schemas.microsoft.com/office/drawing/2014/main" id="{26E5F037-9C0B-1E47-865F-C225FB9A8C9B}"/>
              </a:ext>
            </a:extLst>
          </p:cNvPr>
          <p:cNvSpPr>
            <a:spLocks noGrp="1"/>
          </p:cNvSpPr>
          <p:nvPr>
            <p:ph sz="quarter" idx="18" hasCustomPrompt="1"/>
          </p:nvPr>
        </p:nvSpPr>
        <p:spPr>
          <a:xfrm>
            <a:off x="7177090" y="1514473"/>
            <a:ext cx="4595050" cy="4481777"/>
          </a:xfrm>
        </p:spPr>
        <p:txBody>
          <a:bodyPr lIns="0" tIns="0" rIns="0" bIns="0"/>
          <a:lstStyle>
            <a:lvl1pPr>
              <a:defRPr>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200">
                <a:solidFill>
                  <a:schemeClr val="bg1"/>
                </a:solidFill>
              </a:defRPr>
            </a:lvl5pPr>
          </a:lstStyle>
          <a:p>
            <a:pPr lvl="0"/>
            <a:r>
              <a:rPr lang="en-GB" dirty="0"/>
              <a:t>Click to edit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Text Placeholder 2">
            <a:extLst>
              <a:ext uri="{FF2B5EF4-FFF2-40B4-BE49-F238E27FC236}">
                <a16:creationId xmlns:a16="http://schemas.microsoft.com/office/drawing/2014/main" id="{81610F47-69C9-F140-B27D-27F01B679A15}"/>
              </a:ext>
            </a:extLst>
          </p:cNvPr>
          <p:cNvSpPr>
            <a:spLocks noGrp="1"/>
          </p:cNvSpPr>
          <p:nvPr>
            <p:ph type="body" sz="quarter" idx="17"/>
          </p:nvPr>
        </p:nvSpPr>
        <p:spPr>
          <a:xfrm>
            <a:off x="7177090" y="647701"/>
            <a:ext cx="4595050" cy="457768"/>
          </a:xfrm>
        </p:spPr>
        <p:txBody>
          <a:bodyPr lIns="0" tIns="0" rIns="0" bIns="0">
            <a:normAutofit/>
          </a:bodyPr>
          <a:lstStyle>
            <a:lvl1pPr marL="0" indent="0">
              <a:lnSpc>
                <a:spcPct val="90000"/>
              </a:lnSpc>
              <a:spcBef>
                <a:spcPts val="0"/>
              </a:spcBef>
              <a:buNone/>
              <a:defRPr sz="2800">
                <a:solidFill>
                  <a:schemeClr val="bg1"/>
                </a:solidFill>
              </a:defRPr>
            </a:lvl1pPr>
          </a:lstStyle>
          <a:p>
            <a:pPr lvl="0"/>
            <a:r>
              <a:rPr lang="en-GB"/>
              <a:t>Click to edit Master text styles</a:t>
            </a:r>
          </a:p>
        </p:txBody>
      </p:sp>
      <p:sp>
        <p:nvSpPr>
          <p:cNvPr id="17" name="Content Placeholder 9">
            <a:extLst>
              <a:ext uri="{FF2B5EF4-FFF2-40B4-BE49-F238E27FC236}">
                <a16:creationId xmlns:a16="http://schemas.microsoft.com/office/drawing/2014/main" id="{8F4B3C20-193C-E34B-9AC2-017C2C9E48E1}"/>
              </a:ext>
            </a:extLst>
          </p:cNvPr>
          <p:cNvSpPr>
            <a:spLocks noGrp="1"/>
          </p:cNvSpPr>
          <p:nvPr>
            <p:ph sz="quarter" idx="15"/>
          </p:nvPr>
        </p:nvSpPr>
        <p:spPr>
          <a:xfrm>
            <a:off x="454820" y="1514475"/>
            <a:ext cx="5545930" cy="4481775"/>
          </a:xfrm>
        </p:spPr>
        <p:txBody>
          <a:bodyPr lIns="0" tIns="0" rIns="0" bIns="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3" name="Title 1">
            <a:extLst>
              <a:ext uri="{FF2B5EF4-FFF2-40B4-BE49-F238E27FC236}">
                <a16:creationId xmlns:a16="http://schemas.microsoft.com/office/drawing/2014/main" id="{4859310C-5E20-C247-8E90-24D2929C4E46}"/>
              </a:ext>
            </a:extLst>
          </p:cNvPr>
          <p:cNvSpPr>
            <a:spLocks noGrp="1"/>
          </p:cNvSpPr>
          <p:nvPr>
            <p:ph type="ctrTitle"/>
          </p:nvPr>
        </p:nvSpPr>
        <p:spPr>
          <a:xfrm>
            <a:off x="454820" y="647701"/>
            <a:ext cx="5545930" cy="457768"/>
          </a:xfrm>
        </p:spPr>
        <p:txBody>
          <a:bodyPr lIns="0" tIns="0" rIns="0" bIns="0" anchor="t">
            <a:normAutofit/>
          </a:bodyPr>
          <a:lstStyle>
            <a:lvl1pPr algn="l">
              <a:defRPr sz="2800"/>
            </a:lvl1pPr>
          </a:lstStyle>
          <a:p>
            <a:r>
              <a:rPr lang="en-GB"/>
              <a:t>Click to edit Master title style</a:t>
            </a:r>
            <a:endParaRPr lang="en-US" dirty="0"/>
          </a:p>
        </p:txBody>
      </p:sp>
    </p:spTree>
    <p:extLst>
      <p:ext uri="{BB962C8B-B14F-4D97-AF65-F5344CB8AC3E}">
        <p14:creationId xmlns:p14="http://schemas.microsoft.com/office/powerpoint/2010/main" val="11999030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_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89C0D48-322F-4D4D-8C30-0629C6657EB5}"/>
              </a:ext>
            </a:extLst>
          </p:cNvPr>
          <p:cNvSpPr/>
          <p:nvPr userDrawn="1"/>
        </p:nvSpPr>
        <p:spPr>
          <a:xfrm>
            <a:off x="6562725" y="0"/>
            <a:ext cx="5629275" cy="6858000"/>
          </a:xfrm>
          <a:prstGeom prst="rect">
            <a:avLst/>
          </a:prstGeom>
          <a:solidFill>
            <a:srgbClr val="3CF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9">
            <a:extLst>
              <a:ext uri="{FF2B5EF4-FFF2-40B4-BE49-F238E27FC236}">
                <a16:creationId xmlns:a16="http://schemas.microsoft.com/office/drawing/2014/main" id="{F806A7D6-9540-CB4F-957D-B8626C8F2E25}"/>
              </a:ext>
            </a:extLst>
          </p:cNvPr>
          <p:cNvSpPr>
            <a:spLocks noGrp="1"/>
          </p:cNvSpPr>
          <p:nvPr>
            <p:ph sz="quarter" idx="18" hasCustomPrompt="1"/>
          </p:nvPr>
        </p:nvSpPr>
        <p:spPr>
          <a:xfrm>
            <a:off x="7177090" y="1514473"/>
            <a:ext cx="4595050" cy="4481777"/>
          </a:xfrm>
        </p:spPr>
        <p:txBody>
          <a:bodyPr lIns="0" tIns="0" rIns="0" bIns="0"/>
          <a:lstStyle>
            <a:lvl2pPr>
              <a:defRPr sz="1800"/>
            </a:lvl2pPr>
            <a:lvl3pPr>
              <a:defRPr sz="1600"/>
            </a:lvl3pPr>
            <a:lvl4pPr>
              <a:defRPr sz="1400"/>
            </a:lvl4pPr>
            <a:lvl5pPr>
              <a:defRPr sz="1200"/>
            </a:lvl5pPr>
          </a:lstStyle>
          <a:p>
            <a:pPr lvl="0"/>
            <a:r>
              <a:rPr lang="en-GB" dirty="0"/>
              <a:t>Click to edit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ext Placeholder 2">
            <a:extLst>
              <a:ext uri="{FF2B5EF4-FFF2-40B4-BE49-F238E27FC236}">
                <a16:creationId xmlns:a16="http://schemas.microsoft.com/office/drawing/2014/main" id="{36AEFE15-FD8B-42B0-A2CF-EFFCD2626FA4}"/>
              </a:ext>
            </a:extLst>
          </p:cNvPr>
          <p:cNvSpPr>
            <a:spLocks noGrp="1"/>
          </p:cNvSpPr>
          <p:nvPr>
            <p:ph type="body" sz="quarter" idx="17"/>
          </p:nvPr>
        </p:nvSpPr>
        <p:spPr>
          <a:xfrm>
            <a:off x="7177090" y="647701"/>
            <a:ext cx="4595050" cy="457768"/>
          </a:xfrm>
        </p:spPr>
        <p:txBody>
          <a:bodyPr lIns="0" tIns="0" rIns="0" bIns="0">
            <a:normAutofit/>
          </a:bodyPr>
          <a:lstStyle>
            <a:lvl1pPr marL="0" indent="0">
              <a:lnSpc>
                <a:spcPct val="90000"/>
              </a:lnSpc>
              <a:spcBef>
                <a:spcPts val="0"/>
              </a:spcBef>
              <a:buNone/>
              <a:defRPr sz="2800"/>
            </a:lvl1pPr>
          </a:lstStyle>
          <a:p>
            <a:pPr lvl="0"/>
            <a:r>
              <a:rPr lang="en-GB"/>
              <a:t>Click to edit Master text styles</a:t>
            </a:r>
          </a:p>
        </p:txBody>
      </p:sp>
      <p:sp>
        <p:nvSpPr>
          <p:cNvPr id="14" name="Title 1">
            <a:extLst>
              <a:ext uri="{FF2B5EF4-FFF2-40B4-BE49-F238E27FC236}">
                <a16:creationId xmlns:a16="http://schemas.microsoft.com/office/drawing/2014/main" id="{1160AF3F-B36B-5E44-9783-8E34E56A8ED3}"/>
              </a:ext>
            </a:extLst>
          </p:cNvPr>
          <p:cNvSpPr>
            <a:spLocks noGrp="1"/>
          </p:cNvSpPr>
          <p:nvPr>
            <p:ph type="ctrTitle"/>
          </p:nvPr>
        </p:nvSpPr>
        <p:spPr>
          <a:xfrm>
            <a:off x="454820" y="647701"/>
            <a:ext cx="5545930" cy="457768"/>
          </a:xfrm>
        </p:spPr>
        <p:txBody>
          <a:bodyPr lIns="0" tIns="0" rIns="0" bIns="0" anchor="t">
            <a:normAutofit/>
          </a:bodyPr>
          <a:lstStyle>
            <a:lvl1pPr algn="l">
              <a:defRPr sz="2800"/>
            </a:lvl1pPr>
          </a:lstStyle>
          <a:p>
            <a:r>
              <a:rPr lang="en-GB"/>
              <a:t>Click to edit Master title style</a:t>
            </a:r>
            <a:endParaRPr lang="en-US" dirty="0"/>
          </a:p>
        </p:txBody>
      </p:sp>
      <p:sp>
        <p:nvSpPr>
          <p:cNvPr id="15" name="Content Placeholder 9">
            <a:extLst>
              <a:ext uri="{FF2B5EF4-FFF2-40B4-BE49-F238E27FC236}">
                <a16:creationId xmlns:a16="http://schemas.microsoft.com/office/drawing/2014/main" id="{013A4F21-40D5-AA45-A25B-12932CFD751C}"/>
              </a:ext>
            </a:extLst>
          </p:cNvPr>
          <p:cNvSpPr>
            <a:spLocks noGrp="1"/>
          </p:cNvSpPr>
          <p:nvPr>
            <p:ph sz="quarter" idx="15"/>
          </p:nvPr>
        </p:nvSpPr>
        <p:spPr>
          <a:xfrm>
            <a:off x="454820" y="1514475"/>
            <a:ext cx="5545930" cy="4481775"/>
          </a:xfrm>
        </p:spPr>
        <p:txBody>
          <a:bodyPr lIns="0" tIns="0" rIns="0" bIns="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6455975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and content_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89C0D48-322F-4D4D-8C30-0629C6657EB5}"/>
              </a:ext>
            </a:extLst>
          </p:cNvPr>
          <p:cNvSpPr/>
          <p:nvPr userDrawn="1"/>
        </p:nvSpPr>
        <p:spPr>
          <a:xfrm>
            <a:off x="6562725" y="0"/>
            <a:ext cx="5629275" cy="6858000"/>
          </a:xfrm>
          <a:prstGeom prst="rect">
            <a:avLst/>
          </a:prstGeom>
          <a:solidFill>
            <a:srgbClr val="5AD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9">
            <a:extLst>
              <a:ext uri="{FF2B5EF4-FFF2-40B4-BE49-F238E27FC236}">
                <a16:creationId xmlns:a16="http://schemas.microsoft.com/office/drawing/2014/main" id="{4F810513-92A0-264A-8915-E0F46161A04C}"/>
              </a:ext>
            </a:extLst>
          </p:cNvPr>
          <p:cNvSpPr>
            <a:spLocks noGrp="1"/>
          </p:cNvSpPr>
          <p:nvPr>
            <p:ph sz="quarter" idx="18" hasCustomPrompt="1"/>
          </p:nvPr>
        </p:nvSpPr>
        <p:spPr>
          <a:xfrm>
            <a:off x="7177090" y="1514473"/>
            <a:ext cx="4595050" cy="4481777"/>
          </a:xfrm>
        </p:spPr>
        <p:txBody>
          <a:bodyPr lIns="0" tIns="0" rIns="0" bIns="0"/>
          <a:lstStyle>
            <a:lvl2pPr>
              <a:defRPr sz="1800"/>
            </a:lvl2pPr>
            <a:lvl3pPr>
              <a:defRPr sz="1600"/>
            </a:lvl3pPr>
            <a:lvl4pPr>
              <a:defRPr sz="1400"/>
            </a:lvl4pPr>
            <a:lvl5pPr>
              <a:defRPr sz="1200"/>
            </a:lvl5pPr>
          </a:lstStyle>
          <a:p>
            <a:pPr lvl="0"/>
            <a:r>
              <a:rPr lang="en-GB" dirty="0"/>
              <a:t>Click to edit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ext Placeholder 2">
            <a:extLst>
              <a:ext uri="{FF2B5EF4-FFF2-40B4-BE49-F238E27FC236}">
                <a16:creationId xmlns:a16="http://schemas.microsoft.com/office/drawing/2014/main" id="{63477453-930B-4E55-800D-9B922EF819C5}"/>
              </a:ext>
            </a:extLst>
          </p:cNvPr>
          <p:cNvSpPr>
            <a:spLocks noGrp="1"/>
          </p:cNvSpPr>
          <p:nvPr>
            <p:ph type="body" sz="quarter" idx="17"/>
          </p:nvPr>
        </p:nvSpPr>
        <p:spPr>
          <a:xfrm>
            <a:off x="7177090" y="647701"/>
            <a:ext cx="4595050" cy="457768"/>
          </a:xfrm>
        </p:spPr>
        <p:txBody>
          <a:bodyPr lIns="0" tIns="0" rIns="0" bIns="0">
            <a:normAutofit/>
          </a:bodyPr>
          <a:lstStyle>
            <a:lvl1pPr marL="0" indent="0">
              <a:lnSpc>
                <a:spcPct val="90000"/>
              </a:lnSpc>
              <a:spcBef>
                <a:spcPts val="0"/>
              </a:spcBef>
              <a:buNone/>
              <a:defRPr sz="2800"/>
            </a:lvl1pPr>
          </a:lstStyle>
          <a:p>
            <a:pPr lvl="0"/>
            <a:r>
              <a:rPr lang="en-GB"/>
              <a:t>Click to edit Master text styles</a:t>
            </a:r>
          </a:p>
        </p:txBody>
      </p:sp>
      <p:sp>
        <p:nvSpPr>
          <p:cNvPr id="2" name="Title 1">
            <a:extLst>
              <a:ext uri="{FF2B5EF4-FFF2-40B4-BE49-F238E27FC236}">
                <a16:creationId xmlns:a16="http://schemas.microsoft.com/office/drawing/2014/main" id="{E8B07CDC-79EC-497C-A254-FC340CC9B98B}"/>
              </a:ext>
            </a:extLst>
          </p:cNvPr>
          <p:cNvSpPr>
            <a:spLocks noGrp="1"/>
          </p:cNvSpPr>
          <p:nvPr>
            <p:ph type="ctrTitle"/>
          </p:nvPr>
        </p:nvSpPr>
        <p:spPr>
          <a:xfrm>
            <a:off x="454820" y="647701"/>
            <a:ext cx="5545930" cy="457768"/>
          </a:xfrm>
        </p:spPr>
        <p:txBody>
          <a:bodyPr lIns="0" tIns="0" rIns="0" bIns="0" anchor="t">
            <a:normAutofit/>
          </a:bodyPr>
          <a:lstStyle>
            <a:lvl1pPr algn="l">
              <a:defRPr sz="2800"/>
            </a:lvl1pPr>
          </a:lstStyle>
          <a:p>
            <a:r>
              <a:rPr lang="en-GB"/>
              <a:t>Click to edit Master title style</a:t>
            </a:r>
            <a:endParaRPr lang="en-US" dirty="0"/>
          </a:p>
        </p:txBody>
      </p:sp>
      <p:sp>
        <p:nvSpPr>
          <p:cNvPr id="14" name="Content Placeholder 9">
            <a:extLst>
              <a:ext uri="{FF2B5EF4-FFF2-40B4-BE49-F238E27FC236}">
                <a16:creationId xmlns:a16="http://schemas.microsoft.com/office/drawing/2014/main" id="{3A88599C-37D2-1B41-8E74-B19E2B634CAE}"/>
              </a:ext>
            </a:extLst>
          </p:cNvPr>
          <p:cNvSpPr>
            <a:spLocks noGrp="1"/>
          </p:cNvSpPr>
          <p:nvPr>
            <p:ph sz="quarter" idx="15"/>
          </p:nvPr>
        </p:nvSpPr>
        <p:spPr>
          <a:xfrm>
            <a:off x="454820" y="1514475"/>
            <a:ext cx="5545930" cy="4481775"/>
          </a:xfrm>
        </p:spPr>
        <p:txBody>
          <a:bodyPr lIns="0" tIns="0" rIns="0" bIns="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1037177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 page content">
    <p:spTree>
      <p:nvGrpSpPr>
        <p:cNvPr id="1" name=""/>
        <p:cNvGrpSpPr/>
        <p:nvPr/>
      </p:nvGrpSpPr>
      <p:grpSpPr>
        <a:xfrm>
          <a:off x="0" y="0"/>
          <a:ext cx="0" cy="0"/>
          <a:chOff x="0" y="0"/>
          <a:chExt cx="0" cy="0"/>
        </a:xfrm>
      </p:grpSpPr>
      <p:sp>
        <p:nvSpPr>
          <p:cNvPr id="6" name="Content Placeholder 9">
            <a:extLst>
              <a:ext uri="{FF2B5EF4-FFF2-40B4-BE49-F238E27FC236}">
                <a16:creationId xmlns:a16="http://schemas.microsoft.com/office/drawing/2014/main" id="{EBA15C0C-8060-3D43-AFE7-58B3E07F7112}"/>
              </a:ext>
            </a:extLst>
          </p:cNvPr>
          <p:cNvSpPr>
            <a:spLocks noGrp="1"/>
          </p:cNvSpPr>
          <p:nvPr>
            <p:ph sz="quarter" idx="15"/>
          </p:nvPr>
        </p:nvSpPr>
        <p:spPr>
          <a:xfrm>
            <a:off x="454820" y="1514475"/>
            <a:ext cx="11317318" cy="4481775"/>
          </a:xfrm>
        </p:spPr>
        <p:txBody>
          <a:bodyPr lIns="0" tIns="0" rIns="0" bIns="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 name="Title 1">
            <a:extLst>
              <a:ext uri="{FF2B5EF4-FFF2-40B4-BE49-F238E27FC236}">
                <a16:creationId xmlns:a16="http://schemas.microsoft.com/office/drawing/2014/main" id="{E8B07CDC-79EC-497C-A254-FC340CC9B98B}"/>
              </a:ext>
            </a:extLst>
          </p:cNvPr>
          <p:cNvSpPr>
            <a:spLocks noGrp="1"/>
          </p:cNvSpPr>
          <p:nvPr>
            <p:ph type="ctrTitle"/>
          </p:nvPr>
        </p:nvSpPr>
        <p:spPr>
          <a:xfrm>
            <a:off x="454820" y="647701"/>
            <a:ext cx="11317318" cy="457768"/>
          </a:xfrm>
        </p:spPr>
        <p:txBody>
          <a:bodyPr lIns="0" tIns="0" rIns="0" bIns="0" anchor="t">
            <a:normAutofit/>
          </a:bodyPr>
          <a:lstStyle>
            <a:lvl1pPr algn="l">
              <a:defRPr sz="2800"/>
            </a:lvl1pPr>
          </a:lstStyle>
          <a:p>
            <a:r>
              <a:rPr lang="en-GB"/>
              <a:t>Click to edit Master title style</a:t>
            </a:r>
            <a:endParaRPr lang="en-US" dirty="0"/>
          </a:p>
        </p:txBody>
      </p:sp>
    </p:spTree>
    <p:extLst>
      <p:ext uri="{BB962C8B-B14F-4D97-AF65-F5344CB8AC3E}">
        <p14:creationId xmlns:p14="http://schemas.microsoft.com/office/powerpoint/2010/main" val="22842194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icons and content">
    <p:spTree>
      <p:nvGrpSpPr>
        <p:cNvPr id="1" name=""/>
        <p:cNvGrpSpPr/>
        <p:nvPr/>
      </p:nvGrpSpPr>
      <p:grpSpPr>
        <a:xfrm>
          <a:off x="0" y="0"/>
          <a:ext cx="0" cy="0"/>
          <a:chOff x="0" y="0"/>
          <a:chExt cx="0" cy="0"/>
        </a:xfrm>
      </p:grpSpPr>
      <p:sp>
        <p:nvSpPr>
          <p:cNvPr id="17" name="Content Placeholder 4">
            <a:extLst>
              <a:ext uri="{FF2B5EF4-FFF2-40B4-BE49-F238E27FC236}">
                <a16:creationId xmlns:a16="http://schemas.microsoft.com/office/drawing/2014/main" id="{98E5ED74-13CF-437C-A9DB-7BE2890D9162}"/>
              </a:ext>
            </a:extLst>
          </p:cNvPr>
          <p:cNvSpPr>
            <a:spLocks noGrp="1"/>
          </p:cNvSpPr>
          <p:nvPr>
            <p:ph sz="quarter" idx="19" hasCustomPrompt="1"/>
          </p:nvPr>
        </p:nvSpPr>
        <p:spPr>
          <a:xfrm>
            <a:off x="8143875" y="3429001"/>
            <a:ext cx="3230563" cy="2567249"/>
          </a:xfrm>
        </p:spPr>
        <p:txBody>
          <a:bodyPr lIns="0" tIns="0" rIns="0" bIns="0">
            <a:normAutofit/>
          </a:bodyPr>
          <a:lstStyle>
            <a:lvl1pPr marL="360000" indent="-360000">
              <a:buFont typeface="Arial" panose="020B0604020202020204" pitchFamily="34" charset="0"/>
              <a:buChar char="•"/>
              <a:defRPr sz="1600"/>
            </a:lvl1pPr>
            <a:lvl2pPr>
              <a:defRPr sz="1600"/>
            </a:lvl2pPr>
            <a:lvl3pPr>
              <a:defRPr sz="1600"/>
            </a:lvl3pPr>
            <a:lvl4pPr>
              <a:defRPr sz="1600"/>
            </a:lvl4pPr>
            <a:lvl5pPr>
              <a:defRPr sz="1600"/>
            </a:lvl5pPr>
          </a:lstStyle>
          <a:p>
            <a:pPr lvl="0"/>
            <a:r>
              <a:rPr lang="en-GB" dirty="0"/>
              <a:t>Click to edit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8" name="Text Placeholder 3">
            <a:extLst>
              <a:ext uri="{FF2B5EF4-FFF2-40B4-BE49-F238E27FC236}">
                <a16:creationId xmlns:a16="http://schemas.microsoft.com/office/drawing/2014/main" id="{5ECFDF90-B5DA-4FD7-9AF2-00149918642F}"/>
              </a:ext>
            </a:extLst>
          </p:cNvPr>
          <p:cNvSpPr>
            <a:spLocks noGrp="1"/>
          </p:cNvSpPr>
          <p:nvPr>
            <p:ph type="body" sz="quarter" idx="20" hasCustomPrompt="1"/>
          </p:nvPr>
        </p:nvSpPr>
        <p:spPr>
          <a:xfrm>
            <a:off x="8143875" y="2927350"/>
            <a:ext cx="3222625" cy="501650"/>
          </a:xfrm>
        </p:spPr>
        <p:txBody>
          <a:bodyPr lIns="0" tIns="0" rIns="0" bIns="0">
            <a:normAutofit/>
          </a:bodyPr>
          <a:lstStyle>
            <a:lvl1pPr marL="0" indent="0">
              <a:spcBef>
                <a:spcPts val="0"/>
              </a:spcBef>
              <a:buNone/>
              <a:defRPr b="1"/>
            </a:lvl1pPr>
          </a:lstStyle>
          <a:p>
            <a:pPr lvl="0"/>
            <a:r>
              <a:rPr lang="en-GB" dirty="0"/>
              <a:t>Click to edit text styles</a:t>
            </a:r>
          </a:p>
        </p:txBody>
      </p:sp>
      <p:sp>
        <p:nvSpPr>
          <p:cNvPr id="22" name="Picture Placeholder 2">
            <a:extLst>
              <a:ext uri="{FF2B5EF4-FFF2-40B4-BE49-F238E27FC236}">
                <a16:creationId xmlns:a16="http://schemas.microsoft.com/office/drawing/2014/main" id="{6FBCB379-FD0C-4184-A635-CCC09D8ED0E7}"/>
              </a:ext>
            </a:extLst>
          </p:cNvPr>
          <p:cNvSpPr>
            <a:spLocks noGrp="1"/>
          </p:cNvSpPr>
          <p:nvPr>
            <p:ph type="pic" sz="quarter" idx="23"/>
          </p:nvPr>
        </p:nvSpPr>
        <p:spPr>
          <a:xfrm>
            <a:off x="8143875" y="1978025"/>
            <a:ext cx="679451" cy="698500"/>
          </a:xfrm>
        </p:spPr>
        <p:txBody>
          <a:bodyPr>
            <a:normAutofit/>
          </a:bodyPr>
          <a:lstStyle>
            <a:lvl1pPr marL="0" indent="0">
              <a:buNone/>
              <a:defRPr sz="1000"/>
            </a:lvl1pPr>
          </a:lstStyle>
          <a:p>
            <a:r>
              <a:rPr lang="en-GB"/>
              <a:t>Click icon to add picture</a:t>
            </a:r>
            <a:endParaRPr lang="en-US" dirty="0"/>
          </a:p>
        </p:txBody>
      </p:sp>
      <p:sp>
        <p:nvSpPr>
          <p:cNvPr id="15" name="Content Placeholder 4">
            <a:extLst>
              <a:ext uri="{FF2B5EF4-FFF2-40B4-BE49-F238E27FC236}">
                <a16:creationId xmlns:a16="http://schemas.microsoft.com/office/drawing/2014/main" id="{54AAFF74-A9A2-4829-8A8D-9C50A31467A7}"/>
              </a:ext>
            </a:extLst>
          </p:cNvPr>
          <p:cNvSpPr>
            <a:spLocks noGrp="1"/>
          </p:cNvSpPr>
          <p:nvPr>
            <p:ph sz="quarter" idx="17" hasCustomPrompt="1"/>
          </p:nvPr>
        </p:nvSpPr>
        <p:spPr>
          <a:xfrm>
            <a:off x="4311650" y="3429001"/>
            <a:ext cx="3222626" cy="2567249"/>
          </a:xfrm>
        </p:spPr>
        <p:txBody>
          <a:bodyPr lIns="0" tIns="0" rIns="0" bIns="0">
            <a:normAutofit/>
          </a:bodyPr>
          <a:lstStyle>
            <a:lvl1pPr marL="360000" indent="-360000">
              <a:buFont typeface="Arial" panose="020B0604020202020204" pitchFamily="34" charset="0"/>
              <a:buChar char="•"/>
              <a:defRPr sz="1600"/>
            </a:lvl1pPr>
            <a:lvl2pPr>
              <a:defRPr sz="1600"/>
            </a:lvl2pPr>
            <a:lvl3pPr>
              <a:defRPr sz="1600"/>
            </a:lvl3pPr>
            <a:lvl4pPr>
              <a:defRPr sz="1600"/>
            </a:lvl4pPr>
            <a:lvl5pPr>
              <a:defRPr sz="1600"/>
            </a:lvl5pPr>
          </a:lstStyle>
          <a:p>
            <a:pPr lvl="0"/>
            <a:r>
              <a:rPr lang="en-GB" dirty="0"/>
              <a:t>Click to edit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ext Placeholder 3">
            <a:extLst>
              <a:ext uri="{FF2B5EF4-FFF2-40B4-BE49-F238E27FC236}">
                <a16:creationId xmlns:a16="http://schemas.microsoft.com/office/drawing/2014/main" id="{993204DF-78E4-4303-AACE-17346DB5B014}"/>
              </a:ext>
            </a:extLst>
          </p:cNvPr>
          <p:cNvSpPr>
            <a:spLocks noGrp="1"/>
          </p:cNvSpPr>
          <p:nvPr>
            <p:ph type="body" sz="quarter" idx="18" hasCustomPrompt="1"/>
          </p:nvPr>
        </p:nvSpPr>
        <p:spPr>
          <a:xfrm>
            <a:off x="4303713" y="2927350"/>
            <a:ext cx="3222625" cy="501650"/>
          </a:xfrm>
        </p:spPr>
        <p:txBody>
          <a:bodyPr lIns="0" tIns="0" rIns="0" bIns="0">
            <a:normAutofit/>
          </a:bodyPr>
          <a:lstStyle>
            <a:lvl1pPr marL="0" indent="0">
              <a:spcBef>
                <a:spcPts val="0"/>
              </a:spcBef>
              <a:buNone/>
              <a:defRPr b="1"/>
            </a:lvl1pPr>
          </a:lstStyle>
          <a:p>
            <a:pPr lvl="0"/>
            <a:r>
              <a:rPr lang="en-GB" dirty="0"/>
              <a:t>Click to edit text styles</a:t>
            </a:r>
          </a:p>
        </p:txBody>
      </p:sp>
      <p:sp>
        <p:nvSpPr>
          <p:cNvPr id="21" name="Picture Placeholder 2">
            <a:extLst>
              <a:ext uri="{FF2B5EF4-FFF2-40B4-BE49-F238E27FC236}">
                <a16:creationId xmlns:a16="http://schemas.microsoft.com/office/drawing/2014/main" id="{2DB79318-2645-433D-995C-EEBEAA75B693}"/>
              </a:ext>
            </a:extLst>
          </p:cNvPr>
          <p:cNvSpPr>
            <a:spLocks noGrp="1"/>
          </p:cNvSpPr>
          <p:nvPr>
            <p:ph type="pic" sz="quarter" idx="22"/>
          </p:nvPr>
        </p:nvSpPr>
        <p:spPr>
          <a:xfrm>
            <a:off x="4303713" y="1989138"/>
            <a:ext cx="679451" cy="698500"/>
          </a:xfrm>
        </p:spPr>
        <p:txBody>
          <a:bodyPr>
            <a:normAutofit/>
          </a:bodyPr>
          <a:lstStyle>
            <a:lvl1pPr marL="0" indent="0">
              <a:buNone/>
              <a:defRPr sz="1000"/>
            </a:lvl1pPr>
          </a:lstStyle>
          <a:p>
            <a:r>
              <a:rPr lang="en-GB"/>
              <a:t>Click icon to add picture</a:t>
            </a:r>
            <a:endParaRPr lang="en-US" dirty="0"/>
          </a:p>
        </p:txBody>
      </p:sp>
      <p:sp>
        <p:nvSpPr>
          <p:cNvPr id="10" name="Content Placeholder 4">
            <a:extLst>
              <a:ext uri="{FF2B5EF4-FFF2-40B4-BE49-F238E27FC236}">
                <a16:creationId xmlns:a16="http://schemas.microsoft.com/office/drawing/2014/main" id="{CBC110BE-DB0A-433C-BB36-B049FCD6B505}"/>
              </a:ext>
            </a:extLst>
          </p:cNvPr>
          <p:cNvSpPr>
            <a:spLocks noGrp="1"/>
          </p:cNvSpPr>
          <p:nvPr>
            <p:ph sz="quarter" idx="15" hasCustomPrompt="1"/>
          </p:nvPr>
        </p:nvSpPr>
        <p:spPr>
          <a:xfrm>
            <a:off x="454819" y="3429001"/>
            <a:ext cx="3231357" cy="2567249"/>
          </a:xfrm>
        </p:spPr>
        <p:txBody>
          <a:bodyPr lIns="0" tIns="0" rIns="0" bIns="0">
            <a:normAutofit/>
          </a:bodyPr>
          <a:lstStyle>
            <a:lvl1pPr marL="360000" indent="-360000">
              <a:buFont typeface="Arial" panose="020B0604020202020204" pitchFamily="34" charset="0"/>
              <a:buChar char="•"/>
              <a:defRPr sz="1600"/>
            </a:lvl1pPr>
            <a:lvl2pPr>
              <a:defRPr sz="1600"/>
            </a:lvl2pPr>
            <a:lvl3pPr>
              <a:defRPr sz="1600"/>
            </a:lvl3pPr>
            <a:lvl4pPr>
              <a:defRPr sz="1600"/>
            </a:lvl4pPr>
            <a:lvl5pPr>
              <a:defRPr sz="1600"/>
            </a:lvl5pPr>
          </a:lstStyle>
          <a:p>
            <a:pPr lvl="0"/>
            <a:r>
              <a:rPr lang="en-GB" dirty="0"/>
              <a:t>Click to edit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Text Placeholder 3">
            <a:extLst>
              <a:ext uri="{FF2B5EF4-FFF2-40B4-BE49-F238E27FC236}">
                <a16:creationId xmlns:a16="http://schemas.microsoft.com/office/drawing/2014/main" id="{312E4318-AEE3-4482-8540-9E3363C9BD7B}"/>
              </a:ext>
            </a:extLst>
          </p:cNvPr>
          <p:cNvSpPr>
            <a:spLocks noGrp="1"/>
          </p:cNvSpPr>
          <p:nvPr>
            <p:ph type="body" sz="quarter" idx="16" hasCustomPrompt="1"/>
          </p:nvPr>
        </p:nvSpPr>
        <p:spPr>
          <a:xfrm>
            <a:off x="454819" y="2927350"/>
            <a:ext cx="3223419" cy="501650"/>
          </a:xfrm>
        </p:spPr>
        <p:txBody>
          <a:bodyPr lIns="0" tIns="0" rIns="0" bIns="0">
            <a:normAutofit/>
          </a:bodyPr>
          <a:lstStyle>
            <a:lvl1pPr marL="0" indent="0">
              <a:spcBef>
                <a:spcPts val="0"/>
              </a:spcBef>
              <a:buNone/>
              <a:defRPr b="1"/>
            </a:lvl1pPr>
          </a:lstStyle>
          <a:p>
            <a:pPr lvl="0"/>
            <a:r>
              <a:rPr lang="en-GB" dirty="0"/>
              <a:t>Click to edit text styles</a:t>
            </a:r>
          </a:p>
        </p:txBody>
      </p:sp>
      <p:sp>
        <p:nvSpPr>
          <p:cNvPr id="20" name="Picture Placeholder 2">
            <a:extLst>
              <a:ext uri="{FF2B5EF4-FFF2-40B4-BE49-F238E27FC236}">
                <a16:creationId xmlns:a16="http://schemas.microsoft.com/office/drawing/2014/main" id="{B70EB998-EBA6-4FAF-8176-294CB640C92F}"/>
              </a:ext>
            </a:extLst>
          </p:cNvPr>
          <p:cNvSpPr>
            <a:spLocks noGrp="1"/>
          </p:cNvSpPr>
          <p:nvPr>
            <p:ph type="pic" sz="quarter" idx="21"/>
          </p:nvPr>
        </p:nvSpPr>
        <p:spPr>
          <a:xfrm>
            <a:off x="463549" y="1989138"/>
            <a:ext cx="679451" cy="698500"/>
          </a:xfrm>
        </p:spPr>
        <p:txBody>
          <a:bodyPr>
            <a:normAutofit/>
          </a:bodyPr>
          <a:lstStyle>
            <a:lvl1pPr marL="0" indent="0">
              <a:buNone/>
              <a:defRPr sz="1000"/>
            </a:lvl1pPr>
          </a:lstStyle>
          <a:p>
            <a:r>
              <a:rPr lang="en-GB"/>
              <a:t>Click icon to add picture</a:t>
            </a:r>
            <a:endParaRPr lang="en-US" dirty="0"/>
          </a:p>
        </p:txBody>
      </p:sp>
      <p:sp>
        <p:nvSpPr>
          <p:cNvPr id="13" name="Title 1">
            <a:extLst>
              <a:ext uri="{FF2B5EF4-FFF2-40B4-BE49-F238E27FC236}">
                <a16:creationId xmlns:a16="http://schemas.microsoft.com/office/drawing/2014/main" id="{692AB08B-C67B-414F-88A4-8E5299203EC3}"/>
              </a:ext>
            </a:extLst>
          </p:cNvPr>
          <p:cNvSpPr>
            <a:spLocks noGrp="1"/>
          </p:cNvSpPr>
          <p:nvPr>
            <p:ph type="ctrTitle"/>
          </p:nvPr>
        </p:nvSpPr>
        <p:spPr>
          <a:xfrm>
            <a:off x="454820" y="647700"/>
            <a:ext cx="10919618" cy="855635"/>
          </a:xfrm>
        </p:spPr>
        <p:txBody>
          <a:bodyPr lIns="0" tIns="0" rIns="0" bIns="0" anchor="t">
            <a:normAutofit/>
          </a:bodyPr>
          <a:lstStyle>
            <a:lvl1pPr algn="l">
              <a:defRPr sz="2800"/>
            </a:lvl1pPr>
          </a:lstStyle>
          <a:p>
            <a:r>
              <a:rPr lang="en-GB"/>
              <a:t>Click to edit Master title style</a:t>
            </a:r>
            <a:endParaRPr lang="en-US" dirty="0"/>
          </a:p>
        </p:txBody>
      </p:sp>
    </p:spTree>
    <p:extLst>
      <p:ext uri="{BB962C8B-B14F-4D97-AF65-F5344CB8AC3E}">
        <p14:creationId xmlns:p14="http://schemas.microsoft.com/office/powerpoint/2010/main" val="5670809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icons and content_pictur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C6287AD-72DA-4690-8453-9BC6F6318E8A}"/>
              </a:ext>
            </a:extLst>
          </p:cNvPr>
          <p:cNvSpPr>
            <a:spLocks noGrp="1"/>
          </p:cNvSpPr>
          <p:nvPr>
            <p:ph type="pic" sz="quarter" idx="32"/>
          </p:nvPr>
        </p:nvSpPr>
        <p:spPr>
          <a:xfrm>
            <a:off x="7181850" y="0"/>
            <a:ext cx="5010150" cy="6858000"/>
          </a:xfrm>
        </p:spPr>
        <p:txBody>
          <a:bodyPr/>
          <a:lstStyle/>
          <a:p>
            <a:r>
              <a:rPr lang="en-GB"/>
              <a:t>Click icon to add picture</a:t>
            </a:r>
            <a:endParaRPr lang="en-US"/>
          </a:p>
        </p:txBody>
      </p:sp>
      <p:sp>
        <p:nvSpPr>
          <p:cNvPr id="17" name="Foto cred">
            <a:extLst>
              <a:ext uri="{FF2B5EF4-FFF2-40B4-BE49-F238E27FC236}">
                <a16:creationId xmlns:a16="http://schemas.microsoft.com/office/drawing/2014/main" id="{CADEFFBC-1803-004B-A062-7160E2D679BE}"/>
              </a:ext>
            </a:extLst>
          </p:cNvPr>
          <p:cNvSpPr>
            <a:spLocks noGrp="1"/>
          </p:cNvSpPr>
          <p:nvPr>
            <p:ph type="body" sz="quarter" idx="33" hasCustomPrompt="1"/>
          </p:nvPr>
        </p:nvSpPr>
        <p:spPr>
          <a:xfrm>
            <a:off x="9723450" y="6371848"/>
            <a:ext cx="2030400" cy="237600"/>
          </a:xfrm>
        </p:spPr>
        <p:txBody>
          <a:bodyPr>
            <a:normAutofit/>
          </a:bodyPr>
          <a:lstStyle>
            <a:lvl1pPr marL="0" indent="0">
              <a:buNone/>
              <a:defRPr sz="1000"/>
            </a:lvl1pPr>
          </a:lstStyle>
          <a:p>
            <a:pPr lvl="0"/>
            <a:r>
              <a:rPr lang="nb-NO" dirty="0"/>
              <a:t>FOTO: Navn </a:t>
            </a:r>
            <a:r>
              <a:rPr lang="nb-NO" dirty="0" err="1"/>
              <a:t>Navnesen</a:t>
            </a:r>
            <a:r>
              <a:rPr lang="nb-NO" dirty="0"/>
              <a:t> / selskap</a:t>
            </a:r>
          </a:p>
        </p:txBody>
      </p:sp>
      <p:sp>
        <p:nvSpPr>
          <p:cNvPr id="30" name="Text Placeholder 7">
            <a:extLst>
              <a:ext uri="{FF2B5EF4-FFF2-40B4-BE49-F238E27FC236}">
                <a16:creationId xmlns:a16="http://schemas.microsoft.com/office/drawing/2014/main" id="{8939F56D-1157-48CB-9704-449C852C4A9F}"/>
              </a:ext>
            </a:extLst>
          </p:cNvPr>
          <p:cNvSpPr>
            <a:spLocks noGrp="1"/>
          </p:cNvSpPr>
          <p:nvPr>
            <p:ph type="body" sz="quarter" idx="31"/>
          </p:nvPr>
        </p:nvSpPr>
        <p:spPr>
          <a:xfrm>
            <a:off x="1414463" y="5423695"/>
            <a:ext cx="4543425" cy="477837"/>
          </a:xfrm>
        </p:spPr>
        <p:txBody>
          <a:bodyPr lIns="0" tIns="0" rIns="0" bIns="0">
            <a:normAutofit/>
          </a:bodyPr>
          <a:lstStyle>
            <a:lvl1pPr marL="0" indent="0">
              <a:spcBef>
                <a:spcPts val="0"/>
              </a:spcBef>
              <a:buNone/>
              <a:defRPr sz="1600"/>
            </a:lvl1pPr>
          </a:lstStyle>
          <a:p>
            <a:pPr lvl="0"/>
            <a:r>
              <a:rPr lang="en-GB"/>
              <a:t>Click to edit Master text styles</a:t>
            </a:r>
          </a:p>
        </p:txBody>
      </p:sp>
      <p:sp>
        <p:nvSpPr>
          <p:cNvPr id="28" name="Text Placeholder 13">
            <a:extLst>
              <a:ext uri="{FF2B5EF4-FFF2-40B4-BE49-F238E27FC236}">
                <a16:creationId xmlns:a16="http://schemas.microsoft.com/office/drawing/2014/main" id="{2F2739F8-6CF3-4460-BFF7-5B64541E3BC9}"/>
              </a:ext>
            </a:extLst>
          </p:cNvPr>
          <p:cNvSpPr>
            <a:spLocks noGrp="1"/>
          </p:cNvSpPr>
          <p:nvPr>
            <p:ph type="body" sz="quarter" idx="29" hasCustomPrompt="1"/>
          </p:nvPr>
        </p:nvSpPr>
        <p:spPr>
          <a:xfrm>
            <a:off x="1414463" y="5177633"/>
            <a:ext cx="4543425" cy="246062"/>
          </a:xfrm>
        </p:spPr>
        <p:txBody>
          <a:bodyPr lIns="0" tIns="0" rIns="0" bIns="0">
            <a:normAutofit/>
          </a:bodyPr>
          <a:lstStyle>
            <a:lvl1pPr marL="0" indent="0">
              <a:spcBef>
                <a:spcPts val="0"/>
              </a:spcBef>
              <a:buNone/>
              <a:defRPr sz="1600" b="1"/>
            </a:lvl1pPr>
          </a:lstStyle>
          <a:p>
            <a:pPr lvl="0"/>
            <a:r>
              <a:rPr lang="en-GB" dirty="0"/>
              <a:t>Click to edit text styles</a:t>
            </a:r>
          </a:p>
        </p:txBody>
      </p:sp>
      <p:sp>
        <p:nvSpPr>
          <p:cNvPr id="29" name="Icon Placeholder 19">
            <a:extLst>
              <a:ext uri="{FF2B5EF4-FFF2-40B4-BE49-F238E27FC236}">
                <a16:creationId xmlns:a16="http://schemas.microsoft.com/office/drawing/2014/main" id="{D094852A-5A09-47B7-A910-B174795B5154}"/>
              </a:ext>
            </a:extLst>
          </p:cNvPr>
          <p:cNvSpPr>
            <a:spLocks noGrp="1"/>
          </p:cNvSpPr>
          <p:nvPr>
            <p:ph type="pic" sz="quarter" idx="30"/>
          </p:nvPr>
        </p:nvSpPr>
        <p:spPr>
          <a:xfrm>
            <a:off x="452438" y="5193789"/>
            <a:ext cx="552450" cy="552450"/>
          </a:xfrm>
        </p:spPr>
        <p:txBody>
          <a:bodyPr>
            <a:normAutofit/>
          </a:bodyPr>
          <a:lstStyle>
            <a:lvl1pPr marL="0" indent="0">
              <a:buNone/>
              <a:defRPr sz="1000"/>
            </a:lvl1pPr>
          </a:lstStyle>
          <a:p>
            <a:r>
              <a:rPr lang="en-GB"/>
              <a:t>Click icon to add picture</a:t>
            </a:r>
            <a:endParaRPr lang="en-US" dirty="0"/>
          </a:p>
        </p:txBody>
      </p:sp>
      <p:sp>
        <p:nvSpPr>
          <p:cNvPr id="27" name="Text Placeholder 7">
            <a:extLst>
              <a:ext uri="{FF2B5EF4-FFF2-40B4-BE49-F238E27FC236}">
                <a16:creationId xmlns:a16="http://schemas.microsoft.com/office/drawing/2014/main" id="{C3F74A91-5907-4F72-8525-A0F500974B3E}"/>
              </a:ext>
            </a:extLst>
          </p:cNvPr>
          <p:cNvSpPr>
            <a:spLocks noGrp="1"/>
          </p:cNvSpPr>
          <p:nvPr>
            <p:ph type="body" sz="quarter" idx="28"/>
          </p:nvPr>
        </p:nvSpPr>
        <p:spPr>
          <a:xfrm>
            <a:off x="1423988" y="4280695"/>
            <a:ext cx="4543425" cy="477837"/>
          </a:xfrm>
        </p:spPr>
        <p:txBody>
          <a:bodyPr lIns="0" tIns="0" rIns="0" bIns="0">
            <a:normAutofit/>
          </a:bodyPr>
          <a:lstStyle>
            <a:lvl1pPr marL="0" indent="0">
              <a:spcBef>
                <a:spcPts val="0"/>
              </a:spcBef>
              <a:buNone/>
              <a:defRPr sz="1600"/>
            </a:lvl1pPr>
          </a:lstStyle>
          <a:p>
            <a:pPr lvl="0"/>
            <a:r>
              <a:rPr lang="en-GB"/>
              <a:t>Click to edit Master text styles</a:t>
            </a:r>
          </a:p>
        </p:txBody>
      </p:sp>
      <p:sp>
        <p:nvSpPr>
          <p:cNvPr id="25" name="Text Placeholder 13">
            <a:extLst>
              <a:ext uri="{FF2B5EF4-FFF2-40B4-BE49-F238E27FC236}">
                <a16:creationId xmlns:a16="http://schemas.microsoft.com/office/drawing/2014/main" id="{E5F1CCF1-C451-417C-A803-D362C9BA5DA1}"/>
              </a:ext>
            </a:extLst>
          </p:cNvPr>
          <p:cNvSpPr>
            <a:spLocks noGrp="1"/>
          </p:cNvSpPr>
          <p:nvPr>
            <p:ph type="body" sz="quarter" idx="26" hasCustomPrompt="1"/>
          </p:nvPr>
        </p:nvSpPr>
        <p:spPr>
          <a:xfrm>
            <a:off x="1423988" y="4034633"/>
            <a:ext cx="4543425" cy="246062"/>
          </a:xfrm>
        </p:spPr>
        <p:txBody>
          <a:bodyPr lIns="0" tIns="0" rIns="0" bIns="0">
            <a:normAutofit/>
          </a:bodyPr>
          <a:lstStyle>
            <a:lvl1pPr marL="0" indent="0">
              <a:spcBef>
                <a:spcPts val="0"/>
              </a:spcBef>
              <a:buNone/>
              <a:defRPr sz="1600" b="1"/>
            </a:lvl1pPr>
          </a:lstStyle>
          <a:p>
            <a:pPr lvl="0"/>
            <a:r>
              <a:rPr lang="en-GB" dirty="0"/>
              <a:t>Click to edit text styles</a:t>
            </a:r>
          </a:p>
        </p:txBody>
      </p:sp>
      <p:sp>
        <p:nvSpPr>
          <p:cNvPr id="26" name="Icon Placeholder 19">
            <a:extLst>
              <a:ext uri="{FF2B5EF4-FFF2-40B4-BE49-F238E27FC236}">
                <a16:creationId xmlns:a16="http://schemas.microsoft.com/office/drawing/2014/main" id="{DD8D9CFF-FA8A-411A-ACCA-01E5C5FD8B9D}"/>
              </a:ext>
            </a:extLst>
          </p:cNvPr>
          <p:cNvSpPr>
            <a:spLocks noGrp="1"/>
          </p:cNvSpPr>
          <p:nvPr>
            <p:ph type="pic" sz="quarter" idx="27"/>
          </p:nvPr>
        </p:nvSpPr>
        <p:spPr>
          <a:xfrm>
            <a:off x="452438" y="4034633"/>
            <a:ext cx="552450" cy="552450"/>
          </a:xfrm>
        </p:spPr>
        <p:txBody>
          <a:bodyPr>
            <a:normAutofit/>
          </a:bodyPr>
          <a:lstStyle>
            <a:lvl1pPr marL="0" indent="0">
              <a:buNone/>
              <a:defRPr sz="1000"/>
            </a:lvl1pPr>
          </a:lstStyle>
          <a:p>
            <a:r>
              <a:rPr lang="en-GB"/>
              <a:t>Click icon to add picture</a:t>
            </a:r>
            <a:endParaRPr lang="en-US" dirty="0"/>
          </a:p>
        </p:txBody>
      </p:sp>
      <p:sp>
        <p:nvSpPr>
          <p:cNvPr id="24" name="Text Placeholder 7">
            <a:extLst>
              <a:ext uri="{FF2B5EF4-FFF2-40B4-BE49-F238E27FC236}">
                <a16:creationId xmlns:a16="http://schemas.microsoft.com/office/drawing/2014/main" id="{B45E4F7B-B1FB-4ECC-BC77-ADB17BDBB1DC}"/>
              </a:ext>
            </a:extLst>
          </p:cNvPr>
          <p:cNvSpPr>
            <a:spLocks noGrp="1"/>
          </p:cNvSpPr>
          <p:nvPr>
            <p:ph type="body" sz="quarter" idx="25"/>
          </p:nvPr>
        </p:nvSpPr>
        <p:spPr>
          <a:xfrm>
            <a:off x="1414463" y="3147220"/>
            <a:ext cx="4543425" cy="477837"/>
          </a:xfrm>
        </p:spPr>
        <p:txBody>
          <a:bodyPr lIns="0" tIns="0" rIns="0" bIns="0">
            <a:normAutofit/>
          </a:bodyPr>
          <a:lstStyle>
            <a:lvl1pPr marL="0" indent="0">
              <a:spcBef>
                <a:spcPts val="0"/>
              </a:spcBef>
              <a:buNone/>
              <a:defRPr sz="1600"/>
            </a:lvl1pPr>
          </a:lstStyle>
          <a:p>
            <a:pPr lvl="0"/>
            <a:r>
              <a:rPr lang="en-GB"/>
              <a:t>Click to edit Master text styles</a:t>
            </a:r>
          </a:p>
        </p:txBody>
      </p:sp>
      <p:sp>
        <p:nvSpPr>
          <p:cNvPr id="19" name="Text Placeholder 13">
            <a:extLst>
              <a:ext uri="{FF2B5EF4-FFF2-40B4-BE49-F238E27FC236}">
                <a16:creationId xmlns:a16="http://schemas.microsoft.com/office/drawing/2014/main" id="{8B9E26B2-36FE-4D21-825A-38F22C72E4B4}"/>
              </a:ext>
            </a:extLst>
          </p:cNvPr>
          <p:cNvSpPr>
            <a:spLocks noGrp="1"/>
          </p:cNvSpPr>
          <p:nvPr>
            <p:ph type="body" sz="quarter" idx="23" hasCustomPrompt="1"/>
          </p:nvPr>
        </p:nvSpPr>
        <p:spPr>
          <a:xfrm>
            <a:off x="1414463" y="2901158"/>
            <a:ext cx="4543425" cy="246062"/>
          </a:xfrm>
        </p:spPr>
        <p:txBody>
          <a:bodyPr lIns="0" tIns="0" rIns="0" bIns="0">
            <a:normAutofit/>
          </a:bodyPr>
          <a:lstStyle>
            <a:lvl1pPr marL="0" indent="0">
              <a:spcBef>
                <a:spcPts val="0"/>
              </a:spcBef>
              <a:buNone/>
              <a:defRPr sz="1600" b="1"/>
            </a:lvl1pPr>
          </a:lstStyle>
          <a:p>
            <a:pPr lvl="0"/>
            <a:r>
              <a:rPr lang="en-GB" dirty="0"/>
              <a:t>Click to edit  text styles</a:t>
            </a:r>
          </a:p>
        </p:txBody>
      </p:sp>
      <p:sp>
        <p:nvSpPr>
          <p:cNvPr id="23" name="Icon Placeholder 19">
            <a:extLst>
              <a:ext uri="{FF2B5EF4-FFF2-40B4-BE49-F238E27FC236}">
                <a16:creationId xmlns:a16="http://schemas.microsoft.com/office/drawing/2014/main" id="{45F9AE6E-981B-4FB4-B635-EB2C7CA7DED9}"/>
              </a:ext>
            </a:extLst>
          </p:cNvPr>
          <p:cNvSpPr>
            <a:spLocks noGrp="1"/>
          </p:cNvSpPr>
          <p:nvPr>
            <p:ph type="pic" sz="quarter" idx="24"/>
          </p:nvPr>
        </p:nvSpPr>
        <p:spPr>
          <a:xfrm>
            <a:off x="452439" y="2907904"/>
            <a:ext cx="552450" cy="552450"/>
          </a:xfrm>
        </p:spPr>
        <p:txBody>
          <a:bodyPr>
            <a:normAutofit/>
          </a:bodyPr>
          <a:lstStyle>
            <a:lvl1pPr marL="0" indent="0">
              <a:buNone/>
              <a:defRPr sz="1000"/>
            </a:lvl1pPr>
          </a:lstStyle>
          <a:p>
            <a:r>
              <a:rPr lang="en-GB"/>
              <a:t>Click icon to add picture</a:t>
            </a:r>
            <a:endParaRPr lang="en-US" dirty="0"/>
          </a:p>
        </p:txBody>
      </p:sp>
      <p:sp>
        <p:nvSpPr>
          <p:cNvPr id="8" name="Text Placeholder 7">
            <a:extLst>
              <a:ext uri="{FF2B5EF4-FFF2-40B4-BE49-F238E27FC236}">
                <a16:creationId xmlns:a16="http://schemas.microsoft.com/office/drawing/2014/main" id="{E622CF04-9729-437C-8C95-55A80E056A4A}"/>
              </a:ext>
            </a:extLst>
          </p:cNvPr>
          <p:cNvSpPr>
            <a:spLocks noGrp="1"/>
          </p:cNvSpPr>
          <p:nvPr>
            <p:ph type="body" sz="quarter" idx="22"/>
          </p:nvPr>
        </p:nvSpPr>
        <p:spPr>
          <a:xfrm>
            <a:off x="1419225" y="1989138"/>
            <a:ext cx="4543425" cy="477837"/>
          </a:xfrm>
        </p:spPr>
        <p:txBody>
          <a:bodyPr lIns="0" tIns="0" rIns="0" bIns="0">
            <a:normAutofit/>
          </a:bodyPr>
          <a:lstStyle>
            <a:lvl1pPr marL="0" indent="0">
              <a:spcBef>
                <a:spcPts val="0"/>
              </a:spcBef>
              <a:buNone/>
              <a:defRPr sz="1600"/>
            </a:lvl1pPr>
          </a:lstStyle>
          <a:p>
            <a:pPr lvl="0"/>
            <a:r>
              <a:rPr lang="en-GB"/>
              <a:t>Click to edit Master text styles</a:t>
            </a:r>
          </a:p>
        </p:txBody>
      </p:sp>
      <p:sp>
        <p:nvSpPr>
          <p:cNvPr id="14" name="Text Placeholder 13">
            <a:extLst>
              <a:ext uri="{FF2B5EF4-FFF2-40B4-BE49-F238E27FC236}">
                <a16:creationId xmlns:a16="http://schemas.microsoft.com/office/drawing/2014/main" id="{312E4318-AEE3-4482-8540-9E3363C9BD7B}"/>
              </a:ext>
            </a:extLst>
          </p:cNvPr>
          <p:cNvSpPr>
            <a:spLocks noGrp="1"/>
          </p:cNvSpPr>
          <p:nvPr>
            <p:ph type="body" sz="quarter" idx="16" hasCustomPrompt="1"/>
          </p:nvPr>
        </p:nvSpPr>
        <p:spPr>
          <a:xfrm>
            <a:off x="1419225" y="1743076"/>
            <a:ext cx="4543425" cy="246062"/>
          </a:xfrm>
        </p:spPr>
        <p:txBody>
          <a:bodyPr lIns="0" tIns="0" rIns="0" bIns="0">
            <a:normAutofit/>
          </a:bodyPr>
          <a:lstStyle>
            <a:lvl1pPr marL="0" indent="0">
              <a:spcBef>
                <a:spcPts val="0"/>
              </a:spcBef>
              <a:buNone/>
              <a:defRPr sz="1600" b="1"/>
            </a:lvl1pPr>
          </a:lstStyle>
          <a:p>
            <a:pPr lvl="0"/>
            <a:r>
              <a:rPr lang="en-GB" dirty="0"/>
              <a:t>Click to edit text styles</a:t>
            </a:r>
          </a:p>
        </p:txBody>
      </p:sp>
      <p:sp>
        <p:nvSpPr>
          <p:cNvPr id="20" name="Icon Placeholder 19">
            <a:extLst>
              <a:ext uri="{FF2B5EF4-FFF2-40B4-BE49-F238E27FC236}">
                <a16:creationId xmlns:a16="http://schemas.microsoft.com/office/drawing/2014/main" id="{B70EB998-EBA6-4FAF-8176-294CB640C92F}"/>
              </a:ext>
            </a:extLst>
          </p:cNvPr>
          <p:cNvSpPr>
            <a:spLocks noGrp="1"/>
          </p:cNvSpPr>
          <p:nvPr>
            <p:ph type="pic" sz="quarter" idx="21"/>
          </p:nvPr>
        </p:nvSpPr>
        <p:spPr>
          <a:xfrm>
            <a:off x="452438" y="1743076"/>
            <a:ext cx="552450" cy="552450"/>
          </a:xfrm>
        </p:spPr>
        <p:txBody>
          <a:bodyPr>
            <a:normAutofit/>
          </a:bodyPr>
          <a:lstStyle>
            <a:lvl1pPr marL="0" indent="0">
              <a:buNone/>
              <a:defRPr sz="1000"/>
            </a:lvl1pPr>
          </a:lstStyle>
          <a:p>
            <a:r>
              <a:rPr lang="en-GB"/>
              <a:t>Click icon to add picture</a:t>
            </a:r>
            <a:endParaRPr lang="en-US" dirty="0"/>
          </a:p>
        </p:txBody>
      </p:sp>
      <p:sp>
        <p:nvSpPr>
          <p:cNvPr id="2" name="Title 1">
            <a:extLst>
              <a:ext uri="{FF2B5EF4-FFF2-40B4-BE49-F238E27FC236}">
                <a16:creationId xmlns:a16="http://schemas.microsoft.com/office/drawing/2014/main" id="{E8B07CDC-79EC-497C-A254-FC340CC9B98B}"/>
              </a:ext>
            </a:extLst>
          </p:cNvPr>
          <p:cNvSpPr>
            <a:spLocks noGrp="1"/>
          </p:cNvSpPr>
          <p:nvPr>
            <p:ph type="ctrTitle" hasCustomPrompt="1"/>
          </p:nvPr>
        </p:nvSpPr>
        <p:spPr>
          <a:xfrm>
            <a:off x="454819" y="647701"/>
            <a:ext cx="5507831" cy="847724"/>
          </a:xfrm>
        </p:spPr>
        <p:txBody>
          <a:bodyPr lIns="0" tIns="0" rIns="0" bIns="0" anchor="t">
            <a:normAutofit/>
          </a:bodyPr>
          <a:lstStyle>
            <a:lvl1pPr algn="l">
              <a:defRPr sz="2800"/>
            </a:lvl1pPr>
          </a:lstStyle>
          <a:p>
            <a:r>
              <a:rPr lang="en-GB" dirty="0"/>
              <a:t>Click to edit title style</a:t>
            </a:r>
            <a:endParaRPr lang="en-US" dirty="0"/>
          </a:p>
        </p:txBody>
      </p:sp>
    </p:spTree>
    <p:extLst>
      <p:ext uri="{BB962C8B-B14F-4D97-AF65-F5344CB8AC3E}">
        <p14:creationId xmlns:p14="http://schemas.microsoft.com/office/powerpoint/2010/main" val="38809840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rge picture  w. 4 text blocks">
    <p:spTree>
      <p:nvGrpSpPr>
        <p:cNvPr id="1" name=""/>
        <p:cNvGrpSpPr/>
        <p:nvPr/>
      </p:nvGrpSpPr>
      <p:grpSpPr>
        <a:xfrm>
          <a:off x="0" y="0"/>
          <a:ext cx="0" cy="0"/>
          <a:chOff x="0" y="0"/>
          <a:chExt cx="0" cy="0"/>
        </a:xfrm>
      </p:grpSpPr>
      <p:sp>
        <p:nvSpPr>
          <p:cNvPr id="13" name="Foto cred">
            <a:extLst>
              <a:ext uri="{FF2B5EF4-FFF2-40B4-BE49-F238E27FC236}">
                <a16:creationId xmlns:a16="http://schemas.microsoft.com/office/drawing/2014/main" id="{6F60397E-C904-6243-8CC1-686601CDE399}"/>
              </a:ext>
            </a:extLst>
          </p:cNvPr>
          <p:cNvSpPr>
            <a:spLocks noGrp="1"/>
          </p:cNvSpPr>
          <p:nvPr>
            <p:ph type="body" sz="quarter" idx="39" hasCustomPrompt="1"/>
          </p:nvPr>
        </p:nvSpPr>
        <p:spPr>
          <a:xfrm>
            <a:off x="9723450" y="6371848"/>
            <a:ext cx="2030400" cy="237600"/>
          </a:xfrm>
        </p:spPr>
        <p:txBody>
          <a:bodyPr>
            <a:normAutofit/>
          </a:bodyPr>
          <a:lstStyle>
            <a:lvl1pPr marL="0" indent="0">
              <a:buNone/>
              <a:defRPr sz="1000"/>
            </a:lvl1pPr>
          </a:lstStyle>
          <a:p>
            <a:pPr lvl="0"/>
            <a:r>
              <a:rPr lang="nb-NO" dirty="0"/>
              <a:t>FOTO: Navn </a:t>
            </a:r>
            <a:r>
              <a:rPr lang="nb-NO" dirty="0" err="1"/>
              <a:t>Navnesen</a:t>
            </a:r>
            <a:r>
              <a:rPr lang="nb-NO" dirty="0"/>
              <a:t> / selskap</a:t>
            </a:r>
          </a:p>
        </p:txBody>
      </p:sp>
      <p:sp>
        <p:nvSpPr>
          <p:cNvPr id="11" name="Picture Placeholder 10">
            <a:extLst>
              <a:ext uri="{FF2B5EF4-FFF2-40B4-BE49-F238E27FC236}">
                <a16:creationId xmlns:a16="http://schemas.microsoft.com/office/drawing/2014/main" id="{DC6287AD-72DA-4690-8453-9BC6F6318E8A}"/>
              </a:ext>
            </a:extLst>
          </p:cNvPr>
          <p:cNvSpPr>
            <a:spLocks noGrp="1"/>
          </p:cNvSpPr>
          <p:nvPr>
            <p:ph type="pic" sz="quarter" idx="32"/>
          </p:nvPr>
        </p:nvSpPr>
        <p:spPr>
          <a:xfrm>
            <a:off x="7181850" y="0"/>
            <a:ext cx="5010150" cy="6858000"/>
          </a:xfrm>
        </p:spPr>
        <p:txBody>
          <a:bodyPr/>
          <a:lstStyle/>
          <a:p>
            <a:r>
              <a:rPr lang="en-GB"/>
              <a:t>Click icon to add picture</a:t>
            </a:r>
            <a:endParaRPr lang="en-US" dirty="0"/>
          </a:p>
        </p:txBody>
      </p:sp>
      <p:sp>
        <p:nvSpPr>
          <p:cNvPr id="36" name="Text Placeholder 7">
            <a:extLst>
              <a:ext uri="{FF2B5EF4-FFF2-40B4-BE49-F238E27FC236}">
                <a16:creationId xmlns:a16="http://schemas.microsoft.com/office/drawing/2014/main" id="{4430CDDC-8634-4343-8FF3-1AD418327CD1}"/>
              </a:ext>
            </a:extLst>
          </p:cNvPr>
          <p:cNvSpPr>
            <a:spLocks noGrp="1"/>
          </p:cNvSpPr>
          <p:nvPr>
            <p:ph type="body" sz="quarter" idx="38" hasCustomPrompt="1"/>
          </p:nvPr>
        </p:nvSpPr>
        <p:spPr>
          <a:xfrm>
            <a:off x="3351609" y="4458491"/>
            <a:ext cx="2631281" cy="756448"/>
          </a:xfrm>
        </p:spPr>
        <p:txBody>
          <a:bodyPr lIns="0" tIns="0" rIns="0" bIns="0">
            <a:normAutofit/>
          </a:bodyPr>
          <a:lstStyle>
            <a:lvl1pPr marL="0" indent="0">
              <a:spcBef>
                <a:spcPts val="0"/>
              </a:spcBef>
              <a:buNone/>
              <a:defRPr sz="1600"/>
            </a:lvl1pPr>
          </a:lstStyle>
          <a:p>
            <a:pPr lvl="0"/>
            <a:r>
              <a:rPr lang="en-GB" dirty="0"/>
              <a:t>Click to edit text styles</a:t>
            </a:r>
          </a:p>
        </p:txBody>
      </p:sp>
      <p:sp>
        <p:nvSpPr>
          <p:cNvPr id="35" name="Text Placeholder 13">
            <a:extLst>
              <a:ext uri="{FF2B5EF4-FFF2-40B4-BE49-F238E27FC236}">
                <a16:creationId xmlns:a16="http://schemas.microsoft.com/office/drawing/2014/main" id="{0F0EE78A-9B84-424C-BD8D-2E707B33E3D2}"/>
              </a:ext>
            </a:extLst>
          </p:cNvPr>
          <p:cNvSpPr>
            <a:spLocks noGrp="1"/>
          </p:cNvSpPr>
          <p:nvPr>
            <p:ph type="body" sz="quarter" idx="37" hasCustomPrompt="1"/>
          </p:nvPr>
        </p:nvSpPr>
        <p:spPr>
          <a:xfrm>
            <a:off x="3351609" y="3812383"/>
            <a:ext cx="2631281" cy="646108"/>
          </a:xfrm>
        </p:spPr>
        <p:txBody>
          <a:bodyPr lIns="0" tIns="0" rIns="0" bIns="0">
            <a:normAutofit/>
          </a:bodyPr>
          <a:lstStyle>
            <a:lvl1pPr marL="0" indent="0">
              <a:spcBef>
                <a:spcPts val="0"/>
              </a:spcBef>
              <a:buNone/>
              <a:defRPr sz="2000" b="1">
                <a:solidFill>
                  <a:srgbClr val="FF0000"/>
                </a:solidFill>
              </a:defRPr>
            </a:lvl1pPr>
          </a:lstStyle>
          <a:p>
            <a:pPr lvl="0"/>
            <a:r>
              <a:rPr lang="en-GB" dirty="0"/>
              <a:t>Click to edit text styles</a:t>
            </a:r>
          </a:p>
        </p:txBody>
      </p:sp>
      <p:sp>
        <p:nvSpPr>
          <p:cNvPr id="34" name="Text Placeholder 7">
            <a:extLst>
              <a:ext uri="{FF2B5EF4-FFF2-40B4-BE49-F238E27FC236}">
                <a16:creationId xmlns:a16="http://schemas.microsoft.com/office/drawing/2014/main" id="{10D00A87-B543-422B-B3F6-50667D496943}"/>
              </a:ext>
            </a:extLst>
          </p:cNvPr>
          <p:cNvSpPr>
            <a:spLocks noGrp="1"/>
          </p:cNvSpPr>
          <p:nvPr>
            <p:ph type="body" sz="quarter" idx="36" hasCustomPrompt="1"/>
          </p:nvPr>
        </p:nvSpPr>
        <p:spPr>
          <a:xfrm>
            <a:off x="454819" y="4458491"/>
            <a:ext cx="2631281" cy="756448"/>
          </a:xfrm>
        </p:spPr>
        <p:txBody>
          <a:bodyPr lIns="0" tIns="0" rIns="0" bIns="0">
            <a:normAutofit/>
          </a:bodyPr>
          <a:lstStyle>
            <a:lvl1pPr marL="0" indent="0">
              <a:spcBef>
                <a:spcPts val="0"/>
              </a:spcBef>
              <a:buNone/>
              <a:defRPr sz="1600"/>
            </a:lvl1pPr>
          </a:lstStyle>
          <a:p>
            <a:pPr lvl="0"/>
            <a:r>
              <a:rPr lang="en-GB" dirty="0"/>
              <a:t>Click to edit text styles</a:t>
            </a:r>
          </a:p>
        </p:txBody>
      </p:sp>
      <p:sp>
        <p:nvSpPr>
          <p:cNvPr id="33" name="Text Placeholder 13">
            <a:extLst>
              <a:ext uri="{FF2B5EF4-FFF2-40B4-BE49-F238E27FC236}">
                <a16:creationId xmlns:a16="http://schemas.microsoft.com/office/drawing/2014/main" id="{A8FDDA3C-716A-4759-806C-5DB100C49F7C}"/>
              </a:ext>
            </a:extLst>
          </p:cNvPr>
          <p:cNvSpPr>
            <a:spLocks noGrp="1"/>
          </p:cNvSpPr>
          <p:nvPr>
            <p:ph type="body" sz="quarter" idx="35" hasCustomPrompt="1"/>
          </p:nvPr>
        </p:nvSpPr>
        <p:spPr>
          <a:xfrm>
            <a:off x="454819" y="3812383"/>
            <a:ext cx="2631281" cy="646108"/>
          </a:xfrm>
        </p:spPr>
        <p:txBody>
          <a:bodyPr lIns="0" tIns="0" rIns="0" bIns="0">
            <a:normAutofit/>
          </a:bodyPr>
          <a:lstStyle>
            <a:lvl1pPr marL="0" indent="0">
              <a:spcBef>
                <a:spcPts val="0"/>
              </a:spcBef>
              <a:buNone/>
              <a:defRPr sz="2000" b="1">
                <a:solidFill>
                  <a:srgbClr val="FF0000"/>
                </a:solidFill>
              </a:defRPr>
            </a:lvl1pPr>
          </a:lstStyle>
          <a:p>
            <a:pPr lvl="0"/>
            <a:r>
              <a:rPr lang="en-GB" dirty="0"/>
              <a:t>Click to edit text styles</a:t>
            </a:r>
          </a:p>
        </p:txBody>
      </p:sp>
      <p:sp>
        <p:nvSpPr>
          <p:cNvPr id="32" name="Text Placeholder 7">
            <a:extLst>
              <a:ext uri="{FF2B5EF4-FFF2-40B4-BE49-F238E27FC236}">
                <a16:creationId xmlns:a16="http://schemas.microsoft.com/office/drawing/2014/main" id="{CCE881AC-00B8-46B3-98A6-D46B777C5BF4}"/>
              </a:ext>
            </a:extLst>
          </p:cNvPr>
          <p:cNvSpPr>
            <a:spLocks noGrp="1"/>
          </p:cNvSpPr>
          <p:nvPr>
            <p:ph type="body" sz="quarter" idx="34" hasCustomPrompt="1"/>
          </p:nvPr>
        </p:nvSpPr>
        <p:spPr>
          <a:xfrm>
            <a:off x="3351609" y="2590798"/>
            <a:ext cx="2631281" cy="756448"/>
          </a:xfrm>
        </p:spPr>
        <p:txBody>
          <a:bodyPr lIns="0" tIns="0" rIns="0" bIns="0">
            <a:noAutofit/>
          </a:bodyPr>
          <a:lstStyle>
            <a:lvl1pPr marL="0" indent="0">
              <a:spcBef>
                <a:spcPts val="0"/>
              </a:spcBef>
              <a:buNone/>
              <a:defRPr sz="1600"/>
            </a:lvl1pPr>
          </a:lstStyle>
          <a:p>
            <a:pPr lvl="0"/>
            <a:r>
              <a:rPr lang="en-GB" dirty="0"/>
              <a:t>Click to edit text styles</a:t>
            </a:r>
          </a:p>
        </p:txBody>
      </p:sp>
      <p:sp>
        <p:nvSpPr>
          <p:cNvPr id="22" name="Text Placeholder 13">
            <a:extLst>
              <a:ext uri="{FF2B5EF4-FFF2-40B4-BE49-F238E27FC236}">
                <a16:creationId xmlns:a16="http://schemas.microsoft.com/office/drawing/2014/main" id="{7C8E24AA-86B3-47C8-A1B3-6D0BAD78D829}"/>
              </a:ext>
            </a:extLst>
          </p:cNvPr>
          <p:cNvSpPr>
            <a:spLocks noGrp="1"/>
          </p:cNvSpPr>
          <p:nvPr>
            <p:ph type="body" sz="quarter" idx="33" hasCustomPrompt="1"/>
          </p:nvPr>
        </p:nvSpPr>
        <p:spPr>
          <a:xfrm>
            <a:off x="3351609" y="1944690"/>
            <a:ext cx="2631281" cy="646108"/>
          </a:xfrm>
        </p:spPr>
        <p:txBody>
          <a:bodyPr lIns="0" tIns="0" rIns="0" bIns="0">
            <a:normAutofit/>
          </a:bodyPr>
          <a:lstStyle>
            <a:lvl1pPr marL="0" indent="0">
              <a:spcBef>
                <a:spcPts val="0"/>
              </a:spcBef>
              <a:buNone/>
              <a:defRPr sz="2000" b="1">
                <a:solidFill>
                  <a:srgbClr val="FF0000"/>
                </a:solidFill>
              </a:defRPr>
            </a:lvl1pPr>
          </a:lstStyle>
          <a:p>
            <a:pPr lvl="0"/>
            <a:r>
              <a:rPr lang="en-GB" dirty="0"/>
              <a:t>Click to edit text styles</a:t>
            </a:r>
          </a:p>
        </p:txBody>
      </p:sp>
      <p:sp>
        <p:nvSpPr>
          <p:cNvPr id="8" name="Text Placeholder 7">
            <a:extLst>
              <a:ext uri="{FF2B5EF4-FFF2-40B4-BE49-F238E27FC236}">
                <a16:creationId xmlns:a16="http://schemas.microsoft.com/office/drawing/2014/main" id="{E622CF04-9729-437C-8C95-55A80E056A4A}"/>
              </a:ext>
            </a:extLst>
          </p:cNvPr>
          <p:cNvSpPr>
            <a:spLocks noGrp="1"/>
          </p:cNvSpPr>
          <p:nvPr>
            <p:ph type="body" sz="quarter" idx="22" hasCustomPrompt="1"/>
          </p:nvPr>
        </p:nvSpPr>
        <p:spPr>
          <a:xfrm>
            <a:off x="454819" y="2590798"/>
            <a:ext cx="2631281" cy="756448"/>
          </a:xfrm>
        </p:spPr>
        <p:txBody>
          <a:bodyPr lIns="0" tIns="0" rIns="0" bIns="0">
            <a:normAutofit/>
          </a:bodyPr>
          <a:lstStyle>
            <a:lvl1pPr marL="0" indent="0">
              <a:spcBef>
                <a:spcPts val="0"/>
              </a:spcBef>
              <a:buNone/>
              <a:defRPr sz="1600"/>
            </a:lvl1pPr>
          </a:lstStyle>
          <a:p>
            <a:pPr lvl="0"/>
            <a:r>
              <a:rPr lang="en-GB" dirty="0"/>
              <a:t>Click to edit text styles</a:t>
            </a:r>
          </a:p>
        </p:txBody>
      </p:sp>
      <p:sp>
        <p:nvSpPr>
          <p:cNvPr id="14" name="Text Placeholder 13">
            <a:extLst>
              <a:ext uri="{FF2B5EF4-FFF2-40B4-BE49-F238E27FC236}">
                <a16:creationId xmlns:a16="http://schemas.microsoft.com/office/drawing/2014/main" id="{312E4318-AEE3-4482-8540-9E3363C9BD7B}"/>
              </a:ext>
            </a:extLst>
          </p:cNvPr>
          <p:cNvSpPr>
            <a:spLocks noGrp="1"/>
          </p:cNvSpPr>
          <p:nvPr>
            <p:ph type="body" sz="quarter" idx="16" hasCustomPrompt="1"/>
          </p:nvPr>
        </p:nvSpPr>
        <p:spPr>
          <a:xfrm>
            <a:off x="454819" y="1944690"/>
            <a:ext cx="2631281" cy="646108"/>
          </a:xfrm>
        </p:spPr>
        <p:txBody>
          <a:bodyPr lIns="0" tIns="0" rIns="0" bIns="0">
            <a:normAutofit/>
          </a:bodyPr>
          <a:lstStyle>
            <a:lvl1pPr marL="0" indent="0">
              <a:spcBef>
                <a:spcPts val="0"/>
              </a:spcBef>
              <a:buNone/>
              <a:defRPr sz="2000" b="1">
                <a:solidFill>
                  <a:srgbClr val="FF0000"/>
                </a:solidFill>
              </a:defRPr>
            </a:lvl1pPr>
          </a:lstStyle>
          <a:p>
            <a:pPr lvl="0"/>
            <a:r>
              <a:rPr lang="en-GB" dirty="0"/>
              <a:t>Click to edit text styles</a:t>
            </a:r>
          </a:p>
        </p:txBody>
      </p:sp>
      <p:sp>
        <p:nvSpPr>
          <p:cNvPr id="2" name="Title 1">
            <a:extLst>
              <a:ext uri="{FF2B5EF4-FFF2-40B4-BE49-F238E27FC236}">
                <a16:creationId xmlns:a16="http://schemas.microsoft.com/office/drawing/2014/main" id="{E8B07CDC-79EC-497C-A254-FC340CC9B98B}"/>
              </a:ext>
            </a:extLst>
          </p:cNvPr>
          <p:cNvSpPr>
            <a:spLocks noGrp="1"/>
          </p:cNvSpPr>
          <p:nvPr>
            <p:ph type="ctrTitle" hasCustomPrompt="1"/>
          </p:nvPr>
        </p:nvSpPr>
        <p:spPr>
          <a:xfrm>
            <a:off x="454819" y="647701"/>
            <a:ext cx="5507831" cy="847724"/>
          </a:xfrm>
        </p:spPr>
        <p:txBody>
          <a:bodyPr lIns="0" tIns="0" rIns="0" bIns="0" anchor="t">
            <a:normAutofit/>
          </a:bodyPr>
          <a:lstStyle>
            <a:lvl1pPr algn="l">
              <a:defRPr sz="2800"/>
            </a:lvl1pPr>
          </a:lstStyle>
          <a:p>
            <a:r>
              <a:rPr lang="en-GB" dirty="0"/>
              <a:t>Click to edit title style</a:t>
            </a:r>
            <a:endParaRPr lang="en-US" dirty="0"/>
          </a:p>
        </p:txBody>
      </p:sp>
    </p:spTree>
    <p:extLst>
      <p:ext uri="{BB962C8B-B14F-4D97-AF65-F5344CB8AC3E}">
        <p14:creationId xmlns:p14="http://schemas.microsoft.com/office/powerpoint/2010/main" val="37420724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black textboxes">
    <p:spTree>
      <p:nvGrpSpPr>
        <p:cNvPr id="1" name=""/>
        <p:cNvGrpSpPr/>
        <p:nvPr/>
      </p:nvGrpSpPr>
      <p:grpSpPr>
        <a:xfrm>
          <a:off x="0" y="0"/>
          <a:ext cx="0" cy="0"/>
          <a:chOff x="0" y="0"/>
          <a:chExt cx="0" cy="0"/>
        </a:xfrm>
      </p:grpSpPr>
      <p:sp>
        <p:nvSpPr>
          <p:cNvPr id="26" name="Rectangle 17">
            <a:extLst>
              <a:ext uri="{FF2B5EF4-FFF2-40B4-BE49-F238E27FC236}">
                <a16:creationId xmlns:a16="http://schemas.microsoft.com/office/drawing/2014/main" id="{9E0E4652-ABC1-47B9-ACA5-9D288C224559}"/>
              </a:ext>
            </a:extLst>
          </p:cNvPr>
          <p:cNvSpPr/>
          <p:nvPr userDrawn="1"/>
        </p:nvSpPr>
        <p:spPr>
          <a:xfrm>
            <a:off x="7181850" y="4858702"/>
            <a:ext cx="5010150" cy="11620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 Placeholder 16">
            <a:extLst>
              <a:ext uri="{FF2B5EF4-FFF2-40B4-BE49-F238E27FC236}">
                <a16:creationId xmlns:a16="http://schemas.microsoft.com/office/drawing/2014/main" id="{684405C4-7DA7-4CAC-B08B-91A0B6888D1B}"/>
              </a:ext>
            </a:extLst>
          </p:cNvPr>
          <p:cNvSpPr>
            <a:spLocks noGrp="1"/>
          </p:cNvSpPr>
          <p:nvPr>
            <p:ph type="body" sz="quarter" idx="21" hasCustomPrompt="1"/>
          </p:nvPr>
        </p:nvSpPr>
        <p:spPr>
          <a:xfrm>
            <a:off x="8466138" y="5111274"/>
            <a:ext cx="3290887" cy="669925"/>
          </a:xfrm>
        </p:spPr>
        <p:txBody>
          <a:bodyPr lIns="0" tIns="0" rIns="0" bIns="0" anchor="ctr"/>
          <a:lstStyle>
            <a:lvl1pPr marL="0" indent="0">
              <a:spcBef>
                <a:spcPts val="0"/>
              </a:spcBef>
              <a:buNone/>
              <a:defRPr>
                <a:solidFill>
                  <a:schemeClr val="bg1"/>
                </a:solidFill>
              </a:defRPr>
            </a:lvl1pPr>
          </a:lstStyle>
          <a:p>
            <a:pPr lvl="0"/>
            <a:r>
              <a:rPr lang="en-GB" dirty="0"/>
              <a:t>Click to edit text styles</a:t>
            </a:r>
          </a:p>
        </p:txBody>
      </p:sp>
      <p:sp>
        <p:nvSpPr>
          <p:cNvPr id="39" name="Icon Placeholder 15">
            <a:extLst>
              <a:ext uri="{FF2B5EF4-FFF2-40B4-BE49-F238E27FC236}">
                <a16:creationId xmlns:a16="http://schemas.microsoft.com/office/drawing/2014/main" id="{73AA93F9-4163-4F9C-BDC5-AB2FEC066C55}"/>
              </a:ext>
            </a:extLst>
          </p:cNvPr>
          <p:cNvSpPr>
            <a:spLocks noGrp="1"/>
          </p:cNvSpPr>
          <p:nvPr>
            <p:ph type="pic" sz="quarter" idx="20"/>
          </p:nvPr>
        </p:nvSpPr>
        <p:spPr>
          <a:xfrm>
            <a:off x="7535863" y="5111274"/>
            <a:ext cx="685800" cy="703263"/>
          </a:xfrm>
        </p:spPr>
        <p:txBody>
          <a:bodyPr>
            <a:normAutofit/>
          </a:bodyPr>
          <a:lstStyle>
            <a:lvl1pPr marL="0" indent="0">
              <a:buNone/>
              <a:defRPr sz="800"/>
            </a:lvl1pPr>
          </a:lstStyle>
          <a:p>
            <a:r>
              <a:rPr lang="en-GB"/>
              <a:t>Click icon to add picture</a:t>
            </a:r>
            <a:endParaRPr lang="en-US" dirty="0"/>
          </a:p>
        </p:txBody>
      </p:sp>
      <p:sp>
        <p:nvSpPr>
          <p:cNvPr id="24" name="Rectangle 17">
            <a:extLst>
              <a:ext uri="{FF2B5EF4-FFF2-40B4-BE49-F238E27FC236}">
                <a16:creationId xmlns:a16="http://schemas.microsoft.com/office/drawing/2014/main" id="{77084621-A5AD-4B15-870B-1E628FF8005A}"/>
              </a:ext>
            </a:extLst>
          </p:cNvPr>
          <p:cNvSpPr/>
          <p:nvPr userDrawn="1"/>
        </p:nvSpPr>
        <p:spPr>
          <a:xfrm>
            <a:off x="7181850" y="3168648"/>
            <a:ext cx="5010150" cy="11620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16">
            <a:extLst>
              <a:ext uri="{FF2B5EF4-FFF2-40B4-BE49-F238E27FC236}">
                <a16:creationId xmlns:a16="http://schemas.microsoft.com/office/drawing/2014/main" id="{4BA67CDD-5218-4DB9-98E1-BCEFAB94E9D5}"/>
              </a:ext>
            </a:extLst>
          </p:cNvPr>
          <p:cNvSpPr>
            <a:spLocks noGrp="1"/>
          </p:cNvSpPr>
          <p:nvPr>
            <p:ph type="body" sz="quarter" idx="19" hasCustomPrompt="1"/>
          </p:nvPr>
        </p:nvSpPr>
        <p:spPr>
          <a:xfrm>
            <a:off x="8466138" y="3383597"/>
            <a:ext cx="3290887" cy="669925"/>
          </a:xfrm>
        </p:spPr>
        <p:txBody>
          <a:bodyPr lIns="0" tIns="0" rIns="0" bIns="0" anchor="ctr"/>
          <a:lstStyle>
            <a:lvl1pPr marL="0" indent="0">
              <a:spcBef>
                <a:spcPts val="0"/>
              </a:spcBef>
              <a:buNone/>
              <a:defRPr>
                <a:solidFill>
                  <a:schemeClr val="bg1"/>
                </a:solidFill>
              </a:defRPr>
            </a:lvl1pPr>
          </a:lstStyle>
          <a:p>
            <a:pPr lvl="0"/>
            <a:r>
              <a:rPr lang="en-GB" dirty="0"/>
              <a:t>Click to edit text styles</a:t>
            </a:r>
          </a:p>
        </p:txBody>
      </p:sp>
      <p:sp>
        <p:nvSpPr>
          <p:cNvPr id="37" name="Icon Placeholder 15">
            <a:extLst>
              <a:ext uri="{FF2B5EF4-FFF2-40B4-BE49-F238E27FC236}">
                <a16:creationId xmlns:a16="http://schemas.microsoft.com/office/drawing/2014/main" id="{CA0900D6-FACE-4283-85DC-9A00DDCBE7AB}"/>
              </a:ext>
            </a:extLst>
          </p:cNvPr>
          <p:cNvSpPr>
            <a:spLocks noGrp="1"/>
          </p:cNvSpPr>
          <p:nvPr>
            <p:ph type="pic" sz="quarter" idx="18"/>
          </p:nvPr>
        </p:nvSpPr>
        <p:spPr>
          <a:xfrm>
            <a:off x="7535863" y="3383597"/>
            <a:ext cx="685800" cy="703263"/>
          </a:xfrm>
        </p:spPr>
        <p:txBody>
          <a:bodyPr>
            <a:normAutofit/>
          </a:bodyPr>
          <a:lstStyle>
            <a:lvl1pPr marL="0" indent="0">
              <a:buNone/>
              <a:defRPr sz="800"/>
            </a:lvl1pPr>
          </a:lstStyle>
          <a:p>
            <a:r>
              <a:rPr lang="en-GB"/>
              <a:t>Click icon to add picture</a:t>
            </a:r>
            <a:endParaRPr lang="en-US" dirty="0"/>
          </a:p>
        </p:txBody>
      </p:sp>
      <p:sp>
        <p:nvSpPr>
          <p:cNvPr id="10" name="Rectangle 17">
            <a:extLst>
              <a:ext uri="{FF2B5EF4-FFF2-40B4-BE49-F238E27FC236}">
                <a16:creationId xmlns:a16="http://schemas.microsoft.com/office/drawing/2014/main" id="{2CB62C58-2CAC-44FA-BAA7-9ACE95E6489B}"/>
              </a:ext>
            </a:extLst>
          </p:cNvPr>
          <p:cNvSpPr/>
          <p:nvPr userDrawn="1"/>
        </p:nvSpPr>
        <p:spPr>
          <a:xfrm>
            <a:off x="7181850" y="1552574"/>
            <a:ext cx="5010150" cy="11620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6">
            <a:extLst>
              <a:ext uri="{FF2B5EF4-FFF2-40B4-BE49-F238E27FC236}">
                <a16:creationId xmlns:a16="http://schemas.microsoft.com/office/drawing/2014/main" id="{9B7F2CC4-45F1-47F5-A1BC-C1F29E1F0A58}"/>
              </a:ext>
            </a:extLst>
          </p:cNvPr>
          <p:cNvSpPr>
            <a:spLocks noGrp="1"/>
          </p:cNvSpPr>
          <p:nvPr>
            <p:ph type="body" sz="quarter" idx="17" hasCustomPrompt="1"/>
          </p:nvPr>
        </p:nvSpPr>
        <p:spPr>
          <a:xfrm>
            <a:off x="8466138" y="1790700"/>
            <a:ext cx="3290887" cy="669925"/>
          </a:xfrm>
        </p:spPr>
        <p:txBody>
          <a:bodyPr lIns="0" tIns="0" rIns="0" bIns="0" anchor="ctr"/>
          <a:lstStyle>
            <a:lvl1pPr marL="0" indent="0">
              <a:spcBef>
                <a:spcPts val="0"/>
              </a:spcBef>
              <a:buNone/>
              <a:defRPr>
                <a:solidFill>
                  <a:schemeClr val="bg1"/>
                </a:solidFill>
              </a:defRPr>
            </a:lvl1pPr>
          </a:lstStyle>
          <a:p>
            <a:pPr lvl="0"/>
            <a:r>
              <a:rPr lang="en-GB" dirty="0"/>
              <a:t>Click to edit text styles</a:t>
            </a:r>
          </a:p>
        </p:txBody>
      </p:sp>
      <p:sp>
        <p:nvSpPr>
          <p:cNvPr id="16" name="Icon Placeholder 15">
            <a:extLst>
              <a:ext uri="{FF2B5EF4-FFF2-40B4-BE49-F238E27FC236}">
                <a16:creationId xmlns:a16="http://schemas.microsoft.com/office/drawing/2014/main" id="{A6B7BFAF-6534-41F4-AC7C-85FC9445CC49}"/>
              </a:ext>
            </a:extLst>
          </p:cNvPr>
          <p:cNvSpPr>
            <a:spLocks noGrp="1"/>
          </p:cNvSpPr>
          <p:nvPr>
            <p:ph type="pic" sz="quarter" idx="16"/>
          </p:nvPr>
        </p:nvSpPr>
        <p:spPr>
          <a:xfrm>
            <a:off x="7535863" y="1790700"/>
            <a:ext cx="685800" cy="703263"/>
          </a:xfrm>
        </p:spPr>
        <p:txBody>
          <a:bodyPr>
            <a:normAutofit/>
          </a:bodyPr>
          <a:lstStyle>
            <a:lvl1pPr marL="0" indent="0">
              <a:buNone/>
              <a:defRPr sz="800"/>
            </a:lvl1pPr>
          </a:lstStyle>
          <a:p>
            <a:r>
              <a:rPr lang="en-GB"/>
              <a:t>Click icon to add picture</a:t>
            </a:r>
            <a:endParaRPr lang="en-US" dirty="0"/>
          </a:p>
        </p:txBody>
      </p:sp>
      <p:sp>
        <p:nvSpPr>
          <p:cNvPr id="17" name="Content Placeholder 9">
            <a:extLst>
              <a:ext uri="{FF2B5EF4-FFF2-40B4-BE49-F238E27FC236}">
                <a16:creationId xmlns:a16="http://schemas.microsoft.com/office/drawing/2014/main" id="{E88AC9FB-24AC-C542-B361-F1F208D29F73}"/>
              </a:ext>
            </a:extLst>
          </p:cNvPr>
          <p:cNvSpPr>
            <a:spLocks noGrp="1"/>
          </p:cNvSpPr>
          <p:nvPr>
            <p:ph sz="quarter" idx="15"/>
          </p:nvPr>
        </p:nvSpPr>
        <p:spPr>
          <a:xfrm>
            <a:off x="454820" y="1514475"/>
            <a:ext cx="5545930" cy="4481775"/>
          </a:xfrm>
        </p:spPr>
        <p:txBody>
          <a:bodyPr lIns="0" tIns="0" rIns="0" bIns="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 name="Title 1">
            <a:extLst>
              <a:ext uri="{FF2B5EF4-FFF2-40B4-BE49-F238E27FC236}">
                <a16:creationId xmlns:a16="http://schemas.microsoft.com/office/drawing/2014/main" id="{E8B07CDC-79EC-497C-A254-FC340CC9B98B}"/>
              </a:ext>
            </a:extLst>
          </p:cNvPr>
          <p:cNvSpPr>
            <a:spLocks noGrp="1"/>
          </p:cNvSpPr>
          <p:nvPr>
            <p:ph type="ctrTitle" hasCustomPrompt="1"/>
          </p:nvPr>
        </p:nvSpPr>
        <p:spPr>
          <a:xfrm>
            <a:off x="454819" y="647701"/>
            <a:ext cx="11279981" cy="516255"/>
          </a:xfrm>
        </p:spPr>
        <p:txBody>
          <a:bodyPr lIns="0" tIns="0" rIns="0" bIns="0" anchor="t">
            <a:noAutofit/>
          </a:bodyPr>
          <a:lstStyle>
            <a:lvl1pPr algn="l">
              <a:defRPr sz="2800"/>
            </a:lvl1pPr>
          </a:lstStyle>
          <a:p>
            <a:r>
              <a:rPr lang="en-GB" dirty="0"/>
              <a:t>Click to edit title style</a:t>
            </a:r>
            <a:endParaRPr lang="en-US" dirty="0"/>
          </a:p>
        </p:txBody>
      </p:sp>
    </p:spTree>
    <p:extLst>
      <p:ext uri="{BB962C8B-B14F-4D97-AF65-F5344CB8AC3E}">
        <p14:creationId xmlns:p14="http://schemas.microsoft.com/office/powerpoint/2010/main" val="100592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Header_foto / small logo">
    <p:spTree>
      <p:nvGrpSpPr>
        <p:cNvPr id="1" name=""/>
        <p:cNvGrpSpPr/>
        <p:nvPr/>
      </p:nvGrpSpPr>
      <p:grpSpPr>
        <a:xfrm>
          <a:off x="0" y="0"/>
          <a:ext cx="0" cy="0"/>
          <a:chOff x="0" y="0"/>
          <a:chExt cx="0" cy="0"/>
        </a:xfrm>
      </p:grpSpPr>
      <p:sp>
        <p:nvSpPr>
          <p:cNvPr id="5" name="Foto credit 3">
            <a:extLst>
              <a:ext uri="{FF2B5EF4-FFF2-40B4-BE49-F238E27FC236}">
                <a16:creationId xmlns:a16="http://schemas.microsoft.com/office/drawing/2014/main" id="{E05B460D-62D3-496C-96B3-66554087AA2E}"/>
              </a:ext>
            </a:extLst>
          </p:cNvPr>
          <p:cNvSpPr>
            <a:spLocks noGrp="1"/>
          </p:cNvSpPr>
          <p:nvPr>
            <p:ph type="body" sz="quarter" idx="15" hasCustomPrompt="1"/>
          </p:nvPr>
        </p:nvSpPr>
        <p:spPr>
          <a:xfrm>
            <a:off x="10009200" y="6356350"/>
            <a:ext cx="2030400" cy="237600"/>
          </a:xfrm>
        </p:spPr>
        <p:txBody>
          <a:bodyPr>
            <a:normAutofit/>
          </a:bodyPr>
          <a:lstStyle>
            <a:lvl1pPr marL="0" indent="0">
              <a:buNone/>
              <a:defRPr sz="1000"/>
            </a:lvl1pPr>
          </a:lstStyle>
          <a:p>
            <a:pPr lvl="0"/>
            <a:r>
              <a:rPr lang="nb-NO" dirty="0"/>
              <a:t>FOTO: Navn </a:t>
            </a:r>
            <a:r>
              <a:rPr lang="nb-NO" dirty="0" err="1"/>
              <a:t>Navnesen</a:t>
            </a:r>
            <a:r>
              <a:rPr lang="nb-NO" dirty="0"/>
              <a:t> / selskap</a:t>
            </a:r>
          </a:p>
        </p:txBody>
      </p:sp>
      <p:sp>
        <p:nvSpPr>
          <p:cNvPr id="6" name="Subtitle 2">
            <a:extLst>
              <a:ext uri="{FF2B5EF4-FFF2-40B4-BE49-F238E27FC236}">
                <a16:creationId xmlns:a16="http://schemas.microsoft.com/office/drawing/2014/main" id="{BBCCB97D-FA3E-4594-9DD5-D0E5418C3BB9}"/>
              </a:ext>
            </a:extLst>
          </p:cNvPr>
          <p:cNvSpPr>
            <a:spLocks noGrp="1"/>
          </p:cNvSpPr>
          <p:nvPr>
            <p:ph type="subTitle" idx="1"/>
          </p:nvPr>
        </p:nvSpPr>
        <p:spPr>
          <a:xfrm>
            <a:off x="442913" y="3343276"/>
            <a:ext cx="9258299" cy="365125"/>
          </a:xfrm>
        </p:spPr>
        <p:txBody>
          <a:bodyPr lIns="0" tIns="0" rIns="0" bIns="0" anchor="t">
            <a:no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Heading">
            <a:extLst>
              <a:ext uri="{FF2B5EF4-FFF2-40B4-BE49-F238E27FC236}">
                <a16:creationId xmlns:a16="http://schemas.microsoft.com/office/drawing/2014/main" id="{BC9E28CE-C4DB-4E8C-A0AD-DC7F9A8768DD}"/>
              </a:ext>
            </a:extLst>
          </p:cNvPr>
          <p:cNvSpPr>
            <a:spLocks noGrp="1"/>
          </p:cNvSpPr>
          <p:nvPr>
            <p:ph type="ctrTitle"/>
          </p:nvPr>
        </p:nvSpPr>
        <p:spPr>
          <a:xfrm>
            <a:off x="442913" y="2565401"/>
            <a:ext cx="9258300" cy="592138"/>
          </a:xfrm>
        </p:spPr>
        <p:txBody>
          <a:bodyPr lIns="0" tIns="0" rIns="0" bIns="0" anchor="b">
            <a:normAutofit/>
          </a:bodyPr>
          <a:lstStyle>
            <a:lvl1pPr algn="l">
              <a:defRPr sz="4000"/>
            </a:lvl1pPr>
          </a:lstStyle>
          <a:p>
            <a:r>
              <a:rPr lang="en-GB"/>
              <a:t>Click to edit Master title style</a:t>
            </a:r>
            <a:endParaRPr lang="en-US" dirty="0"/>
          </a:p>
        </p:txBody>
      </p:sp>
      <p:sp>
        <p:nvSpPr>
          <p:cNvPr id="11" name="Text Placeholder 8">
            <a:extLst>
              <a:ext uri="{FF2B5EF4-FFF2-40B4-BE49-F238E27FC236}">
                <a16:creationId xmlns:a16="http://schemas.microsoft.com/office/drawing/2014/main" id="{183090E8-49C5-CA41-B305-EC78CD5A6482}"/>
              </a:ext>
            </a:extLst>
          </p:cNvPr>
          <p:cNvSpPr>
            <a:spLocks noGrp="1"/>
          </p:cNvSpPr>
          <p:nvPr>
            <p:ph type="body" sz="quarter" idx="16" hasCustomPrompt="1"/>
          </p:nvPr>
        </p:nvSpPr>
        <p:spPr>
          <a:xfrm>
            <a:off x="393891" y="418850"/>
            <a:ext cx="1132799" cy="418851"/>
          </a:xfrm>
          <a:prstGeom prst="rect">
            <a:avLst/>
          </a:prstGeom>
          <a:blipFill>
            <a:blip r:embed="rId2">
              <a:extLst>
                <a:ext uri="{28A0092B-C50C-407E-A947-70E740481C1C}">
                  <a14:useLocalDpi xmlns:a14="http://schemas.microsoft.com/office/drawing/2010/main" val="0"/>
                </a:ext>
              </a:extLst>
            </a:blip>
            <a:srcRect/>
            <a:stretch>
              <a:fillRect t="-8095" b="-8095"/>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en-US"/>
              <a:t> </a:t>
            </a:r>
            <a:endParaRPr lang="nb-NO"/>
          </a:p>
        </p:txBody>
      </p:sp>
    </p:spTree>
    <p:extLst>
      <p:ext uri="{BB962C8B-B14F-4D97-AF65-F5344CB8AC3E}">
        <p14:creationId xmlns:p14="http://schemas.microsoft.com/office/powerpoint/2010/main" val="9440593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Full page picture w./conten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21A8DA6-DC83-4C63-B2A6-3F9080DF51B4}"/>
              </a:ext>
            </a:extLst>
          </p:cNvPr>
          <p:cNvSpPr>
            <a:spLocks noGrp="1"/>
          </p:cNvSpPr>
          <p:nvPr>
            <p:ph type="pic" sz="quarter" idx="15"/>
          </p:nvPr>
        </p:nvSpPr>
        <p:spPr>
          <a:xfrm>
            <a:off x="0" y="0"/>
            <a:ext cx="12192000" cy="6858000"/>
          </a:xfrm>
          <a:custGeom>
            <a:avLst/>
            <a:gdLst>
              <a:gd name="connsiteX0" fmla="*/ 454820 w 12192000"/>
              <a:gd name="connsiteY0" fmla="*/ 600075 h 6858000"/>
              <a:gd name="connsiteX1" fmla="*/ 454820 w 12192000"/>
              <a:gd name="connsiteY1" fmla="*/ 645794 h 6858000"/>
              <a:gd name="connsiteX2" fmla="*/ 5953127 w 12192000"/>
              <a:gd name="connsiteY2" fmla="*/ 645794 h 6858000"/>
              <a:gd name="connsiteX3" fmla="*/ 5953127 w 12192000"/>
              <a:gd name="connsiteY3" fmla="*/ 600075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454820" y="600075"/>
                </a:moveTo>
                <a:lnTo>
                  <a:pt x="454820" y="645794"/>
                </a:lnTo>
                <a:lnTo>
                  <a:pt x="5953127" y="645794"/>
                </a:lnTo>
                <a:lnTo>
                  <a:pt x="5953127" y="600075"/>
                </a:lnTo>
                <a:close/>
                <a:moveTo>
                  <a:pt x="0" y="0"/>
                </a:moveTo>
                <a:lnTo>
                  <a:pt x="12192000" y="0"/>
                </a:lnTo>
                <a:lnTo>
                  <a:pt x="12192000" y="6858000"/>
                </a:lnTo>
                <a:lnTo>
                  <a:pt x="0" y="6858000"/>
                </a:lnTo>
                <a:close/>
              </a:path>
            </a:pathLst>
          </a:custGeom>
        </p:spPr>
        <p:txBody>
          <a:bodyPr wrap="square">
            <a:noAutofit/>
          </a:bodyPr>
          <a:lstStyle/>
          <a:p>
            <a:r>
              <a:rPr lang="en-GB"/>
              <a:t>Click icon to add picture</a:t>
            </a:r>
            <a:endParaRPr lang="en-US" dirty="0"/>
          </a:p>
        </p:txBody>
      </p:sp>
      <p:sp>
        <p:nvSpPr>
          <p:cNvPr id="8" name="Foto cred">
            <a:extLst>
              <a:ext uri="{FF2B5EF4-FFF2-40B4-BE49-F238E27FC236}">
                <a16:creationId xmlns:a16="http://schemas.microsoft.com/office/drawing/2014/main" id="{BD8F4859-18C3-F54E-A986-4142AEF2A462}"/>
              </a:ext>
            </a:extLst>
          </p:cNvPr>
          <p:cNvSpPr>
            <a:spLocks noGrp="1"/>
          </p:cNvSpPr>
          <p:nvPr>
            <p:ph type="body" sz="quarter" idx="16" hasCustomPrompt="1"/>
          </p:nvPr>
        </p:nvSpPr>
        <p:spPr>
          <a:xfrm>
            <a:off x="9723450" y="6371848"/>
            <a:ext cx="2030400" cy="237600"/>
          </a:xfrm>
        </p:spPr>
        <p:txBody>
          <a:bodyPr>
            <a:normAutofit/>
          </a:bodyPr>
          <a:lstStyle>
            <a:lvl1pPr marL="0" indent="0">
              <a:buNone/>
              <a:defRPr sz="1000"/>
            </a:lvl1pPr>
          </a:lstStyle>
          <a:p>
            <a:pPr lvl="0"/>
            <a:r>
              <a:rPr lang="nb-NO" dirty="0"/>
              <a:t>FOTO: Navn </a:t>
            </a:r>
            <a:r>
              <a:rPr lang="nb-NO" dirty="0" err="1"/>
              <a:t>Navnesen</a:t>
            </a:r>
            <a:r>
              <a:rPr lang="nb-NO" dirty="0"/>
              <a:t> / selskap</a:t>
            </a:r>
          </a:p>
        </p:txBody>
      </p:sp>
      <p:sp>
        <p:nvSpPr>
          <p:cNvPr id="7" name="Line 2">
            <a:extLst>
              <a:ext uri="{FF2B5EF4-FFF2-40B4-BE49-F238E27FC236}">
                <a16:creationId xmlns:a16="http://schemas.microsoft.com/office/drawing/2014/main" id="{DE144414-19A4-431D-867C-130F344C043E}"/>
              </a:ext>
            </a:extLst>
          </p:cNvPr>
          <p:cNvSpPr/>
          <p:nvPr userDrawn="1"/>
        </p:nvSpPr>
        <p:spPr>
          <a:xfrm>
            <a:off x="454820" y="600075"/>
            <a:ext cx="5498306" cy="4571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B07CDC-79EC-497C-A254-FC340CC9B98B}"/>
              </a:ext>
            </a:extLst>
          </p:cNvPr>
          <p:cNvSpPr>
            <a:spLocks noGrp="1"/>
          </p:cNvSpPr>
          <p:nvPr>
            <p:ph type="ctrTitle" hasCustomPrompt="1"/>
          </p:nvPr>
        </p:nvSpPr>
        <p:spPr>
          <a:xfrm>
            <a:off x="454820" y="870269"/>
            <a:ext cx="5498306" cy="2815905"/>
          </a:xfrm>
        </p:spPr>
        <p:txBody>
          <a:bodyPr lIns="0" tIns="0" rIns="0" bIns="0" anchor="t">
            <a:normAutofit/>
          </a:bodyPr>
          <a:lstStyle>
            <a:lvl1pPr algn="l">
              <a:defRPr sz="2800"/>
            </a:lvl1pPr>
          </a:lstStyle>
          <a:p>
            <a:r>
              <a:rPr lang="en-GB" dirty="0"/>
              <a:t>Click to edit title style</a:t>
            </a:r>
            <a:endParaRPr lang="en-US" dirty="0"/>
          </a:p>
        </p:txBody>
      </p:sp>
      <p:sp>
        <p:nvSpPr>
          <p:cNvPr id="9" name="Text Placeholder 8">
            <a:extLst>
              <a:ext uri="{FF2B5EF4-FFF2-40B4-BE49-F238E27FC236}">
                <a16:creationId xmlns:a16="http://schemas.microsoft.com/office/drawing/2014/main" id="{ABAFF78A-7708-8146-8AAA-E863557053B0}"/>
              </a:ext>
            </a:extLst>
          </p:cNvPr>
          <p:cNvSpPr txBox="1">
            <a:spLocks/>
          </p:cNvSpPr>
          <p:nvPr userDrawn="1"/>
        </p:nvSpPr>
        <p:spPr>
          <a:xfrm>
            <a:off x="393891" y="6088723"/>
            <a:ext cx="1132799" cy="418851"/>
          </a:xfrm>
          <a:prstGeom prst="rect">
            <a:avLst/>
          </a:prstGeom>
          <a:blipFill>
            <a:blip r:embed="rId2">
              <a:extLst>
                <a:ext uri="{28A0092B-C50C-407E-A947-70E740481C1C}">
                  <a14:useLocalDpi xmlns:a14="http://schemas.microsoft.com/office/drawing/2010/main" val="0"/>
                </a:ext>
              </a:extLst>
            </a:blip>
            <a:srcRect/>
            <a:stretch>
              <a:fillRect t="-8095" b="-8095"/>
            </a:stretch>
          </a:blipFill>
        </p:spPr>
        <p:txBody>
          <a:bodyPr/>
          <a:lstStyle>
            <a:lvl1pPr marL="457200" indent="-457200" algn="l" defTabSz="914400" rtl="0" eaLnBrk="1" latinLnBrk="0" hangingPunct="1">
              <a:lnSpc>
                <a:spcPct val="90000"/>
              </a:lnSpc>
              <a:spcBef>
                <a:spcPts val="1000"/>
              </a:spcBef>
              <a:buFont typeface="Arial" panose="020B0604020202020204" pitchFamily="34" charset="0"/>
              <a:buChar char="•"/>
              <a:defRPr sz="100" kern="1200">
                <a:solidFill>
                  <a:srgbClr val="000000"/>
                </a:solidFill>
                <a:latin typeface="+mn-lt"/>
                <a:ea typeface="+mn-ea"/>
                <a:cs typeface="+mn-cs"/>
              </a:defRPr>
            </a:lvl1pPr>
            <a:lvl2pPr marL="914400" indent="-457200" algn="l" defTabSz="914400" rtl="0" eaLnBrk="1" latinLnBrk="0" hangingPunct="1">
              <a:lnSpc>
                <a:spcPct val="90000"/>
              </a:lnSpc>
              <a:spcBef>
                <a:spcPts val="500"/>
              </a:spcBef>
              <a:buFont typeface="Arial" panose="020B0604020202020204" pitchFamily="34" charset="0"/>
              <a:buChar char="•"/>
              <a:defRPr sz="100" kern="1200">
                <a:solidFill>
                  <a:srgbClr val="000000"/>
                </a:solidFill>
                <a:latin typeface="+mn-lt"/>
                <a:ea typeface="+mn-ea"/>
                <a:cs typeface="+mn-cs"/>
              </a:defRPr>
            </a:lvl2pPr>
            <a:lvl3pPr marL="1257300" indent="-342900" algn="l" defTabSz="914400" rtl="0" eaLnBrk="1" latinLnBrk="0" hangingPunct="1">
              <a:lnSpc>
                <a:spcPct val="90000"/>
              </a:lnSpc>
              <a:spcBef>
                <a:spcPts val="500"/>
              </a:spcBef>
              <a:buFont typeface="Arial" panose="020B0604020202020204" pitchFamily="34" charset="0"/>
              <a:buChar char="•"/>
              <a:defRPr sz="100" kern="1200">
                <a:solidFill>
                  <a:srgbClr val="000000"/>
                </a:solidFill>
                <a:latin typeface="+mn-lt"/>
                <a:ea typeface="+mn-ea"/>
                <a:cs typeface="+mn-cs"/>
              </a:defRPr>
            </a:lvl3pPr>
            <a:lvl4pPr marL="1714500" indent="-342900" algn="l" defTabSz="914400" rtl="0" eaLnBrk="1" latinLnBrk="0" hangingPunct="1">
              <a:lnSpc>
                <a:spcPct val="90000"/>
              </a:lnSpc>
              <a:spcBef>
                <a:spcPts val="500"/>
              </a:spcBef>
              <a:buFont typeface="Arial" panose="020B0604020202020204" pitchFamily="34" charset="0"/>
              <a:buChar char="•"/>
              <a:defRPr sz="100" kern="1200">
                <a:solidFill>
                  <a:srgbClr val="000000"/>
                </a:solidFill>
                <a:latin typeface="+mn-lt"/>
                <a:ea typeface="+mn-ea"/>
                <a:cs typeface="+mn-cs"/>
              </a:defRPr>
            </a:lvl4pPr>
            <a:lvl5pPr marL="2171700" indent="-342900" algn="l" defTabSz="914400" rtl="0" eaLnBrk="1" latinLnBrk="0" hangingPunct="1">
              <a:lnSpc>
                <a:spcPct val="90000"/>
              </a:lnSpc>
              <a:spcBef>
                <a:spcPts val="500"/>
              </a:spcBef>
              <a:buFont typeface="Arial" panose="020B0604020202020204" pitchFamily="34" charset="0"/>
              <a:buChar char="•"/>
              <a:defRPr sz="1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endParaRPr lang="nb-NO"/>
          </a:p>
        </p:txBody>
      </p:sp>
    </p:spTree>
    <p:extLst>
      <p:ext uri="{BB962C8B-B14F-4D97-AF65-F5344CB8AC3E}">
        <p14:creationId xmlns:p14="http://schemas.microsoft.com/office/powerpoint/2010/main" val="13387422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 pictures">
    <p:spTree>
      <p:nvGrpSpPr>
        <p:cNvPr id="1" name=""/>
        <p:cNvGrpSpPr/>
        <p:nvPr/>
      </p:nvGrpSpPr>
      <p:grpSpPr>
        <a:xfrm>
          <a:off x="0" y="0"/>
          <a:ext cx="0" cy="0"/>
          <a:chOff x="0" y="0"/>
          <a:chExt cx="0" cy="0"/>
        </a:xfrm>
      </p:grpSpPr>
      <p:sp>
        <p:nvSpPr>
          <p:cNvPr id="29" name="Picture Placeholder 10">
            <a:extLst>
              <a:ext uri="{FF2B5EF4-FFF2-40B4-BE49-F238E27FC236}">
                <a16:creationId xmlns:a16="http://schemas.microsoft.com/office/drawing/2014/main" id="{F0C8698D-E09D-44B9-A425-830C7D0632CD}"/>
              </a:ext>
            </a:extLst>
          </p:cNvPr>
          <p:cNvSpPr>
            <a:spLocks noGrp="1"/>
          </p:cNvSpPr>
          <p:nvPr>
            <p:ph type="pic" sz="quarter" idx="17"/>
          </p:nvPr>
        </p:nvSpPr>
        <p:spPr>
          <a:xfrm>
            <a:off x="6242875" y="3384154"/>
            <a:ext cx="5529263" cy="2607071"/>
          </a:xfrm>
        </p:spPr>
        <p:txBody>
          <a:bodyPr/>
          <a:lstStyle/>
          <a:p>
            <a:r>
              <a:rPr lang="en-GB"/>
              <a:t>Click icon to add picture</a:t>
            </a:r>
            <a:endParaRPr lang="en-US"/>
          </a:p>
        </p:txBody>
      </p:sp>
      <p:sp>
        <p:nvSpPr>
          <p:cNvPr id="12" name="Foto cred">
            <a:extLst>
              <a:ext uri="{FF2B5EF4-FFF2-40B4-BE49-F238E27FC236}">
                <a16:creationId xmlns:a16="http://schemas.microsoft.com/office/drawing/2014/main" id="{4B9FE0F6-0C14-40ED-A827-9AE3D60E3A7B}"/>
              </a:ext>
            </a:extLst>
          </p:cNvPr>
          <p:cNvSpPr>
            <a:spLocks noGrp="1"/>
          </p:cNvSpPr>
          <p:nvPr>
            <p:ph type="body" sz="quarter" idx="22" hasCustomPrompt="1"/>
          </p:nvPr>
        </p:nvSpPr>
        <p:spPr>
          <a:xfrm>
            <a:off x="9737742" y="5753625"/>
            <a:ext cx="2030400" cy="237600"/>
          </a:xfrm>
        </p:spPr>
        <p:txBody>
          <a:bodyPr>
            <a:normAutofit/>
          </a:bodyPr>
          <a:lstStyle>
            <a:lvl1pPr marL="0" indent="0">
              <a:buNone/>
              <a:defRPr sz="1000"/>
            </a:lvl1pPr>
          </a:lstStyle>
          <a:p>
            <a:pPr lvl="0"/>
            <a:r>
              <a:rPr lang="nb-NO" dirty="0"/>
              <a:t>FOTO: Navn </a:t>
            </a:r>
            <a:r>
              <a:rPr lang="nb-NO" dirty="0" err="1"/>
              <a:t>Navnesen</a:t>
            </a:r>
            <a:r>
              <a:rPr lang="nb-NO" dirty="0"/>
              <a:t> / selskap</a:t>
            </a:r>
          </a:p>
        </p:txBody>
      </p:sp>
      <p:sp>
        <p:nvSpPr>
          <p:cNvPr id="28" name="Picture Placeholder 10">
            <a:extLst>
              <a:ext uri="{FF2B5EF4-FFF2-40B4-BE49-F238E27FC236}">
                <a16:creationId xmlns:a16="http://schemas.microsoft.com/office/drawing/2014/main" id="{C33941E2-0D1C-455D-B739-C28C1A7C993F}"/>
              </a:ext>
            </a:extLst>
          </p:cNvPr>
          <p:cNvSpPr>
            <a:spLocks noGrp="1"/>
          </p:cNvSpPr>
          <p:nvPr>
            <p:ph type="pic" sz="quarter" idx="16"/>
          </p:nvPr>
        </p:nvSpPr>
        <p:spPr>
          <a:xfrm>
            <a:off x="450823" y="3409554"/>
            <a:ext cx="5497540" cy="2594767"/>
          </a:xfrm>
        </p:spPr>
        <p:txBody>
          <a:bodyPr/>
          <a:lstStyle/>
          <a:p>
            <a:r>
              <a:rPr lang="en-GB"/>
              <a:t>Click icon to add picture</a:t>
            </a:r>
            <a:endParaRPr lang="en-US"/>
          </a:p>
        </p:txBody>
      </p:sp>
      <p:sp>
        <p:nvSpPr>
          <p:cNvPr id="17" name="Foto cred">
            <a:extLst>
              <a:ext uri="{FF2B5EF4-FFF2-40B4-BE49-F238E27FC236}">
                <a16:creationId xmlns:a16="http://schemas.microsoft.com/office/drawing/2014/main" id="{221F04F4-E7EF-448B-968F-70A2AFE5E79A}"/>
              </a:ext>
            </a:extLst>
          </p:cNvPr>
          <p:cNvSpPr>
            <a:spLocks noGrp="1"/>
          </p:cNvSpPr>
          <p:nvPr>
            <p:ph type="body" sz="quarter" idx="23" hasCustomPrompt="1"/>
          </p:nvPr>
        </p:nvSpPr>
        <p:spPr>
          <a:xfrm>
            <a:off x="3948113" y="5766196"/>
            <a:ext cx="2000250" cy="237600"/>
          </a:xfrm>
        </p:spPr>
        <p:txBody>
          <a:bodyPr>
            <a:normAutofit/>
          </a:bodyPr>
          <a:lstStyle>
            <a:lvl1pPr marL="0" indent="0">
              <a:buNone/>
              <a:defRPr sz="1000"/>
            </a:lvl1pPr>
          </a:lstStyle>
          <a:p>
            <a:pPr lvl="0"/>
            <a:r>
              <a:rPr lang="nb-NO" dirty="0"/>
              <a:t>FOTO: Navn </a:t>
            </a:r>
            <a:r>
              <a:rPr lang="nb-NO" dirty="0" err="1"/>
              <a:t>Navnesen</a:t>
            </a:r>
            <a:r>
              <a:rPr lang="nb-NO" dirty="0"/>
              <a:t> / selskap</a:t>
            </a:r>
          </a:p>
        </p:txBody>
      </p:sp>
      <p:sp>
        <p:nvSpPr>
          <p:cNvPr id="30" name="Picture Placeholder 10">
            <a:extLst>
              <a:ext uri="{FF2B5EF4-FFF2-40B4-BE49-F238E27FC236}">
                <a16:creationId xmlns:a16="http://schemas.microsoft.com/office/drawing/2014/main" id="{C083CD9E-F350-4B20-92FD-E6D1A6C38E66}"/>
              </a:ext>
            </a:extLst>
          </p:cNvPr>
          <p:cNvSpPr>
            <a:spLocks noGrp="1"/>
          </p:cNvSpPr>
          <p:nvPr>
            <p:ph type="pic" sz="quarter" idx="18"/>
          </p:nvPr>
        </p:nvSpPr>
        <p:spPr>
          <a:xfrm>
            <a:off x="6238879" y="616745"/>
            <a:ext cx="5529263" cy="2619375"/>
          </a:xfrm>
        </p:spPr>
        <p:txBody>
          <a:bodyPr/>
          <a:lstStyle/>
          <a:p>
            <a:r>
              <a:rPr lang="en-GB"/>
              <a:t>Click icon to add picture</a:t>
            </a:r>
            <a:endParaRPr lang="en-US"/>
          </a:p>
        </p:txBody>
      </p:sp>
      <p:sp>
        <p:nvSpPr>
          <p:cNvPr id="19" name="Foto cred">
            <a:extLst>
              <a:ext uri="{FF2B5EF4-FFF2-40B4-BE49-F238E27FC236}">
                <a16:creationId xmlns:a16="http://schemas.microsoft.com/office/drawing/2014/main" id="{C6EA10F9-119D-4ED2-9E60-D8738D7E2207}"/>
              </a:ext>
            </a:extLst>
          </p:cNvPr>
          <p:cNvSpPr>
            <a:spLocks noGrp="1"/>
          </p:cNvSpPr>
          <p:nvPr>
            <p:ph type="body" sz="quarter" idx="25" hasCustomPrompt="1"/>
          </p:nvPr>
        </p:nvSpPr>
        <p:spPr>
          <a:xfrm>
            <a:off x="9737742" y="2996470"/>
            <a:ext cx="2030400" cy="237600"/>
          </a:xfrm>
        </p:spPr>
        <p:txBody>
          <a:bodyPr>
            <a:normAutofit/>
          </a:bodyPr>
          <a:lstStyle>
            <a:lvl1pPr marL="0" indent="0">
              <a:buNone/>
              <a:defRPr sz="1000"/>
            </a:lvl1pPr>
          </a:lstStyle>
          <a:p>
            <a:pPr lvl="0"/>
            <a:r>
              <a:rPr lang="nb-NO" dirty="0"/>
              <a:t>FOTO: Navn </a:t>
            </a:r>
            <a:r>
              <a:rPr lang="nb-NO" dirty="0" err="1"/>
              <a:t>Navnesen</a:t>
            </a:r>
            <a:r>
              <a:rPr lang="nb-NO" dirty="0"/>
              <a:t> / selskap</a:t>
            </a:r>
          </a:p>
        </p:txBody>
      </p:sp>
      <p:sp>
        <p:nvSpPr>
          <p:cNvPr id="11" name="Picture Placeholder 10">
            <a:extLst>
              <a:ext uri="{FF2B5EF4-FFF2-40B4-BE49-F238E27FC236}">
                <a16:creationId xmlns:a16="http://schemas.microsoft.com/office/drawing/2014/main" id="{FACB9378-8135-4964-8F39-AA3A64C6115C}"/>
              </a:ext>
            </a:extLst>
          </p:cNvPr>
          <p:cNvSpPr>
            <a:spLocks noGrp="1"/>
          </p:cNvSpPr>
          <p:nvPr>
            <p:ph type="pic" sz="quarter" idx="15"/>
          </p:nvPr>
        </p:nvSpPr>
        <p:spPr>
          <a:xfrm>
            <a:off x="454819" y="619125"/>
            <a:ext cx="5493544" cy="2619375"/>
          </a:xfrm>
        </p:spPr>
        <p:txBody>
          <a:bodyPr/>
          <a:lstStyle/>
          <a:p>
            <a:r>
              <a:rPr lang="en-GB"/>
              <a:t>Click icon to add picture</a:t>
            </a:r>
            <a:endParaRPr lang="en-US"/>
          </a:p>
        </p:txBody>
      </p:sp>
      <p:sp>
        <p:nvSpPr>
          <p:cNvPr id="18" name="Foto cred">
            <a:extLst>
              <a:ext uri="{FF2B5EF4-FFF2-40B4-BE49-F238E27FC236}">
                <a16:creationId xmlns:a16="http://schemas.microsoft.com/office/drawing/2014/main" id="{16C236F3-8C54-4C2C-A2D2-89BCD56CAD6C}"/>
              </a:ext>
            </a:extLst>
          </p:cNvPr>
          <p:cNvSpPr>
            <a:spLocks noGrp="1"/>
          </p:cNvSpPr>
          <p:nvPr>
            <p:ph type="body" sz="quarter" idx="24" hasCustomPrompt="1"/>
          </p:nvPr>
        </p:nvSpPr>
        <p:spPr>
          <a:xfrm>
            <a:off x="3948113" y="2996470"/>
            <a:ext cx="2000250" cy="237600"/>
          </a:xfrm>
        </p:spPr>
        <p:txBody>
          <a:bodyPr>
            <a:normAutofit/>
          </a:bodyPr>
          <a:lstStyle>
            <a:lvl1pPr marL="0" indent="0">
              <a:buNone/>
              <a:defRPr sz="1000"/>
            </a:lvl1pPr>
          </a:lstStyle>
          <a:p>
            <a:pPr lvl="0"/>
            <a:r>
              <a:rPr lang="nb-NO" dirty="0"/>
              <a:t>FOTO: Navn </a:t>
            </a:r>
            <a:r>
              <a:rPr lang="nb-NO" dirty="0" err="1"/>
              <a:t>Navnesen</a:t>
            </a:r>
            <a:r>
              <a:rPr lang="nb-NO" dirty="0"/>
              <a:t> / selskap</a:t>
            </a:r>
          </a:p>
        </p:txBody>
      </p:sp>
    </p:spTree>
    <p:extLst>
      <p:ext uri="{BB962C8B-B14F-4D97-AF65-F5344CB8AC3E}">
        <p14:creationId xmlns:p14="http://schemas.microsoft.com/office/powerpoint/2010/main" val="3684217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Header_photo w/small logo">
    <p:spTree>
      <p:nvGrpSpPr>
        <p:cNvPr id="1" name=""/>
        <p:cNvGrpSpPr/>
        <p:nvPr/>
      </p:nvGrpSpPr>
      <p:grpSpPr>
        <a:xfrm>
          <a:off x="0" y="0"/>
          <a:ext cx="0" cy="0"/>
          <a:chOff x="0" y="0"/>
          <a:chExt cx="0" cy="0"/>
        </a:xfrm>
      </p:grpSpPr>
      <p:sp>
        <p:nvSpPr>
          <p:cNvPr id="8" name="Picture Placeholder 11">
            <a:extLst>
              <a:ext uri="{FF2B5EF4-FFF2-40B4-BE49-F238E27FC236}">
                <a16:creationId xmlns:a16="http://schemas.microsoft.com/office/drawing/2014/main" id="{C1FE2D6C-4D0F-4A42-B10B-B3D536F55992}"/>
              </a:ext>
            </a:extLst>
          </p:cNvPr>
          <p:cNvSpPr>
            <a:spLocks noGrp="1"/>
          </p:cNvSpPr>
          <p:nvPr>
            <p:ph type="pic" sz="quarter" idx="13"/>
          </p:nvPr>
        </p:nvSpPr>
        <p:spPr>
          <a:xfrm>
            <a:off x="0" y="1"/>
            <a:ext cx="12192000" cy="6858000"/>
          </a:xfrm>
        </p:spPr>
        <p:txBody>
          <a:bodyPr anchor="t"/>
          <a:lstStyle>
            <a:lvl1pPr marL="342900" indent="-342900" algn="l">
              <a:buFont typeface="Arial" panose="020B0604020202020204" pitchFamily="34" charset="0"/>
              <a:buChar char="•"/>
              <a:defRPr/>
            </a:lvl1pPr>
          </a:lstStyle>
          <a:p>
            <a:r>
              <a:rPr lang="en-GB"/>
              <a:t>Click icon to add picture</a:t>
            </a:r>
            <a:endParaRPr lang="en-US" dirty="0"/>
          </a:p>
        </p:txBody>
      </p:sp>
      <p:sp>
        <p:nvSpPr>
          <p:cNvPr id="5" name="Foto credit 3">
            <a:extLst>
              <a:ext uri="{FF2B5EF4-FFF2-40B4-BE49-F238E27FC236}">
                <a16:creationId xmlns:a16="http://schemas.microsoft.com/office/drawing/2014/main" id="{E05B460D-62D3-496C-96B3-66554087AA2E}"/>
              </a:ext>
            </a:extLst>
          </p:cNvPr>
          <p:cNvSpPr>
            <a:spLocks noGrp="1"/>
          </p:cNvSpPr>
          <p:nvPr>
            <p:ph type="body" sz="quarter" idx="15" hasCustomPrompt="1"/>
          </p:nvPr>
        </p:nvSpPr>
        <p:spPr>
          <a:xfrm>
            <a:off x="10009200" y="6356350"/>
            <a:ext cx="2030400" cy="237600"/>
          </a:xfrm>
        </p:spPr>
        <p:txBody>
          <a:bodyPr>
            <a:normAutofit/>
          </a:bodyPr>
          <a:lstStyle>
            <a:lvl1pPr marL="0" indent="0">
              <a:buNone/>
              <a:defRPr sz="1000"/>
            </a:lvl1pPr>
          </a:lstStyle>
          <a:p>
            <a:pPr lvl="0"/>
            <a:r>
              <a:rPr lang="nb-NO" dirty="0"/>
              <a:t>FOTO: Navn </a:t>
            </a:r>
            <a:r>
              <a:rPr lang="nb-NO" dirty="0" err="1"/>
              <a:t>Navnesen</a:t>
            </a:r>
            <a:r>
              <a:rPr lang="nb-NO" dirty="0"/>
              <a:t> / selskap</a:t>
            </a:r>
          </a:p>
        </p:txBody>
      </p:sp>
      <p:sp>
        <p:nvSpPr>
          <p:cNvPr id="6" name="Subtitle 2">
            <a:extLst>
              <a:ext uri="{FF2B5EF4-FFF2-40B4-BE49-F238E27FC236}">
                <a16:creationId xmlns:a16="http://schemas.microsoft.com/office/drawing/2014/main" id="{BBCCB97D-FA3E-4594-9DD5-D0E5418C3BB9}"/>
              </a:ext>
            </a:extLst>
          </p:cNvPr>
          <p:cNvSpPr>
            <a:spLocks noGrp="1"/>
          </p:cNvSpPr>
          <p:nvPr>
            <p:ph type="subTitle" idx="1"/>
          </p:nvPr>
        </p:nvSpPr>
        <p:spPr>
          <a:xfrm>
            <a:off x="442913" y="3343276"/>
            <a:ext cx="9258299" cy="365125"/>
          </a:xfrm>
        </p:spPr>
        <p:txBody>
          <a:bodyPr lIns="0" tIns="0" rIns="0" bIns="0" anchor="t">
            <a:no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Heading">
            <a:extLst>
              <a:ext uri="{FF2B5EF4-FFF2-40B4-BE49-F238E27FC236}">
                <a16:creationId xmlns:a16="http://schemas.microsoft.com/office/drawing/2014/main" id="{BC9E28CE-C4DB-4E8C-A0AD-DC7F9A8768DD}"/>
              </a:ext>
            </a:extLst>
          </p:cNvPr>
          <p:cNvSpPr>
            <a:spLocks noGrp="1"/>
          </p:cNvSpPr>
          <p:nvPr>
            <p:ph type="ctrTitle"/>
          </p:nvPr>
        </p:nvSpPr>
        <p:spPr>
          <a:xfrm>
            <a:off x="442913" y="2565401"/>
            <a:ext cx="9258300" cy="592138"/>
          </a:xfrm>
        </p:spPr>
        <p:txBody>
          <a:bodyPr lIns="0" tIns="0" rIns="0" bIns="0" anchor="b">
            <a:normAutofit/>
          </a:bodyPr>
          <a:lstStyle>
            <a:lvl1pPr algn="l">
              <a:defRPr sz="4000"/>
            </a:lvl1pPr>
          </a:lstStyle>
          <a:p>
            <a:r>
              <a:rPr lang="en-GB"/>
              <a:t>Click to edit Master title style</a:t>
            </a:r>
            <a:endParaRPr lang="en-US" dirty="0"/>
          </a:p>
        </p:txBody>
      </p:sp>
      <p:sp>
        <p:nvSpPr>
          <p:cNvPr id="7" name="Text Placeholder 8">
            <a:extLst>
              <a:ext uri="{FF2B5EF4-FFF2-40B4-BE49-F238E27FC236}">
                <a16:creationId xmlns:a16="http://schemas.microsoft.com/office/drawing/2014/main" id="{8E94B806-AE55-DD4B-849D-9012A8AB969D}"/>
              </a:ext>
            </a:extLst>
          </p:cNvPr>
          <p:cNvSpPr>
            <a:spLocks noGrp="1"/>
          </p:cNvSpPr>
          <p:nvPr>
            <p:ph type="body" sz="quarter" idx="16" hasCustomPrompt="1"/>
          </p:nvPr>
        </p:nvSpPr>
        <p:spPr>
          <a:xfrm>
            <a:off x="393891" y="418850"/>
            <a:ext cx="1132799" cy="418851"/>
          </a:xfrm>
          <a:prstGeom prst="rect">
            <a:avLst/>
          </a:prstGeom>
          <a:blipFill>
            <a:blip r:embed="rId2">
              <a:extLst>
                <a:ext uri="{28A0092B-C50C-407E-A947-70E740481C1C}">
                  <a14:useLocalDpi xmlns:a14="http://schemas.microsoft.com/office/drawing/2010/main" val="0"/>
                </a:ext>
              </a:extLst>
            </a:blip>
            <a:srcRect/>
            <a:stretch>
              <a:fillRect t="-8095" b="-8095"/>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en-US"/>
              <a:t> </a:t>
            </a:r>
            <a:endParaRPr lang="nb-NO"/>
          </a:p>
        </p:txBody>
      </p:sp>
    </p:spTree>
    <p:extLst>
      <p:ext uri="{BB962C8B-B14F-4D97-AF65-F5344CB8AC3E}">
        <p14:creationId xmlns:p14="http://schemas.microsoft.com/office/powerpoint/2010/main" val="627982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4_Picture slide with logo">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34D674F-E85B-4DC6-96F6-C60796E7A1F2}"/>
              </a:ext>
            </a:extLst>
          </p:cNvPr>
          <p:cNvSpPr>
            <a:spLocks noGrp="1"/>
          </p:cNvSpPr>
          <p:nvPr>
            <p:ph type="pic" sz="quarter" idx="13"/>
          </p:nvPr>
        </p:nvSpPr>
        <p:spPr>
          <a:xfrm>
            <a:off x="0" y="1"/>
            <a:ext cx="12192000" cy="6858000"/>
          </a:xfrm>
        </p:spPr>
        <p:txBody>
          <a:bodyPr anchor="t"/>
          <a:lstStyle>
            <a:lvl1pPr marL="342900" indent="-342900" algn="l">
              <a:buFont typeface="Arial" panose="020B0604020202020204" pitchFamily="34" charset="0"/>
              <a:buChar char="•"/>
              <a:defRPr/>
            </a:lvl1pPr>
          </a:lstStyle>
          <a:p>
            <a:r>
              <a:rPr lang="en-GB"/>
              <a:t>Click icon to add picture</a:t>
            </a:r>
            <a:endParaRPr lang="en-US" dirty="0"/>
          </a:p>
        </p:txBody>
      </p:sp>
      <p:sp>
        <p:nvSpPr>
          <p:cNvPr id="5" name="Text Placeholder 12">
            <a:extLst>
              <a:ext uri="{FF2B5EF4-FFF2-40B4-BE49-F238E27FC236}">
                <a16:creationId xmlns:a16="http://schemas.microsoft.com/office/drawing/2014/main" id="{E05B460D-62D3-496C-96B3-66554087AA2E}"/>
              </a:ext>
            </a:extLst>
          </p:cNvPr>
          <p:cNvSpPr>
            <a:spLocks noGrp="1"/>
          </p:cNvSpPr>
          <p:nvPr>
            <p:ph type="body" sz="quarter" idx="15" hasCustomPrompt="1"/>
          </p:nvPr>
        </p:nvSpPr>
        <p:spPr>
          <a:xfrm>
            <a:off x="10009200" y="6356350"/>
            <a:ext cx="2030400" cy="237600"/>
          </a:xfrm>
        </p:spPr>
        <p:txBody>
          <a:bodyPr>
            <a:normAutofit/>
          </a:bodyPr>
          <a:lstStyle>
            <a:lvl1pPr marL="0" indent="0">
              <a:buNone/>
              <a:defRPr sz="1000"/>
            </a:lvl1pPr>
          </a:lstStyle>
          <a:p>
            <a:pPr lvl="0"/>
            <a:r>
              <a:rPr lang="nb-NO" dirty="0"/>
              <a:t>FOTO: Navn </a:t>
            </a:r>
            <a:r>
              <a:rPr lang="nb-NO" dirty="0" err="1"/>
              <a:t>Navnesen</a:t>
            </a:r>
            <a:r>
              <a:rPr lang="nb-NO" dirty="0"/>
              <a:t> / selskap</a:t>
            </a:r>
          </a:p>
        </p:txBody>
      </p:sp>
      <p:sp>
        <p:nvSpPr>
          <p:cNvPr id="6" name="Text Placeholder 8">
            <a:extLst>
              <a:ext uri="{FF2B5EF4-FFF2-40B4-BE49-F238E27FC236}">
                <a16:creationId xmlns:a16="http://schemas.microsoft.com/office/drawing/2014/main" id="{A2B16A96-5379-8647-80D4-66B137F86451}"/>
              </a:ext>
            </a:extLst>
          </p:cNvPr>
          <p:cNvSpPr>
            <a:spLocks noGrp="1"/>
          </p:cNvSpPr>
          <p:nvPr>
            <p:ph type="body" sz="quarter" idx="16" hasCustomPrompt="1"/>
          </p:nvPr>
        </p:nvSpPr>
        <p:spPr>
          <a:xfrm>
            <a:off x="393891" y="418850"/>
            <a:ext cx="1132799" cy="418851"/>
          </a:xfrm>
          <a:prstGeom prst="rect">
            <a:avLst/>
          </a:prstGeom>
          <a:blipFill>
            <a:blip r:embed="rId2">
              <a:extLst>
                <a:ext uri="{28A0092B-C50C-407E-A947-70E740481C1C}">
                  <a14:useLocalDpi xmlns:a14="http://schemas.microsoft.com/office/drawing/2010/main" val="0"/>
                </a:ext>
              </a:extLst>
            </a:blip>
            <a:srcRect/>
            <a:stretch>
              <a:fillRect t="-8095" b="-8095"/>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en-US"/>
              <a:t> </a:t>
            </a:r>
            <a:endParaRPr lang="nb-NO"/>
          </a:p>
        </p:txBody>
      </p:sp>
    </p:spTree>
    <p:extLst>
      <p:ext uri="{BB962C8B-B14F-4D97-AF65-F5344CB8AC3E}">
        <p14:creationId xmlns:p14="http://schemas.microsoft.com/office/powerpoint/2010/main" val="1745397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_blac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2B680F-3F39-4251-A709-17C99C4A6490}"/>
              </a:ext>
            </a:extLst>
          </p:cNvPr>
          <p:cNvSpPr/>
          <p:nvPr userDrawn="1"/>
        </p:nvSpPr>
        <p:spPr>
          <a:xfrm>
            <a:off x="0" y="1524000"/>
            <a:ext cx="12192000" cy="533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a:extLst>
              <a:ext uri="{FF2B5EF4-FFF2-40B4-BE49-F238E27FC236}">
                <a16:creationId xmlns:a16="http://schemas.microsoft.com/office/drawing/2014/main" id="{21F01333-38D4-4194-B5E4-2E38B0EAE6D6}"/>
              </a:ext>
            </a:extLst>
          </p:cNvPr>
          <p:cNvSpPr>
            <a:spLocks noGrp="1"/>
          </p:cNvSpPr>
          <p:nvPr>
            <p:ph type="subTitle" idx="1"/>
          </p:nvPr>
        </p:nvSpPr>
        <p:spPr>
          <a:xfrm>
            <a:off x="6200774" y="4257675"/>
            <a:ext cx="5553075" cy="514350"/>
          </a:xfrm>
        </p:spPr>
        <p:txBody>
          <a:bodyPr lIns="0" tIns="0" rIns="0" bIns="0">
            <a:no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2" name="Title 1">
            <a:extLst>
              <a:ext uri="{FF2B5EF4-FFF2-40B4-BE49-F238E27FC236}">
                <a16:creationId xmlns:a16="http://schemas.microsoft.com/office/drawing/2014/main" id="{E8B07CDC-79EC-497C-A254-FC340CC9B98B}"/>
              </a:ext>
            </a:extLst>
          </p:cNvPr>
          <p:cNvSpPr>
            <a:spLocks noGrp="1"/>
          </p:cNvSpPr>
          <p:nvPr>
            <p:ph type="ctrTitle"/>
          </p:nvPr>
        </p:nvSpPr>
        <p:spPr>
          <a:xfrm>
            <a:off x="6200773" y="2652713"/>
            <a:ext cx="5553076" cy="1243012"/>
          </a:xfrm>
        </p:spPr>
        <p:txBody>
          <a:bodyPr lIns="0" tIns="0" rIns="0" bIns="0" anchor="b">
            <a:normAutofit/>
          </a:bodyPr>
          <a:lstStyle>
            <a:lvl1pPr algn="l">
              <a:defRPr sz="4000">
                <a:solidFill>
                  <a:schemeClr val="bg1"/>
                </a:solidFill>
              </a:defRPr>
            </a:lvl1pPr>
          </a:lstStyle>
          <a:p>
            <a:r>
              <a:rPr lang="en-GB"/>
              <a:t>Click to edit Master title style</a:t>
            </a:r>
            <a:endParaRPr lang="en-US" dirty="0"/>
          </a:p>
        </p:txBody>
      </p:sp>
      <p:sp>
        <p:nvSpPr>
          <p:cNvPr id="6" name="Text Placeholder 8">
            <a:extLst>
              <a:ext uri="{FF2B5EF4-FFF2-40B4-BE49-F238E27FC236}">
                <a16:creationId xmlns:a16="http://schemas.microsoft.com/office/drawing/2014/main" id="{B9DA4DE6-8C94-AB46-8848-A7866ACA7166}"/>
              </a:ext>
            </a:extLst>
          </p:cNvPr>
          <p:cNvSpPr>
            <a:spLocks noGrp="1"/>
          </p:cNvSpPr>
          <p:nvPr>
            <p:ph type="body" sz="quarter" idx="16" hasCustomPrompt="1"/>
          </p:nvPr>
        </p:nvSpPr>
        <p:spPr>
          <a:xfrm>
            <a:off x="393891" y="418850"/>
            <a:ext cx="1132799" cy="418851"/>
          </a:xfrm>
          <a:prstGeom prst="rect">
            <a:avLst/>
          </a:prstGeom>
          <a:blipFill>
            <a:blip r:embed="rId2">
              <a:extLst>
                <a:ext uri="{28A0092B-C50C-407E-A947-70E740481C1C}">
                  <a14:useLocalDpi xmlns:a14="http://schemas.microsoft.com/office/drawing/2010/main" val="0"/>
                </a:ext>
              </a:extLst>
            </a:blip>
            <a:srcRect/>
            <a:stretch>
              <a:fillRect t="-8095" b="-8095"/>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en-US"/>
              <a:t> </a:t>
            </a:r>
            <a:endParaRPr lang="nb-NO"/>
          </a:p>
        </p:txBody>
      </p:sp>
    </p:spTree>
    <p:extLst>
      <p:ext uri="{BB962C8B-B14F-4D97-AF65-F5344CB8AC3E}">
        <p14:creationId xmlns:p14="http://schemas.microsoft.com/office/powerpoint/2010/main" val="3728406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_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2B680F-3F39-4251-A709-17C99C4A6490}"/>
              </a:ext>
            </a:extLst>
          </p:cNvPr>
          <p:cNvSpPr/>
          <p:nvPr userDrawn="1"/>
        </p:nvSpPr>
        <p:spPr>
          <a:xfrm>
            <a:off x="0" y="1524000"/>
            <a:ext cx="12192000" cy="5334000"/>
          </a:xfrm>
          <a:prstGeom prst="rect">
            <a:avLst/>
          </a:prstGeom>
          <a:solidFill>
            <a:srgbClr val="5AD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21F01333-38D4-4194-B5E4-2E38B0EAE6D6}"/>
              </a:ext>
            </a:extLst>
          </p:cNvPr>
          <p:cNvSpPr>
            <a:spLocks noGrp="1"/>
          </p:cNvSpPr>
          <p:nvPr>
            <p:ph type="subTitle" idx="1"/>
          </p:nvPr>
        </p:nvSpPr>
        <p:spPr>
          <a:xfrm>
            <a:off x="6200774" y="4257675"/>
            <a:ext cx="5553075" cy="514350"/>
          </a:xfrm>
        </p:spPr>
        <p:txBody>
          <a:bodyPr lIns="0" tIns="0" rIns="0" bIns="0">
            <a:no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2" name="Title 1">
            <a:extLst>
              <a:ext uri="{FF2B5EF4-FFF2-40B4-BE49-F238E27FC236}">
                <a16:creationId xmlns:a16="http://schemas.microsoft.com/office/drawing/2014/main" id="{E8B07CDC-79EC-497C-A254-FC340CC9B98B}"/>
              </a:ext>
            </a:extLst>
          </p:cNvPr>
          <p:cNvSpPr>
            <a:spLocks noGrp="1"/>
          </p:cNvSpPr>
          <p:nvPr>
            <p:ph type="ctrTitle"/>
          </p:nvPr>
        </p:nvSpPr>
        <p:spPr>
          <a:xfrm>
            <a:off x="6200773" y="2652713"/>
            <a:ext cx="5553076" cy="1243012"/>
          </a:xfrm>
        </p:spPr>
        <p:txBody>
          <a:bodyPr lIns="0" tIns="0" rIns="0" bIns="0" anchor="b">
            <a:normAutofit/>
          </a:bodyPr>
          <a:lstStyle>
            <a:lvl1pPr algn="l">
              <a:defRPr sz="4000"/>
            </a:lvl1pPr>
          </a:lstStyle>
          <a:p>
            <a:r>
              <a:rPr lang="en-GB"/>
              <a:t>Click to edit Master title style</a:t>
            </a:r>
            <a:endParaRPr lang="en-US" dirty="0"/>
          </a:p>
        </p:txBody>
      </p:sp>
      <p:sp>
        <p:nvSpPr>
          <p:cNvPr id="6" name="Text Placeholder 8">
            <a:extLst>
              <a:ext uri="{FF2B5EF4-FFF2-40B4-BE49-F238E27FC236}">
                <a16:creationId xmlns:a16="http://schemas.microsoft.com/office/drawing/2014/main" id="{762B3C8A-8270-A84A-A491-5E529C183A57}"/>
              </a:ext>
            </a:extLst>
          </p:cNvPr>
          <p:cNvSpPr>
            <a:spLocks noGrp="1"/>
          </p:cNvSpPr>
          <p:nvPr>
            <p:ph type="body" sz="quarter" idx="16" hasCustomPrompt="1"/>
          </p:nvPr>
        </p:nvSpPr>
        <p:spPr>
          <a:xfrm>
            <a:off x="393891" y="418850"/>
            <a:ext cx="1132799" cy="418851"/>
          </a:xfrm>
          <a:prstGeom prst="rect">
            <a:avLst/>
          </a:prstGeom>
          <a:blipFill>
            <a:blip r:embed="rId2">
              <a:extLst>
                <a:ext uri="{28A0092B-C50C-407E-A947-70E740481C1C}">
                  <a14:useLocalDpi xmlns:a14="http://schemas.microsoft.com/office/drawing/2010/main" val="0"/>
                </a:ext>
              </a:extLst>
            </a:blip>
            <a:srcRect/>
            <a:stretch>
              <a:fillRect t="-8095" b="-8095"/>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en-US"/>
              <a:t> </a:t>
            </a:r>
            <a:endParaRPr lang="nb-NO"/>
          </a:p>
        </p:txBody>
      </p:sp>
    </p:spTree>
    <p:extLst>
      <p:ext uri="{BB962C8B-B14F-4D97-AF65-F5344CB8AC3E}">
        <p14:creationId xmlns:p14="http://schemas.microsoft.com/office/powerpoint/2010/main" val="3868083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text and pictur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34D674F-E85B-4DC6-96F6-C60796E7A1F2}"/>
              </a:ext>
            </a:extLst>
          </p:cNvPr>
          <p:cNvSpPr>
            <a:spLocks noGrp="1"/>
          </p:cNvSpPr>
          <p:nvPr>
            <p:ph type="pic" sz="quarter" idx="13"/>
          </p:nvPr>
        </p:nvSpPr>
        <p:spPr>
          <a:xfrm>
            <a:off x="0" y="3133725"/>
            <a:ext cx="12192000" cy="3724275"/>
          </a:xfrm>
        </p:spPr>
        <p:txBody>
          <a:bodyPr anchor="t"/>
          <a:lstStyle>
            <a:lvl1pPr marL="342900" indent="-342900" algn="l">
              <a:buFont typeface="Arial" panose="020B0604020202020204" pitchFamily="34" charset="0"/>
              <a:buChar char="•"/>
              <a:defRPr/>
            </a:lvl1pPr>
          </a:lstStyle>
          <a:p>
            <a:r>
              <a:rPr lang="en-GB"/>
              <a:t>Click icon to add picture</a:t>
            </a:r>
            <a:endParaRPr lang="en-US" dirty="0"/>
          </a:p>
        </p:txBody>
      </p:sp>
      <p:sp>
        <p:nvSpPr>
          <p:cNvPr id="5" name="Text Placeholder 12">
            <a:extLst>
              <a:ext uri="{FF2B5EF4-FFF2-40B4-BE49-F238E27FC236}">
                <a16:creationId xmlns:a16="http://schemas.microsoft.com/office/drawing/2014/main" id="{E05B460D-62D3-496C-96B3-66554087AA2E}"/>
              </a:ext>
            </a:extLst>
          </p:cNvPr>
          <p:cNvSpPr>
            <a:spLocks noGrp="1"/>
          </p:cNvSpPr>
          <p:nvPr>
            <p:ph type="body" sz="quarter" idx="15" hasCustomPrompt="1"/>
          </p:nvPr>
        </p:nvSpPr>
        <p:spPr>
          <a:xfrm>
            <a:off x="10009200" y="6356350"/>
            <a:ext cx="2030400" cy="237600"/>
          </a:xfrm>
        </p:spPr>
        <p:txBody>
          <a:bodyPr>
            <a:normAutofit/>
          </a:bodyPr>
          <a:lstStyle>
            <a:lvl1pPr marL="0" indent="0">
              <a:buNone/>
              <a:defRPr sz="1000"/>
            </a:lvl1pPr>
          </a:lstStyle>
          <a:p>
            <a:pPr lvl="0"/>
            <a:r>
              <a:rPr lang="nb-NO" dirty="0"/>
              <a:t>FOTO: Navn </a:t>
            </a:r>
            <a:r>
              <a:rPr lang="nb-NO" dirty="0" err="1"/>
              <a:t>Navnesen</a:t>
            </a:r>
            <a:r>
              <a:rPr lang="nb-NO" dirty="0"/>
              <a:t> / selskap</a:t>
            </a:r>
          </a:p>
        </p:txBody>
      </p:sp>
      <p:sp>
        <p:nvSpPr>
          <p:cNvPr id="3" name="Subtitle 2">
            <a:extLst>
              <a:ext uri="{FF2B5EF4-FFF2-40B4-BE49-F238E27FC236}">
                <a16:creationId xmlns:a16="http://schemas.microsoft.com/office/drawing/2014/main" id="{21F01333-38D4-4194-B5E4-2E38B0EAE6D6}"/>
              </a:ext>
            </a:extLst>
          </p:cNvPr>
          <p:cNvSpPr>
            <a:spLocks noGrp="1"/>
          </p:cNvSpPr>
          <p:nvPr>
            <p:ph type="subTitle" idx="1"/>
          </p:nvPr>
        </p:nvSpPr>
        <p:spPr>
          <a:xfrm>
            <a:off x="6200774" y="1528763"/>
            <a:ext cx="5553075" cy="1319212"/>
          </a:xfrm>
        </p:spPr>
        <p:txBody>
          <a:bodyPr lIns="0" tIns="0" rIns="0" bIns="0">
            <a:normAutofit/>
          </a:bodyPr>
          <a:lstStyle>
            <a:lvl1pPr marL="0" indent="0" algn="l">
              <a:spcBef>
                <a:spcPts val="0"/>
              </a:spcBef>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2" name="Title 1">
            <a:extLst>
              <a:ext uri="{FF2B5EF4-FFF2-40B4-BE49-F238E27FC236}">
                <a16:creationId xmlns:a16="http://schemas.microsoft.com/office/drawing/2014/main" id="{E8B07CDC-79EC-497C-A254-FC340CC9B98B}"/>
              </a:ext>
            </a:extLst>
          </p:cNvPr>
          <p:cNvSpPr>
            <a:spLocks noGrp="1"/>
          </p:cNvSpPr>
          <p:nvPr>
            <p:ph type="ctrTitle"/>
          </p:nvPr>
        </p:nvSpPr>
        <p:spPr>
          <a:xfrm>
            <a:off x="454820" y="1528763"/>
            <a:ext cx="4564855" cy="1319212"/>
          </a:xfrm>
        </p:spPr>
        <p:txBody>
          <a:bodyPr lIns="0" tIns="0" rIns="0" bIns="0" anchor="t">
            <a:normAutofit/>
          </a:bodyPr>
          <a:lstStyle>
            <a:lvl1pPr algn="l">
              <a:defRPr sz="2800"/>
            </a:lvl1pPr>
          </a:lstStyle>
          <a:p>
            <a:r>
              <a:rPr lang="en-GB"/>
              <a:t>Click to edit Master title style</a:t>
            </a:r>
            <a:endParaRPr lang="en-US" dirty="0"/>
          </a:p>
        </p:txBody>
      </p:sp>
      <p:sp>
        <p:nvSpPr>
          <p:cNvPr id="7" name="Text Placeholder 8">
            <a:extLst>
              <a:ext uri="{FF2B5EF4-FFF2-40B4-BE49-F238E27FC236}">
                <a16:creationId xmlns:a16="http://schemas.microsoft.com/office/drawing/2014/main" id="{BDBF037D-36FA-3148-A9A4-A31F81AE73EC}"/>
              </a:ext>
            </a:extLst>
          </p:cNvPr>
          <p:cNvSpPr>
            <a:spLocks noGrp="1"/>
          </p:cNvSpPr>
          <p:nvPr>
            <p:ph type="body" sz="quarter" idx="16" hasCustomPrompt="1"/>
          </p:nvPr>
        </p:nvSpPr>
        <p:spPr>
          <a:xfrm>
            <a:off x="393891" y="418850"/>
            <a:ext cx="1132799" cy="418851"/>
          </a:xfrm>
          <a:prstGeom prst="rect">
            <a:avLst/>
          </a:prstGeom>
          <a:blipFill>
            <a:blip r:embed="rId2">
              <a:extLst>
                <a:ext uri="{28A0092B-C50C-407E-A947-70E740481C1C}">
                  <a14:useLocalDpi xmlns:a14="http://schemas.microsoft.com/office/drawing/2010/main" val="0"/>
                </a:ext>
              </a:extLst>
            </a:blip>
            <a:srcRect/>
            <a:stretch>
              <a:fillRect t="-8095" b="-8095"/>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en-US"/>
              <a:t> </a:t>
            </a:r>
            <a:endParaRPr lang="nb-NO"/>
          </a:p>
        </p:txBody>
      </p:sp>
    </p:spTree>
    <p:extLst>
      <p:ext uri="{BB962C8B-B14F-4D97-AF65-F5344CB8AC3E}">
        <p14:creationId xmlns:p14="http://schemas.microsoft.com/office/powerpoint/2010/main" val="775969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34D674F-E85B-4DC6-96F6-C60796E7A1F2}"/>
              </a:ext>
            </a:extLst>
          </p:cNvPr>
          <p:cNvSpPr>
            <a:spLocks noGrp="1"/>
          </p:cNvSpPr>
          <p:nvPr>
            <p:ph type="pic" sz="quarter" idx="13"/>
          </p:nvPr>
        </p:nvSpPr>
        <p:spPr>
          <a:xfrm>
            <a:off x="7162800" y="647701"/>
            <a:ext cx="4591050" cy="5348549"/>
          </a:xfrm>
        </p:spPr>
        <p:txBody>
          <a:bodyPr anchor="t"/>
          <a:lstStyle>
            <a:lvl1pPr marL="342900" indent="-342900" algn="l">
              <a:buFont typeface="Arial" panose="020B0604020202020204" pitchFamily="34" charset="0"/>
              <a:buChar char="•"/>
              <a:defRPr/>
            </a:lvl1pPr>
          </a:lstStyle>
          <a:p>
            <a:r>
              <a:rPr lang="en-GB"/>
              <a:t>Click icon to add picture</a:t>
            </a:r>
            <a:endParaRPr lang="en-US" dirty="0"/>
          </a:p>
        </p:txBody>
      </p:sp>
      <p:sp>
        <p:nvSpPr>
          <p:cNvPr id="10" name="Content Placeholder 9">
            <a:extLst>
              <a:ext uri="{FF2B5EF4-FFF2-40B4-BE49-F238E27FC236}">
                <a16:creationId xmlns:a16="http://schemas.microsoft.com/office/drawing/2014/main" id="{CBC110BE-DB0A-433C-BB36-B049FCD6B505}"/>
              </a:ext>
            </a:extLst>
          </p:cNvPr>
          <p:cNvSpPr>
            <a:spLocks noGrp="1"/>
          </p:cNvSpPr>
          <p:nvPr>
            <p:ph sz="quarter" idx="15"/>
          </p:nvPr>
        </p:nvSpPr>
        <p:spPr>
          <a:xfrm>
            <a:off x="454820" y="1514475"/>
            <a:ext cx="5545930" cy="4481775"/>
          </a:xfrm>
        </p:spPr>
        <p:txBody>
          <a:bodyPr lIns="0" tIns="0" rIns="0" bIns="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1" name="Title 1">
            <a:extLst>
              <a:ext uri="{FF2B5EF4-FFF2-40B4-BE49-F238E27FC236}">
                <a16:creationId xmlns:a16="http://schemas.microsoft.com/office/drawing/2014/main" id="{B132315B-6FFE-7C45-87B3-7A83A3C0A9CE}"/>
              </a:ext>
            </a:extLst>
          </p:cNvPr>
          <p:cNvSpPr>
            <a:spLocks noGrp="1"/>
          </p:cNvSpPr>
          <p:nvPr>
            <p:ph type="ctrTitle"/>
          </p:nvPr>
        </p:nvSpPr>
        <p:spPr>
          <a:xfrm>
            <a:off x="454820" y="647701"/>
            <a:ext cx="5545930" cy="457768"/>
          </a:xfrm>
        </p:spPr>
        <p:txBody>
          <a:bodyPr lIns="0" tIns="0" rIns="0" bIns="0" anchor="t">
            <a:normAutofit/>
          </a:bodyPr>
          <a:lstStyle>
            <a:lvl1pPr algn="l">
              <a:defRPr sz="2800"/>
            </a:lvl1pPr>
          </a:lstStyle>
          <a:p>
            <a:r>
              <a:rPr lang="en-GB"/>
              <a:t>Click to edit Master title style</a:t>
            </a:r>
            <a:endParaRPr lang="en-US" dirty="0"/>
          </a:p>
        </p:txBody>
      </p:sp>
      <p:sp>
        <p:nvSpPr>
          <p:cNvPr id="15" name="Foto cred">
            <a:extLst>
              <a:ext uri="{FF2B5EF4-FFF2-40B4-BE49-F238E27FC236}">
                <a16:creationId xmlns:a16="http://schemas.microsoft.com/office/drawing/2014/main" id="{17C6E161-A6B3-9946-951E-ABA5AE0FFBB4}"/>
              </a:ext>
            </a:extLst>
          </p:cNvPr>
          <p:cNvSpPr>
            <a:spLocks noGrp="1"/>
          </p:cNvSpPr>
          <p:nvPr>
            <p:ph type="body" sz="quarter" idx="17" hasCustomPrompt="1"/>
          </p:nvPr>
        </p:nvSpPr>
        <p:spPr>
          <a:xfrm>
            <a:off x="9556579" y="6328984"/>
            <a:ext cx="2233440" cy="237600"/>
          </a:xfrm>
        </p:spPr>
        <p:txBody>
          <a:bodyPr>
            <a:normAutofit/>
          </a:bodyPr>
          <a:lstStyle>
            <a:lvl1pPr marL="0" indent="0">
              <a:buNone/>
              <a:defRPr sz="1000"/>
            </a:lvl1pPr>
          </a:lstStyle>
          <a:p>
            <a:pPr lvl="0"/>
            <a:r>
              <a:rPr lang="nb-NO" dirty="0"/>
              <a:t>FOTO: Navn </a:t>
            </a:r>
            <a:r>
              <a:rPr lang="nb-NO" dirty="0" err="1"/>
              <a:t>Navnesen</a:t>
            </a:r>
            <a:r>
              <a:rPr lang="nb-NO" dirty="0"/>
              <a:t> / selskap</a:t>
            </a:r>
          </a:p>
        </p:txBody>
      </p:sp>
    </p:spTree>
    <p:extLst>
      <p:ext uri="{BB962C8B-B14F-4D97-AF65-F5344CB8AC3E}">
        <p14:creationId xmlns:p14="http://schemas.microsoft.com/office/powerpoint/2010/main" val="41780184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and large pictur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34D674F-E85B-4DC6-96F6-C60796E7A1F2}"/>
              </a:ext>
            </a:extLst>
          </p:cNvPr>
          <p:cNvSpPr>
            <a:spLocks noGrp="1"/>
          </p:cNvSpPr>
          <p:nvPr>
            <p:ph type="pic" sz="quarter" idx="13"/>
          </p:nvPr>
        </p:nvSpPr>
        <p:spPr>
          <a:xfrm>
            <a:off x="7162800" y="1"/>
            <a:ext cx="5029200" cy="6858000"/>
          </a:xfrm>
        </p:spPr>
        <p:txBody>
          <a:bodyPr anchor="t"/>
          <a:lstStyle>
            <a:lvl1pPr marL="342900" indent="-342900" algn="l">
              <a:buFont typeface="Arial" panose="020B0604020202020204" pitchFamily="34" charset="0"/>
              <a:buChar char="•"/>
              <a:defRPr/>
            </a:lvl1pPr>
          </a:lstStyle>
          <a:p>
            <a:r>
              <a:rPr lang="en-GB"/>
              <a:t>Click icon to add picture</a:t>
            </a:r>
            <a:endParaRPr lang="en-US" dirty="0"/>
          </a:p>
        </p:txBody>
      </p:sp>
      <p:sp>
        <p:nvSpPr>
          <p:cNvPr id="11" name="Foto cred">
            <a:extLst>
              <a:ext uri="{FF2B5EF4-FFF2-40B4-BE49-F238E27FC236}">
                <a16:creationId xmlns:a16="http://schemas.microsoft.com/office/drawing/2014/main" id="{2CB1CEEC-E918-474A-A7BD-243B80F93536}"/>
              </a:ext>
            </a:extLst>
          </p:cNvPr>
          <p:cNvSpPr>
            <a:spLocks noGrp="1"/>
          </p:cNvSpPr>
          <p:nvPr>
            <p:ph type="body" sz="quarter" idx="16" hasCustomPrompt="1"/>
          </p:nvPr>
        </p:nvSpPr>
        <p:spPr>
          <a:xfrm>
            <a:off x="9556579" y="6328984"/>
            <a:ext cx="2233440" cy="237600"/>
          </a:xfrm>
        </p:spPr>
        <p:txBody>
          <a:bodyPr>
            <a:normAutofit/>
          </a:bodyPr>
          <a:lstStyle>
            <a:lvl1pPr marL="0" indent="0">
              <a:buNone/>
              <a:defRPr sz="1000"/>
            </a:lvl1pPr>
          </a:lstStyle>
          <a:p>
            <a:pPr lvl="0"/>
            <a:r>
              <a:rPr lang="nb-NO" dirty="0"/>
              <a:t>FOTO: Navn </a:t>
            </a:r>
            <a:r>
              <a:rPr lang="nb-NO" dirty="0" err="1"/>
              <a:t>Navnesen</a:t>
            </a:r>
            <a:r>
              <a:rPr lang="nb-NO" dirty="0"/>
              <a:t> / selskap</a:t>
            </a:r>
          </a:p>
        </p:txBody>
      </p:sp>
      <p:sp>
        <p:nvSpPr>
          <p:cNvPr id="6" name="Content Placeholder 9">
            <a:extLst>
              <a:ext uri="{FF2B5EF4-FFF2-40B4-BE49-F238E27FC236}">
                <a16:creationId xmlns:a16="http://schemas.microsoft.com/office/drawing/2014/main" id="{D4C44CE2-F204-2546-99E0-E541B9E5CF10}"/>
              </a:ext>
            </a:extLst>
          </p:cNvPr>
          <p:cNvSpPr>
            <a:spLocks noGrp="1"/>
          </p:cNvSpPr>
          <p:nvPr>
            <p:ph sz="quarter" idx="15"/>
          </p:nvPr>
        </p:nvSpPr>
        <p:spPr>
          <a:xfrm>
            <a:off x="454820" y="1514475"/>
            <a:ext cx="5545930" cy="4481775"/>
          </a:xfrm>
        </p:spPr>
        <p:txBody>
          <a:bodyPr lIns="0" tIns="0" rIns="0" bIns="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7" name="Title 1">
            <a:extLst>
              <a:ext uri="{FF2B5EF4-FFF2-40B4-BE49-F238E27FC236}">
                <a16:creationId xmlns:a16="http://schemas.microsoft.com/office/drawing/2014/main" id="{880B7925-6C9D-FB42-9574-A060EC9D48F2}"/>
              </a:ext>
            </a:extLst>
          </p:cNvPr>
          <p:cNvSpPr>
            <a:spLocks noGrp="1"/>
          </p:cNvSpPr>
          <p:nvPr>
            <p:ph type="ctrTitle"/>
          </p:nvPr>
        </p:nvSpPr>
        <p:spPr>
          <a:xfrm>
            <a:off x="454820" y="647701"/>
            <a:ext cx="5545930" cy="457768"/>
          </a:xfrm>
        </p:spPr>
        <p:txBody>
          <a:bodyPr lIns="0" tIns="0" rIns="0" bIns="0" anchor="t">
            <a:normAutofit/>
          </a:bodyPr>
          <a:lstStyle>
            <a:lvl1pPr algn="l">
              <a:defRPr sz="2800"/>
            </a:lvl1pPr>
          </a:lstStyle>
          <a:p>
            <a:r>
              <a:rPr lang="en-GB"/>
              <a:t>Click to edit Master title style</a:t>
            </a:r>
            <a:endParaRPr lang="en-US" dirty="0"/>
          </a:p>
        </p:txBody>
      </p:sp>
    </p:spTree>
    <p:extLst>
      <p:ext uri="{BB962C8B-B14F-4D97-AF65-F5344CB8AC3E}">
        <p14:creationId xmlns:p14="http://schemas.microsoft.com/office/powerpoint/2010/main" val="3277190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AAB955-BDE6-4F11-BBBF-5BDF2F8B40DF}"/>
              </a:ext>
            </a:extLst>
          </p:cNvPr>
          <p:cNvSpPr>
            <a:spLocks noGrp="1"/>
          </p:cNvSpPr>
          <p:nvPr>
            <p:ph type="title"/>
          </p:nvPr>
        </p:nvSpPr>
        <p:spPr>
          <a:xfrm>
            <a:off x="838200" y="365125"/>
            <a:ext cx="10515600" cy="1325563"/>
          </a:xfrm>
          <a:prstGeom prst="rect">
            <a:avLst/>
          </a:prstGeom>
          <a:ln>
            <a:noFill/>
          </a:ln>
        </p:spPr>
        <p:txBody>
          <a:bodyPr vert="horz" lIns="91440" tIns="45720" rIns="91440" bIns="45720" rtlCol="0" anchor="ctr">
            <a:normAutofit/>
          </a:bodyPr>
          <a:lstStyle/>
          <a:p>
            <a:r>
              <a:rPr lang="en-GB" dirty="0"/>
              <a:t>Click to edit title style</a:t>
            </a:r>
            <a:endParaRPr lang="en-US" dirty="0"/>
          </a:p>
        </p:txBody>
      </p:sp>
      <p:sp>
        <p:nvSpPr>
          <p:cNvPr id="3" name="Text Placeholder 2">
            <a:extLst>
              <a:ext uri="{FF2B5EF4-FFF2-40B4-BE49-F238E27FC236}">
                <a16:creationId xmlns:a16="http://schemas.microsoft.com/office/drawing/2014/main" id="{7FDC1276-01C1-4382-AA5E-52C6943F48B4}"/>
              </a:ext>
            </a:extLst>
          </p:cNvPr>
          <p:cNvSpPr>
            <a:spLocks noGrp="1"/>
          </p:cNvSpPr>
          <p:nvPr>
            <p:ph type="body" idx="1"/>
          </p:nvPr>
        </p:nvSpPr>
        <p:spPr>
          <a:xfrm>
            <a:off x="838200" y="1825625"/>
            <a:ext cx="10515600" cy="4351338"/>
          </a:xfrm>
          <a:prstGeom prst="rect">
            <a:avLst/>
          </a:prstGeom>
          <a:noFill/>
          <a:ln>
            <a:noFill/>
          </a:ln>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a:extLst>
              <a:ext uri="{FF2B5EF4-FFF2-40B4-BE49-F238E27FC236}">
                <a16:creationId xmlns:a16="http://schemas.microsoft.com/office/drawing/2014/main" id="{00B8D0B8-031E-42EF-B527-F0C3181B5D72}"/>
              </a:ext>
            </a:extLst>
          </p:cNvPr>
          <p:cNvSpPr>
            <a:spLocks noGrp="1"/>
          </p:cNvSpPr>
          <p:nvPr>
            <p:ph type="dt" sz="half" idx="2"/>
          </p:nvPr>
        </p:nvSpPr>
        <p:spPr>
          <a:xfrm>
            <a:off x="10496006" y="6265861"/>
            <a:ext cx="1344476" cy="365125"/>
          </a:xfrm>
          <a:prstGeom prst="rect">
            <a:avLst/>
          </a:prstGeom>
        </p:spPr>
        <p:txBody>
          <a:bodyPr vert="horz" lIns="91440" tIns="45720" rIns="91440" bIns="45720" rtlCol="0" anchor="ctr"/>
          <a:lstStyle>
            <a:lvl1pPr algn="r">
              <a:defRPr sz="1000">
                <a:solidFill>
                  <a:schemeClr val="tx1"/>
                </a:solidFill>
                <a:latin typeface="Arial" panose="020B0604020202020204" pitchFamily="34" charset="0"/>
                <a:cs typeface="Arial" panose="020B0604020202020204" pitchFamily="34" charset="0"/>
              </a:defRPr>
            </a:lvl1pPr>
          </a:lstStyle>
          <a:p>
            <a:fld id="{407C6705-A472-4A00-8E43-9688C532FBE7}" type="datetimeFigureOut">
              <a:rPr lang="nb-NO" smtClean="0"/>
              <a:pPr/>
              <a:t>07.06.2024</a:t>
            </a:fld>
            <a:endParaRPr lang="nb-NO" dirty="0"/>
          </a:p>
        </p:txBody>
      </p:sp>
      <p:sp>
        <p:nvSpPr>
          <p:cNvPr id="14" name="Text Placeholder 8">
            <a:extLst>
              <a:ext uri="{FF2B5EF4-FFF2-40B4-BE49-F238E27FC236}">
                <a16:creationId xmlns:a16="http://schemas.microsoft.com/office/drawing/2014/main" id="{E90C0740-F38D-D24C-9AC7-CA84DCA8C242}"/>
              </a:ext>
            </a:extLst>
          </p:cNvPr>
          <p:cNvSpPr txBox="1">
            <a:spLocks/>
          </p:cNvSpPr>
          <p:nvPr userDrawn="1"/>
        </p:nvSpPr>
        <p:spPr>
          <a:xfrm>
            <a:off x="393891" y="6088723"/>
            <a:ext cx="1132799" cy="418851"/>
          </a:xfrm>
          <a:prstGeom prst="rect">
            <a:avLst/>
          </a:prstGeom>
          <a:blipFill>
            <a:blip r:embed="rId23">
              <a:extLst>
                <a:ext uri="{28A0092B-C50C-407E-A947-70E740481C1C}">
                  <a14:useLocalDpi xmlns:a14="http://schemas.microsoft.com/office/drawing/2010/main" val="0"/>
                </a:ext>
              </a:extLst>
            </a:blip>
            <a:srcRect/>
            <a:stretch>
              <a:fillRect t="-8095" b="-8095"/>
            </a:stretch>
          </a:blipFill>
        </p:spPr>
        <p:txBody>
          <a:bodyPr/>
          <a:lstStyle>
            <a:lvl1pPr marL="457200" indent="-457200" algn="l" defTabSz="914400" rtl="0" eaLnBrk="1" latinLnBrk="0" hangingPunct="1">
              <a:lnSpc>
                <a:spcPct val="90000"/>
              </a:lnSpc>
              <a:spcBef>
                <a:spcPts val="1000"/>
              </a:spcBef>
              <a:buFont typeface="Arial" panose="020B0604020202020204" pitchFamily="34" charset="0"/>
              <a:buChar char="•"/>
              <a:defRPr sz="100" kern="1200">
                <a:solidFill>
                  <a:srgbClr val="000000"/>
                </a:solidFill>
                <a:latin typeface="+mn-lt"/>
                <a:ea typeface="+mn-ea"/>
                <a:cs typeface="+mn-cs"/>
              </a:defRPr>
            </a:lvl1pPr>
            <a:lvl2pPr marL="914400" indent="-457200" algn="l" defTabSz="914400" rtl="0" eaLnBrk="1" latinLnBrk="0" hangingPunct="1">
              <a:lnSpc>
                <a:spcPct val="90000"/>
              </a:lnSpc>
              <a:spcBef>
                <a:spcPts val="500"/>
              </a:spcBef>
              <a:buFont typeface="Arial" panose="020B0604020202020204" pitchFamily="34" charset="0"/>
              <a:buChar char="•"/>
              <a:defRPr sz="100" kern="1200">
                <a:solidFill>
                  <a:srgbClr val="000000"/>
                </a:solidFill>
                <a:latin typeface="+mn-lt"/>
                <a:ea typeface="+mn-ea"/>
                <a:cs typeface="+mn-cs"/>
              </a:defRPr>
            </a:lvl2pPr>
            <a:lvl3pPr marL="1257300" indent="-342900" algn="l" defTabSz="914400" rtl="0" eaLnBrk="1" latinLnBrk="0" hangingPunct="1">
              <a:lnSpc>
                <a:spcPct val="90000"/>
              </a:lnSpc>
              <a:spcBef>
                <a:spcPts val="500"/>
              </a:spcBef>
              <a:buFont typeface="Arial" panose="020B0604020202020204" pitchFamily="34" charset="0"/>
              <a:buChar char="•"/>
              <a:defRPr sz="100" kern="1200">
                <a:solidFill>
                  <a:srgbClr val="000000"/>
                </a:solidFill>
                <a:latin typeface="+mn-lt"/>
                <a:ea typeface="+mn-ea"/>
                <a:cs typeface="+mn-cs"/>
              </a:defRPr>
            </a:lvl3pPr>
            <a:lvl4pPr marL="1714500" indent="-342900" algn="l" defTabSz="914400" rtl="0" eaLnBrk="1" latinLnBrk="0" hangingPunct="1">
              <a:lnSpc>
                <a:spcPct val="90000"/>
              </a:lnSpc>
              <a:spcBef>
                <a:spcPts val="500"/>
              </a:spcBef>
              <a:buFont typeface="Arial" panose="020B0604020202020204" pitchFamily="34" charset="0"/>
              <a:buChar char="•"/>
              <a:defRPr sz="100" kern="1200">
                <a:solidFill>
                  <a:srgbClr val="000000"/>
                </a:solidFill>
                <a:latin typeface="+mn-lt"/>
                <a:ea typeface="+mn-ea"/>
                <a:cs typeface="+mn-cs"/>
              </a:defRPr>
            </a:lvl4pPr>
            <a:lvl5pPr marL="2171700" indent="-342900" algn="l" defTabSz="914400" rtl="0" eaLnBrk="1" latinLnBrk="0" hangingPunct="1">
              <a:lnSpc>
                <a:spcPct val="90000"/>
              </a:lnSpc>
              <a:spcBef>
                <a:spcPts val="500"/>
              </a:spcBef>
              <a:buFont typeface="Arial" panose="020B0604020202020204" pitchFamily="34" charset="0"/>
              <a:buChar char="•"/>
              <a:defRPr sz="1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endParaRPr lang="nb-NO"/>
          </a:p>
        </p:txBody>
      </p:sp>
    </p:spTree>
    <p:extLst>
      <p:ext uri="{BB962C8B-B14F-4D97-AF65-F5344CB8AC3E}">
        <p14:creationId xmlns:p14="http://schemas.microsoft.com/office/powerpoint/2010/main" val="3698867497"/>
      </p:ext>
    </p:extLst>
  </p:cSld>
  <p:clrMap bg1="lt1" tx1="dk1" bg2="lt2" tx2="dk2" accent1="accent1" accent2="accent2" accent3="accent3" accent4="accent4" accent5="accent5" accent6="accent6" hlink="hlink" folHlink="folHlink"/>
  <p:sldLayoutIdLst>
    <p:sldLayoutId id="2147483649" r:id="rId1"/>
    <p:sldLayoutId id="2147483682" r:id="rId2"/>
    <p:sldLayoutId id="2147483683" r:id="rId3"/>
    <p:sldLayoutId id="2147483680" r:id="rId4"/>
    <p:sldLayoutId id="2147483661" r:id="rId5"/>
    <p:sldLayoutId id="2147483660" r:id="rId6"/>
    <p:sldLayoutId id="2147483678" r:id="rId7"/>
    <p:sldLayoutId id="2147483663" r:id="rId8"/>
    <p:sldLayoutId id="2147483664" r:id="rId9"/>
    <p:sldLayoutId id="2147483684" r:id="rId10"/>
    <p:sldLayoutId id="2147483665" r:id="rId11"/>
    <p:sldLayoutId id="2147483668" r:id="rId12"/>
    <p:sldLayoutId id="2147483667" r:id="rId13"/>
    <p:sldLayoutId id="2147483669" r:id="rId14"/>
    <p:sldLayoutId id="2147483666" r:id="rId15"/>
    <p:sldLayoutId id="2147483685" r:id="rId16"/>
    <p:sldLayoutId id="2147483686" r:id="rId17"/>
    <p:sldLayoutId id="2147483687" r:id="rId18"/>
    <p:sldLayoutId id="2147483688" r:id="rId19"/>
    <p:sldLayoutId id="2147483689" r:id="rId20"/>
    <p:sldLayoutId id="2147483690" r:id="rId21"/>
  </p:sldLayoutIdLst>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457200" indent="-4572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914400" indent="-457200" algn="l" defTabSz="91440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jpeg"/><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jpeg"/><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jpeg"/><Relationship Id="rId1" Type="http://schemas.openxmlformats.org/officeDocument/2006/relationships/slideLayout" Target="../slideLayouts/slideLayout8.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jpeg"/><Relationship Id="rId1"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e 9">
            <a:extLst>
              <a:ext uri="{FF2B5EF4-FFF2-40B4-BE49-F238E27FC236}">
                <a16:creationId xmlns:a16="http://schemas.microsoft.com/office/drawing/2014/main" id="{0C141F24-BEC4-5A62-6662-271FA6858D43}"/>
              </a:ext>
            </a:extLst>
          </p:cNvPr>
          <p:cNvPicPr>
            <a:picLocks noChangeAspect="1"/>
          </p:cNvPicPr>
          <p:nvPr/>
        </p:nvPicPr>
        <p:blipFill>
          <a:blip r:embed="rId2"/>
          <a:stretch>
            <a:fillRect/>
          </a:stretch>
        </p:blipFill>
        <p:spPr>
          <a:xfrm>
            <a:off x="7434333" y="432262"/>
            <a:ext cx="4363776" cy="611744"/>
          </a:xfrm>
          <a:prstGeom prst="rect">
            <a:avLst/>
          </a:prstGeom>
        </p:spPr>
      </p:pic>
    </p:spTree>
    <p:extLst>
      <p:ext uri="{BB962C8B-B14F-4D97-AF65-F5344CB8AC3E}">
        <p14:creationId xmlns:p14="http://schemas.microsoft.com/office/powerpoint/2010/main" val="7253389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FC6D8420-C26C-70CB-5F6A-4E2BEC075A48}"/>
              </a:ext>
            </a:extLst>
          </p:cNvPr>
          <p:cNvSpPr>
            <a:spLocks noGrp="1"/>
          </p:cNvSpPr>
          <p:nvPr>
            <p:ph sz="quarter" idx="15"/>
          </p:nvPr>
        </p:nvSpPr>
        <p:spPr>
          <a:xfrm>
            <a:off x="454819" y="1514475"/>
            <a:ext cx="5959835" cy="4481775"/>
          </a:xfrm>
        </p:spPr>
        <p:txBody>
          <a:bodyPr/>
          <a:lstStyle/>
          <a:p>
            <a:pPr marL="0" indent="0">
              <a:buNone/>
            </a:pPr>
            <a:r>
              <a:rPr lang="nb-NO" dirty="0"/>
              <a:t>Veldig mye av tilretteleggingen for friluftsliv utføres av ildsjeler lokalt. Uten dem hadde vi ikke hatt det utvalget av merka stier, preppa løyper eller noen som leter hvis du skulle være uheldig å gå deg bort. </a:t>
            </a:r>
          </a:p>
          <a:p>
            <a:pPr marL="0" indent="0">
              <a:buNone/>
            </a:pPr>
            <a:r>
              <a:rPr lang="nb-NO" dirty="0"/>
              <a:t>Ved å løfte disse historiene og menneskene ligger det et potensiale for økt stolthet, kunnskap og respekt for den viktige jobben de frivillige gjør. Ved å synligjøre dette også for et internasjonalt publikum, tror vi det kan bygge bro mellom de frivillige og besøkende.</a:t>
            </a:r>
          </a:p>
        </p:txBody>
      </p:sp>
      <p:sp>
        <p:nvSpPr>
          <p:cNvPr id="4" name="Tittel 3">
            <a:extLst>
              <a:ext uri="{FF2B5EF4-FFF2-40B4-BE49-F238E27FC236}">
                <a16:creationId xmlns:a16="http://schemas.microsoft.com/office/drawing/2014/main" id="{99D9B733-B5BC-AC4C-8FCE-40FA48557C3F}"/>
              </a:ext>
            </a:extLst>
          </p:cNvPr>
          <p:cNvSpPr>
            <a:spLocks noGrp="1"/>
          </p:cNvSpPr>
          <p:nvPr>
            <p:ph type="ctrTitle"/>
          </p:nvPr>
        </p:nvSpPr>
        <p:spPr/>
        <p:txBody>
          <a:bodyPr>
            <a:normAutofit fontScale="90000"/>
          </a:bodyPr>
          <a:lstStyle/>
          <a:p>
            <a:r>
              <a:rPr lang="nb-NO" sz="2800" dirty="0"/>
              <a:t>Synliggjøring av de </a:t>
            </a:r>
            <a:br>
              <a:rPr lang="nb-NO" sz="2800" dirty="0"/>
            </a:br>
            <a:r>
              <a:rPr lang="nb-NO" sz="2800" dirty="0"/>
              <a:t>lokale heltene</a:t>
            </a:r>
            <a:endParaRPr lang="nb-NO" dirty="0"/>
          </a:p>
        </p:txBody>
      </p:sp>
      <p:pic>
        <p:nvPicPr>
          <p:cNvPr id="10" name="Plassholder for bilde 6">
            <a:extLst>
              <a:ext uri="{FF2B5EF4-FFF2-40B4-BE49-F238E27FC236}">
                <a16:creationId xmlns:a16="http://schemas.microsoft.com/office/drawing/2014/main" id="{B865F94F-68EA-B433-3244-661B7830646E}"/>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5525" r="25525"/>
          <a:stretch/>
        </p:blipFill>
        <p:spPr>
          <a:xfrm>
            <a:off x="7162800" y="0"/>
            <a:ext cx="5029200" cy="6858000"/>
          </a:xfrm>
        </p:spPr>
      </p:pic>
      <p:sp>
        <p:nvSpPr>
          <p:cNvPr id="12" name="Plassholder for tekst 2">
            <a:extLst>
              <a:ext uri="{FF2B5EF4-FFF2-40B4-BE49-F238E27FC236}">
                <a16:creationId xmlns:a16="http://schemas.microsoft.com/office/drawing/2014/main" id="{283933F8-5833-FE4D-AB74-5644023EA993}"/>
              </a:ext>
            </a:extLst>
          </p:cNvPr>
          <p:cNvSpPr txBox="1">
            <a:spLocks/>
          </p:cNvSpPr>
          <p:nvPr/>
        </p:nvSpPr>
        <p:spPr>
          <a:xfrm>
            <a:off x="8555064" y="6328983"/>
            <a:ext cx="3234955" cy="238071"/>
          </a:xfrm>
          <a:prstGeom prst="rect">
            <a:avLst/>
          </a:prstGeom>
        </p:spPr>
        <p:txBody>
          <a:bodyPr/>
          <a:lstStyle>
            <a:lvl1pPr marL="457200" indent="-4572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914400" indent="-457200" algn="l" defTabSz="91440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nb-NO" sz="1000" dirty="0"/>
              <a:t>FOTO: Marius Dalsegg/DNT</a:t>
            </a:r>
          </a:p>
          <a:p>
            <a:endParaRPr lang="nb-NO" sz="1000" dirty="0"/>
          </a:p>
        </p:txBody>
      </p:sp>
      <p:pic>
        <p:nvPicPr>
          <p:cNvPr id="2" name="Bilde 1" descr="Et bilde som inneholder bord&#10;&#10;Automatisk generert beskrivelse">
            <a:extLst>
              <a:ext uri="{FF2B5EF4-FFF2-40B4-BE49-F238E27FC236}">
                <a16:creationId xmlns:a16="http://schemas.microsoft.com/office/drawing/2014/main" id="{1F5EDA42-65FC-2B54-8B75-F9F834FE97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819" y="5115054"/>
            <a:ext cx="811420" cy="811420"/>
          </a:xfrm>
          <a:prstGeom prst="rect">
            <a:avLst/>
          </a:prstGeom>
        </p:spPr>
      </p:pic>
    </p:spTree>
    <p:extLst>
      <p:ext uri="{BB962C8B-B14F-4D97-AF65-F5344CB8AC3E}">
        <p14:creationId xmlns:p14="http://schemas.microsoft.com/office/powerpoint/2010/main" val="30993104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FC6D8420-C26C-70CB-5F6A-4E2BEC075A48}"/>
              </a:ext>
            </a:extLst>
          </p:cNvPr>
          <p:cNvSpPr>
            <a:spLocks noGrp="1"/>
          </p:cNvSpPr>
          <p:nvPr>
            <p:ph sz="quarter" idx="15"/>
          </p:nvPr>
        </p:nvSpPr>
        <p:spPr>
          <a:xfrm>
            <a:off x="454819" y="1514475"/>
            <a:ext cx="6502572" cy="4481775"/>
          </a:xfrm>
        </p:spPr>
        <p:txBody>
          <a:bodyPr>
            <a:noAutofit/>
          </a:bodyPr>
          <a:lstStyle/>
          <a:p>
            <a:pPr marL="0" indent="0">
              <a:buNone/>
            </a:pPr>
            <a:r>
              <a:rPr lang="nb-NO" dirty="0"/>
              <a:t>I gjennomsnitt bruker mennesker 90% av livet inne. Dvs. at </a:t>
            </a:r>
            <a:br>
              <a:rPr lang="nb-NO" dirty="0"/>
            </a:br>
            <a:r>
              <a:rPr lang="nb-NO" dirty="0"/>
              <a:t>hvis du blir 80 år så har du brukt 72 av dem innendørs. </a:t>
            </a:r>
            <a:br>
              <a:rPr lang="nb-NO" dirty="0"/>
            </a:br>
            <a:r>
              <a:rPr lang="nb-NO" dirty="0"/>
              <a:t>Dette påvirker mennesker negativt både psykisk og fysisk. </a:t>
            </a:r>
          </a:p>
          <a:p>
            <a:pPr marL="0" indent="0">
              <a:buNone/>
            </a:pPr>
            <a:r>
              <a:rPr lang="nb-NO" dirty="0"/>
              <a:t>Forskning viser at 2-3 timer i uka i naturen, vil ha en positiv påvirkning på helse og opplevelse av lykke (White et al 2019)</a:t>
            </a:r>
          </a:p>
          <a:p>
            <a:pPr marL="0" indent="0">
              <a:buNone/>
            </a:pPr>
            <a:r>
              <a:rPr lang="nb-NO" dirty="0"/>
              <a:t>Ved å gjøre folk «bitt av basillen» kan opplevelsene og kunnskapen om friluftsliv bli noe viktig i livene deres også i dagliglivet. </a:t>
            </a:r>
          </a:p>
          <a:p>
            <a:pPr marL="0" indent="0">
              <a:buNone/>
            </a:pPr>
            <a:r>
              <a:rPr lang="nb-NO" dirty="0"/>
              <a:t>Dette vil også gi en positiv innvirkning på hvordan folk oppfører seg i naturen. Når du er glad i noe, tar du bedre vare på det!   </a:t>
            </a:r>
          </a:p>
        </p:txBody>
      </p:sp>
      <p:sp>
        <p:nvSpPr>
          <p:cNvPr id="4" name="Tittel 3">
            <a:extLst>
              <a:ext uri="{FF2B5EF4-FFF2-40B4-BE49-F238E27FC236}">
                <a16:creationId xmlns:a16="http://schemas.microsoft.com/office/drawing/2014/main" id="{99D9B733-B5BC-AC4C-8FCE-40FA48557C3F}"/>
              </a:ext>
            </a:extLst>
          </p:cNvPr>
          <p:cNvSpPr>
            <a:spLocks noGrp="1"/>
          </p:cNvSpPr>
          <p:nvPr>
            <p:ph type="ctrTitle"/>
          </p:nvPr>
        </p:nvSpPr>
        <p:spPr>
          <a:xfrm>
            <a:off x="454820" y="647701"/>
            <a:ext cx="6050974" cy="457768"/>
          </a:xfrm>
        </p:spPr>
        <p:txBody>
          <a:bodyPr>
            <a:normAutofit fontScale="90000"/>
          </a:bodyPr>
          <a:lstStyle/>
          <a:p>
            <a:r>
              <a:rPr lang="nb-NO" dirty="0"/>
              <a:t>Flere entusiaster </a:t>
            </a:r>
            <a:br>
              <a:rPr lang="nb-NO" dirty="0"/>
            </a:br>
            <a:r>
              <a:rPr lang="nb-NO" dirty="0"/>
              <a:t>– bra for folk og naturen</a:t>
            </a:r>
          </a:p>
        </p:txBody>
      </p:sp>
      <p:pic>
        <p:nvPicPr>
          <p:cNvPr id="10" name="Plassholder for bilde 6">
            <a:extLst>
              <a:ext uri="{FF2B5EF4-FFF2-40B4-BE49-F238E27FC236}">
                <a16:creationId xmlns:a16="http://schemas.microsoft.com/office/drawing/2014/main" id="{B865F94F-68EA-B433-3244-661B7830646E}"/>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t="9343"/>
          <a:stretch/>
        </p:blipFill>
        <p:spPr>
          <a:xfrm>
            <a:off x="7162800" y="0"/>
            <a:ext cx="5029200" cy="6858000"/>
          </a:xfrm>
        </p:spPr>
      </p:pic>
      <p:sp>
        <p:nvSpPr>
          <p:cNvPr id="12" name="Plassholder for tekst 2">
            <a:extLst>
              <a:ext uri="{FF2B5EF4-FFF2-40B4-BE49-F238E27FC236}">
                <a16:creationId xmlns:a16="http://schemas.microsoft.com/office/drawing/2014/main" id="{283933F8-5833-FE4D-AB74-5644023EA993}"/>
              </a:ext>
            </a:extLst>
          </p:cNvPr>
          <p:cNvSpPr txBox="1">
            <a:spLocks/>
          </p:cNvSpPr>
          <p:nvPr/>
        </p:nvSpPr>
        <p:spPr>
          <a:xfrm>
            <a:off x="8555064" y="6328983"/>
            <a:ext cx="3234955" cy="238071"/>
          </a:xfrm>
          <a:prstGeom prst="rect">
            <a:avLst/>
          </a:prstGeom>
        </p:spPr>
        <p:txBody>
          <a:bodyPr/>
          <a:lstStyle>
            <a:lvl1pPr marL="457200" indent="-4572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914400" indent="-457200" algn="l" defTabSz="91440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nb-NO" sz="800" dirty="0">
                <a:solidFill>
                  <a:schemeClr val="bg1"/>
                </a:solidFill>
              </a:rPr>
              <a:t>FOTO: @</a:t>
            </a:r>
            <a:r>
              <a:rPr lang="nb-NO" sz="800" dirty="0" err="1">
                <a:solidFill>
                  <a:schemeClr val="bg1"/>
                </a:solidFill>
              </a:rPr>
              <a:t>Stine&amp;jarlen</a:t>
            </a:r>
            <a:r>
              <a:rPr lang="nb-NO" sz="800" dirty="0">
                <a:solidFill>
                  <a:schemeClr val="bg1"/>
                </a:solidFill>
              </a:rPr>
              <a:t> / </a:t>
            </a:r>
            <a:r>
              <a:rPr lang="nb-NO" sz="800" dirty="0" err="1">
                <a:solidFill>
                  <a:schemeClr val="bg1"/>
                </a:solidFill>
              </a:rPr>
              <a:t>vistnorway.com</a:t>
            </a:r>
            <a:endParaRPr lang="nb-NO" sz="800" dirty="0">
              <a:solidFill>
                <a:schemeClr val="bg1"/>
              </a:solidFill>
            </a:endParaRPr>
          </a:p>
          <a:p>
            <a:endParaRPr lang="nb-NO" sz="1000" dirty="0"/>
          </a:p>
        </p:txBody>
      </p:sp>
      <p:pic>
        <p:nvPicPr>
          <p:cNvPr id="7" name="Bilde 6">
            <a:extLst>
              <a:ext uri="{FF2B5EF4-FFF2-40B4-BE49-F238E27FC236}">
                <a16:creationId xmlns:a16="http://schemas.microsoft.com/office/drawing/2014/main" id="{588D6B6A-FBE3-F40B-4BBF-B1F691F3E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819" y="5151755"/>
            <a:ext cx="811420" cy="811420"/>
          </a:xfrm>
          <a:prstGeom prst="rect">
            <a:avLst/>
          </a:prstGeom>
        </p:spPr>
      </p:pic>
      <p:pic>
        <p:nvPicPr>
          <p:cNvPr id="8" name="Bilde 7">
            <a:extLst>
              <a:ext uri="{FF2B5EF4-FFF2-40B4-BE49-F238E27FC236}">
                <a16:creationId xmlns:a16="http://schemas.microsoft.com/office/drawing/2014/main" id="{BD52F993-B1FF-2D79-CDBF-3A3A0F7D89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6018" y="5151755"/>
            <a:ext cx="811420" cy="811420"/>
          </a:xfrm>
          <a:prstGeom prst="rect">
            <a:avLst/>
          </a:prstGeom>
        </p:spPr>
      </p:pic>
      <p:pic>
        <p:nvPicPr>
          <p:cNvPr id="9" name="Bilde 8">
            <a:extLst>
              <a:ext uri="{FF2B5EF4-FFF2-40B4-BE49-F238E27FC236}">
                <a16:creationId xmlns:a16="http://schemas.microsoft.com/office/drawing/2014/main" id="{ABB48F49-9C62-D18F-287A-406C9EA242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57839" y="5151755"/>
            <a:ext cx="811420" cy="811420"/>
          </a:xfrm>
          <a:prstGeom prst="rect">
            <a:avLst/>
          </a:prstGeom>
        </p:spPr>
      </p:pic>
      <p:pic>
        <p:nvPicPr>
          <p:cNvPr id="11" name="Bilde 10">
            <a:extLst>
              <a:ext uri="{FF2B5EF4-FFF2-40B4-BE49-F238E27FC236}">
                <a16:creationId xmlns:a16="http://schemas.microsoft.com/office/drawing/2014/main" id="{1AD56F59-E38C-59BB-8854-426A0B82CE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7225" y="5151755"/>
            <a:ext cx="811420" cy="811420"/>
          </a:xfrm>
          <a:prstGeom prst="rect">
            <a:avLst/>
          </a:prstGeom>
        </p:spPr>
      </p:pic>
    </p:spTree>
    <p:extLst>
      <p:ext uri="{BB962C8B-B14F-4D97-AF65-F5344CB8AC3E}">
        <p14:creationId xmlns:p14="http://schemas.microsoft.com/office/powerpoint/2010/main" val="33844044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FC6D8420-C26C-70CB-5F6A-4E2BEC075A48}"/>
              </a:ext>
            </a:extLst>
          </p:cNvPr>
          <p:cNvSpPr>
            <a:spLocks noGrp="1"/>
          </p:cNvSpPr>
          <p:nvPr>
            <p:ph sz="quarter" idx="15"/>
          </p:nvPr>
        </p:nvSpPr>
        <p:spPr>
          <a:xfrm>
            <a:off x="454819" y="1514475"/>
            <a:ext cx="5959835" cy="4481775"/>
          </a:xfrm>
        </p:spPr>
        <p:txBody>
          <a:bodyPr/>
          <a:lstStyle/>
          <a:p>
            <a:pPr marL="0" indent="0">
              <a:buNone/>
            </a:pPr>
            <a:r>
              <a:rPr lang="nb-NO" dirty="0"/>
              <a:t>15% av verdens befolkning lever med en eller annen funksjonsnedsettelse (WHO) og derfor er det viktig å utvikle, synliggjøre og inkludere friluftslivstilbud som passer for ulike behov.</a:t>
            </a:r>
          </a:p>
          <a:p>
            <a:pPr marL="0" indent="0">
              <a:buNone/>
            </a:pPr>
            <a:r>
              <a:rPr lang="nb-NO" dirty="0"/>
              <a:t>Det skal vi gjøre ved å inkludere aktiviteter og områder som er universelt utformet </a:t>
            </a:r>
            <a:r>
              <a:rPr lang="nb-NO"/>
              <a:t>eller tilgjengelig, </a:t>
            </a:r>
            <a:r>
              <a:rPr lang="nb-NO" dirty="0"/>
              <a:t>som igjen kan bli til inspirerende innhold som beviser at friluftsliv passer for alle!</a:t>
            </a:r>
          </a:p>
          <a:p>
            <a:pPr marL="0" indent="0">
              <a:buNone/>
            </a:pPr>
            <a:r>
              <a:rPr lang="nb-NO" dirty="0">
                <a:solidFill>
                  <a:srgbClr val="212121"/>
                </a:solidFill>
                <a:latin typeface="Calibri" panose="020F0502020204030204" pitchFamily="34" charset="0"/>
              </a:rPr>
              <a:t>T</a:t>
            </a:r>
            <a:r>
              <a:rPr lang="nb-NO" b="0" i="0" u="none" strike="noStrike" dirty="0">
                <a:solidFill>
                  <a:srgbClr val="212121"/>
                </a:solidFill>
                <a:effectLst/>
                <a:latin typeface="Calibri" panose="020F0502020204030204" pitchFamily="34" charset="0"/>
              </a:rPr>
              <a:t>ilgjengelighet har flere dimensjoner, blant annet fysisk i form av tilgjengelighet og avstand og psykisk i form av følelse av trygghet og velvære. </a:t>
            </a:r>
            <a:endParaRPr lang="nb-NO" dirty="0"/>
          </a:p>
        </p:txBody>
      </p:sp>
      <p:sp>
        <p:nvSpPr>
          <p:cNvPr id="4" name="Tittel 3">
            <a:extLst>
              <a:ext uri="{FF2B5EF4-FFF2-40B4-BE49-F238E27FC236}">
                <a16:creationId xmlns:a16="http://schemas.microsoft.com/office/drawing/2014/main" id="{99D9B733-B5BC-AC4C-8FCE-40FA48557C3F}"/>
              </a:ext>
            </a:extLst>
          </p:cNvPr>
          <p:cNvSpPr>
            <a:spLocks noGrp="1"/>
          </p:cNvSpPr>
          <p:nvPr>
            <p:ph type="ctrTitle"/>
          </p:nvPr>
        </p:nvSpPr>
        <p:spPr/>
        <p:txBody>
          <a:bodyPr>
            <a:normAutofit fontScale="90000"/>
          </a:bodyPr>
          <a:lstStyle/>
          <a:p>
            <a:r>
              <a:rPr lang="nb-NO" dirty="0"/>
              <a:t>Friluftsliv skal være</a:t>
            </a:r>
            <a:br>
              <a:rPr lang="nb-NO" dirty="0"/>
            </a:br>
            <a:r>
              <a:rPr lang="nb-NO" dirty="0"/>
              <a:t>tilgjengelig for alle</a:t>
            </a:r>
          </a:p>
        </p:txBody>
      </p:sp>
      <p:pic>
        <p:nvPicPr>
          <p:cNvPr id="10" name="Plassholder for bilde 6">
            <a:extLst>
              <a:ext uri="{FF2B5EF4-FFF2-40B4-BE49-F238E27FC236}">
                <a16:creationId xmlns:a16="http://schemas.microsoft.com/office/drawing/2014/main" id="{B865F94F-68EA-B433-3244-661B7830646E}"/>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24946" r="25210"/>
          <a:stretch/>
        </p:blipFill>
        <p:spPr>
          <a:xfrm>
            <a:off x="7162800" y="0"/>
            <a:ext cx="5029200" cy="6858000"/>
          </a:xfrm>
        </p:spPr>
      </p:pic>
      <p:sp>
        <p:nvSpPr>
          <p:cNvPr id="12" name="Plassholder for tekst 2">
            <a:extLst>
              <a:ext uri="{FF2B5EF4-FFF2-40B4-BE49-F238E27FC236}">
                <a16:creationId xmlns:a16="http://schemas.microsoft.com/office/drawing/2014/main" id="{283933F8-5833-FE4D-AB74-5644023EA993}"/>
              </a:ext>
            </a:extLst>
          </p:cNvPr>
          <p:cNvSpPr txBox="1">
            <a:spLocks/>
          </p:cNvSpPr>
          <p:nvPr/>
        </p:nvSpPr>
        <p:spPr>
          <a:xfrm>
            <a:off x="8555064" y="6328983"/>
            <a:ext cx="3234955" cy="238071"/>
          </a:xfrm>
          <a:prstGeom prst="rect">
            <a:avLst/>
          </a:prstGeom>
        </p:spPr>
        <p:txBody>
          <a:bodyPr/>
          <a:lstStyle>
            <a:lvl1pPr marL="457200" indent="-4572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914400" indent="-457200" algn="l" defTabSz="91440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nb-NO" sz="1000" dirty="0">
                <a:solidFill>
                  <a:schemeClr val="bg1"/>
                </a:solidFill>
              </a:rPr>
              <a:t>FOTO: Per Christian Lind / </a:t>
            </a:r>
            <a:r>
              <a:rPr lang="nb-NO" sz="1000" dirty="0" err="1">
                <a:solidFill>
                  <a:schemeClr val="bg1"/>
                </a:solidFill>
              </a:rPr>
              <a:t>vistnorway.com</a:t>
            </a:r>
            <a:endParaRPr lang="nb-NO" sz="1000" dirty="0">
              <a:solidFill>
                <a:schemeClr val="bg1"/>
              </a:solidFill>
            </a:endParaRPr>
          </a:p>
          <a:p>
            <a:endParaRPr lang="nb-NO" sz="1000" dirty="0"/>
          </a:p>
        </p:txBody>
      </p:sp>
      <p:pic>
        <p:nvPicPr>
          <p:cNvPr id="2" name="Bilde 1" descr="Et bilde som inneholder tekst, clip art, vektorgrafikk, skilt&#10;&#10;Automatisk generert beskrivelse">
            <a:extLst>
              <a:ext uri="{FF2B5EF4-FFF2-40B4-BE49-F238E27FC236}">
                <a16:creationId xmlns:a16="http://schemas.microsoft.com/office/drawing/2014/main" id="{C178A1A4-3F70-9871-E0D1-6F6E82DF62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819" y="5090778"/>
            <a:ext cx="811420" cy="811420"/>
          </a:xfrm>
          <a:prstGeom prst="rect">
            <a:avLst/>
          </a:prstGeom>
        </p:spPr>
      </p:pic>
      <p:pic>
        <p:nvPicPr>
          <p:cNvPr id="5" name="Bilde 4" descr="Et bilde som inneholder bord&#10;&#10;Automatisk generert beskrivelse">
            <a:extLst>
              <a:ext uri="{FF2B5EF4-FFF2-40B4-BE49-F238E27FC236}">
                <a16:creationId xmlns:a16="http://schemas.microsoft.com/office/drawing/2014/main" id="{1F1C4B87-C663-8E08-FBF3-4D92502B0D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7953" y="5090778"/>
            <a:ext cx="811420" cy="811420"/>
          </a:xfrm>
          <a:prstGeom prst="rect">
            <a:avLst/>
          </a:prstGeom>
        </p:spPr>
      </p:pic>
    </p:spTree>
    <p:extLst>
      <p:ext uri="{BB962C8B-B14F-4D97-AF65-F5344CB8AC3E}">
        <p14:creationId xmlns:p14="http://schemas.microsoft.com/office/powerpoint/2010/main" val="39381990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bilde 5" descr="Et bilde som inneholder himmel, utendørs, person, fjell&#10;&#10;Automatisk generert beskrivelse">
            <a:extLst>
              <a:ext uri="{FF2B5EF4-FFF2-40B4-BE49-F238E27FC236}">
                <a16:creationId xmlns:a16="http://schemas.microsoft.com/office/drawing/2014/main" id="{4E7DE7D0-9822-9581-7F3E-6F0FA5B24696}"/>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7858" b="7858"/>
          <a:stretch>
            <a:fillRect/>
          </a:stretch>
        </p:blipFill>
        <p:spPr/>
      </p:pic>
      <p:sp>
        <p:nvSpPr>
          <p:cNvPr id="3" name="Plassholder for tekst 2">
            <a:extLst>
              <a:ext uri="{FF2B5EF4-FFF2-40B4-BE49-F238E27FC236}">
                <a16:creationId xmlns:a16="http://schemas.microsoft.com/office/drawing/2014/main" id="{4F364AD7-4040-4316-1C95-69609ACBBC6E}"/>
              </a:ext>
            </a:extLst>
          </p:cNvPr>
          <p:cNvSpPr>
            <a:spLocks noGrp="1"/>
          </p:cNvSpPr>
          <p:nvPr>
            <p:ph type="body" sz="quarter" idx="15"/>
          </p:nvPr>
        </p:nvSpPr>
        <p:spPr/>
        <p:txBody>
          <a:bodyPr>
            <a:normAutofit fontScale="92500"/>
          </a:bodyPr>
          <a:lstStyle/>
          <a:p>
            <a:pPr algn="r"/>
            <a:r>
              <a:rPr lang="nb-NO" dirty="0">
                <a:solidFill>
                  <a:schemeClr val="bg1"/>
                </a:solidFill>
              </a:rPr>
              <a:t>FOTO: @</a:t>
            </a:r>
            <a:r>
              <a:rPr lang="nb-NO" dirty="0" err="1">
                <a:solidFill>
                  <a:schemeClr val="bg1"/>
                </a:solidFill>
              </a:rPr>
              <a:t>Stine&amp;jarlen</a:t>
            </a:r>
            <a:r>
              <a:rPr lang="nb-NO" dirty="0">
                <a:solidFill>
                  <a:schemeClr val="bg1"/>
                </a:solidFill>
              </a:rPr>
              <a:t> / </a:t>
            </a:r>
            <a:r>
              <a:rPr lang="nb-NO" dirty="0" err="1">
                <a:solidFill>
                  <a:schemeClr val="bg1"/>
                </a:solidFill>
              </a:rPr>
              <a:t>vistnorway.com</a:t>
            </a:r>
            <a:endParaRPr lang="nb-NO" dirty="0">
              <a:solidFill>
                <a:schemeClr val="bg1"/>
              </a:solidFill>
            </a:endParaRPr>
          </a:p>
        </p:txBody>
      </p:sp>
      <p:sp>
        <p:nvSpPr>
          <p:cNvPr id="4" name="Plassholder for tekst 3">
            <a:extLst>
              <a:ext uri="{FF2B5EF4-FFF2-40B4-BE49-F238E27FC236}">
                <a16:creationId xmlns:a16="http://schemas.microsoft.com/office/drawing/2014/main" id="{CE96643D-05F9-FA3D-ACA4-2473C31683D7}"/>
              </a:ext>
            </a:extLst>
          </p:cNvPr>
          <p:cNvSpPr>
            <a:spLocks noGrp="1"/>
          </p:cNvSpPr>
          <p:nvPr>
            <p:ph type="body" sz="quarter" idx="16"/>
          </p:nvPr>
        </p:nvSpPr>
        <p:spPr/>
        <p:txBody>
          <a:bodyPr/>
          <a:lstStyle/>
          <a:p>
            <a:endParaRPr lang="nb-NO"/>
          </a:p>
        </p:txBody>
      </p:sp>
      <p:pic>
        <p:nvPicPr>
          <p:cNvPr id="13" name="Bilde 12">
            <a:extLst>
              <a:ext uri="{FF2B5EF4-FFF2-40B4-BE49-F238E27FC236}">
                <a16:creationId xmlns:a16="http://schemas.microsoft.com/office/drawing/2014/main" id="{52512B8E-2D85-5CEE-990F-9A3E2431BB80}"/>
              </a:ext>
            </a:extLst>
          </p:cNvPr>
          <p:cNvPicPr>
            <a:picLocks noChangeAspect="1"/>
          </p:cNvPicPr>
          <p:nvPr/>
        </p:nvPicPr>
        <p:blipFill>
          <a:blip r:embed="rId3"/>
          <a:stretch>
            <a:fillRect/>
          </a:stretch>
        </p:blipFill>
        <p:spPr>
          <a:xfrm>
            <a:off x="7434333" y="432262"/>
            <a:ext cx="4363776" cy="611744"/>
          </a:xfrm>
          <a:prstGeom prst="rect">
            <a:avLst/>
          </a:prstGeom>
        </p:spPr>
      </p:pic>
    </p:spTree>
    <p:extLst>
      <p:ext uri="{BB962C8B-B14F-4D97-AF65-F5344CB8AC3E}">
        <p14:creationId xmlns:p14="http://schemas.microsoft.com/office/powerpoint/2010/main" val="24613209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bilde 6" descr="Et bilde som inneholder utendørs, gress, hund, pattedyr&#10;&#10;Automatisk generert beskrivelse">
            <a:extLst>
              <a:ext uri="{FF2B5EF4-FFF2-40B4-BE49-F238E27FC236}">
                <a16:creationId xmlns:a16="http://schemas.microsoft.com/office/drawing/2014/main" id="{5804E86B-3196-261B-AEA5-F4FA9BB25182}"/>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4545" b="4545"/>
          <a:stretch>
            <a:fillRect/>
          </a:stretch>
        </p:blipFill>
        <p:spPr/>
      </p:pic>
      <p:sp>
        <p:nvSpPr>
          <p:cNvPr id="3" name="Plassholder for tekst 2">
            <a:extLst>
              <a:ext uri="{FF2B5EF4-FFF2-40B4-BE49-F238E27FC236}">
                <a16:creationId xmlns:a16="http://schemas.microsoft.com/office/drawing/2014/main" id="{A0F255FC-2957-E5CD-C63F-4204CD2F6AC6}"/>
              </a:ext>
            </a:extLst>
          </p:cNvPr>
          <p:cNvSpPr>
            <a:spLocks noGrp="1"/>
          </p:cNvSpPr>
          <p:nvPr>
            <p:ph type="body" sz="quarter" idx="16"/>
          </p:nvPr>
        </p:nvSpPr>
        <p:spPr/>
        <p:txBody>
          <a:bodyPr/>
          <a:lstStyle/>
          <a:p>
            <a:pPr algn="r"/>
            <a:r>
              <a:rPr lang="nb-NO" dirty="0">
                <a:solidFill>
                  <a:schemeClr val="bg1"/>
                </a:solidFill>
              </a:rPr>
              <a:t>FOTO: @</a:t>
            </a:r>
            <a:r>
              <a:rPr lang="nb-NO" dirty="0" err="1">
                <a:solidFill>
                  <a:schemeClr val="bg1"/>
                </a:solidFill>
              </a:rPr>
              <a:t>Stine&amp;jarlen</a:t>
            </a:r>
            <a:r>
              <a:rPr lang="nb-NO" dirty="0">
                <a:solidFill>
                  <a:schemeClr val="bg1"/>
                </a:solidFill>
              </a:rPr>
              <a:t> / </a:t>
            </a:r>
            <a:r>
              <a:rPr lang="nb-NO" dirty="0" err="1">
                <a:solidFill>
                  <a:schemeClr val="bg1"/>
                </a:solidFill>
              </a:rPr>
              <a:t>vistnorway.com</a:t>
            </a:r>
            <a:endParaRPr lang="nb-NO" dirty="0">
              <a:solidFill>
                <a:schemeClr val="bg1"/>
              </a:solidFill>
            </a:endParaRPr>
          </a:p>
          <a:p>
            <a:endParaRPr lang="nb-NO" dirty="0"/>
          </a:p>
        </p:txBody>
      </p:sp>
      <p:sp>
        <p:nvSpPr>
          <p:cNvPr id="4" name="Plassholder for innhold 3">
            <a:extLst>
              <a:ext uri="{FF2B5EF4-FFF2-40B4-BE49-F238E27FC236}">
                <a16:creationId xmlns:a16="http://schemas.microsoft.com/office/drawing/2014/main" id="{997CB0C5-BD26-903F-FDA7-BA342C89038D}"/>
              </a:ext>
            </a:extLst>
          </p:cNvPr>
          <p:cNvSpPr>
            <a:spLocks noGrp="1"/>
          </p:cNvSpPr>
          <p:nvPr>
            <p:ph sz="quarter" idx="15"/>
          </p:nvPr>
        </p:nvSpPr>
        <p:spPr/>
        <p:txBody>
          <a:bodyPr/>
          <a:lstStyle/>
          <a:p>
            <a:pPr marL="0" indent="0">
              <a:buNone/>
            </a:pPr>
            <a:r>
              <a:rPr lang="nb-NO" dirty="0"/>
              <a:t>– En plattform</a:t>
            </a:r>
            <a:r>
              <a:rPr lang="nb-NO" b="0" i="0" u="none" strike="noStrike" dirty="0">
                <a:solidFill>
                  <a:srgbClr val="212121"/>
                </a:solidFill>
                <a:effectLst/>
                <a:latin typeface="Calibri" panose="020F0502020204030204" pitchFamily="34" charset="0"/>
              </a:rPr>
              <a:t> for bærekraftig utvikling av naturbasert reiseliv basert på våre friluftslivstradisjoner og markedsføring av begrepet friluftsliv i et internasjonalt perspektiv</a:t>
            </a:r>
            <a:r>
              <a:rPr lang="nb-NO" dirty="0"/>
              <a:t>.</a:t>
            </a:r>
          </a:p>
          <a:p>
            <a:pPr marL="0" indent="0">
              <a:buNone/>
            </a:pPr>
            <a:r>
              <a:rPr lang="nb-NO" dirty="0"/>
              <a:t>Denne plattformen er utarbeidet av Innovasjon Norge med innspill fra friluftslivorganisasjonene og Miljødirektoratet. </a:t>
            </a:r>
          </a:p>
        </p:txBody>
      </p:sp>
      <p:pic>
        <p:nvPicPr>
          <p:cNvPr id="9" name="Bilde 8">
            <a:extLst>
              <a:ext uri="{FF2B5EF4-FFF2-40B4-BE49-F238E27FC236}">
                <a16:creationId xmlns:a16="http://schemas.microsoft.com/office/drawing/2014/main" id="{24EAAB02-43BE-7AFE-6890-82DD7B87EA6C}"/>
              </a:ext>
            </a:extLst>
          </p:cNvPr>
          <p:cNvPicPr>
            <a:picLocks noChangeAspect="1"/>
          </p:cNvPicPr>
          <p:nvPr/>
        </p:nvPicPr>
        <p:blipFill>
          <a:blip r:embed="rId3"/>
          <a:stretch>
            <a:fillRect/>
          </a:stretch>
        </p:blipFill>
        <p:spPr>
          <a:xfrm>
            <a:off x="454820" y="589353"/>
            <a:ext cx="3886200" cy="544794"/>
          </a:xfrm>
          <a:prstGeom prst="rect">
            <a:avLst/>
          </a:prstGeom>
        </p:spPr>
      </p:pic>
      <p:pic>
        <p:nvPicPr>
          <p:cNvPr id="2" name="Bilde 1">
            <a:extLst>
              <a:ext uri="{FF2B5EF4-FFF2-40B4-BE49-F238E27FC236}">
                <a16:creationId xmlns:a16="http://schemas.microsoft.com/office/drawing/2014/main" id="{B4DFC82F-5384-2B07-A281-91DC88515C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820" y="5082363"/>
            <a:ext cx="771525" cy="771525"/>
          </a:xfrm>
          <a:prstGeom prst="rect">
            <a:avLst/>
          </a:prstGeom>
        </p:spPr>
      </p:pic>
    </p:spTree>
    <p:extLst>
      <p:ext uri="{BB962C8B-B14F-4D97-AF65-F5344CB8AC3E}">
        <p14:creationId xmlns:p14="http://schemas.microsoft.com/office/powerpoint/2010/main" val="35160367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bilde 6" descr="Et bilde som inneholder tre, person, utendørs, mann&#10;&#10;Automatisk generert beskrivelse">
            <a:extLst>
              <a:ext uri="{FF2B5EF4-FFF2-40B4-BE49-F238E27FC236}">
                <a16:creationId xmlns:a16="http://schemas.microsoft.com/office/drawing/2014/main" id="{BE85449E-1DA9-FAE7-BD8E-BF22142700FA}"/>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9040" r="42674"/>
          <a:stretch/>
        </p:blipFill>
        <p:spPr>
          <a:xfrm>
            <a:off x="7200000" y="647701"/>
            <a:ext cx="4591050" cy="5348549"/>
          </a:xfrm>
        </p:spPr>
      </p:pic>
      <p:sp>
        <p:nvSpPr>
          <p:cNvPr id="3" name="Plassholder for innhold 2">
            <a:extLst>
              <a:ext uri="{FF2B5EF4-FFF2-40B4-BE49-F238E27FC236}">
                <a16:creationId xmlns:a16="http://schemas.microsoft.com/office/drawing/2014/main" id="{FC6D8420-C26C-70CB-5F6A-4E2BEC075A48}"/>
              </a:ext>
            </a:extLst>
          </p:cNvPr>
          <p:cNvSpPr>
            <a:spLocks noGrp="1"/>
          </p:cNvSpPr>
          <p:nvPr>
            <p:ph sz="quarter" idx="15"/>
          </p:nvPr>
        </p:nvSpPr>
        <p:spPr>
          <a:xfrm>
            <a:off x="454819" y="1335967"/>
            <a:ext cx="5959835" cy="4874332"/>
          </a:xfrm>
        </p:spPr>
        <p:txBody>
          <a:bodyPr>
            <a:normAutofit/>
          </a:bodyPr>
          <a:lstStyle/>
          <a:p>
            <a:pPr marL="0" indent="0">
              <a:buNone/>
            </a:pPr>
            <a:r>
              <a:rPr lang="nb-NO" dirty="0"/>
              <a:t>Friluftsliv er norsk kultur! En essensiell del av den norske folkesjela som baserer seg på allemannsretten og benyttes i dag også av mange besøkende.</a:t>
            </a:r>
          </a:p>
          <a:p>
            <a:pPr marL="0" indent="0">
              <a:buNone/>
            </a:pPr>
            <a:r>
              <a:rPr lang="nb-NO" dirty="0"/>
              <a:t>Våre friluftslivstradisjoner er noe vi er stolte av og gjerne deler med omverden. Kunnskapen og kjærligheten til aktive naturopplevelser er rett og slett noe vi håper tilreisende tar med seg hjem og implementerer i egen hverdag.</a:t>
            </a:r>
          </a:p>
          <a:p>
            <a:pPr marL="0" indent="0">
              <a:buNone/>
            </a:pPr>
            <a:r>
              <a:rPr lang="nb-NO" dirty="0"/>
              <a:t>Her i Norge har alle rett til fri ferdsel og opphold i utmark så lenge man tar hensyn til naturen, grunneiere og dem man møter på sin vei. Det må vi jobbe for å bevare, utvikle og gi kunnskap om, også blant besøkende til Norge. </a:t>
            </a:r>
          </a:p>
          <a:p>
            <a:pPr marL="0" indent="0">
              <a:buNone/>
            </a:pPr>
            <a:br>
              <a:rPr lang="nb-NO" dirty="0"/>
            </a:br>
            <a:endParaRPr lang="nb-NO" dirty="0"/>
          </a:p>
        </p:txBody>
      </p:sp>
      <p:sp>
        <p:nvSpPr>
          <p:cNvPr id="4" name="Tittel 3">
            <a:extLst>
              <a:ext uri="{FF2B5EF4-FFF2-40B4-BE49-F238E27FC236}">
                <a16:creationId xmlns:a16="http://schemas.microsoft.com/office/drawing/2014/main" id="{99D9B733-B5BC-AC4C-8FCE-40FA48557C3F}"/>
              </a:ext>
            </a:extLst>
          </p:cNvPr>
          <p:cNvSpPr>
            <a:spLocks noGrp="1"/>
          </p:cNvSpPr>
          <p:nvPr>
            <p:ph type="ctrTitle"/>
          </p:nvPr>
        </p:nvSpPr>
        <p:spPr/>
        <p:txBody>
          <a:bodyPr/>
          <a:lstStyle/>
          <a:p>
            <a:r>
              <a:rPr lang="nb-NO" dirty="0"/>
              <a:t>Verdigrunnlag</a:t>
            </a:r>
          </a:p>
        </p:txBody>
      </p:sp>
      <p:sp>
        <p:nvSpPr>
          <p:cNvPr id="5" name="Plassholder for tekst 4">
            <a:extLst>
              <a:ext uri="{FF2B5EF4-FFF2-40B4-BE49-F238E27FC236}">
                <a16:creationId xmlns:a16="http://schemas.microsoft.com/office/drawing/2014/main" id="{F638BCBD-ADE9-419A-53BF-EF17E1DFC8B5}"/>
              </a:ext>
            </a:extLst>
          </p:cNvPr>
          <p:cNvSpPr>
            <a:spLocks noGrp="1"/>
          </p:cNvSpPr>
          <p:nvPr>
            <p:ph type="body" sz="quarter" idx="17"/>
          </p:nvPr>
        </p:nvSpPr>
        <p:spPr>
          <a:xfrm>
            <a:off x="9557610" y="6342838"/>
            <a:ext cx="2233440" cy="237600"/>
          </a:xfrm>
        </p:spPr>
        <p:txBody>
          <a:bodyPr>
            <a:normAutofit fontScale="92500"/>
          </a:bodyPr>
          <a:lstStyle/>
          <a:p>
            <a:pPr algn="r"/>
            <a:r>
              <a:rPr lang="nb-NO" dirty="0"/>
              <a:t>FOTO: Petter </a:t>
            </a:r>
            <a:r>
              <a:rPr lang="nb-NO" dirty="0" err="1"/>
              <a:t>Holmern</a:t>
            </a:r>
            <a:r>
              <a:rPr lang="nb-NO" dirty="0"/>
              <a:t> / </a:t>
            </a:r>
            <a:r>
              <a:rPr lang="nb-NO" dirty="0" err="1"/>
              <a:t>visitnorway.com</a:t>
            </a:r>
            <a:endParaRPr lang="nb-NO" dirty="0"/>
          </a:p>
          <a:p>
            <a:endParaRPr lang="nb-NO" dirty="0"/>
          </a:p>
        </p:txBody>
      </p:sp>
    </p:spTree>
    <p:extLst>
      <p:ext uri="{BB962C8B-B14F-4D97-AF65-F5344CB8AC3E}">
        <p14:creationId xmlns:p14="http://schemas.microsoft.com/office/powerpoint/2010/main" val="28378255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FC6D8420-C26C-70CB-5F6A-4E2BEC075A48}"/>
              </a:ext>
            </a:extLst>
          </p:cNvPr>
          <p:cNvSpPr>
            <a:spLocks noGrp="1"/>
          </p:cNvSpPr>
          <p:nvPr>
            <p:ph sz="quarter" idx="15"/>
          </p:nvPr>
        </p:nvSpPr>
        <p:spPr>
          <a:xfrm>
            <a:off x="454820" y="1514475"/>
            <a:ext cx="5282592" cy="4481775"/>
          </a:xfrm>
        </p:spPr>
        <p:txBody>
          <a:bodyPr/>
          <a:lstStyle/>
          <a:p>
            <a:pPr marL="0" indent="0">
              <a:buNone/>
            </a:pPr>
            <a:r>
              <a:rPr lang="nb-NO" sz="2000" dirty="0"/>
              <a:t>Sentralt i både utvikling og markedsføring av friluftslivsopplevelser, er hva friluftslivet gjør med deg, helsen din og følelsen av velvære og lykke. </a:t>
            </a:r>
          </a:p>
          <a:p>
            <a:pPr marL="0" indent="0">
              <a:buNone/>
            </a:pPr>
            <a:r>
              <a:rPr lang="nb-NO" sz="2000" dirty="0"/>
              <a:t>Fyrtårnet i vår kommunikasjon om friluftsliv vil være nettopp effekten av friluftslivet, og den norske kulturen knyttet til dette, snarere enn gjentagende eksponeringer av våre vakreste attraksjoner. </a:t>
            </a:r>
          </a:p>
          <a:p>
            <a:pPr marL="0" indent="0">
              <a:buNone/>
            </a:pPr>
            <a:r>
              <a:rPr lang="nb-NO" dirty="0"/>
              <a:t>Budskapshuset tar for seg de viktigste tematikkene vi ønsker å formidle til potensielle reisende for å ta eierskap til friluftsliv internasjonalt.</a:t>
            </a:r>
          </a:p>
        </p:txBody>
      </p:sp>
      <p:sp>
        <p:nvSpPr>
          <p:cNvPr id="4" name="Tittel 3">
            <a:extLst>
              <a:ext uri="{FF2B5EF4-FFF2-40B4-BE49-F238E27FC236}">
                <a16:creationId xmlns:a16="http://schemas.microsoft.com/office/drawing/2014/main" id="{99D9B733-B5BC-AC4C-8FCE-40FA48557C3F}"/>
              </a:ext>
            </a:extLst>
          </p:cNvPr>
          <p:cNvSpPr>
            <a:spLocks noGrp="1"/>
          </p:cNvSpPr>
          <p:nvPr>
            <p:ph type="ctrTitle"/>
          </p:nvPr>
        </p:nvSpPr>
        <p:spPr/>
        <p:txBody>
          <a:bodyPr/>
          <a:lstStyle/>
          <a:p>
            <a:r>
              <a:rPr lang="nb-NO" dirty="0" err="1"/>
              <a:t>Budskapshus</a:t>
            </a:r>
            <a:endParaRPr lang="nb-NO" dirty="0"/>
          </a:p>
        </p:txBody>
      </p:sp>
      <p:pic>
        <p:nvPicPr>
          <p:cNvPr id="8" name="Bilde 7">
            <a:extLst>
              <a:ext uri="{FF2B5EF4-FFF2-40B4-BE49-F238E27FC236}">
                <a16:creationId xmlns:a16="http://schemas.microsoft.com/office/drawing/2014/main" id="{57A42385-8E91-5392-BA12-DCBC842A12E5}"/>
              </a:ext>
            </a:extLst>
          </p:cNvPr>
          <p:cNvPicPr>
            <a:picLocks noChangeAspect="1"/>
          </p:cNvPicPr>
          <p:nvPr/>
        </p:nvPicPr>
        <p:blipFill>
          <a:blip r:embed="rId2">
            <a:extLst>
              <a:ext uri="{28A0092B-C50C-407E-A947-70E740481C1C}">
                <a14:useLocalDpi xmlns:a14="http://schemas.microsoft.com/office/drawing/2010/main" val="0"/>
              </a:ext>
            </a:extLst>
          </a:blip>
          <a:srcRect t="2147" b="2147"/>
          <a:stretch/>
        </p:blipFill>
        <p:spPr>
          <a:xfrm>
            <a:off x="5010854" y="532744"/>
            <a:ext cx="7772400" cy="4184275"/>
          </a:xfrm>
          <a:prstGeom prst="rect">
            <a:avLst/>
          </a:prstGeom>
        </p:spPr>
      </p:pic>
    </p:spTree>
    <p:extLst>
      <p:ext uri="{BB962C8B-B14F-4D97-AF65-F5344CB8AC3E}">
        <p14:creationId xmlns:p14="http://schemas.microsoft.com/office/powerpoint/2010/main" val="6997686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FC6D8420-C26C-70CB-5F6A-4E2BEC075A48}"/>
              </a:ext>
            </a:extLst>
          </p:cNvPr>
          <p:cNvSpPr>
            <a:spLocks noGrp="1"/>
          </p:cNvSpPr>
          <p:nvPr>
            <p:ph sz="quarter" idx="15"/>
          </p:nvPr>
        </p:nvSpPr>
        <p:spPr>
          <a:xfrm>
            <a:off x="454819" y="1514475"/>
            <a:ext cx="5959835" cy="4481775"/>
          </a:xfrm>
        </p:spPr>
        <p:txBody>
          <a:bodyPr/>
          <a:lstStyle/>
          <a:p>
            <a:pPr marL="0" indent="0">
              <a:buNone/>
            </a:pPr>
            <a:r>
              <a:rPr lang="nb-NO" dirty="0"/>
              <a:t>FNs </a:t>
            </a:r>
            <a:r>
              <a:rPr lang="nb-NO" dirty="0" err="1"/>
              <a:t>bærekraftsmål</a:t>
            </a:r>
            <a:r>
              <a:rPr lang="nb-NO" dirty="0"/>
              <a:t> er en felles arbeidsplan for å løse utfordringene verden står ovenfor og er derfor også essensielle for de </a:t>
            </a:r>
            <a:r>
              <a:rPr lang="nb-NO" dirty="0" err="1"/>
              <a:t>stivalgene</a:t>
            </a:r>
            <a:r>
              <a:rPr lang="nb-NO" dirty="0"/>
              <a:t> vi tar underveis for å utvikle  naturbasert reiseliv basert på våre friluftslivstradisjoner.</a:t>
            </a:r>
          </a:p>
          <a:p>
            <a:pPr marL="0" indent="0">
              <a:buNone/>
            </a:pPr>
            <a:r>
              <a:rPr lang="nb-NO" dirty="0"/>
              <a:t>Særlig </a:t>
            </a:r>
            <a:r>
              <a:rPr lang="nb-NO" dirty="0" err="1"/>
              <a:t>bærekraftsmål</a:t>
            </a:r>
            <a:r>
              <a:rPr lang="nb-NO" dirty="0"/>
              <a:t> 3, 10, 11, 13, 14, 15 og 17 er mål vi kan ha direkte innvirkning på ved å følge rett sti. </a:t>
            </a:r>
          </a:p>
          <a:p>
            <a:pPr marL="0" indent="0">
              <a:buNone/>
            </a:pPr>
            <a:endParaRPr lang="nb-NO" dirty="0"/>
          </a:p>
          <a:p>
            <a:pPr marL="0" indent="0">
              <a:buNone/>
            </a:pPr>
            <a:endParaRPr lang="nb-NO" dirty="0"/>
          </a:p>
          <a:p>
            <a:pPr marL="0" indent="0">
              <a:buNone/>
            </a:pPr>
            <a:endParaRPr lang="nb-NO" dirty="0"/>
          </a:p>
        </p:txBody>
      </p:sp>
      <p:sp>
        <p:nvSpPr>
          <p:cNvPr id="4" name="Tittel 3">
            <a:extLst>
              <a:ext uri="{FF2B5EF4-FFF2-40B4-BE49-F238E27FC236}">
                <a16:creationId xmlns:a16="http://schemas.microsoft.com/office/drawing/2014/main" id="{99D9B733-B5BC-AC4C-8FCE-40FA48557C3F}"/>
              </a:ext>
            </a:extLst>
          </p:cNvPr>
          <p:cNvSpPr>
            <a:spLocks noGrp="1"/>
          </p:cNvSpPr>
          <p:nvPr>
            <p:ph type="ctrTitle"/>
          </p:nvPr>
        </p:nvSpPr>
        <p:spPr/>
        <p:txBody>
          <a:bodyPr>
            <a:normAutofit fontScale="90000"/>
          </a:bodyPr>
          <a:lstStyle/>
          <a:p>
            <a:r>
              <a:rPr lang="nb-NO" dirty="0"/>
              <a:t>FNs </a:t>
            </a:r>
            <a:r>
              <a:rPr lang="nb-NO" dirty="0" err="1"/>
              <a:t>bærekraftsmål</a:t>
            </a:r>
            <a:br>
              <a:rPr lang="nb-NO" dirty="0"/>
            </a:br>
            <a:r>
              <a:rPr lang="nb-NO" dirty="0"/>
              <a:t>som ledestjerne </a:t>
            </a:r>
          </a:p>
        </p:txBody>
      </p:sp>
      <p:pic>
        <p:nvPicPr>
          <p:cNvPr id="8" name="Bilde 7">
            <a:extLst>
              <a:ext uri="{FF2B5EF4-FFF2-40B4-BE49-F238E27FC236}">
                <a16:creationId xmlns:a16="http://schemas.microsoft.com/office/drawing/2014/main" id="{4B5792A7-C3E6-8064-F098-53A23955BC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0007" y="1072130"/>
            <a:ext cx="1188000" cy="1188000"/>
          </a:xfrm>
          <a:prstGeom prst="rect">
            <a:avLst/>
          </a:prstGeom>
        </p:spPr>
      </p:pic>
      <p:pic>
        <p:nvPicPr>
          <p:cNvPr id="11" name="Bilde 10" descr="Et bilde som inneholder tekst, clip art, vektorgrafikk, skilt&#10;&#10;Automatisk generert beskrivelse">
            <a:extLst>
              <a:ext uri="{FF2B5EF4-FFF2-40B4-BE49-F238E27FC236}">
                <a16:creationId xmlns:a16="http://schemas.microsoft.com/office/drawing/2014/main" id="{D12A9CB3-8EFC-721C-BB6A-20AA38795F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5730" y="1074768"/>
            <a:ext cx="1188000" cy="1188000"/>
          </a:xfrm>
          <a:prstGeom prst="rect">
            <a:avLst/>
          </a:prstGeom>
        </p:spPr>
      </p:pic>
      <p:pic>
        <p:nvPicPr>
          <p:cNvPr id="14" name="Bilde 13" descr="Et bilde som inneholder bord&#10;&#10;Automatisk generert beskrivelse">
            <a:extLst>
              <a:ext uri="{FF2B5EF4-FFF2-40B4-BE49-F238E27FC236}">
                <a16:creationId xmlns:a16="http://schemas.microsoft.com/office/drawing/2014/main" id="{11931F02-17C2-6421-5914-29C4D49DB1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6377" y="1071970"/>
            <a:ext cx="1188000" cy="1188000"/>
          </a:xfrm>
          <a:prstGeom prst="rect">
            <a:avLst/>
          </a:prstGeom>
        </p:spPr>
      </p:pic>
      <p:pic>
        <p:nvPicPr>
          <p:cNvPr id="18" name="Bilde 17">
            <a:extLst>
              <a:ext uri="{FF2B5EF4-FFF2-40B4-BE49-F238E27FC236}">
                <a16:creationId xmlns:a16="http://schemas.microsoft.com/office/drawing/2014/main" id="{8E365FE8-5886-16E9-6343-38E42858E2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41087" y="2323979"/>
            <a:ext cx="1188000" cy="1188000"/>
          </a:xfrm>
          <a:prstGeom prst="rect">
            <a:avLst/>
          </a:prstGeom>
        </p:spPr>
      </p:pic>
      <p:pic>
        <p:nvPicPr>
          <p:cNvPr id="20" name="Bilde 19">
            <a:extLst>
              <a:ext uri="{FF2B5EF4-FFF2-40B4-BE49-F238E27FC236}">
                <a16:creationId xmlns:a16="http://schemas.microsoft.com/office/drawing/2014/main" id="{B7B0366B-5DE4-F8F7-C73A-BE6C812CB3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96683" y="2330958"/>
            <a:ext cx="1188000" cy="1188000"/>
          </a:xfrm>
          <a:prstGeom prst="rect">
            <a:avLst/>
          </a:prstGeom>
        </p:spPr>
      </p:pic>
      <p:pic>
        <p:nvPicPr>
          <p:cNvPr id="24" name="Bilde 23">
            <a:extLst>
              <a:ext uri="{FF2B5EF4-FFF2-40B4-BE49-F238E27FC236}">
                <a16:creationId xmlns:a16="http://schemas.microsoft.com/office/drawing/2014/main" id="{3A5D2F06-7592-AB45-F5D2-273C885F0C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66377" y="2323979"/>
            <a:ext cx="1188000" cy="1188000"/>
          </a:xfrm>
          <a:prstGeom prst="rect">
            <a:avLst/>
          </a:prstGeom>
        </p:spPr>
      </p:pic>
      <p:pic>
        <p:nvPicPr>
          <p:cNvPr id="26" name="Bilde 25">
            <a:extLst>
              <a:ext uri="{FF2B5EF4-FFF2-40B4-BE49-F238E27FC236}">
                <a16:creationId xmlns:a16="http://schemas.microsoft.com/office/drawing/2014/main" id="{65FE3008-3F91-738E-AF44-5845402FB5C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99384" y="3602082"/>
            <a:ext cx="1188000" cy="1188000"/>
          </a:xfrm>
          <a:prstGeom prst="rect">
            <a:avLst/>
          </a:prstGeom>
        </p:spPr>
      </p:pic>
    </p:spTree>
    <p:extLst>
      <p:ext uri="{BB962C8B-B14F-4D97-AF65-F5344CB8AC3E}">
        <p14:creationId xmlns:p14="http://schemas.microsoft.com/office/powerpoint/2010/main" val="22113557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FC6D8420-C26C-70CB-5F6A-4E2BEC075A48}"/>
              </a:ext>
            </a:extLst>
          </p:cNvPr>
          <p:cNvSpPr>
            <a:spLocks noGrp="1"/>
          </p:cNvSpPr>
          <p:nvPr>
            <p:ph sz="quarter" idx="15"/>
          </p:nvPr>
        </p:nvSpPr>
        <p:spPr>
          <a:xfrm>
            <a:off x="454819" y="1514475"/>
            <a:ext cx="5959835" cy="4481775"/>
          </a:xfrm>
        </p:spPr>
        <p:txBody>
          <a:bodyPr/>
          <a:lstStyle/>
          <a:p>
            <a:pPr marL="0" indent="0">
              <a:buNone/>
            </a:pPr>
            <a:r>
              <a:rPr lang="nb-NO" dirty="0"/>
              <a:t>En av de viktigste pilarene for det friluftslivet vi kjenner i dag er allemannsretten. En rettighet vi må kjempe for at skal bestå.</a:t>
            </a:r>
          </a:p>
          <a:p>
            <a:pPr marL="0" indent="0">
              <a:buNone/>
            </a:pPr>
            <a:r>
              <a:rPr lang="nb-NO" dirty="0"/>
              <a:t>Derfor skal vi i internasjonal sammenheng fokusere på at retten til å oppholde og bevege seg i naturen, kommer med et stort ansvar. Ansvar for egen adferd, i møtet med andre og for bevaring av naturen</a:t>
            </a:r>
            <a:r>
              <a:rPr lang="nb-NO"/>
              <a:t> vår</a:t>
            </a:r>
            <a:r>
              <a:rPr lang="nb-NO" dirty="0"/>
              <a:t>.</a:t>
            </a:r>
          </a:p>
        </p:txBody>
      </p:sp>
      <p:sp>
        <p:nvSpPr>
          <p:cNvPr id="4" name="Tittel 3">
            <a:extLst>
              <a:ext uri="{FF2B5EF4-FFF2-40B4-BE49-F238E27FC236}">
                <a16:creationId xmlns:a16="http://schemas.microsoft.com/office/drawing/2014/main" id="{99D9B733-B5BC-AC4C-8FCE-40FA48557C3F}"/>
              </a:ext>
            </a:extLst>
          </p:cNvPr>
          <p:cNvSpPr>
            <a:spLocks noGrp="1"/>
          </p:cNvSpPr>
          <p:nvPr>
            <p:ph type="ctrTitle"/>
          </p:nvPr>
        </p:nvSpPr>
        <p:spPr/>
        <p:txBody>
          <a:bodyPr>
            <a:normAutofit fontScale="90000"/>
          </a:bodyPr>
          <a:lstStyle/>
          <a:p>
            <a:r>
              <a:rPr lang="nb-NO" dirty="0"/>
              <a:t>Allemannsretten-</a:t>
            </a:r>
            <a:br>
              <a:rPr lang="nb-NO" dirty="0"/>
            </a:br>
            <a:r>
              <a:rPr lang="nb-NO" dirty="0"/>
              <a:t>med rett følger ansvar</a:t>
            </a:r>
          </a:p>
        </p:txBody>
      </p:sp>
      <p:pic>
        <p:nvPicPr>
          <p:cNvPr id="10" name="Plassholder for bilde 6">
            <a:extLst>
              <a:ext uri="{FF2B5EF4-FFF2-40B4-BE49-F238E27FC236}">
                <a16:creationId xmlns:a16="http://schemas.microsoft.com/office/drawing/2014/main" id="{B865F94F-68EA-B433-3244-661B7830646E}"/>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34668" r="16382"/>
          <a:stretch/>
        </p:blipFill>
        <p:spPr>
          <a:xfrm>
            <a:off x="7162800" y="0"/>
            <a:ext cx="5029200" cy="6858000"/>
          </a:xfrm>
        </p:spPr>
      </p:pic>
      <p:sp>
        <p:nvSpPr>
          <p:cNvPr id="12" name="Plassholder for tekst 2">
            <a:extLst>
              <a:ext uri="{FF2B5EF4-FFF2-40B4-BE49-F238E27FC236}">
                <a16:creationId xmlns:a16="http://schemas.microsoft.com/office/drawing/2014/main" id="{283933F8-5833-FE4D-AB74-5644023EA993}"/>
              </a:ext>
            </a:extLst>
          </p:cNvPr>
          <p:cNvSpPr txBox="1">
            <a:spLocks/>
          </p:cNvSpPr>
          <p:nvPr/>
        </p:nvSpPr>
        <p:spPr>
          <a:xfrm>
            <a:off x="8555064" y="6328983"/>
            <a:ext cx="3234955" cy="238071"/>
          </a:xfrm>
          <a:prstGeom prst="rect">
            <a:avLst/>
          </a:prstGeom>
        </p:spPr>
        <p:txBody>
          <a:bodyPr/>
          <a:lstStyle>
            <a:lvl1pPr marL="457200" indent="-4572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914400" indent="-457200" algn="l" defTabSz="91440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nb-NO" sz="1000" dirty="0" err="1">
                <a:solidFill>
                  <a:schemeClr val="bg1"/>
                </a:solidFill>
              </a:rPr>
              <a:t>FOTO:Marius</a:t>
            </a:r>
            <a:r>
              <a:rPr lang="nb-NO" sz="1000" dirty="0">
                <a:solidFill>
                  <a:schemeClr val="bg1"/>
                </a:solidFill>
              </a:rPr>
              <a:t> </a:t>
            </a:r>
            <a:r>
              <a:rPr lang="nb-NO" sz="1000" dirty="0" err="1">
                <a:solidFill>
                  <a:schemeClr val="bg1"/>
                </a:solidFill>
              </a:rPr>
              <a:t>Rua</a:t>
            </a:r>
            <a:r>
              <a:rPr lang="nb-NO" sz="1000" dirty="0">
                <a:solidFill>
                  <a:schemeClr val="bg1"/>
                </a:solidFill>
              </a:rPr>
              <a:t> / </a:t>
            </a:r>
            <a:r>
              <a:rPr lang="nb-NO" sz="1000" dirty="0" err="1">
                <a:solidFill>
                  <a:schemeClr val="bg1"/>
                </a:solidFill>
              </a:rPr>
              <a:t>vistnorway.com</a:t>
            </a:r>
            <a:endParaRPr lang="nb-NO" sz="1000" dirty="0">
              <a:solidFill>
                <a:schemeClr val="bg1"/>
              </a:solidFill>
            </a:endParaRPr>
          </a:p>
          <a:p>
            <a:endParaRPr lang="nb-NO" sz="1000" dirty="0"/>
          </a:p>
        </p:txBody>
      </p:sp>
      <p:pic>
        <p:nvPicPr>
          <p:cNvPr id="5" name="Bilde 4" descr="Et bilde som inneholder bord&#10;&#10;Automatisk generert beskrivelse">
            <a:extLst>
              <a:ext uri="{FF2B5EF4-FFF2-40B4-BE49-F238E27FC236}">
                <a16:creationId xmlns:a16="http://schemas.microsoft.com/office/drawing/2014/main" id="{2764F9EA-8AE9-3333-8665-52367240FA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819" y="5113390"/>
            <a:ext cx="811420" cy="811420"/>
          </a:xfrm>
          <a:prstGeom prst="rect">
            <a:avLst/>
          </a:prstGeom>
        </p:spPr>
      </p:pic>
    </p:spTree>
    <p:extLst>
      <p:ext uri="{BB962C8B-B14F-4D97-AF65-F5344CB8AC3E}">
        <p14:creationId xmlns:p14="http://schemas.microsoft.com/office/powerpoint/2010/main" val="36427511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FC6D8420-C26C-70CB-5F6A-4E2BEC075A48}"/>
              </a:ext>
            </a:extLst>
          </p:cNvPr>
          <p:cNvSpPr>
            <a:spLocks noGrp="1"/>
          </p:cNvSpPr>
          <p:nvPr>
            <p:ph sz="quarter" idx="15"/>
          </p:nvPr>
        </p:nvSpPr>
        <p:spPr>
          <a:xfrm>
            <a:off x="454819" y="1500187"/>
            <a:ext cx="5959835" cy="4481775"/>
          </a:xfrm>
        </p:spPr>
        <p:txBody>
          <a:bodyPr/>
          <a:lstStyle/>
          <a:p>
            <a:pPr marL="0" indent="0">
              <a:buNone/>
            </a:pPr>
            <a:r>
              <a:rPr lang="nb-NO" dirty="0"/>
              <a:t>Sentralt i den norske friluftslivstradisjonen er prinsippet om ferdsel på eget ansvar. Å ferdes i naturen forutsetter tur etter evne, ut fra fysisk form, og det å mestre kravene som terreng, vær og landskap setter. Ferdsel i naturen stiller krav til egen kompetanse, og ikke alle har grunnleggende friluftslivsferdigheter.</a:t>
            </a:r>
          </a:p>
          <a:p>
            <a:pPr marL="0" indent="0">
              <a:buNone/>
            </a:pPr>
            <a:r>
              <a:rPr lang="nb-NO" dirty="0"/>
              <a:t>Derfor er enkel informasjon og veiledning viktige verktøy for å bygge kompetansen som trengs for å være trygg.</a:t>
            </a:r>
          </a:p>
        </p:txBody>
      </p:sp>
      <p:sp>
        <p:nvSpPr>
          <p:cNvPr id="4" name="Tittel 3">
            <a:extLst>
              <a:ext uri="{FF2B5EF4-FFF2-40B4-BE49-F238E27FC236}">
                <a16:creationId xmlns:a16="http://schemas.microsoft.com/office/drawing/2014/main" id="{99D9B733-B5BC-AC4C-8FCE-40FA48557C3F}"/>
              </a:ext>
            </a:extLst>
          </p:cNvPr>
          <p:cNvSpPr>
            <a:spLocks noGrp="1"/>
          </p:cNvSpPr>
          <p:nvPr>
            <p:ph type="ctrTitle"/>
          </p:nvPr>
        </p:nvSpPr>
        <p:spPr/>
        <p:txBody>
          <a:bodyPr>
            <a:normAutofit fontScale="90000"/>
          </a:bodyPr>
          <a:lstStyle/>
          <a:p>
            <a:r>
              <a:rPr lang="nb-NO"/>
              <a:t>Et godt friluftsliv handler om </a:t>
            </a:r>
            <a:br>
              <a:rPr lang="nb-NO"/>
            </a:br>
            <a:r>
              <a:rPr lang="nb-NO"/>
              <a:t>å velge tur etter evne</a:t>
            </a:r>
            <a:endParaRPr lang="nb-NO" dirty="0"/>
          </a:p>
        </p:txBody>
      </p:sp>
      <p:pic>
        <p:nvPicPr>
          <p:cNvPr id="10" name="Plassholder for bilde 6">
            <a:extLst>
              <a:ext uri="{FF2B5EF4-FFF2-40B4-BE49-F238E27FC236}">
                <a16:creationId xmlns:a16="http://schemas.microsoft.com/office/drawing/2014/main" id="{B865F94F-68EA-B433-3244-661B7830646E}"/>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31366" r="19684"/>
          <a:stretch/>
        </p:blipFill>
        <p:spPr>
          <a:xfrm>
            <a:off x="7162800" y="0"/>
            <a:ext cx="5029200" cy="6858000"/>
          </a:xfrm>
        </p:spPr>
      </p:pic>
      <p:sp>
        <p:nvSpPr>
          <p:cNvPr id="12" name="Plassholder for tekst 2">
            <a:extLst>
              <a:ext uri="{FF2B5EF4-FFF2-40B4-BE49-F238E27FC236}">
                <a16:creationId xmlns:a16="http://schemas.microsoft.com/office/drawing/2014/main" id="{283933F8-5833-FE4D-AB74-5644023EA993}"/>
              </a:ext>
            </a:extLst>
          </p:cNvPr>
          <p:cNvSpPr txBox="1">
            <a:spLocks/>
          </p:cNvSpPr>
          <p:nvPr/>
        </p:nvSpPr>
        <p:spPr>
          <a:xfrm>
            <a:off x="8555064" y="6328983"/>
            <a:ext cx="3234955" cy="238071"/>
          </a:xfrm>
          <a:prstGeom prst="rect">
            <a:avLst/>
          </a:prstGeom>
        </p:spPr>
        <p:txBody>
          <a:bodyPr/>
          <a:lstStyle>
            <a:lvl1pPr marL="457200" indent="-4572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914400" indent="-457200" algn="l" defTabSz="91440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nb-NO" sz="1000" dirty="0" err="1">
                <a:solidFill>
                  <a:schemeClr val="bg1"/>
                </a:solidFill>
              </a:rPr>
              <a:t>FOTO:Marius</a:t>
            </a:r>
            <a:r>
              <a:rPr lang="nb-NO" sz="1000" dirty="0">
                <a:solidFill>
                  <a:schemeClr val="bg1"/>
                </a:solidFill>
              </a:rPr>
              <a:t> Fiskum/ </a:t>
            </a:r>
            <a:r>
              <a:rPr lang="nb-NO" sz="1000" dirty="0" err="1">
                <a:solidFill>
                  <a:schemeClr val="bg1"/>
                </a:solidFill>
              </a:rPr>
              <a:t>vistnorway.com</a:t>
            </a:r>
            <a:endParaRPr lang="nb-NO" sz="1000" dirty="0">
              <a:solidFill>
                <a:schemeClr val="bg1"/>
              </a:solidFill>
            </a:endParaRPr>
          </a:p>
          <a:p>
            <a:endParaRPr lang="nb-NO" sz="1000" dirty="0"/>
          </a:p>
        </p:txBody>
      </p:sp>
      <p:pic>
        <p:nvPicPr>
          <p:cNvPr id="2" name="Bilde 1" descr="Et bilde som inneholder bord&#10;&#10;Automatisk generert beskrivelse">
            <a:extLst>
              <a:ext uri="{FF2B5EF4-FFF2-40B4-BE49-F238E27FC236}">
                <a16:creationId xmlns:a16="http://schemas.microsoft.com/office/drawing/2014/main" id="{D761B1F2-CC02-22FB-6BBC-2A0CF15B27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819" y="5113390"/>
            <a:ext cx="811420" cy="811420"/>
          </a:xfrm>
          <a:prstGeom prst="rect">
            <a:avLst/>
          </a:prstGeom>
        </p:spPr>
      </p:pic>
    </p:spTree>
    <p:extLst>
      <p:ext uri="{BB962C8B-B14F-4D97-AF65-F5344CB8AC3E}">
        <p14:creationId xmlns:p14="http://schemas.microsoft.com/office/powerpoint/2010/main" val="21573402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FC6D8420-C26C-70CB-5F6A-4E2BEC075A48}"/>
              </a:ext>
            </a:extLst>
          </p:cNvPr>
          <p:cNvSpPr>
            <a:spLocks noGrp="1"/>
          </p:cNvSpPr>
          <p:nvPr>
            <p:ph sz="quarter" idx="15"/>
          </p:nvPr>
        </p:nvSpPr>
        <p:spPr>
          <a:xfrm>
            <a:off x="454819" y="1514475"/>
            <a:ext cx="5959835" cy="4481775"/>
          </a:xfrm>
        </p:spPr>
        <p:txBody>
          <a:bodyPr/>
          <a:lstStyle/>
          <a:p>
            <a:pPr marL="0" indent="0">
              <a:buNone/>
            </a:pPr>
            <a:r>
              <a:rPr lang="nb-NO" dirty="0"/>
              <a:t>Friluftsliv passer for alle og kan gjennomføres både i by, i vann og på landet. Endel aktiviteter krever kunnskap, erfaring og fysikk og derfor er det viktig at vi sluser rett person til rett aktivitet</a:t>
            </a:r>
            <a:r>
              <a:rPr lang="nb-NO" dirty="0">
                <a:latin typeface="Calibri" panose="020F0502020204030204" pitchFamily="34" charset="0"/>
                <a:cs typeface="Calibri" panose="020F0502020204030204" pitchFamily="34" charset="0"/>
              </a:rPr>
              <a:t>. </a:t>
            </a:r>
            <a:r>
              <a:rPr lang="nb-NO" dirty="0">
                <a:solidFill>
                  <a:srgbClr val="000000"/>
                </a:solidFill>
                <a:effectLst/>
                <a:latin typeface="Calibri" panose="020F0502020204030204" pitchFamily="34" charset="0"/>
                <a:cs typeface="Calibri" panose="020F0502020204030204" pitchFamily="34" charset="0"/>
              </a:rPr>
              <a:t>For de som ikke har mulighet til å tilegne seg å ferdes på egenhånd, finnes turgrupper og aktivitetsbedrifter over hele landet. </a:t>
            </a:r>
          </a:p>
          <a:p>
            <a:pPr marL="0" indent="0">
              <a:buNone/>
            </a:pPr>
            <a:r>
              <a:rPr lang="nb-NO" dirty="0"/>
              <a:t>Ved å gjøre folk kjent med grunnleggende friluftslivsferdigheter, gjør vi det lettere for dem å velge rett aktivitet for eget ferdighetsnivå.                                 </a:t>
            </a:r>
          </a:p>
          <a:p>
            <a:pPr marL="0" indent="0">
              <a:buNone/>
            </a:pPr>
            <a:endParaRPr lang="nb-NO" dirty="0"/>
          </a:p>
        </p:txBody>
      </p:sp>
      <p:sp>
        <p:nvSpPr>
          <p:cNvPr id="4" name="Tittel 3">
            <a:extLst>
              <a:ext uri="{FF2B5EF4-FFF2-40B4-BE49-F238E27FC236}">
                <a16:creationId xmlns:a16="http://schemas.microsoft.com/office/drawing/2014/main" id="{99D9B733-B5BC-AC4C-8FCE-40FA48557C3F}"/>
              </a:ext>
            </a:extLst>
          </p:cNvPr>
          <p:cNvSpPr>
            <a:spLocks noGrp="1"/>
          </p:cNvSpPr>
          <p:nvPr>
            <p:ph type="ctrTitle"/>
          </p:nvPr>
        </p:nvSpPr>
        <p:spPr/>
        <p:txBody>
          <a:bodyPr>
            <a:normAutofit fontScale="90000"/>
          </a:bodyPr>
          <a:lstStyle/>
          <a:p>
            <a:r>
              <a:rPr lang="nb-NO" dirty="0"/>
              <a:t>Rett person på</a:t>
            </a:r>
            <a:br>
              <a:rPr lang="nb-NO" dirty="0"/>
            </a:br>
            <a:r>
              <a:rPr lang="nb-NO" dirty="0"/>
              <a:t>rett sti</a:t>
            </a:r>
          </a:p>
        </p:txBody>
      </p:sp>
      <p:pic>
        <p:nvPicPr>
          <p:cNvPr id="10" name="Plassholder for bilde 6">
            <a:extLst>
              <a:ext uri="{FF2B5EF4-FFF2-40B4-BE49-F238E27FC236}">
                <a16:creationId xmlns:a16="http://schemas.microsoft.com/office/drawing/2014/main" id="{B865F94F-68EA-B433-3244-661B7830646E}"/>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19076" t="-338" r="31974" b="338"/>
          <a:stretch/>
        </p:blipFill>
        <p:spPr>
          <a:xfrm>
            <a:off x="7162800" y="0"/>
            <a:ext cx="5029200" cy="6858000"/>
          </a:xfrm>
        </p:spPr>
      </p:pic>
      <p:sp>
        <p:nvSpPr>
          <p:cNvPr id="12" name="Plassholder for tekst 2">
            <a:extLst>
              <a:ext uri="{FF2B5EF4-FFF2-40B4-BE49-F238E27FC236}">
                <a16:creationId xmlns:a16="http://schemas.microsoft.com/office/drawing/2014/main" id="{283933F8-5833-FE4D-AB74-5644023EA993}"/>
              </a:ext>
            </a:extLst>
          </p:cNvPr>
          <p:cNvSpPr txBox="1">
            <a:spLocks/>
          </p:cNvSpPr>
          <p:nvPr/>
        </p:nvSpPr>
        <p:spPr>
          <a:xfrm>
            <a:off x="8555064" y="6328983"/>
            <a:ext cx="3234955" cy="238071"/>
          </a:xfrm>
          <a:prstGeom prst="rect">
            <a:avLst/>
          </a:prstGeom>
        </p:spPr>
        <p:txBody>
          <a:bodyPr/>
          <a:lstStyle>
            <a:lvl1pPr marL="457200" indent="-4572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914400" indent="-457200" algn="l" defTabSz="91440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nb-NO" sz="1000" dirty="0" err="1"/>
              <a:t>FOTO:Marius</a:t>
            </a:r>
            <a:r>
              <a:rPr lang="nb-NO" sz="1000" dirty="0"/>
              <a:t> </a:t>
            </a:r>
            <a:r>
              <a:rPr lang="nb-NO" sz="1000" dirty="0" err="1"/>
              <a:t>Rua</a:t>
            </a:r>
            <a:r>
              <a:rPr lang="nb-NO" sz="1000" dirty="0"/>
              <a:t> / </a:t>
            </a:r>
            <a:r>
              <a:rPr lang="nb-NO" sz="1000" dirty="0" err="1"/>
              <a:t>vistnorway.com</a:t>
            </a:r>
            <a:endParaRPr lang="nb-NO" sz="1000" dirty="0"/>
          </a:p>
          <a:p>
            <a:endParaRPr lang="nb-NO" sz="1000" dirty="0"/>
          </a:p>
        </p:txBody>
      </p:sp>
      <p:pic>
        <p:nvPicPr>
          <p:cNvPr id="5" name="Bilde 4">
            <a:extLst>
              <a:ext uri="{FF2B5EF4-FFF2-40B4-BE49-F238E27FC236}">
                <a16:creationId xmlns:a16="http://schemas.microsoft.com/office/drawing/2014/main" id="{CF1668A4-5183-6406-E989-42F10DEC8B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5613" y="5023543"/>
            <a:ext cx="811420" cy="811420"/>
          </a:xfrm>
          <a:prstGeom prst="rect">
            <a:avLst/>
          </a:prstGeom>
        </p:spPr>
      </p:pic>
      <p:pic>
        <p:nvPicPr>
          <p:cNvPr id="11" name="Bilde 10">
            <a:extLst>
              <a:ext uri="{FF2B5EF4-FFF2-40B4-BE49-F238E27FC236}">
                <a16:creationId xmlns:a16="http://schemas.microsoft.com/office/drawing/2014/main" id="{5C383093-3D22-70AF-000E-6396980857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819" y="5023543"/>
            <a:ext cx="811420" cy="811420"/>
          </a:xfrm>
          <a:prstGeom prst="rect">
            <a:avLst/>
          </a:prstGeom>
        </p:spPr>
      </p:pic>
      <p:pic>
        <p:nvPicPr>
          <p:cNvPr id="13" name="Bilde 12">
            <a:extLst>
              <a:ext uri="{FF2B5EF4-FFF2-40B4-BE49-F238E27FC236}">
                <a16:creationId xmlns:a16="http://schemas.microsoft.com/office/drawing/2014/main" id="{7AC79EEA-2758-A261-9781-407CD0B21E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5216" y="5023543"/>
            <a:ext cx="811420" cy="811420"/>
          </a:xfrm>
          <a:prstGeom prst="rect">
            <a:avLst/>
          </a:prstGeom>
        </p:spPr>
      </p:pic>
    </p:spTree>
    <p:extLst>
      <p:ext uri="{BB962C8B-B14F-4D97-AF65-F5344CB8AC3E}">
        <p14:creationId xmlns:p14="http://schemas.microsoft.com/office/powerpoint/2010/main" val="5465377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FC6D8420-C26C-70CB-5F6A-4E2BEC075A48}"/>
              </a:ext>
            </a:extLst>
          </p:cNvPr>
          <p:cNvSpPr>
            <a:spLocks noGrp="1"/>
          </p:cNvSpPr>
          <p:nvPr>
            <p:ph sz="quarter" idx="15"/>
          </p:nvPr>
        </p:nvSpPr>
        <p:spPr>
          <a:xfrm>
            <a:off x="454819" y="1514475"/>
            <a:ext cx="5959835" cy="4481775"/>
          </a:xfrm>
        </p:spPr>
        <p:txBody>
          <a:bodyPr/>
          <a:lstStyle/>
          <a:p>
            <a:pPr marL="0" indent="0">
              <a:buNone/>
            </a:pPr>
            <a:r>
              <a:rPr lang="nb-NO" dirty="0"/>
              <a:t>Opplevelsen av norsk friluftsliv blir bedre for alle med en god plan for hvor, hvem og hva. Det skaper mindre slitasje på lokalbefolkning, på natur og gir gode minner for våre besøkende. Derfor er det viktig at vi samhandler godt og gjør det vi kan for å bistå pressområdene med å fremme alternativer som gir gode opplevelser for alle. </a:t>
            </a:r>
          </a:p>
          <a:p>
            <a:pPr marL="0" indent="0">
              <a:buNone/>
            </a:pPr>
            <a:r>
              <a:rPr lang="nb-NO" dirty="0"/>
              <a:t>Lokalbefolkningen og turistene skal oppleve den samme naturen og bruke de samme stiene, rasteplassene, utsiktspunktene og andre tilretteleggingstiltak. Det er derfor viktig å samarbeide om tilrettelegging og vedlikehold, og legge til grunn de samme standardene.</a:t>
            </a:r>
          </a:p>
        </p:txBody>
      </p:sp>
      <p:sp>
        <p:nvSpPr>
          <p:cNvPr id="4" name="Tittel 3">
            <a:extLst>
              <a:ext uri="{FF2B5EF4-FFF2-40B4-BE49-F238E27FC236}">
                <a16:creationId xmlns:a16="http://schemas.microsoft.com/office/drawing/2014/main" id="{99D9B733-B5BC-AC4C-8FCE-40FA48557C3F}"/>
              </a:ext>
            </a:extLst>
          </p:cNvPr>
          <p:cNvSpPr>
            <a:spLocks noGrp="1"/>
          </p:cNvSpPr>
          <p:nvPr>
            <p:ph type="ctrTitle"/>
          </p:nvPr>
        </p:nvSpPr>
        <p:spPr/>
        <p:txBody>
          <a:bodyPr>
            <a:normAutofit fontScale="90000"/>
          </a:bodyPr>
          <a:lstStyle/>
          <a:p>
            <a:r>
              <a:rPr lang="nb-NO" sz="2800" dirty="0"/>
              <a:t>God besøksforvaltning </a:t>
            </a:r>
            <a:br>
              <a:rPr lang="nb-NO" sz="2800" dirty="0"/>
            </a:br>
            <a:r>
              <a:rPr lang="nb-NO" sz="2800" dirty="0"/>
              <a:t>sikrer gode opplevelser</a:t>
            </a:r>
            <a:endParaRPr lang="nb-NO" dirty="0"/>
          </a:p>
        </p:txBody>
      </p:sp>
      <p:pic>
        <p:nvPicPr>
          <p:cNvPr id="10" name="Plassholder for bilde 6">
            <a:extLst>
              <a:ext uri="{FF2B5EF4-FFF2-40B4-BE49-F238E27FC236}">
                <a16:creationId xmlns:a16="http://schemas.microsoft.com/office/drawing/2014/main" id="{B865F94F-68EA-B433-3244-661B7830646E}"/>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5571" r="25571"/>
          <a:stretch/>
        </p:blipFill>
        <p:spPr>
          <a:xfrm>
            <a:off x="7162800" y="0"/>
            <a:ext cx="5029200" cy="6858000"/>
          </a:xfrm>
        </p:spPr>
      </p:pic>
      <p:sp>
        <p:nvSpPr>
          <p:cNvPr id="12" name="Plassholder for tekst 2">
            <a:extLst>
              <a:ext uri="{FF2B5EF4-FFF2-40B4-BE49-F238E27FC236}">
                <a16:creationId xmlns:a16="http://schemas.microsoft.com/office/drawing/2014/main" id="{283933F8-5833-FE4D-AB74-5644023EA993}"/>
              </a:ext>
            </a:extLst>
          </p:cNvPr>
          <p:cNvSpPr txBox="1">
            <a:spLocks/>
          </p:cNvSpPr>
          <p:nvPr/>
        </p:nvSpPr>
        <p:spPr>
          <a:xfrm>
            <a:off x="8555064" y="6328983"/>
            <a:ext cx="3234955" cy="238071"/>
          </a:xfrm>
          <a:prstGeom prst="rect">
            <a:avLst/>
          </a:prstGeom>
        </p:spPr>
        <p:txBody>
          <a:bodyPr/>
          <a:lstStyle>
            <a:lvl1pPr marL="457200" indent="-4572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914400" indent="-457200" algn="l" defTabSz="91440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nb-NO" sz="1000" dirty="0" err="1"/>
              <a:t>FOTO:Mattias</a:t>
            </a:r>
            <a:r>
              <a:rPr lang="nb-NO" sz="1000" dirty="0"/>
              <a:t> </a:t>
            </a:r>
            <a:r>
              <a:rPr lang="nb-NO" sz="1000" dirty="0" err="1"/>
              <a:t>Fosso</a:t>
            </a:r>
            <a:r>
              <a:rPr lang="nb-NO" sz="1000" dirty="0"/>
              <a:t>/ </a:t>
            </a:r>
            <a:r>
              <a:rPr lang="nb-NO" sz="1000" dirty="0" err="1"/>
              <a:t>vistnorway.com</a:t>
            </a:r>
            <a:endParaRPr lang="nb-NO" sz="1000" dirty="0"/>
          </a:p>
          <a:p>
            <a:endParaRPr lang="nb-NO" sz="1000" dirty="0"/>
          </a:p>
        </p:txBody>
      </p:sp>
      <p:pic>
        <p:nvPicPr>
          <p:cNvPr id="2" name="Bilde 1">
            <a:extLst>
              <a:ext uri="{FF2B5EF4-FFF2-40B4-BE49-F238E27FC236}">
                <a16:creationId xmlns:a16="http://schemas.microsoft.com/office/drawing/2014/main" id="{56A76CB1-910D-B66D-D17E-0C956DB4BB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5216" y="5080162"/>
            <a:ext cx="811420" cy="811420"/>
          </a:xfrm>
          <a:prstGeom prst="rect">
            <a:avLst/>
          </a:prstGeom>
        </p:spPr>
      </p:pic>
      <p:pic>
        <p:nvPicPr>
          <p:cNvPr id="5" name="Bilde 4">
            <a:extLst>
              <a:ext uri="{FF2B5EF4-FFF2-40B4-BE49-F238E27FC236}">
                <a16:creationId xmlns:a16="http://schemas.microsoft.com/office/drawing/2014/main" id="{29184049-4A0E-D327-4F19-261AEF8E3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5613" y="5080162"/>
            <a:ext cx="811420" cy="811420"/>
          </a:xfrm>
          <a:prstGeom prst="rect">
            <a:avLst/>
          </a:prstGeom>
        </p:spPr>
      </p:pic>
      <p:pic>
        <p:nvPicPr>
          <p:cNvPr id="6" name="Bilde 5" descr="Et bilde som inneholder bord&#10;&#10;Automatisk generert beskrivelse">
            <a:extLst>
              <a:ext uri="{FF2B5EF4-FFF2-40B4-BE49-F238E27FC236}">
                <a16:creationId xmlns:a16="http://schemas.microsoft.com/office/drawing/2014/main" id="{F2CB3496-8F0B-5846-18F2-9BCD6BA6C4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819" y="5080162"/>
            <a:ext cx="811420" cy="811420"/>
          </a:xfrm>
          <a:prstGeom prst="rect">
            <a:avLst/>
          </a:prstGeom>
        </p:spPr>
      </p:pic>
    </p:spTree>
    <p:extLst>
      <p:ext uri="{BB962C8B-B14F-4D97-AF65-F5344CB8AC3E}">
        <p14:creationId xmlns:p14="http://schemas.microsoft.com/office/powerpoint/2010/main" val="869503721"/>
      </p:ext>
    </p:extLst>
  </p:cSld>
  <p:clrMapOvr>
    <a:masterClrMapping/>
  </p:clrMapOvr>
</p:sld>
</file>

<file path=ppt/theme/theme1.xml><?xml version="1.0" encoding="utf-8"?>
<a:theme xmlns:a="http://schemas.openxmlformats.org/drawingml/2006/main" name="Office Theme">
  <a:themeElements>
    <a:clrScheme name="Innovasjon Norge_1">
      <a:dk1>
        <a:srgbClr val="000000"/>
      </a:dk1>
      <a:lt1>
        <a:srgbClr val="FFFFFF"/>
      </a:lt1>
      <a:dk2>
        <a:srgbClr val="7E7F7E"/>
      </a:dk2>
      <a:lt2>
        <a:srgbClr val="FEFFFF"/>
      </a:lt2>
      <a:accent1>
        <a:srgbClr val="FF0101"/>
      </a:accent1>
      <a:accent2>
        <a:srgbClr val="3BFB8D"/>
      </a:accent2>
      <a:accent3>
        <a:srgbClr val="57D6FC"/>
      </a:accent3>
      <a:accent4>
        <a:srgbClr val="000000"/>
      </a:accent4>
      <a:accent5>
        <a:srgbClr val="FFF672"/>
      </a:accent5>
      <a:accent6>
        <a:srgbClr val="C7C8CA"/>
      </a:accent6>
      <a:hlink>
        <a:srgbClr val="000000"/>
      </a:hlink>
      <a:folHlink>
        <a:srgbClr val="3BFD8D"/>
      </a:folHlink>
    </a:clrScheme>
    <a:fontScheme name="Custom 10">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5" id="{92738CD5-779E-C446-9FCE-E6B5217CAF48}" vid="{B7233C0D-FE2C-3645-B560-5E7EC579EB7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982FC97A4EB864EBF6B6ADD443A67CC" ma:contentTypeVersion="10" ma:contentTypeDescription="Create a new document." ma:contentTypeScope="" ma:versionID="cd7eab058b31381f69f467742e947ad2">
  <xsd:schema xmlns:xsd="http://www.w3.org/2001/XMLSchema" xmlns:xs="http://www.w3.org/2001/XMLSchema" xmlns:p="http://schemas.microsoft.com/office/2006/metadata/properties" xmlns:ns2="3b00a67f-9791-437e-b702-303a706ea042" targetNamespace="http://schemas.microsoft.com/office/2006/metadata/properties" ma:root="true" ma:fieldsID="706171daafd06d1add0d6a63c06a7ef6" ns2:_="">
    <xsd:import namespace="3b00a67f-9791-437e-b702-303a706ea04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00a67f-9791-437e-b702-303a706ea04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2069ECF-2F7E-4A67-B519-9A8F2441C915}">
  <ds:schemaRefs>
    <ds:schemaRef ds:uri="http://schemas.microsoft.com/sharepoint/v3/contenttype/forms"/>
  </ds:schemaRefs>
</ds:datastoreItem>
</file>

<file path=customXml/itemProps2.xml><?xml version="1.0" encoding="utf-8"?>
<ds:datastoreItem xmlns:ds="http://schemas.openxmlformats.org/officeDocument/2006/customXml" ds:itemID="{E6C4F401-A2C4-49C7-B50A-635DD26F577E}">
  <ds:schemaRefs>
    <ds:schemaRef ds:uri="3b00a67f-9791-437e-b702-303a706ea042"/>
    <ds:schemaRef ds:uri="http://www.w3.org/XML/1998/namespace"/>
    <ds:schemaRef ds:uri="http://purl.org/dc/terms/"/>
    <ds:schemaRef ds:uri="http://purl.org/dc/elements/1.1/"/>
    <ds:schemaRef ds:uri="http://schemas.microsoft.com/office/2006/documentManagement/types"/>
    <ds:schemaRef ds:uri="http://purl.org/dc/dcmitype/"/>
    <ds:schemaRef ds:uri="http://schemas.openxmlformats.org/package/2006/metadata/core-properties"/>
    <ds:schemaRef ds:uri="http://schemas.microsoft.com/office/infopath/2007/PartnerControls"/>
    <ds:schemaRef ds:uri="http://schemas.microsoft.com/office/2006/metadata/properties"/>
  </ds:schemaRefs>
</ds:datastoreItem>
</file>

<file path=customXml/itemProps3.xml><?xml version="1.0" encoding="utf-8"?>
<ds:datastoreItem xmlns:ds="http://schemas.openxmlformats.org/officeDocument/2006/customXml" ds:itemID="{9C48DA54-2922-4E32-AE42-D2C44461456C}">
  <ds:schemaRefs>
    <ds:schemaRef ds:uri="3b00a67f-9791-437e-b702-303a706ea04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54501</TotalTime>
  <Words>1060</Words>
  <Application>Microsoft Macintosh PowerPoint</Application>
  <PresentationFormat>Widescreen</PresentationFormat>
  <Paragraphs>49</Paragraphs>
  <Slides>13</Slides>
  <Notes>0</Notes>
  <HiddenSlides>0</HiddenSlides>
  <MMClips>0</MMClips>
  <ScaleCrop>false</ScaleCrop>
  <HeadingPairs>
    <vt:vector size="6" baseType="variant">
      <vt:variant>
        <vt:lpstr>Brukte skrifter</vt:lpstr>
      </vt:variant>
      <vt:variant>
        <vt:i4>2</vt:i4>
      </vt:variant>
      <vt:variant>
        <vt:lpstr>Tema</vt:lpstr>
      </vt:variant>
      <vt:variant>
        <vt:i4>1</vt:i4>
      </vt:variant>
      <vt:variant>
        <vt:lpstr>Lysbildetitler</vt:lpstr>
      </vt:variant>
      <vt:variant>
        <vt:i4>13</vt:i4>
      </vt:variant>
    </vt:vector>
  </HeadingPairs>
  <TitlesOfParts>
    <vt:vector size="16" baseType="lpstr">
      <vt:lpstr>Arial</vt:lpstr>
      <vt:lpstr>Calibri</vt:lpstr>
      <vt:lpstr>Office Theme</vt:lpstr>
      <vt:lpstr>PowerPoint-presentasjon</vt:lpstr>
      <vt:lpstr>PowerPoint-presentasjon</vt:lpstr>
      <vt:lpstr>Verdigrunnlag</vt:lpstr>
      <vt:lpstr>Budskapshus</vt:lpstr>
      <vt:lpstr>FNs bærekraftsmål som ledestjerne </vt:lpstr>
      <vt:lpstr>Allemannsretten- med rett følger ansvar</vt:lpstr>
      <vt:lpstr>Et godt friluftsliv handler om  å velge tur etter evne</vt:lpstr>
      <vt:lpstr>Rett person på rett sti</vt:lpstr>
      <vt:lpstr>God besøksforvaltning  sikrer gode opplevelser</vt:lpstr>
      <vt:lpstr>Synliggjøring av de  lokale heltene</vt:lpstr>
      <vt:lpstr>Flere entusiaster  – bra for folk og naturen</vt:lpstr>
      <vt:lpstr>Friluftsliv skal være tilgjengelig for alle</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Hansen, Adrian Wollum</dc:creator>
  <cp:lastModifiedBy>Nina Mariann Øvergård</cp:lastModifiedBy>
  <cp:revision>14</cp:revision>
  <dcterms:created xsi:type="dcterms:W3CDTF">2021-05-04T11:48:15Z</dcterms:created>
  <dcterms:modified xsi:type="dcterms:W3CDTF">2024-06-14T18:33:52Z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0x010100D982FC97A4EB864EBF6B6ADD443A67CC</vt:lpwstr>
  </property>
  <property fmtid="{D5CDD505-2E9C-101B-9397-08002B2CF9AE}" pid="3" name="MSIP_Label_bcba7332-1be0-430e-aa19-ed0aa2128bff_Enabled">
    <vt:lpwstr>true</vt:lpwstr>
  </property>
  <property fmtid="{D5CDD505-2E9C-101B-9397-08002B2CF9AE}" pid="4" name="MSIP_Label_bcba7332-1be0-430e-aa19-ed0aa2128bff_SetDate">
    <vt:lpwstr>2023-02-10T12:16:51Z</vt:lpwstr>
  </property>
  <property fmtid="{D5CDD505-2E9C-101B-9397-08002B2CF9AE}" pid="5" name="MSIP_Label_bcba7332-1be0-430e-aa19-ed0aa2128bff_Method">
    <vt:lpwstr>Standard</vt:lpwstr>
  </property>
  <property fmtid="{D5CDD505-2E9C-101B-9397-08002B2CF9AE}" pid="6" name="MSIP_Label_bcba7332-1be0-430e-aa19-ed0aa2128bff_Name">
    <vt:lpwstr>Internal</vt:lpwstr>
  </property>
  <property fmtid="{D5CDD505-2E9C-101B-9397-08002B2CF9AE}" pid="7" name="MSIP_Label_bcba7332-1be0-430e-aa19-ed0aa2128bff_SiteId">
    <vt:lpwstr>c39d49f7-9eed-4307-b032-bb28f3cf9d79</vt:lpwstr>
  </property>
  <property fmtid="{D5CDD505-2E9C-101B-9397-08002B2CF9AE}" pid="8" name="MSIP_Label_bcba7332-1be0-430e-aa19-ed0aa2128bff_ActionId">
    <vt:lpwstr>1ebf2a23-880e-46d0-8104-6ee681433fa2</vt:lpwstr>
  </property>
  <property fmtid="{D5CDD505-2E9C-101B-9397-08002B2CF9AE}" pid="9" name="MSIP_Label_bcba7332-1be0-430e-aa19-ed0aa2128bff_ContentBits">
    <vt:lpwstr>0</vt:lpwstr>
  </property>
</Properties>
</file>