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377" r:id="rId2"/>
    <p:sldId id="379" r:id="rId3"/>
    <p:sldId id="381" r:id="rId4"/>
    <p:sldId id="341" r:id="rId5"/>
    <p:sldId id="356" r:id="rId6"/>
    <p:sldId id="382" r:id="rId7"/>
    <p:sldId id="363" r:id="rId8"/>
  </p:sldIdLst>
  <p:sldSz cx="12192000" cy="6858000"/>
  <p:notesSz cx="9388475" cy="7102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ACC24B29-0CC7-491A-A98A-CF7CBDBE501E}">
          <p14:sldIdLst>
            <p14:sldId id="377"/>
            <p14:sldId id="379"/>
            <p14:sldId id="381"/>
            <p14:sldId id="341"/>
            <p14:sldId id="356"/>
            <p14:sldId id="382"/>
            <p14:sldId id="363"/>
          </p14:sldIdLst>
        </p14:section>
        <p14:section name="THANK YOU" id="{6CD91DAB-8EC3-4802-89E9-0F1C7022FB28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000000"/>
    <a:srgbClr val="E6E6E6"/>
    <a:srgbClr val="DC5924"/>
    <a:srgbClr val="B7472A"/>
    <a:srgbClr val="FFFFFF"/>
    <a:srgbClr val="75D1FF"/>
    <a:srgbClr val="11161C"/>
    <a:srgbClr val="7F7F7F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936" autoAdjust="0"/>
    <p:restoredTop sz="84972" autoAdjust="0"/>
  </p:normalViewPr>
  <p:slideViewPr>
    <p:cSldViewPr snapToGrid="0">
      <p:cViewPr varScale="1">
        <p:scale>
          <a:sx n="71" d="100"/>
          <a:sy n="71" d="100"/>
        </p:scale>
        <p:origin x="180" y="40"/>
      </p:cViewPr>
      <p:guideLst/>
    </p:cSldViewPr>
  </p:slideViewPr>
  <p:outlineViewPr>
    <p:cViewPr>
      <p:scale>
        <a:sx n="33" d="100"/>
        <a:sy n="33" d="100"/>
      </p:scale>
      <p:origin x="0" y="-11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8" d="100"/>
        <a:sy n="108" d="100"/>
      </p:scale>
      <p:origin x="0" y="-3162"/>
    </p:cViewPr>
  </p:sorterViewPr>
  <p:notesViewPr>
    <p:cSldViewPr snapToGrid="0">
      <p:cViewPr varScale="1">
        <p:scale>
          <a:sx n="73" d="100"/>
          <a:sy n="73" d="100"/>
        </p:scale>
        <p:origin x="583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317963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7CCA049B-3A46-4BDA-A8F5-2925B00FE570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746119"/>
            <a:ext cx="4068339" cy="356356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317963" y="6746119"/>
            <a:ext cx="4068339" cy="356356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DBAA5490-FD59-4087-AC7E-016E8A412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926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17963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44C46CEC-428A-4DD0-A7C7-21AF8DE33E93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63813" y="887413"/>
            <a:ext cx="4260850" cy="239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8848" y="3418066"/>
            <a:ext cx="7510780" cy="2796600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746119"/>
            <a:ext cx="4068339" cy="356356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17963" y="6746119"/>
            <a:ext cx="4068339" cy="356356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4CBCEA92-F142-4D57-B507-37BDAF447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20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use this title animation slide with a new image simply 1) move the top semi-transparent shape</a:t>
            </a:r>
            <a:r>
              <a:rPr lang="en-US" baseline="0" dirty="0"/>
              <a:t> </a:t>
            </a:r>
            <a:r>
              <a:rPr lang="en-US" dirty="0"/>
              <a:t>to the side, 2) delete placeholder image,</a:t>
            </a:r>
            <a:r>
              <a:rPr lang="en-US" baseline="0" dirty="0"/>
              <a:t> </a:t>
            </a:r>
            <a:br>
              <a:rPr lang="en-US" baseline="0" dirty="0"/>
            </a:br>
            <a:r>
              <a:rPr lang="en-US" baseline="0" dirty="0"/>
              <a:t>3) click on the picture icon to add a new picture, 4) </a:t>
            </a:r>
            <a:r>
              <a:rPr lang="en-US" dirty="0"/>
              <a:t>Move semi-transparent shape back to original position, 5) Update text on 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CEA92-F142-4D57-B507-37BDAF44710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25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CEA92-F142-4D57-B507-37BDAF4471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18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Combine a</a:t>
            </a:r>
            <a:r>
              <a:rPr lang="en-US" baseline="0" dirty="0"/>
              <a:t>n image and multiple key statements with a strong grid.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CEA92-F142-4D57-B507-37BDAF4471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005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alanalytics.com/templates/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hyperlink" Target="http://www.nealanalytics.com/neal-creative/templates/" TargetMode="Externa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alanalytics.com/templates/" TargetMode="External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nealanalytics.com/neal-creative/templates/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0_TITLE OR TRANSI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 userDrawn="1"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939" y="916229"/>
            <a:ext cx="9107555" cy="3632325"/>
          </a:xfrm>
          <a:prstGeom prst="rect">
            <a:avLst/>
          </a:prstGeom>
          <a:noFill/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3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301043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allout with small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/>
          <p:cNvSpPr/>
          <p:nvPr userDrawn="1"/>
        </p:nvSpPr>
        <p:spPr>
          <a:xfrm>
            <a:off x="129521" y="0"/>
            <a:ext cx="4741280" cy="2353474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31800"/>
            <a:ext cx="5371038" cy="1830245"/>
          </a:xfrm>
        </p:spPr>
        <p:txBody>
          <a:bodyPr wrap="square" lIns="146304" rIns="146304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3137" kern="1200" spc="0" baseline="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r>
              <a:rPr lang="en-US" dirty="0"/>
              <a:t>A short introduction</a:t>
            </a:r>
            <a:br>
              <a:rPr lang="en-US" dirty="0"/>
            </a:br>
            <a:r>
              <a:rPr lang="en-US" dirty="0"/>
              <a:t>to the data, revealing</a:t>
            </a:r>
            <a:br>
              <a:rPr lang="en-US" dirty="0"/>
            </a:br>
            <a:r>
              <a:rPr lang="en-US" dirty="0"/>
              <a:t>points one at a time, will enhance comprehension.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93687" y="3436331"/>
            <a:ext cx="2286000" cy="1802032"/>
          </a:xfrm>
        </p:spPr>
        <p:txBody>
          <a:bodyPr lIns="182880" tIns="146304" rIns="182880"/>
          <a:lstStyle>
            <a:lvl1pPr marL="0" indent="0" algn="l">
              <a:buNone/>
              <a:defRPr sz="1600" b="1">
                <a:latin typeface="+mn-lt"/>
              </a:defRPr>
            </a:lvl1pPr>
            <a:lvl2pPr marL="0" indent="0" algn="l"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1200">
                <a:latin typeface="+mn-lt"/>
              </a:defRPr>
            </a:lvl3pPr>
            <a:lvl4pPr marL="0" indent="0" algn="l">
              <a:buNone/>
              <a:defRPr sz="1100">
                <a:latin typeface="+mn-lt"/>
              </a:defRPr>
            </a:lvl4pPr>
            <a:lvl5pPr marL="0" indent="0" algn="l">
              <a:buNone/>
              <a:defRPr sz="1100"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555244" y="0"/>
            <a:ext cx="4083304" cy="1926336"/>
          </a:xfrm>
          <a:prstGeom prst="rect">
            <a:avLst/>
          </a:prstGeom>
        </p:spPr>
        <p:txBody>
          <a:bodyPr lIns="146304" tIns="420624" rIns="146304" anchor="t" anchorCtr="0"/>
          <a:lstStyle>
            <a:lvl1pPr>
              <a:defRPr lang="en-US" sz="3200" b="0" kern="1200" spc="60" baseline="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661017" y="3436331"/>
            <a:ext cx="2286000" cy="1802032"/>
          </a:xfrm>
        </p:spPr>
        <p:txBody>
          <a:bodyPr lIns="182880" tIns="146304" rIns="91440"/>
          <a:lstStyle>
            <a:lvl1pPr marL="0" indent="0" algn="l">
              <a:buNone/>
              <a:defRPr lang="en-US" sz="1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1200" b="0">
                <a:latin typeface="+mn-lt"/>
              </a:defRPr>
            </a:lvl3pPr>
            <a:lvl4pPr marL="0" indent="0" algn="l">
              <a:buNone/>
              <a:defRPr sz="1100" b="0">
                <a:latin typeface="+mn-lt"/>
              </a:defRPr>
            </a:lvl4pPr>
            <a:lvl5pPr marL="0" indent="0" algn="l">
              <a:buNone/>
              <a:defRPr sz="1100" b="0">
                <a:latin typeface="+mn-lt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mtClean="0"/>
              <a:t>Second level</a:t>
            </a:r>
          </a:p>
          <a:p>
            <a:pPr marL="0" lvl="2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mtClean="0"/>
              <a:t>Third level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mtClean="0"/>
              <a:t>Fourth level</a:t>
            </a:r>
          </a:p>
          <a:p>
            <a:pPr marL="0" lvl="4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028347" y="3436331"/>
            <a:ext cx="2286000" cy="1802032"/>
          </a:xfrm>
        </p:spPr>
        <p:txBody>
          <a:bodyPr lIns="182880" tIns="146304" rIns="91440"/>
          <a:lstStyle>
            <a:lvl1pPr marL="0" indent="0" algn="l">
              <a:buNone/>
              <a:defRPr lang="en-US" sz="1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sz="14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buNone/>
              <a:defRPr sz="1200" b="0">
                <a:latin typeface="+mn-lt"/>
              </a:defRPr>
            </a:lvl3pPr>
            <a:lvl4pPr marL="0" indent="0" algn="l">
              <a:buNone/>
              <a:defRPr sz="1100" b="0">
                <a:latin typeface="+mn-lt"/>
              </a:defRPr>
            </a:lvl4pPr>
            <a:lvl5pPr marL="0" indent="0" algn="l">
              <a:buNone/>
              <a:defRPr sz="1100" b="0">
                <a:latin typeface="+mn-lt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mtClean="0"/>
              <a:t>Second level</a:t>
            </a:r>
          </a:p>
          <a:p>
            <a:pPr marL="0" lvl="2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mtClean="0"/>
              <a:t>Third level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mtClean="0"/>
              <a:t>Fourth level</a:t>
            </a:r>
          </a:p>
          <a:p>
            <a:pPr marL="0" lvl="4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395677" y="3436331"/>
            <a:ext cx="2286000" cy="1802032"/>
          </a:xfrm>
        </p:spPr>
        <p:txBody>
          <a:bodyPr lIns="182880" tIns="146304" rIns="91440"/>
          <a:lstStyle>
            <a:lvl1pPr marL="0" indent="0" algn="l">
              <a:buNone/>
              <a:defRPr lang="en-US" sz="1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1200" b="0">
                <a:latin typeface="+mn-lt"/>
              </a:defRPr>
            </a:lvl3pPr>
            <a:lvl4pPr marL="0" indent="0" algn="l">
              <a:buNone/>
              <a:defRPr sz="1100" b="0">
                <a:latin typeface="+mn-lt"/>
              </a:defRPr>
            </a:lvl4pPr>
            <a:lvl5pPr marL="0" indent="0" algn="l">
              <a:buNone/>
              <a:defRPr sz="1100" b="0"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9763006" y="3436331"/>
            <a:ext cx="2286000" cy="1802032"/>
          </a:xfrm>
        </p:spPr>
        <p:txBody>
          <a:bodyPr lIns="182880" tIns="146304" rIns="91440"/>
          <a:lstStyle>
            <a:lvl1pPr marL="0" indent="0" algn="l">
              <a:buNone/>
              <a:defRPr lang="en-US" sz="1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1200" b="0">
                <a:latin typeface="+mn-lt"/>
              </a:defRPr>
            </a:lvl3pPr>
            <a:lvl4pPr marL="0" indent="0" algn="l">
              <a:buNone/>
              <a:defRPr sz="1100" b="0">
                <a:latin typeface="+mn-lt"/>
              </a:defRPr>
            </a:lvl4pPr>
            <a:lvl5pPr marL="0" indent="0" algn="l">
              <a:buNone/>
              <a:defRPr sz="1100" b="0">
                <a:latin typeface="+mn-lt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mtClean="0"/>
              <a:t>Second level</a:t>
            </a:r>
          </a:p>
          <a:p>
            <a:pPr marL="0" lvl="2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mtClean="0"/>
              <a:t>Third level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mtClean="0"/>
              <a:t>Fourth level</a:t>
            </a:r>
          </a:p>
          <a:p>
            <a:pPr marL="0" lvl="4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80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,  5 Pillars smal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214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598127"/>
            <a:ext cx="3714704" cy="2524794"/>
          </a:xfrm>
        </p:spPr>
        <p:txBody>
          <a:bodyPr lIns="91440" rIns="91440"/>
          <a:lstStyle>
            <a:lvl1pPr algn="ctr">
              <a:spcAft>
                <a:spcPts val="3000"/>
              </a:spcAft>
              <a:defRPr sz="24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168631" y="2598127"/>
            <a:ext cx="3840480" cy="2524794"/>
          </a:xfrm>
        </p:spPr>
        <p:txBody>
          <a:bodyPr lIns="91440" rIns="91440"/>
          <a:lstStyle>
            <a:lvl1pPr algn="ctr">
              <a:defRPr lang="en-US" sz="2400" kern="120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  <a:p>
            <a:pPr marL="0" lvl="1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en-US" smtClean="0"/>
              <a:t>Second level</a:t>
            </a:r>
          </a:p>
          <a:p>
            <a:pPr marL="0" lvl="2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en-US" smtClean="0"/>
              <a:t>Third level</a:t>
            </a:r>
          </a:p>
          <a:p>
            <a:pPr marL="0" lvl="3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en-US" smtClean="0"/>
              <a:t>Fourth level</a:t>
            </a:r>
          </a:p>
          <a:p>
            <a:pPr marL="0" lvl="4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8158238" y="2598127"/>
            <a:ext cx="3773077" cy="2524794"/>
          </a:xfrm>
        </p:spPr>
        <p:txBody>
          <a:bodyPr lIns="91440" rIns="91440"/>
          <a:lstStyle>
            <a:lvl1pPr algn="ctr">
              <a:defRPr lang="en-US" sz="2400" kern="120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  <a:p>
            <a:pPr marL="0" lvl="1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en-US" smtClean="0"/>
              <a:t>Second level</a:t>
            </a:r>
          </a:p>
          <a:p>
            <a:pPr marL="0" lvl="2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en-US" smtClean="0"/>
              <a:t>Third level</a:t>
            </a:r>
          </a:p>
          <a:p>
            <a:pPr marL="0" lvl="3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en-US" smtClean="0"/>
              <a:t>Fourth level</a:t>
            </a:r>
          </a:p>
          <a:p>
            <a:pPr marL="0" lvl="4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Freeform: Shape 10"/>
          <p:cNvSpPr/>
          <p:nvPr userDrawn="1"/>
        </p:nvSpPr>
        <p:spPr>
          <a:xfrm>
            <a:off x="129521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6322" y="339408"/>
            <a:ext cx="2375877" cy="535531"/>
          </a:xfrm>
        </p:spPr>
        <p:txBody>
          <a:bodyPr/>
          <a:lstStyle>
            <a:lvl1pPr algn="ctr">
              <a:defRPr lang="en-US" sz="3200" b="0" i="0" kern="1200" spc="60" baseline="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879003" y="419100"/>
            <a:ext cx="9084398" cy="137001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659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 5 Pillars smal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214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58" y="3493674"/>
            <a:ext cx="2377440" cy="2226763"/>
          </a:xfrm>
        </p:spPr>
        <p:txBody>
          <a:bodyPr lIns="146304" rIns="146304"/>
          <a:lstStyle>
            <a:lvl1pPr algn="ctr"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/>
          <a:lstStyle/>
          <a:p>
            <a:fld id="{5AE1514C-5E56-4738-A1FF-4B1CFD2A3E3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2483635" y="3493674"/>
            <a:ext cx="2377440" cy="2226763"/>
          </a:xfrm>
        </p:spPr>
        <p:txBody>
          <a:bodyPr lIns="146304" rIns="146304"/>
          <a:lstStyle>
            <a:lvl1pPr algn="ctr"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4898612" y="3493674"/>
            <a:ext cx="2377440" cy="2226763"/>
          </a:xfrm>
        </p:spPr>
        <p:txBody>
          <a:bodyPr lIns="146304" rIns="146304"/>
          <a:lstStyle>
            <a:lvl1pPr algn="ctr"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7313589" y="3493674"/>
            <a:ext cx="2377440" cy="2226763"/>
          </a:xfrm>
        </p:spPr>
        <p:txBody>
          <a:bodyPr lIns="146304" rIns="146304"/>
          <a:lstStyle>
            <a:lvl1pPr algn="ctr"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7"/>
          </p:nvPr>
        </p:nvSpPr>
        <p:spPr>
          <a:xfrm>
            <a:off x="9728566" y="3493674"/>
            <a:ext cx="2377440" cy="2226763"/>
          </a:xfrm>
        </p:spPr>
        <p:txBody>
          <a:bodyPr lIns="146304" rIns="146304"/>
          <a:lstStyle>
            <a:lvl1pPr algn="ctr"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297258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2712235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7542189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9957166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5127212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70361"/>
            <a:ext cx="12192000" cy="535531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8" hasCustomPrompt="1"/>
          </p:nvPr>
        </p:nvSpPr>
        <p:spPr>
          <a:xfrm>
            <a:off x="68658" y="2577396"/>
            <a:ext cx="2377440" cy="840230"/>
          </a:xfrm>
        </p:spPr>
        <p:txBody>
          <a:bodyPr lIns="146304" rIns="146304"/>
          <a:lstStyle>
            <a:lvl1pPr marL="0" algn="ctr" defTabSz="914400" rtl="0" eaLnBrk="1" latinLnBrk="0" hangingPunct="1">
              <a:defRPr lang="en-US" sz="5400" kern="12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9" hasCustomPrompt="1"/>
          </p:nvPr>
        </p:nvSpPr>
        <p:spPr>
          <a:xfrm>
            <a:off x="2483635" y="2577396"/>
            <a:ext cx="2377440" cy="840230"/>
          </a:xfrm>
        </p:spPr>
        <p:txBody>
          <a:bodyPr lIns="146304" rIns="146304"/>
          <a:lstStyle>
            <a:lvl1pPr algn="ctr">
              <a:defRPr lang="en-US" sz="5400" b="1" kern="12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#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20" hasCustomPrompt="1"/>
          </p:nvPr>
        </p:nvSpPr>
        <p:spPr>
          <a:xfrm>
            <a:off x="4898612" y="2577396"/>
            <a:ext cx="2377440" cy="840230"/>
          </a:xfrm>
        </p:spPr>
        <p:txBody>
          <a:bodyPr vert="horz" wrap="square" lIns="146304" tIns="45720" rIns="146304" bIns="45720" rtlCol="0">
            <a:spAutoFit/>
          </a:bodyPr>
          <a:lstStyle>
            <a:lvl1pPr algn="ctr">
              <a:defRPr lang="en-US" sz="54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 algn="ctr"/>
            <a:r>
              <a:rPr lang="en-US" dirty="0"/>
              <a:t>#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21" hasCustomPrompt="1"/>
          </p:nvPr>
        </p:nvSpPr>
        <p:spPr>
          <a:xfrm>
            <a:off x="7313589" y="2577396"/>
            <a:ext cx="2377440" cy="840230"/>
          </a:xfrm>
        </p:spPr>
        <p:txBody>
          <a:bodyPr vert="horz" wrap="square" lIns="146304" tIns="45720" rIns="146304" bIns="45720" rtlCol="0">
            <a:spAutoFit/>
          </a:bodyPr>
          <a:lstStyle>
            <a:lvl1pPr algn="ctr">
              <a:defRPr lang="en-US" sz="54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 algn="ctr"/>
            <a:r>
              <a:rPr lang="en-US" dirty="0"/>
              <a:t>#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22" hasCustomPrompt="1"/>
          </p:nvPr>
        </p:nvSpPr>
        <p:spPr>
          <a:xfrm>
            <a:off x="9728566" y="2577396"/>
            <a:ext cx="2377440" cy="840230"/>
          </a:xfrm>
        </p:spPr>
        <p:txBody>
          <a:bodyPr vert="horz" wrap="square" lIns="146304" tIns="45720" rIns="146304" bIns="45720" rtlCol="0">
            <a:spAutoFit/>
          </a:bodyPr>
          <a:lstStyle>
            <a:lvl1pPr algn="ctr">
              <a:defRPr lang="en-US" sz="54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 algn="ctr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24911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25" dur="75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26" dur="75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3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4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5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54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6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6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7" grpId="0" uiExpand="1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9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0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1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uiExpand="1" build="p">
            <p:tmplLst>
              <p:tmpl lvl="1"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2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3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4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5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8" grpId="0" uiExpand="1" build="p">
            <p:tmplLst>
              <p:tmpl lvl="1"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2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3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4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5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9" grpId="0">
            <p:tmplLst>
              <p:tmpl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0" grpId="0">
            <p:tmplLst>
              <p:tmpl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2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2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1" grpId="0">
            <p:tmplLst>
              <p:tmpl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2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2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7" grpId="0" uiExpand="1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9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0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1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uiExpand="1" build="p">
            <p:tmplLst>
              <p:tmpl lvl="1"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2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3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4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5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8" grpId="0" uiExpand="1" build="p">
            <p:tmplLst>
              <p:tmpl lvl="1"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2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3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4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5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9" grpId="0">
            <p:tmplLst>
              <p:tmpl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0" grpId="0">
            <p:tmplLst>
              <p:tmpl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2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2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1" grpId="0">
            <p:tmplLst>
              <p:tmpl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2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2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6129304" y="0"/>
            <a:ext cx="6062696" cy="6856100"/>
          </a:xfrm>
          <a:blipFill>
            <a:blip r:embed="rId2"/>
            <a:srcRect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3600" b="1" cap="none" baseline="0">
                <a:solidFill>
                  <a:srgbClr val="FFC000"/>
                </a:solidFill>
                <a:latin typeface="+mn-lt"/>
              </a:defRPr>
            </a:lvl1pPr>
          </a:lstStyle>
          <a:p>
            <a:r>
              <a:rPr lang="en-US" dirty="0"/>
              <a:t>Click icon to add pictures or go online at…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8" hasCustomPrompt="1"/>
          </p:nvPr>
        </p:nvSpPr>
        <p:spPr>
          <a:xfrm>
            <a:off x="1875949" y="419100"/>
            <a:ext cx="2377440" cy="840230"/>
          </a:xfrm>
        </p:spPr>
        <p:txBody>
          <a:bodyPr lIns="146304" rIns="146304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3428050"/>
            <a:ext cx="6129304" cy="2754087"/>
          </a:xfrm>
        </p:spPr>
        <p:txBody>
          <a:bodyPr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1554163"/>
            <a:ext cx="6096000" cy="535531"/>
          </a:xfrm>
        </p:spPr>
        <p:txBody>
          <a:bodyPr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93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129304" y="0"/>
            <a:ext cx="6062696" cy="6856100"/>
          </a:xfrm>
          <a:blipFill>
            <a:blip r:embed="rId2"/>
            <a:srcRect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3600" b="1" cap="none" baseline="0">
                <a:solidFill>
                  <a:srgbClr val="FFC000"/>
                </a:solidFill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37561" y="6484937"/>
            <a:ext cx="3877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5AE1514C-5E56-4738-A1FF-4B1CFD2A3E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8" hasCustomPrompt="1"/>
          </p:nvPr>
        </p:nvSpPr>
        <p:spPr>
          <a:xfrm>
            <a:off x="1875949" y="419100"/>
            <a:ext cx="2377440" cy="840230"/>
          </a:xfrm>
        </p:spPr>
        <p:txBody>
          <a:bodyPr lIns="146304" rIns="146304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3429000"/>
            <a:ext cx="6096000" cy="2594043"/>
          </a:xfrm>
        </p:spPr>
        <p:txBody>
          <a:bodyPr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spcAft>
                <a:spcPts val="600"/>
              </a:spcAft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1554163"/>
            <a:ext cx="6096000" cy="548957"/>
          </a:xfrm>
        </p:spPr>
        <p:txBody>
          <a:bodyPr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2" name="Slide Number Placeholder 7"/>
          <p:cNvSpPr txBox="1">
            <a:spLocks/>
          </p:cNvSpPr>
          <p:nvPr userDrawn="1"/>
        </p:nvSpPr>
        <p:spPr>
          <a:xfrm>
            <a:off x="10343911" y="6498718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97E989-D798-4C62-8E93-3D2D613C248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9579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129304" y="0"/>
            <a:ext cx="6062696" cy="6856100"/>
          </a:xfrm>
          <a:blipFill>
            <a:blip r:embed="rId2"/>
            <a:srcRect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3600" b="1" cap="none" baseline="0">
                <a:solidFill>
                  <a:srgbClr val="FFC000"/>
                </a:solidFill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3429000"/>
            <a:ext cx="6129304" cy="2754087"/>
          </a:xfrm>
        </p:spPr>
        <p:txBody>
          <a:bodyPr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8" hasCustomPrompt="1"/>
          </p:nvPr>
        </p:nvSpPr>
        <p:spPr>
          <a:xfrm>
            <a:off x="1875949" y="419100"/>
            <a:ext cx="2377440" cy="840230"/>
          </a:xfrm>
        </p:spPr>
        <p:txBody>
          <a:bodyPr lIns="146304" rIns="146304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1554163"/>
            <a:ext cx="6129304" cy="535531"/>
          </a:xfrm>
        </p:spPr>
        <p:txBody>
          <a:bodyPr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33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50-50 Left Photo Layou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 flipH="1">
            <a:off x="-1" y="0"/>
            <a:ext cx="6094444" cy="6856100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094443" y="3425619"/>
            <a:ext cx="6097555" cy="2754087"/>
          </a:xfrm>
        </p:spPr>
        <p:txBody>
          <a:bodyPr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6094443" y="1554163"/>
            <a:ext cx="6097556" cy="535531"/>
          </a:xfrm>
        </p:spPr>
        <p:txBody>
          <a:bodyPr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8" hasCustomPrompt="1"/>
          </p:nvPr>
        </p:nvSpPr>
        <p:spPr>
          <a:xfrm>
            <a:off x="7743349" y="419100"/>
            <a:ext cx="2377440" cy="840230"/>
          </a:xfrm>
        </p:spPr>
        <p:txBody>
          <a:bodyPr lIns="146304" rIns="146304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0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50-50 Left Photo Layou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0" y="0"/>
            <a:ext cx="6094444" cy="6856100"/>
          </a:xfrm>
          <a:blipFill>
            <a:blip r:embed="rId2"/>
            <a:srcRect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180534" y="3429000"/>
            <a:ext cx="6011466" cy="2754087"/>
          </a:xfrm>
        </p:spPr>
        <p:txBody>
          <a:bodyPr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solidFill>
                  <a:schemeClr val="tx2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6180534" y="1554163"/>
            <a:ext cx="5791200" cy="535531"/>
          </a:xfrm>
        </p:spPr>
        <p:txBody>
          <a:bodyPr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8" hasCustomPrompt="1"/>
          </p:nvPr>
        </p:nvSpPr>
        <p:spPr>
          <a:xfrm>
            <a:off x="7743349" y="419100"/>
            <a:ext cx="2377440" cy="840230"/>
          </a:xfrm>
        </p:spPr>
        <p:txBody>
          <a:bodyPr lIns="146304" rIns="146304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2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50-50 Left Photo Layou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 flipH="1">
            <a:off x="0" y="0"/>
            <a:ext cx="6094444" cy="6856100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138266" y="3457545"/>
            <a:ext cx="6053733" cy="2754087"/>
          </a:xfrm>
        </p:spPr>
        <p:txBody>
          <a:bodyPr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solidFill>
                  <a:schemeClr val="tx2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6138267" y="1554164"/>
            <a:ext cx="5875734" cy="535531"/>
          </a:xfrm>
        </p:spPr>
        <p:txBody>
          <a:bodyPr/>
          <a:lstStyle>
            <a:lvl1pPr algn="ctr">
              <a:defRPr sz="3600" b="0">
                <a:latin typeface="+mj-lt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32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dirty="0"/>
              <a:t>50/50 photo layout</a:t>
            </a: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845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50-50 Left Photo Layou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 flipH="1">
            <a:off x="-1" y="0"/>
            <a:ext cx="6094444" cy="6856100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096000" y="2356398"/>
            <a:ext cx="6096000" cy="2145203"/>
          </a:xfrm>
        </p:spPr>
        <p:txBody>
          <a:bodyPr anchor="ctr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6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spcBef>
                <a:spcPts val="0"/>
              </a:spcBef>
              <a:spcAft>
                <a:spcPts val="600"/>
              </a:spcAft>
              <a:defRPr sz="2800"/>
            </a:lvl2pPr>
            <a:lvl3pPr algn="ctr">
              <a:spcBef>
                <a:spcPts val="0"/>
              </a:spcBef>
              <a:spcAft>
                <a:spcPts val="600"/>
              </a:spcAft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spcBef>
                <a:spcPts val="0"/>
              </a:spcBef>
              <a:spcAft>
                <a:spcPts val="600"/>
              </a:spcAft>
              <a:defRPr sz="2000" b="1"/>
            </a:lvl4pPr>
            <a:lvl5pPr algn="ctr">
              <a:spcBef>
                <a:spcPts val="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54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with numb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/>
          <p:cNvSpPr/>
          <p:nvPr userDrawn="1"/>
        </p:nvSpPr>
        <p:spPr>
          <a:xfrm>
            <a:off x="3803737" y="-581"/>
            <a:ext cx="4584526" cy="2297766"/>
          </a:xfrm>
          <a:custGeom>
            <a:avLst/>
            <a:gdLst>
              <a:gd name="connsiteX0" fmla="*/ 278 w 4584526"/>
              <a:gd name="connsiteY0" fmla="*/ 0 h 2297766"/>
              <a:gd name="connsiteX1" fmla="*/ 4584248 w 4584526"/>
              <a:gd name="connsiteY1" fmla="*/ 0 h 2297766"/>
              <a:gd name="connsiteX2" fmla="*/ 4584526 w 4584526"/>
              <a:gd name="connsiteY2" fmla="*/ 5503 h 2297766"/>
              <a:gd name="connsiteX3" fmla="*/ 2292263 w 4584526"/>
              <a:gd name="connsiteY3" fmla="*/ 2297766 h 2297766"/>
              <a:gd name="connsiteX4" fmla="*/ 0 w 4584526"/>
              <a:gd name="connsiteY4" fmla="*/ 5503 h 2297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4526" h="2297766">
                <a:moveTo>
                  <a:pt x="278" y="0"/>
                </a:moveTo>
                <a:lnTo>
                  <a:pt x="4584248" y="0"/>
                </a:lnTo>
                <a:lnTo>
                  <a:pt x="4584526" y="5503"/>
                </a:lnTo>
                <a:cubicBezTo>
                  <a:pt x="4584526" y="1271485"/>
                  <a:pt x="3558245" y="2297766"/>
                  <a:pt x="2292263" y="2297766"/>
                </a:cubicBezTo>
                <a:cubicBezTo>
                  <a:pt x="1026281" y="2297766"/>
                  <a:pt x="0" y="1271485"/>
                  <a:pt x="0" y="5503"/>
                </a:cubicBezTo>
                <a:close/>
              </a:path>
            </a:pathLst>
          </a:cu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7" name="Footer Placeholder 4"/>
          <p:cNvSpPr txBox="1">
            <a:spLocks/>
          </p:cNvSpPr>
          <p:nvPr userDrawn="1"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02995" y="3383280"/>
            <a:ext cx="11660405" cy="625641"/>
          </a:xfrm>
          <a:prstGeom prst="rect">
            <a:avLst/>
          </a:prstGeom>
        </p:spPr>
        <p:txBody>
          <a:bodyPr vert="horz" lIns="457200" tIns="45720" rIns="45720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i="0" kern="1200" spc="40" baseline="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CLICK TO EDIT MASTER TITLE STYLE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923323" y="186061"/>
            <a:ext cx="4376615" cy="627351"/>
          </a:xfrm>
        </p:spPr>
        <p:txBody>
          <a:bodyPr/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1400"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Section Title Here</a:t>
            </a:r>
          </a:p>
          <a:p>
            <a:pPr lvl="1"/>
            <a:r>
              <a:rPr lang="en-US" dirty="0"/>
              <a:t>1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1" y="4206240"/>
            <a:ext cx="11658600" cy="424732"/>
          </a:xfrm>
        </p:spPr>
        <p:txBody>
          <a:bodyPr lIns="457200" rIns="4572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2400" b="0" i="0" u="none" strike="noStrike" kern="1200" cap="none" spc="0" normalizeH="0" baseline="0">
                <a:ln>
                  <a:noFill/>
                </a:ln>
                <a:solidFill>
                  <a:srgbClr val="FFFFFF">
                    <a:lumMod val="85000"/>
                    <a:lumOff val="1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  <a:lumOff val="1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Add a short summary sentence here about title/statement above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737094" y="1007413"/>
            <a:ext cx="792205" cy="1200329"/>
          </a:xfrm>
        </p:spPr>
        <p:txBody>
          <a:bodyPr wrap="none" anchor="ctr"/>
          <a:lstStyle>
            <a:lvl1pPr algn="ctr">
              <a:defRPr kumimoji="0" lang="en-US" sz="8000" b="1" i="0" u="none" strike="noStrike" kern="120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641874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50-50 Left Photo Layou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0413" cy="6858000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algn="r">
              <a:defRPr baseline="0"/>
            </a:lvl1pPr>
          </a:lstStyle>
          <a:p>
            <a:r>
              <a:rPr lang="en-US" dirty="0"/>
              <a:t>Full Bleed Picture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8" hasCustomPrompt="1"/>
          </p:nvPr>
        </p:nvSpPr>
        <p:spPr>
          <a:xfrm>
            <a:off x="1875949" y="419100"/>
            <a:ext cx="2377440" cy="840230"/>
          </a:xfrm>
        </p:spPr>
        <p:txBody>
          <a:bodyPr lIns="146304" rIns="146304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04800" y="3429000"/>
            <a:ext cx="5960269" cy="2754087"/>
          </a:xfrm>
        </p:spPr>
        <p:txBody>
          <a:bodyPr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04800" y="1554164"/>
            <a:ext cx="5875734" cy="535531"/>
          </a:xfrm>
        </p:spPr>
        <p:txBody>
          <a:bodyPr/>
          <a:lstStyle>
            <a:lvl1pPr algn="ctr">
              <a:defRPr sz="3600" b="0">
                <a:latin typeface="+mj-lt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32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dirty="0"/>
              <a:t>Headline</a:t>
            </a:r>
          </a:p>
        </p:txBody>
      </p:sp>
      <p:sp>
        <p:nvSpPr>
          <p:cNvPr id="13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140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llout with small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2974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9240" y="3367878"/>
            <a:ext cx="5192775" cy="1830245"/>
          </a:xfrm>
        </p:spPr>
        <p:txBody>
          <a:bodyPr wrap="square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3137" kern="1200" spc="0" baseline="0" dirty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r>
              <a:rPr lang="en-US" dirty="0"/>
              <a:t>A short introduction</a:t>
            </a:r>
            <a:br>
              <a:rPr lang="en-US" dirty="0"/>
            </a:br>
            <a:r>
              <a:rPr lang="en-US" dirty="0"/>
              <a:t>to the data, revealing</a:t>
            </a:r>
            <a:br>
              <a:rPr lang="en-US" dirty="0"/>
            </a:br>
            <a:r>
              <a:rPr lang="en-US" dirty="0"/>
              <a:t>points one at a time, will enhance comprehension.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253316" y="3503950"/>
            <a:ext cx="5671764" cy="1705723"/>
          </a:xfrm>
        </p:spPr>
        <p:txBody>
          <a:bodyPr/>
          <a:lstStyle>
            <a:lvl1pPr marL="0" indent="0" algn="l">
              <a:buNone/>
              <a:defRPr sz="1961">
                <a:latin typeface="+mn-lt"/>
              </a:defRPr>
            </a:lvl1pPr>
            <a:lvl2pPr marL="0" indent="0" algn="l">
              <a:buNone/>
              <a:defRPr sz="1765">
                <a:latin typeface="+mn-lt"/>
              </a:defRPr>
            </a:lvl2pPr>
            <a:lvl3pPr marL="0" indent="0" algn="l">
              <a:buNone/>
              <a:defRPr sz="1568">
                <a:latin typeface="+mn-lt"/>
              </a:defRPr>
            </a:lvl3pPr>
            <a:lvl4pPr marL="0" indent="0" algn="l">
              <a:buNone/>
              <a:defRPr sz="1372">
                <a:latin typeface="+mn-lt"/>
              </a:defRPr>
            </a:lvl4pPr>
            <a:lvl5pPr marL="0" indent="0" algn="l">
              <a:buNone/>
              <a:defRPr sz="1372"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2974848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 anchorCtr="0">
            <a:noAutofit/>
          </a:bodyPr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981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 noChangeAspect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 lIns="91440">
            <a:noAutofit/>
          </a:bodyPr>
          <a:lstStyle>
            <a:lvl1pPr algn="ctr">
              <a:defRPr/>
            </a:lvl1pPr>
          </a:lstStyle>
          <a:p>
            <a:r>
              <a:rPr lang="en-US" baseline="0" smtClean="0"/>
              <a:t>Click icon to add picture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/>
          <a:lstStyle/>
          <a:p>
            <a:fld id="{5AE1514C-5E56-4738-A1FF-4B1CFD2A3E3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6652" y="2567613"/>
            <a:ext cx="8804365" cy="1403495"/>
          </a:xfrm>
          <a:prstGeom prst="rect">
            <a:avLst/>
          </a:prstGeom>
        </p:spPr>
        <p:txBody>
          <a:bodyPr/>
          <a:lstStyle>
            <a:lvl1pPr algn="l">
              <a:defRPr lang="en-US" sz="8800" b="1" i="0" kern="1200" spc="1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581150" y="3971108"/>
            <a:ext cx="9461500" cy="757130"/>
          </a:xfrm>
        </p:spPr>
        <p:txBody>
          <a:bodyPr/>
          <a:lstStyle>
            <a:lvl1pPr algn="l">
              <a:defRPr lang="en-US" sz="4800" b="1" i="0" kern="1200" spc="300" dirty="0" smtClean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4073567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/>
          <a:lstStyle/>
          <a:p>
            <a:fld id="{5AE1514C-5E56-4738-A1FF-4B1CFD2A3E3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12066954" cy="6858000"/>
          </a:xfrm>
        </p:spPr>
        <p:txBody>
          <a:bodyPr anchor="ctr">
            <a:no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3958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/>
          <a:lstStyle/>
          <a:p>
            <a:fld id="{5AE1514C-5E56-4738-A1FF-4B1CFD2A3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482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4BDA58-9C93-4222-A4EC-4BEB46CE06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75"/>
            <a:ext cx="12192000" cy="685164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/>
          <a:lstStyle/>
          <a:p>
            <a:fld id="{5AE1514C-5E56-4738-A1FF-4B1CFD2A3E3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>
            <a:hlinkClick r:id="rId3"/>
            <a:extLst>
              <a:ext uri="{FF2B5EF4-FFF2-40B4-BE49-F238E27FC236}">
                <a16:creationId xmlns:a16="http://schemas.microsoft.com/office/drawing/2014/main" id="{FC5E276D-531E-45A9-B450-EFEC62CDC8DF}"/>
              </a:ext>
            </a:extLst>
          </p:cNvPr>
          <p:cNvSpPr txBox="1"/>
          <p:nvPr userDrawn="1"/>
        </p:nvSpPr>
        <p:spPr>
          <a:xfrm>
            <a:off x="4961284" y="93791"/>
            <a:ext cx="2269433" cy="31651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Neal Creative  | click &amp; </a:t>
            </a: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Learn more</a:t>
            </a:r>
          </a:p>
        </p:txBody>
      </p:sp>
      <p:sp>
        <p:nvSpPr>
          <p:cNvPr id="7" name="TextBox 6">
            <a:hlinkClick r:id="rId4"/>
            <a:extLst/>
          </p:cNvPr>
          <p:cNvSpPr txBox="1"/>
          <p:nvPr userDrawn="1"/>
        </p:nvSpPr>
        <p:spPr>
          <a:xfrm>
            <a:off x="0" y="6548363"/>
            <a:ext cx="1209664" cy="346234"/>
          </a:xfrm>
          <a:prstGeom prst="roundRect">
            <a:avLst>
              <a:gd name="adj" fmla="val 50000"/>
            </a:avLst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tx1"/>
                </a:solidFill>
              </a:rPr>
              <a:t>Neal Creative </a:t>
            </a: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</a:t>
            </a:r>
            <a:r>
              <a:rPr lang="en-US" sz="1000" baseline="0" dirty="0">
                <a:solidFill>
                  <a:schemeClr val="tx1"/>
                </a:solidFill>
              </a:rPr>
              <a:t> </a:t>
            </a:r>
            <a:endParaRPr lang="en-US" sz="1000" b="1" dirty="0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F273A61-5610-4355-89F3-7C90515BFCC9}"/>
              </a:ext>
            </a:extLst>
          </p:cNvPr>
          <p:cNvGrpSpPr/>
          <p:nvPr userDrawn="1"/>
        </p:nvGrpSpPr>
        <p:grpSpPr>
          <a:xfrm>
            <a:off x="5976075" y="3634505"/>
            <a:ext cx="1700633" cy="1798732"/>
            <a:chOff x="5976075" y="3634505"/>
            <a:chExt cx="1700633" cy="179873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A49345F-7A53-4131-8BB4-087032A6CC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61135" y="4142336"/>
              <a:ext cx="860601" cy="129090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596D35F-1F19-4447-829C-790DF2B8D2DD}"/>
                </a:ext>
              </a:extLst>
            </p:cNvPr>
            <p:cNvSpPr txBox="1"/>
            <p:nvPr/>
          </p:nvSpPr>
          <p:spPr>
            <a:xfrm>
              <a:off x="5976075" y="3634505"/>
              <a:ext cx="1700633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TIP </a:t>
              </a:r>
              <a:r>
                <a:rPr 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│ Use the built-in c</a:t>
              </a:r>
              <a:r>
                <a:rPr 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olor palette with green and yellow for callouts and accents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35567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R TRANSI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 userDrawn="1"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939" y="916229"/>
            <a:ext cx="9107555" cy="3632325"/>
          </a:xfrm>
          <a:prstGeom prst="rect">
            <a:avLst/>
          </a:prstGeom>
          <a:noFill/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3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5866202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allout with small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2974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9240" y="3367878"/>
            <a:ext cx="5192775" cy="1830245"/>
          </a:xfrm>
        </p:spPr>
        <p:txBody>
          <a:bodyPr wrap="square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3137" kern="1200" spc="0" baseline="0" dirty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r>
              <a:rPr lang="en-US" dirty="0"/>
              <a:t>A short introduction</a:t>
            </a:r>
            <a:br>
              <a:rPr lang="en-US" dirty="0"/>
            </a:br>
            <a:r>
              <a:rPr lang="en-US" dirty="0"/>
              <a:t>to the data, revealing</a:t>
            </a:r>
            <a:br>
              <a:rPr lang="en-US" dirty="0"/>
            </a:br>
            <a:r>
              <a:rPr lang="en-US" dirty="0"/>
              <a:t>points one at a time, will enhance comprehension.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253316" y="3503950"/>
            <a:ext cx="5671764" cy="1705723"/>
          </a:xfrm>
        </p:spPr>
        <p:txBody>
          <a:bodyPr/>
          <a:lstStyle>
            <a:lvl1pPr marL="0" indent="0" algn="l">
              <a:buNone/>
              <a:defRPr sz="1961">
                <a:latin typeface="+mn-lt"/>
              </a:defRPr>
            </a:lvl1pPr>
            <a:lvl2pPr marL="0" indent="0" algn="l">
              <a:buNone/>
              <a:defRPr sz="1765">
                <a:latin typeface="+mn-lt"/>
              </a:defRPr>
            </a:lvl2pPr>
            <a:lvl3pPr marL="0" indent="0" algn="l">
              <a:buNone/>
              <a:defRPr sz="1568">
                <a:latin typeface="+mn-lt"/>
              </a:defRPr>
            </a:lvl3pPr>
            <a:lvl4pPr marL="0" indent="0" algn="l">
              <a:buNone/>
              <a:defRPr sz="1372">
                <a:latin typeface="+mn-lt"/>
              </a:defRPr>
            </a:lvl4pPr>
            <a:lvl5pPr marL="0" indent="0" algn="l">
              <a:buNone/>
              <a:defRPr sz="1372"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2974848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 anchorCtr="0">
            <a:noAutofit/>
          </a:bodyPr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Box 11">
            <a:hlinkClick r:id="rId3"/>
            <a:extLst>
              <a:ext uri="{FF2B5EF4-FFF2-40B4-BE49-F238E27FC236}">
                <a16:creationId xmlns:a16="http://schemas.microsoft.com/office/drawing/2014/main" id="{B2DA80A1-9E22-4BFF-8562-466123B36943}"/>
              </a:ext>
            </a:extLst>
          </p:cNvPr>
          <p:cNvSpPr txBox="1"/>
          <p:nvPr userDrawn="1"/>
        </p:nvSpPr>
        <p:spPr>
          <a:xfrm>
            <a:off x="9089198" y="6298102"/>
            <a:ext cx="2466220" cy="367873"/>
          </a:xfrm>
          <a:prstGeom prst="roundRect">
            <a:avLst>
              <a:gd name="adj" fmla="val 50000"/>
            </a:avLst>
          </a:prstGeom>
          <a:solidFill>
            <a:srgbClr val="004568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Neal Creative  | click &amp; </a:t>
            </a: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Learn more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419099"/>
            <a:ext cx="8917577" cy="62592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>
            <a:hlinkClick r:id="rId4"/>
            <a:extLst>
              <a:ext uri="{FF2B5EF4-FFF2-40B4-BE49-F238E27FC236}">
                <a16:creationId xmlns:a16="http://schemas.microsoft.com/office/drawing/2014/main" id="{1AF511EA-044E-4300-B921-D56138FE402E}"/>
              </a:ext>
            </a:extLst>
          </p:cNvPr>
          <p:cNvSpPr txBox="1"/>
          <p:nvPr userDrawn="1"/>
        </p:nvSpPr>
        <p:spPr>
          <a:xfrm>
            <a:off x="191616" y="6337795"/>
            <a:ext cx="1209664" cy="346234"/>
          </a:xfrm>
          <a:prstGeom prst="roundRect">
            <a:avLst>
              <a:gd name="adj" fmla="val 50000"/>
            </a:avLst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Neal Creative </a:t>
            </a:r>
            <a:r>
              <a:rPr lang="en-US" sz="900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©</a:t>
            </a:r>
            <a:r>
              <a:rPr lang="en-US" sz="1000" baseline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sz="10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340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NUT BASE 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2861702" y="157952"/>
            <a:ext cx="6483179" cy="64831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48777" y="2935629"/>
            <a:ext cx="5208335" cy="927824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95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dots"/>
          <p:cNvSpPr>
            <a:spLocks noChangeAspect="1"/>
          </p:cNvSpPr>
          <p:nvPr userDrawn="1"/>
        </p:nvSpPr>
        <p:spPr>
          <a:xfrm>
            <a:off x="3448777" y="745024"/>
            <a:ext cx="5309024" cy="5309025"/>
          </a:xfrm>
          <a:prstGeom prst="ellipse">
            <a:avLst/>
          </a:prstGeom>
          <a:noFill/>
          <a:ln w="184150" cap="rnd" cmpd="sng" algn="ctr">
            <a:solidFill>
              <a:schemeClr val="accent4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376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uote dark option FLUSH LEFT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884235"/>
            <a:ext cx="11658600" cy="1089529"/>
          </a:xfrm>
        </p:spPr>
        <p:txBody>
          <a:bodyPr anchor="ctr"/>
          <a:lstStyle>
            <a:lvl1pPr marL="231775" indent="-231775" algn="l">
              <a:spcBef>
                <a:spcPts val="0"/>
              </a:spcBef>
              <a:defRPr sz="3600" b="0" baseline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 marL="109538" indent="0" algn="l">
              <a:spcBef>
                <a:spcPts val="0"/>
              </a:spcBef>
              <a:defRPr sz="36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</a:lstStyle>
          <a:p>
            <a:pPr lvl="0"/>
            <a:r>
              <a:rPr lang="en-US" dirty="0"/>
              <a:t>“QUOTATION.”</a:t>
            </a:r>
          </a:p>
          <a:p>
            <a:pPr lvl="1"/>
            <a:r>
              <a:rPr lang="en-US" dirty="0"/>
              <a:t> BOLD</a:t>
            </a:r>
          </a:p>
        </p:txBody>
      </p:sp>
      <p:sp>
        <p:nvSpPr>
          <p:cNvPr id="7" name="Freeform: Shape 6"/>
          <p:cNvSpPr/>
          <p:nvPr userDrawn="1"/>
        </p:nvSpPr>
        <p:spPr>
          <a:xfrm>
            <a:off x="129521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865562" y="5276808"/>
            <a:ext cx="8097838" cy="369332"/>
          </a:xfrm>
        </p:spPr>
        <p:txBody>
          <a:bodyPr/>
          <a:lstStyle>
            <a:lvl1pPr algn="r"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—Name and Company/Source goes here</a:t>
            </a:r>
          </a:p>
        </p:txBody>
      </p:sp>
    </p:spTree>
    <p:extLst>
      <p:ext uri="{BB962C8B-B14F-4D97-AF65-F5344CB8AC3E}">
        <p14:creationId xmlns:p14="http://schemas.microsoft.com/office/powerpoint/2010/main" val="3266280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dark option CENTERED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884235"/>
            <a:ext cx="11658600" cy="1089529"/>
          </a:xfrm>
        </p:spPr>
        <p:txBody>
          <a:bodyPr anchor="ctr"/>
          <a:lstStyle>
            <a:lvl1pPr algn="ctr">
              <a:spcBef>
                <a:spcPts val="0"/>
              </a:spcBef>
              <a:defRPr sz="3600" b="0" baseline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 algn="ctr">
              <a:spcBef>
                <a:spcPts val="0"/>
              </a:spcBef>
              <a:defRPr sz="36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</a:lstStyle>
          <a:p>
            <a:pPr lvl="0"/>
            <a:r>
              <a:rPr lang="en-US" dirty="0"/>
              <a:t>“QUOTATION.”</a:t>
            </a:r>
          </a:p>
          <a:p>
            <a:pPr lvl="1"/>
            <a:r>
              <a:rPr lang="en-US" dirty="0"/>
              <a:t>BOLD</a:t>
            </a:r>
          </a:p>
        </p:txBody>
      </p:sp>
      <p:sp>
        <p:nvSpPr>
          <p:cNvPr id="7" name="Freeform: Shape 6"/>
          <p:cNvSpPr/>
          <p:nvPr userDrawn="1"/>
        </p:nvSpPr>
        <p:spPr>
          <a:xfrm>
            <a:off x="129521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865562" y="5276808"/>
            <a:ext cx="8097838" cy="369332"/>
          </a:xfrm>
        </p:spPr>
        <p:txBody>
          <a:bodyPr/>
          <a:lstStyle>
            <a:lvl1pPr algn="r"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—Name and Company/Source goes here</a:t>
            </a:r>
          </a:p>
        </p:txBody>
      </p:sp>
    </p:spTree>
    <p:extLst>
      <p:ext uri="{BB962C8B-B14F-4D97-AF65-F5344CB8AC3E}">
        <p14:creationId xmlns:p14="http://schemas.microsoft.com/office/powerpoint/2010/main" val="3031631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Quote dark option FLUSH LEF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884235"/>
            <a:ext cx="11658600" cy="1089529"/>
          </a:xfrm>
        </p:spPr>
        <p:txBody>
          <a:bodyPr anchor="ctr"/>
          <a:lstStyle>
            <a:lvl1pPr marL="231775" indent="-231775" algn="l">
              <a:spcBef>
                <a:spcPts val="0"/>
              </a:spcBef>
              <a:defRPr sz="3600" b="0" baseline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 marL="109538" indent="0" algn="l">
              <a:spcBef>
                <a:spcPts val="0"/>
              </a:spcBef>
              <a:defRPr sz="36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</a:lstStyle>
          <a:p>
            <a:pPr lvl="0"/>
            <a:r>
              <a:rPr lang="en-US" dirty="0"/>
              <a:t>“QUOTATION.”</a:t>
            </a:r>
          </a:p>
          <a:p>
            <a:pPr lvl="1"/>
            <a:r>
              <a:rPr lang="en-US" dirty="0"/>
              <a:t> BOLD</a:t>
            </a:r>
          </a:p>
        </p:txBody>
      </p:sp>
      <p:sp>
        <p:nvSpPr>
          <p:cNvPr id="7" name="Freeform: Shape 6"/>
          <p:cNvSpPr/>
          <p:nvPr userDrawn="1"/>
        </p:nvSpPr>
        <p:spPr>
          <a:xfrm>
            <a:off x="129521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865562" y="5276808"/>
            <a:ext cx="8097838" cy="369332"/>
          </a:xfrm>
        </p:spPr>
        <p:txBody>
          <a:bodyPr/>
          <a:lstStyle>
            <a:lvl1pPr algn="r">
              <a:spcBef>
                <a:spcPts val="0"/>
              </a:spcBef>
              <a:defRPr sz="2000" b="0"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—Name and Company/Source goes here</a:t>
            </a:r>
          </a:p>
        </p:txBody>
      </p:sp>
    </p:spTree>
    <p:extLst>
      <p:ext uri="{BB962C8B-B14F-4D97-AF65-F5344CB8AC3E}">
        <p14:creationId xmlns:p14="http://schemas.microsoft.com/office/powerpoint/2010/main" val="2075739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light option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5648960" y="419100"/>
            <a:ext cx="8940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chemeClr val="accent4"/>
                </a:solidFill>
                <a:latin typeface="Arial Black" panose="020B0A04020102020204" pitchFamily="34" charset="0"/>
              </a:rPr>
              <a:t>“</a:t>
            </a:r>
            <a:endParaRPr lang="en-US" sz="2800" dirty="0">
              <a:solidFill>
                <a:schemeClr val="accent4"/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408362" y="5335071"/>
            <a:ext cx="8097838" cy="369332"/>
          </a:xfrm>
        </p:spPr>
        <p:txBody>
          <a:bodyPr/>
          <a:lstStyle>
            <a:lvl1pPr algn="r">
              <a:spcBef>
                <a:spcPts val="0"/>
              </a:spcBef>
              <a:defRPr sz="2000">
                <a:solidFill>
                  <a:schemeClr val="tx2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—Name and Company/Source goes here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884235"/>
            <a:ext cx="11658600" cy="1089529"/>
          </a:xfrm>
        </p:spPr>
        <p:txBody>
          <a:bodyPr anchor="ctr"/>
          <a:lstStyle>
            <a:lvl1pPr algn="ctr">
              <a:spcBef>
                <a:spcPts val="0"/>
              </a:spcBef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ctr">
              <a:spcBef>
                <a:spcPts val="0"/>
              </a:spcBef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“QUOTATION.”</a:t>
            </a:r>
          </a:p>
          <a:p>
            <a:pPr lvl="1"/>
            <a:r>
              <a:rPr lang="en-US" dirty="0"/>
              <a:t>BOLD</a:t>
            </a:r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22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ark Callout with small Non-bullet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2597273"/>
            <a:ext cx="4868985" cy="1643527"/>
          </a:xfrm>
        </p:spPr>
        <p:txBody>
          <a:bodyPr wrap="square" lIns="91440" rIns="9144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2800" b="0" kern="120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r>
              <a:rPr lang="en-US" dirty="0"/>
              <a:t>A short introduction</a:t>
            </a:r>
            <a:br>
              <a:rPr lang="en-US" dirty="0"/>
            </a:br>
            <a:r>
              <a:rPr lang="en-US" dirty="0"/>
              <a:t>to the data, revealing</a:t>
            </a:r>
            <a:br>
              <a:rPr lang="en-US" dirty="0"/>
            </a:br>
            <a:r>
              <a:rPr lang="en-US" dirty="0"/>
              <a:t>points one at a time, will enhance comprehension.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096000" y="419100"/>
            <a:ext cx="5671764" cy="1843069"/>
          </a:xfrm>
        </p:spPr>
        <p:txBody>
          <a:bodyPr/>
          <a:lstStyle>
            <a:lvl1pPr marL="0" indent="0" algn="l">
              <a:buNone/>
              <a:defRPr sz="22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1pPr>
            <a:lvl2pPr marL="0" indent="0" algn="l">
              <a:buNone/>
              <a:defRPr sz="20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  <a:lvl3pPr marL="0" indent="0" algn="l">
              <a:buNone/>
              <a:defRPr sz="18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3pPr>
            <a:lvl4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4pPr>
            <a:lvl5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555244" y="0"/>
            <a:ext cx="4083304" cy="1357295"/>
          </a:xfrm>
          <a:prstGeom prst="rect">
            <a:avLst/>
          </a:prstGeom>
        </p:spPr>
        <p:txBody>
          <a:bodyPr lIns="146304" tIns="420624" rIns="146304" anchor="t" anchorCtr="0"/>
          <a:lstStyle>
            <a:lvl1pPr algn="ctr">
              <a:defRPr lang="en-US" sz="3200" b="0" kern="1200" spc="60" baseline="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096000" y="2599498"/>
            <a:ext cx="5671764" cy="1843069"/>
          </a:xfrm>
        </p:spPr>
        <p:txBody>
          <a:bodyPr/>
          <a:lstStyle>
            <a:lvl1pPr marL="0" indent="0" algn="l">
              <a:buNone/>
              <a:defRPr sz="22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1pPr>
            <a:lvl2pPr marL="0" indent="0" algn="l">
              <a:buNone/>
              <a:defRPr sz="20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  <a:lvl3pPr marL="0" indent="0" algn="l">
              <a:buNone/>
              <a:defRPr sz="18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3pPr>
            <a:lvl4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4pPr>
            <a:lvl5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096000" y="4779896"/>
            <a:ext cx="5671764" cy="1843069"/>
          </a:xfrm>
        </p:spPr>
        <p:txBody>
          <a:bodyPr/>
          <a:lstStyle>
            <a:lvl1pPr marL="0" indent="0" algn="l">
              <a:buNone/>
              <a:defRPr sz="22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1pPr>
            <a:lvl2pPr marL="0" indent="0" algn="l">
              <a:buNone/>
              <a:defRPr sz="20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  <a:lvl3pPr marL="0" indent="0" algn="l">
              <a:buNone/>
              <a:defRPr sz="18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3pPr>
            <a:lvl4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4pPr>
            <a:lvl5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200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allout with small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/>
          <p:cNvSpPr/>
          <p:nvPr userDrawn="1"/>
        </p:nvSpPr>
        <p:spPr>
          <a:xfrm>
            <a:off x="129521" y="0"/>
            <a:ext cx="4741280" cy="2353474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2472751"/>
            <a:ext cx="4566001" cy="1643527"/>
          </a:xfrm>
        </p:spPr>
        <p:txBody>
          <a:bodyPr wrap="square" lIns="91440" rIns="9144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2800" b="0" kern="1200" spc="0" baseline="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r>
              <a:rPr lang="en-US" dirty="0"/>
              <a:t>A short introduction</a:t>
            </a:r>
            <a:br>
              <a:rPr lang="en-US" dirty="0"/>
            </a:br>
            <a:r>
              <a:rPr lang="en-US" dirty="0"/>
              <a:t>to the data, revealing</a:t>
            </a:r>
            <a:br>
              <a:rPr lang="en-US" dirty="0"/>
            </a:br>
            <a:r>
              <a:rPr lang="en-US" dirty="0"/>
              <a:t>points one at a time, will enhance comprehension.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096000" y="419100"/>
            <a:ext cx="5671764" cy="1705723"/>
          </a:xfrm>
        </p:spPr>
        <p:txBody>
          <a:bodyPr/>
          <a:lstStyle>
            <a:lvl1pPr marL="0" indent="0" algn="l">
              <a:buNone/>
              <a:defRPr sz="2200">
                <a:latin typeface="+mn-lt"/>
              </a:defRPr>
            </a:lvl1pPr>
            <a:lvl2pPr marL="0" indent="0" algn="l">
              <a:buNone/>
              <a:defRPr sz="1765">
                <a:latin typeface="+mn-lt"/>
              </a:defRPr>
            </a:lvl2pPr>
            <a:lvl3pPr marL="0" indent="0" algn="l">
              <a:buNone/>
              <a:defRPr sz="1568">
                <a:latin typeface="+mn-lt"/>
              </a:defRPr>
            </a:lvl3pPr>
            <a:lvl4pPr marL="0" indent="0" algn="l">
              <a:buNone/>
              <a:defRPr sz="1372">
                <a:latin typeface="+mn-lt"/>
              </a:defRPr>
            </a:lvl4pPr>
            <a:lvl5pPr marL="0" indent="0" algn="l">
              <a:buNone/>
              <a:defRPr sz="1372"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50600" y="6484937"/>
            <a:ext cx="42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5AE1514C-5E56-4738-A1FF-4B1CFD2A3E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555244" y="0"/>
            <a:ext cx="4083304" cy="1926336"/>
          </a:xfrm>
          <a:prstGeom prst="rect">
            <a:avLst/>
          </a:prstGeom>
        </p:spPr>
        <p:txBody>
          <a:bodyPr lIns="146304" tIns="420624" rIns="146304" anchor="t" anchorCtr="0"/>
          <a:lstStyle>
            <a:lvl1pPr>
              <a:defRPr lang="en-US" sz="3200" b="0" kern="1200" spc="60" baseline="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096000" y="2697329"/>
            <a:ext cx="5671764" cy="1705723"/>
          </a:xfrm>
        </p:spPr>
        <p:txBody>
          <a:bodyPr/>
          <a:lstStyle>
            <a:lvl1pPr marL="0" indent="0" algn="l">
              <a:buNone/>
              <a:defRPr sz="2200">
                <a:latin typeface="+mn-lt"/>
              </a:defRPr>
            </a:lvl1pPr>
            <a:lvl2pPr marL="0" indent="0" algn="l">
              <a:buNone/>
              <a:defRPr sz="1765">
                <a:latin typeface="+mn-lt"/>
              </a:defRPr>
            </a:lvl2pPr>
            <a:lvl3pPr marL="0" indent="0" algn="l">
              <a:buNone/>
              <a:defRPr sz="1568">
                <a:latin typeface="+mn-lt"/>
              </a:defRPr>
            </a:lvl3pPr>
            <a:lvl4pPr marL="0" indent="0" algn="l">
              <a:buNone/>
              <a:defRPr sz="1372">
                <a:latin typeface="+mn-lt"/>
              </a:defRPr>
            </a:lvl4pPr>
            <a:lvl5pPr marL="0" indent="0" algn="l">
              <a:buNone/>
              <a:defRPr sz="1372"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096000" y="4975558"/>
            <a:ext cx="5671764" cy="1705723"/>
          </a:xfrm>
        </p:spPr>
        <p:txBody>
          <a:bodyPr/>
          <a:lstStyle>
            <a:lvl1pPr marL="0" indent="0" algn="l">
              <a:buNone/>
              <a:defRPr sz="2200">
                <a:latin typeface="+mn-lt"/>
              </a:defRPr>
            </a:lvl1pPr>
            <a:lvl2pPr marL="0" indent="0" algn="l">
              <a:buNone/>
              <a:defRPr sz="1765">
                <a:latin typeface="+mn-lt"/>
              </a:defRPr>
            </a:lvl2pPr>
            <a:lvl3pPr marL="0" indent="0" algn="l">
              <a:buNone/>
              <a:defRPr sz="1568">
                <a:latin typeface="+mn-lt"/>
              </a:defRPr>
            </a:lvl3pPr>
            <a:lvl4pPr marL="0" indent="0" algn="l">
              <a:buNone/>
              <a:defRPr sz="1372">
                <a:latin typeface="+mn-lt"/>
              </a:defRPr>
            </a:lvl4pPr>
            <a:lvl5pPr marL="0" indent="0" algn="l">
              <a:buNone/>
              <a:defRPr sz="1372"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67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0.03178 0.00047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>
        <p:tmplLst>
          <p:tmpl lvl="1">
            <p:tnLst>
              <p:par>
                <p:cTn presetID="63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-4.375E-6 -4.07407E-6 L 0.03178 0.00047 " pathEditMode="relative" rAng="0" ptsTypes="AA">
                      <p:cBhvr>
                        <p:cTn dur="750" fill="hold"/>
                        <p:tgtEl>
                          <p:spTgt spid="4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1589" y="23"/>
                    </p:animMotion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275347"/>
            <a:ext cx="11658600" cy="187076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304800" y="419100"/>
            <a:ext cx="11658600" cy="5909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510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12" r:id="rId2"/>
    <p:sldLayoutId id="2147483672" r:id="rId3"/>
    <p:sldLayoutId id="2147483749" r:id="rId4"/>
    <p:sldLayoutId id="2147483750" r:id="rId5"/>
    <p:sldLayoutId id="2147483752" r:id="rId6"/>
    <p:sldLayoutId id="2147483674" r:id="rId7"/>
    <p:sldLayoutId id="2147483720" r:id="rId8"/>
    <p:sldLayoutId id="2147483721" r:id="rId9"/>
    <p:sldLayoutId id="2147483732" r:id="rId10"/>
    <p:sldLayoutId id="2147483730" r:id="rId11"/>
    <p:sldLayoutId id="2147483716" r:id="rId12"/>
    <p:sldLayoutId id="2147483735" r:id="rId13"/>
    <p:sldLayoutId id="2147483700" r:id="rId14"/>
    <p:sldLayoutId id="2147483734" r:id="rId15"/>
    <p:sldLayoutId id="2147483701" r:id="rId16"/>
    <p:sldLayoutId id="2147483736" r:id="rId17"/>
    <p:sldLayoutId id="2147483733" r:id="rId18"/>
    <p:sldLayoutId id="2147483741" r:id="rId19"/>
    <p:sldLayoutId id="2147483727" r:id="rId20"/>
    <p:sldLayoutId id="2147483719" r:id="rId21"/>
    <p:sldLayoutId id="2147483655" r:id="rId22"/>
    <p:sldLayoutId id="2147483748" r:id="rId23"/>
    <p:sldLayoutId id="2147483753" r:id="rId24"/>
    <p:sldLayoutId id="2147483747" r:id="rId25"/>
    <p:sldLayoutId id="2147483745" r:id="rId26"/>
    <p:sldLayoutId id="2147483737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0" i="0" kern="1200" spc="300" dirty="0">
          <a:gradFill>
            <a:gsLst>
              <a:gs pos="15000">
                <a:schemeClr val="tx1"/>
              </a:gs>
              <a:gs pos="47000">
                <a:schemeClr val="tx1"/>
              </a:gs>
            </a:gsLst>
            <a:lin ang="5400000" scaled="1"/>
          </a:gradFill>
          <a:latin typeface="Segoe UI Semibold" panose="020B0702040204020203" pitchFamily="34" charset="0"/>
          <a:ea typeface="+mn-ea"/>
          <a:cs typeface="Segoe UI Semibold" panose="020B0702040204020203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1" kern="1200">
          <a:gradFill>
            <a:gsLst>
              <a:gs pos="15000">
                <a:schemeClr val="tx1"/>
              </a:gs>
              <a:gs pos="47000">
                <a:schemeClr val="tx1"/>
              </a:gs>
            </a:gsLst>
            <a:lin ang="5400000" scaled="1"/>
          </a:gra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None/>
        <a:defRPr sz="20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92" userDrawn="1">
          <p15:clr>
            <a:srgbClr val="F26B43"/>
          </p15:clr>
        </p15:guide>
        <p15:guide id="4" pos="7536" userDrawn="1">
          <p15:clr>
            <a:srgbClr val="F26B43"/>
          </p15:clr>
        </p15:guide>
        <p15:guide id="5" orient="horz" pos="264" userDrawn="1">
          <p15:clr>
            <a:srgbClr val="F26B43"/>
          </p15:clr>
        </p15:guide>
        <p15:guide id="6" orient="horz" pos="792" userDrawn="1">
          <p15:clr>
            <a:srgbClr val="F26B43"/>
          </p15:clr>
        </p15:guide>
        <p15:guide id="7" orient="horz" pos="42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07" b="11706"/>
          <a:stretch/>
        </p:blipFill>
        <p:spPr>
          <a:xfrm>
            <a:off x="-1" y="-12700"/>
            <a:ext cx="1220488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-12700"/>
            <a:ext cx="12192000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val 9"/>
          <p:cNvSpPr/>
          <p:nvPr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6" name="Rectangle 45"/>
          <p:cNvSpPr/>
          <p:nvPr/>
        </p:nvSpPr>
        <p:spPr>
          <a:xfrm flipH="1">
            <a:off x="2559052" y="4928691"/>
            <a:ext cx="4863723" cy="102663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</a:pPr>
            <a:r>
              <a:rPr lang="en-US" sz="2000" b="1" dirty="0" smtClean="0">
                <a:gradFill>
                  <a:gsLst>
                    <a:gs pos="0">
                      <a:srgbClr val="75D1FF">
                        <a:lumMod val="5000"/>
                        <a:lumOff val="95000"/>
                      </a:srgbClr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>Engineering Creative Solutions to Global Challenges</a:t>
            </a:r>
            <a:endParaRPr lang="en-US" sz="2000" b="1" dirty="0">
              <a:gradFill>
                <a:gsLst>
                  <a:gs pos="0">
                    <a:srgbClr val="75D1FF">
                      <a:lumMod val="5000"/>
                      <a:lumOff val="9500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</a:endParaRPr>
          </a:p>
        </p:txBody>
      </p:sp>
      <p:sp>
        <p:nvSpPr>
          <p:cNvPr id="9" name="Title 6"/>
          <p:cNvSpPr txBox="1">
            <a:spLocks/>
          </p:cNvSpPr>
          <p:nvPr/>
        </p:nvSpPr>
        <p:spPr>
          <a:xfrm>
            <a:off x="1679957" y="3280601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 sz="8800" spc="-300" dirty="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7847" y="2461199"/>
            <a:ext cx="9738106" cy="1311128"/>
          </a:xfrm>
        </p:spPr>
        <p:txBody>
          <a:bodyPr/>
          <a:lstStyle/>
          <a:p>
            <a:r>
              <a:rPr lang="en-US" dirty="0" smtClean="0"/>
              <a:t>Global Outreach -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552639" y="3617563"/>
            <a:ext cx="7196044" cy="1311128"/>
          </a:xfrm>
        </p:spPr>
        <p:txBody>
          <a:bodyPr/>
          <a:lstStyle/>
          <a:p>
            <a:r>
              <a:rPr lang="en-US" sz="8800" dirty="0" smtClean="0"/>
              <a:t>Local Focus</a:t>
            </a:r>
            <a:endParaRPr lang="en-US" sz="8800" dirty="0"/>
          </a:p>
        </p:txBody>
      </p:sp>
      <p:sp>
        <p:nvSpPr>
          <p:cNvPr id="19" name="Freeform: Shape 18"/>
          <p:cNvSpPr/>
          <p:nvPr/>
        </p:nvSpPr>
        <p:spPr>
          <a:xfrm>
            <a:off x="1705019" y="5197946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1514C-5E56-4738-A1FF-4B1CFD2A3E36}" type="slidenum">
              <a:rPr lang="en-US" smtClean="0"/>
              <a:t>1</a:t>
            </a:fld>
            <a:endParaRPr lang="en-US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9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7124">
        <p:fade/>
      </p:transition>
    </mc:Choice>
    <mc:Fallback>
      <p:transition spd="med" advTm="171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"/>
                            </p:stCondLst>
                            <p:childTnLst>
                              <p:par>
                                <p:cTn id="5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6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6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46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304800" y="2690336"/>
            <a:ext cx="11887200" cy="1477328"/>
          </a:xfrm>
        </p:spPr>
        <p:txBody>
          <a:bodyPr/>
          <a:lstStyle/>
          <a:p>
            <a:r>
              <a:rPr lang="en-US" sz="3200" b="1" dirty="0" smtClean="0"/>
              <a:t>“</a:t>
            </a:r>
            <a:r>
              <a:rPr lang="en-US" sz="3200" dirty="0"/>
              <a:t>Sustainable development is development that meets the needs of the </a:t>
            </a:r>
            <a:r>
              <a:rPr lang="en-US" sz="3200" b="1" dirty="0"/>
              <a:t>present</a:t>
            </a:r>
            <a:r>
              <a:rPr lang="en-US" sz="3200" dirty="0"/>
              <a:t> without compromising the ability of </a:t>
            </a:r>
            <a:r>
              <a:rPr lang="en-US" sz="3200" b="1" dirty="0"/>
              <a:t>future</a:t>
            </a:r>
            <a:r>
              <a:rPr lang="en-US" sz="3200" dirty="0"/>
              <a:t> generations to meet their own needs”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865562" y="5276808"/>
            <a:ext cx="8097838" cy="369332"/>
          </a:xfrm>
        </p:spPr>
        <p:txBody>
          <a:bodyPr/>
          <a:lstStyle/>
          <a:p>
            <a:r>
              <a:rPr lang="en-US" dirty="0" smtClean="0"/>
              <a:t>—</a:t>
            </a:r>
            <a:r>
              <a:rPr lang="en-US" dirty="0" err="1" smtClean="0"/>
              <a:t>Bruntlund</a:t>
            </a:r>
            <a:r>
              <a:rPr lang="en-US" dirty="0" smtClean="0"/>
              <a:t> Commission, 1987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760200" y="6465888"/>
            <a:ext cx="431800" cy="365125"/>
          </a:xfrm>
          <a:prstGeom prst="rect">
            <a:avLst/>
          </a:prstGeom>
        </p:spPr>
        <p:txBody>
          <a:bodyPr/>
          <a:lstStyle/>
          <a:p>
            <a:fld id="{5AE1514C-5E56-4738-A1FF-4B1CFD2A3E3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2688" y="243410"/>
            <a:ext cx="670312" cy="580653"/>
          </a:xfrm>
          <a:custGeom>
            <a:avLst/>
            <a:gdLst>
              <a:gd name="connsiteX0" fmla="*/ 603423 w 670312"/>
              <a:gd name="connsiteY0" fmla="*/ 0 h 580653"/>
              <a:gd name="connsiteX1" fmla="*/ 670312 w 670312"/>
              <a:gd name="connsiteY1" fmla="*/ 126662 h 580653"/>
              <a:gd name="connsiteX2" fmla="*/ 557170 w 670312"/>
              <a:gd name="connsiteY2" fmla="*/ 203157 h 580653"/>
              <a:gd name="connsiteX3" fmla="*/ 522302 w 670312"/>
              <a:gd name="connsiteY3" fmla="*/ 293172 h 580653"/>
              <a:gd name="connsiteX4" fmla="*/ 670312 w 670312"/>
              <a:gd name="connsiteY4" fmla="*/ 293172 h 580653"/>
              <a:gd name="connsiteX5" fmla="*/ 670312 w 670312"/>
              <a:gd name="connsiteY5" fmla="*/ 580653 h 580653"/>
              <a:gd name="connsiteX6" fmla="*/ 360772 w 670312"/>
              <a:gd name="connsiteY6" fmla="*/ 580653 h 580653"/>
              <a:gd name="connsiteX7" fmla="*/ 360772 w 670312"/>
              <a:gd name="connsiteY7" fmla="*/ 342272 h 580653"/>
              <a:gd name="connsiteX8" fmla="*/ 415564 w 670312"/>
              <a:gd name="connsiteY8" fmla="*/ 134489 h 580653"/>
              <a:gd name="connsiteX9" fmla="*/ 603423 w 670312"/>
              <a:gd name="connsiteY9" fmla="*/ 0 h 580653"/>
              <a:gd name="connsiteX10" fmla="*/ 242650 w 670312"/>
              <a:gd name="connsiteY10" fmla="*/ 0 h 580653"/>
              <a:gd name="connsiteX11" fmla="*/ 309539 w 670312"/>
              <a:gd name="connsiteY11" fmla="*/ 126662 h 580653"/>
              <a:gd name="connsiteX12" fmla="*/ 196397 w 670312"/>
              <a:gd name="connsiteY12" fmla="*/ 203157 h 580653"/>
              <a:gd name="connsiteX13" fmla="*/ 161530 w 670312"/>
              <a:gd name="connsiteY13" fmla="*/ 293172 h 580653"/>
              <a:gd name="connsiteX14" fmla="*/ 309539 w 670312"/>
              <a:gd name="connsiteY14" fmla="*/ 293172 h 580653"/>
              <a:gd name="connsiteX15" fmla="*/ 309539 w 670312"/>
              <a:gd name="connsiteY15" fmla="*/ 580653 h 580653"/>
              <a:gd name="connsiteX16" fmla="*/ 0 w 670312"/>
              <a:gd name="connsiteY16" fmla="*/ 580653 h 580653"/>
              <a:gd name="connsiteX17" fmla="*/ 0 w 670312"/>
              <a:gd name="connsiteY17" fmla="*/ 342272 h 580653"/>
              <a:gd name="connsiteX18" fmla="*/ 54792 w 670312"/>
              <a:gd name="connsiteY18" fmla="*/ 134489 h 580653"/>
              <a:gd name="connsiteX19" fmla="*/ 242650 w 670312"/>
              <a:gd name="connsiteY19" fmla="*/ 0 h 580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70312" h="580653">
                <a:moveTo>
                  <a:pt x="603423" y="0"/>
                </a:moveTo>
                <a:lnTo>
                  <a:pt x="670312" y="126662"/>
                </a:lnTo>
                <a:cubicBezTo>
                  <a:pt x="615757" y="152279"/>
                  <a:pt x="578043" y="177777"/>
                  <a:pt x="557170" y="203157"/>
                </a:cubicBezTo>
                <a:cubicBezTo>
                  <a:pt x="536297" y="228537"/>
                  <a:pt x="524674" y="258542"/>
                  <a:pt x="522302" y="293172"/>
                </a:cubicBezTo>
                <a:lnTo>
                  <a:pt x="670312" y="293172"/>
                </a:lnTo>
                <a:lnTo>
                  <a:pt x="670312" y="580653"/>
                </a:lnTo>
                <a:lnTo>
                  <a:pt x="360772" y="580653"/>
                </a:lnTo>
                <a:lnTo>
                  <a:pt x="360772" y="342272"/>
                </a:lnTo>
                <a:cubicBezTo>
                  <a:pt x="360772" y="254510"/>
                  <a:pt x="379036" y="185249"/>
                  <a:pt x="415564" y="134489"/>
                </a:cubicBezTo>
                <a:cubicBezTo>
                  <a:pt x="452092" y="83729"/>
                  <a:pt x="514712" y="38900"/>
                  <a:pt x="603423" y="0"/>
                </a:cubicBezTo>
                <a:close/>
                <a:moveTo>
                  <a:pt x="242650" y="0"/>
                </a:moveTo>
                <a:lnTo>
                  <a:pt x="309539" y="126662"/>
                </a:lnTo>
                <a:cubicBezTo>
                  <a:pt x="254985" y="152279"/>
                  <a:pt x="217271" y="177777"/>
                  <a:pt x="196397" y="203157"/>
                </a:cubicBezTo>
                <a:cubicBezTo>
                  <a:pt x="175524" y="228537"/>
                  <a:pt x="163902" y="258542"/>
                  <a:pt x="161530" y="293172"/>
                </a:cubicBezTo>
                <a:lnTo>
                  <a:pt x="309539" y="293172"/>
                </a:lnTo>
                <a:lnTo>
                  <a:pt x="309539" y="580653"/>
                </a:lnTo>
                <a:lnTo>
                  <a:pt x="0" y="580653"/>
                </a:lnTo>
                <a:lnTo>
                  <a:pt x="0" y="342272"/>
                </a:lnTo>
                <a:cubicBezTo>
                  <a:pt x="0" y="254510"/>
                  <a:pt x="18264" y="185249"/>
                  <a:pt x="54792" y="134489"/>
                </a:cubicBezTo>
                <a:cubicBezTo>
                  <a:pt x="91320" y="83729"/>
                  <a:pt x="153940" y="38900"/>
                  <a:pt x="2426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05647"/>
      </p:ext>
    </p:extLst>
  </p:cSld>
  <p:clrMapOvr>
    <a:masterClrMapping/>
  </p:clrMapOvr>
  <p:transition spd="med" advTm="3096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65748" y="4727986"/>
            <a:ext cx="11660405" cy="625641"/>
          </a:xfrm>
        </p:spPr>
        <p:txBody>
          <a:bodyPr/>
          <a:lstStyle/>
          <a:p>
            <a:r>
              <a:rPr lang="en-US" sz="3600" b="0" dirty="0"/>
              <a:t>B</a:t>
            </a:r>
            <a:r>
              <a:rPr lang="en-US" sz="3600" b="0" dirty="0" smtClean="0"/>
              <a:t>y </a:t>
            </a:r>
            <a:r>
              <a:rPr lang="en-US" sz="3600" b="0" dirty="0"/>
              <a:t>2050, </a:t>
            </a:r>
            <a:r>
              <a:rPr lang="en-US" sz="3600" dirty="0"/>
              <a:t>33 billion </a:t>
            </a:r>
            <a:r>
              <a:rPr lang="en-US" sz="3600" b="0" dirty="0"/>
              <a:t>MT</a:t>
            </a:r>
            <a:r>
              <a:rPr lang="en-US" sz="3600" dirty="0"/>
              <a:t> </a:t>
            </a:r>
            <a:r>
              <a:rPr lang="en-US" sz="3600" b="0" dirty="0"/>
              <a:t>of plastic</a:t>
            </a:r>
            <a:r>
              <a:rPr lang="en-US" sz="3600" dirty="0"/>
              <a:t> </a:t>
            </a:r>
            <a:r>
              <a:rPr lang="en-US" sz="3600" b="0" dirty="0"/>
              <a:t>are likely to be produced, with approximately </a:t>
            </a:r>
            <a:r>
              <a:rPr lang="en-US" sz="3600" dirty="0"/>
              <a:t>12.2 billion</a:t>
            </a:r>
            <a:r>
              <a:rPr lang="en-US" sz="3600" b="0" dirty="0"/>
              <a:t> disposed of as waste, </a:t>
            </a:r>
            <a:r>
              <a:rPr lang="en-US" sz="3600" dirty="0"/>
              <a:t>3.9 billion </a:t>
            </a:r>
            <a:r>
              <a:rPr lang="en-US" sz="3600" b="0" dirty="0"/>
              <a:t>mismanaged on land, and </a:t>
            </a:r>
            <a:r>
              <a:rPr lang="en-US" sz="3600" dirty="0"/>
              <a:t>0.6-1.6 billion </a:t>
            </a:r>
            <a:r>
              <a:rPr lang="en-US" sz="3600" b="0" dirty="0"/>
              <a:t>MT eventually entering the </a:t>
            </a:r>
            <a:r>
              <a:rPr lang="en-US" sz="3600" b="0" dirty="0" smtClean="0"/>
              <a:t>oceans!</a:t>
            </a:r>
            <a:endParaRPr lang="en-US" sz="2400" b="0" dirty="0">
              <a:solidFill>
                <a:schemeClr val="accent1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540741" y="499736"/>
            <a:ext cx="3184911" cy="1200329"/>
          </a:xfrm>
        </p:spPr>
        <p:txBody>
          <a:bodyPr/>
          <a:lstStyle/>
          <a:p>
            <a:r>
              <a:rPr lang="en-US" dirty="0" smtClean="0"/>
              <a:t>FACTS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13837"/>
      </p:ext>
    </p:extLst>
  </p:cSld>
  <p:clrMapOvr>
    <a:masterClrMapping/>
  </p:clrMapOvr>
  <p:transition spd="med" advTm="1613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5273964" cy="6858000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-7938"/>
            <a:ext cx="12191999" cy="6858000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308379" y="6484937"/>
            <a:ext cx="523406" cy="365125"/>
          </a:xfrm>
        </p:spPr>
        <p:txBody>
          <a:bodyPr/>
          <a:lstStyle/>
          <a:p>
            <a:fld id="{5AE1514C-5E56-4738-A1FF-4B1CFD2A3E36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273964" cy="6869744"/>
          </a:xfrm>
          <a:prstGeom prst="rect">
            <a:avLst/>
          </a:prstGeom>
        </p:spPr>
      </p:pic>
      <p:sp>
        <p:nvSpPr>
          <p:cNvPr id="11" name="Text Placeholder 13"/>
          <p:cNvSpPr txBox="1">
            <a:spLocks/>
          </p:cNvSpPr>
          <p:nvPr/>
        </p:nvSpPr>
        <p:spPr>
          <a:xfrm>
            <a:off x="5871516" y="1545199"/>
            <a:ext cx="5791200" cy="10895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kern="1200">
                <a:gradFill>
                  <a:gsLst>
                    <a:gs pos="15000">
                      <a:schemeClr val="tx1"/>
                    </a:gs>
                    <a:gs pos="47000">
                      <a:schemeClr val="tx1"/>
                    </a:gs>
                  </a:gsLst>
                  <a:lin ang="5400000" scaled="1"/>
                </a:gra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32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</a:t>
            </a:r>
            <a:r>
              <a:rPr lang="en-US" b="1" dirty="0" smtClean="0"/>
              <a:t>Trash to Tank </a:t>
            </a:r>
            <a:r>
              <a:rPr lang="en-US" dirty="0" smtClean="0"/>
              <a:t>(T</a:t>
            </a:r>
            <a:r>
              <a:rPr lang="en-US" baseline="30000" dirty="0" smtClean="0"/>
              <a:t>3</a:t>
            </a:r>
            <a:r>
              <a:rPr lang="en-US" dirty="0" smtClean="0"/>
              <a:t>) Concept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5662374" y="3078125"/>
            <a:ext cx="6096000" cy="2919774"/>
          </a:xfrm>
        </p:spPr>
        <p:txBody>
          <a:bodyPr/>
          <a:lstStyle/>
          <a:p>
            <a:r>
              <a:rPr lang="en-US" dirty="0" smtClean="0"/>
              <a:t>Thermal Decomposition</a:t>
            </a:r>
            <a:endParaRPr lang="en-US" dirty="0"/>
          </a:p>
          <a:p>
            <a:pPr lvl="1"/>
            <a:r>
              <a:rPr lang="en-US" sz="2400" dirty="0"/>
              <a:t>Plastics like grocery bags, milk jugs and cutlery can be decomposed by heat into an oil similar to diesel fuel or kerosene.</a:t>
            </a:r>
          </a:p>
          <a:p>
            <a:pPr lvl="1"/>
            <a:r>
              <a:rPr lang="en-US" sz="2400" b="1" dirty="0"/>
              <a:t>It really is that easy!</a:t>
            </a:r>
          </a:p>
          <a:p>
            <a:pPr lvl="2"/>
            <a:endParaRPr lang="en-US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91647"/>
      </p:ext>
    </p:extLst>
  </p:cSld>
  <p:clrMapOvr>
    <a:masterClrMapping/>
  </p:clrMapOvr>
  <p:transition spd="slow" advTm="29466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57"/>
          <a:stretch/>
        </p:blipFill>
        <p:spPr>
          <a:xfrm>
            <a:off x="6982691" y="-4438"/>
            <a:ext cx="5209309" cy="686243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696726" y="6484937"/>
            <a:ext cx="533348" cy="365125"/>
          </a:xfrm>
        </p:spPr>
        <p:txBody>
          <a:bodyPr/>
          <a:lstStyle/>
          <a:p>
            <a:fld id="{5AE1514C-5E56-4738-A1FF-4B1CFD2A3E3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513007" y="1212424"/>
            <a:ext cx="5791200" cy="590931"/>
          </a:xfrm>
        </p:spPr>
        <p:txBody>
          <a:bodyPr/>
          <a:lstStyle/>
          <a:p>
            <a:r>
              <a:rPr lang="en-US" dirty="0" smtClean="0"/>
              <a:t>So, How Does it Work?</a:t>
            </a:r>
            <a:endParaRPr lang="en-US" dirty="0"/>
          </a:p>
        </p:txBody>
      </p:sp>
      <p:sp>
        <p:nvSpPr>
          <p:cNvPr id="10" name="Text Placeholder 6"/>
          <p:cNvSpPr txBox="1">
            <a:spLocks/>
          </p:cNvSpPr>
          <p:nvPr/>
        </p:nvSpPr>
        <p:spPr>
          <a:xfrm>
            <a:off x="400680" y="3078297"/>
            <a:ext cx="6129338" cy="3678443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Font typeface="Arial" panose="020B0604020202020204" pitchFamily="34" charset="0"/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 One-Step Process</a:t>
            </a:r>
          </a:p>
          <a:p>
            <a:pPr lvl="1"/>
            <a:r>
              <a:rPr lang="en-US" sz="2400" dirty="0" smtClean="0"/>
              <a:t>The fuel produced can be directly used in a diesel engine without further processing.</a:t>
            </a:r>
          </a:p>
          <a:p>
            <a:pPr lvl="1"/>
            <a:r>
              <a:rPr lang="en-US" sz="2400" b="1" dirty="0" smtClean="0"/>
              <a:t>A </a:t>
            </a:r>
            <a:r>
              <a:rPr lang="en-US" sz="2400" b="1" dirty="0"/>
              <a:t>wood fired retort is all we need</a:t>
            </a:r>
            <a:r>
              <a:rPr lang="en-US" sz="2400" b="1" dirty="0" smtClean="0"/>
              <a:t>!</a:t>
            </a:r>
          </a:p>
          <a:p>
            <a:pPr lvl="1"/>
            <a:endParaRPr lang="en-US" sz="2400" b="1" dirty="0"/>
          </a:p>
          <a:p>
            <a:pPr lvl="1"/>
            <a:r>
              <a:rPr lang="en-US" sz="2400" dirty="0" smtClean="0"/>
              <a:t>This project has been funded with support from the </a:t>
            </a:r>
            <a:r>
              <a:rPr lang="en-US" sz="2400" b="1" dirty="0" smtClean="0"/>
              <a:t>Paducah</a:t>
            </a:r>
            <a:r>
              <a:rPr lang="en-US" sz="2400" dirty="0" smtClean="0"/>
              <a:t> </a:t>
            </a:r>
            <a:r>
              <a:rPr lang="en-US" sz="2400" b="1" dirty="0" smtClean="0"/>
              <a:t>Rotary Club.</a:t>
            </a:r>
            <a:endParaRPr lang="en-US" sz="2400" b="1" dirty="0"/>
          </a:p>
          <a:p>
            <a:pPr lvl="1"/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918218"/>
      </p:ext>
    </p:extLst>
  </p:cSld>
  <p:clrMapOvr>
    <a:masterClrMapping/>
  </p:clrMapOvr>
  <p:transition spd="slow" advTm="2085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04800" y="2472751"/>
            <a:ext cx="5127800" cy="1421928"/>
          </a:xfrm>
        </p:spPr>
        <p:txBody>
          <a:bodyPr/>
          <a:lstStyle/>
          <a:p>
            <a:r>
              <a:rPr lang="en-US" sz="3200" b="1" dirty="0" smtClean="0"/>
              <a:t>What are the potential benefits of the T</a:t>
            </a:r>
            <a:r>
              <a:rPr lang="en-US" sz="3200" b="1" baseline="30000" dirty="0" smtClean="0"/>
              <a:t>3</a:t>
            </a:r>
            <a:r>
              <a:rPr lang="en-US" sz="3200" b="1" dirty="0" smtClean="0"/>
              <a:t> process?</a:t>
            </a:r>
            <a:endParaRPr lang="en-US" sz="3200" b="1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096000" y="419100"/>
            <a:ext cx="5671764" cy="1633268"/>
          </a:xfrm>
        </p:spPr>
        <p:txBody>
          <a:bodyPr/>
          <a:lstStyle/>
          <a:p>
            <a:r>
              <a:rPr lang="en-US" sz="3600" b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People</a:t>
            </a:r>
          </a:p>
          <a:p>
            <a:r>
              <a:rPr lang="en-US" b="0" dirty="0" smtClean="0"/>
              <a:t>Clean communities and oceans free from plastic benefit all of us. Remember, we all share one planet!</a:t>
            </a:r>
            <a:endParaRPr lang="en-US" b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096000" y="2697329"/>
            <a:ext cx="5671764" cy="1937966"/>
          </a:xfrm>
        </p:spPr>
        <p:txBody>
          <a:bodyPr/>
          <a:lstStyle/>
          <a:p>
            <a:r>
              <a:rPr lang="en-US" sz="3600" b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Prosperity</a:t>
            </a:r>
          </a:p>
          <a:p>
            <a:r>
              <a:rPr lang="en-US" b="0" dirty="0" smtClean="0"/>
              <a:t>The T</a:t>
            </a:r>
            <a:r>
              <a:rPr lang="en-US" b="0" baseline="30000" dirty="0" smtClean="0"/>
              <a:t>3</a:t>
            </a:r>
            <a:r>
              <a:rPr lang="en-US" b="0" dirty="0" smtClean="0"/>
              <a:t> concept can easily be turned into a business opportunity, providing much needed jobs and income to economically disadvantaged regions.</a:t>
            </a:r>
            <a:endParaRPr lang="en-US" b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96000" y="4975558"/>
            <a:ext cx="5671764" cy="1633268"/>
          </a:xfrm>
        </p:spPr>
        <p:txBody>
          <a:bodyPr/>
          <a:lstStyle/>
          <a:p>
            <a:r>
              <a:rPr lang="en-US" sz="3600" b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Planet</a:t>
            </a:r>
          </a:p>
          <a:p>
            <a:r>
              <a:rPr lang="en-US" b="0" dirty="0" smtClean="0"/>
              <a:t>Fuel produced from waste plastic produced fewer greenhouse gases than petroleum fuels and is sulfur free.</a:t>
            </a:r>
            <a:endParaRPr lang="en-US" b="0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0025" y="3746833"/>
            <a:ext cx="2212575" cy="197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746" y="3739670"/>
            <a:ext cx="2221954" cy="19798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ight Arrow 3"/>
          <p:cNvSpPr/>
          <p:nvPr/>
        </p:nvSpPr>
        <p:spPr>
          <a:xfrm>
            <a:off x="2616200" y="4470195"/>
            <a:ext cx="520700" cy="482805"/>
          </a:xfrm>
          <a:prstGeom prst="rightArrow">
            <a:avLst/>
          </a:prstGeom>
          <a:solidFill>
            <a:srgbClr val="FFC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997E989-D798-4C62-8E93-3D2D613C248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55244" y="0"/>
            <a:ext cx="4083304" cy="1357295"/>
          </a:xfrm>
        </p:spPr>
        <p:txBody>
          <a:bodyPr/>
          <a:lstStyle/>
          <a:p>
            <a:r>
              <a:rPr lang="en-US" b="1" cap="all" spc="0" dirty="0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Trash to Tank – The T</a:t>
            </a:r>
            <a:r>
              <a:rPr lang="en-US" b="1" cap="all" spc="0" baseline="30000" dirty="0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en-US" b="1" cap="all" spc="0" dirty="0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Concept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48871" y="374683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44886"/>
      </p:ext>
    </p:extLst>
  </p:cSld>
  <p:clrMapOvr>
    <a:masterClrMapping/>
  </p:clrMapOvr>
  <p:transition spd="med" advTm="1988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137547" cy="68500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7938"/>
            <a:ext cx="12192001" cy="6858000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5638789" y="2317181"/>
            <a:ext cx="6096000" cy="3336298"/>
          </a:xfrm>
        </p:spPr>
        <p:txBody>
          <a:bodyPr/>
          <a:lstStyle/>
          <a:p>
            <a:r>
              <a:rPr lang="en-US" dirty="0" smtClean="0"/>
              <a:t>Sustainable Solutions</a:t>
            </a:r>
            <a:endParaRPr lang="en-US" dirty="0"/>
          </a:p>
          <a:p>
            <a:pPr lvl="4"/>
            <a:r>
              <a:rPr lang="en-US" dirty="0" smtClean="0"/>
              <a:t>Impacting People, Prosperity and the Planet</a:t>
            </a:r>
            <a:endParaRPr lang="en-US" dirty="0"/>
          </a:p>
          <a:p>
            <a:r>
              <a:rPr lang="en-US" dirty="0" smtClean="0"/>
              <a:t>Global Outreach</a:t>
            </a:r>
            <a:endParaRPr lang="en-US" dirty="0"/>
          </a:p>
          <a:p>
            <a:pPr lvl="4"/>
            <a:r>
              <a:rPr lang="en-US" dirty="0" smtClean="0"/>
              <a:t>Globally active research impacting communities</a:t>
            </a:r>
            <a:endParaRPr lang="en-US" dirty="0"/>
          </a:p>
          <a:p>
            <a:r>
              <a:rPr lang="en-US" dirty="0" smtClean="0"/>
              <a:t>Local Focus</a:t>
            </a:r>
            <a:endParaRPr lang="en-US" dirty="0"/>
          </a:p>
          <a:p>
            <a:pPr lvl="4"/>
            <a:r>
              <a:rPr lang="en-US" dirty="0" smtClean="0"/>
              <a:t>Local students, from the Paducah Area!</a:t>
            </a:r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997E989-D798-4C62-8E93-3D2D613C248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693891" y="249383"/>
            <a:ext cx="2152073" cy="1681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Eng_ATSRT-DEPT-2c_blue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425" y="350917"/>
            <a:ext cx="2008970" cy="151393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44631"/>
      </p:ext>
    </p:extLst>
  </p:cSld>
  <p:clrMapOvr>
    <a:masterClrMapping/>
  </p:clrMapOvr>
  <p:transition spd="med" advTm="978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orybuilding Neal Creative">
  <a:themeElements>
    <a:clrScheme name="Neal Analytics 2">
      <a:dk1>
        <a:srgbClr val="000000"/>
      </a:dk1>
      <a:lt1>
        <a:srgbClr val="FFFFFF"/>
      </a:lt1>
      <a:dk2>
        <a:srgbClr val="0074AF"/>
      </a:dk2>
      <a:lt2>
        <a:srgbClr val="00B0F0"/>
      </a:lt2>
      <a:accent1>
        <a:srgbClr val="75D1FF"/>
      </a:accent1>
      <a:accent2>
        <a:srgbClr val="004568"/>
      </a:accent2>
      <a:accent3>
        <a:srgbClr val="92D050"/>
      </a:accent3>
      <a:accent4>
        <a:srgbClr val="FFC000"/>
      </a:accent4>
      <a:accent5>
        <a:srgbClr val="004568"/>
      </a:accent5>
      <a:accent6>
        <a:srgbClr val="0074AF"/>
      </a:accent6>
      <a:hlink>
        <a:srgbClr val="43C0FF"/>
      </a:hlink>
      <a:folHlink>
        <a:srgbClr val="75D1FF"/>
      </a:folHlink>
    </a:clrScheme>
    <a:fontScheme name="MICROSOFT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FUL Presentations.pptx" id="{F35F1979-0F96-40AB-A8BA-4291EDE5F127}" vid="{D4D34B82-5498-418F-8E4B-B445820BAA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Powerful Presentations</Template>
  <TotalTime>335</TotalTime>
  <Words>322</Words>
  <Application>Microsoft Office PowerPoint</Application>
  <PresentationFormat>Widescreen</PresentationFormat>
  <Paragraphs>42</Paragraphs>
  <Slides>7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Arial</vt:lpstr>
      <vt:lpstr>Arial Black</vt:lpstr>
      <vt:lpstr>Calibri</vt:lpstr>
      <vt:lpstr>Segoe UI</vt:lpstr>
      <vt:lpstr>Segoe UI Black</vt:lpstr>
      <vt:lpstr>Segoe UI Light</vt:lpstr>
      <vt:lpstr>Segoe UI Semibold</vt:lpstr>
      <vt:lpstr>Segoe UI Semilight</vt:lpstr>
      <vt:lpstr>Wingdings</vt:lpstr>
      <vt:lpstr>Storybuilding Neal Creative</vt:lpstr>
      <vt:lpstr>Global Outreach -</vt:lpstr>
      <vt:lpstr>PowerPoint Presentation</vt:lpstr>
      <vt:lpstr>By 2050, 33 billion MT of plastic are likely to be produced, with approximately 12.2 billion disposed of as waste, 3.9 billion mismanaged on land, and 0.6-1.6 billion MT eventually entering the oceans!</vt:lpstr>
      <vt:lpstr>PowerPoint Presentation</vt:lpstr>
      <vt:lpstr>PowerPoint Presentation</vt:lpstr>
      <vt:lpstr>Trash to Tank – The T3 Concept</vt:lpstr>
      <vt:lpstr>PowerPoint Presentation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POWERFUL</dc:title>
  <dc:subject/>
  <dc:creator>Jeffrey Seay</dc:creator>
  <cp:keywords/>
  <dc:description/>
  <cp:lastModifiedBy>Jeffrey Seay</cp:lastModifiedBy>
  <cp:revision>36</cp:revision>
  <dcterms:created xsi:type="dcterms:W3CDTF">2018-02-27T13:21:30Z</dcterms:created>
  <dcterms:modified xsi:type="dcterms:W3CDTF">2018-04-24T13:41:05Z</dcterms:modified>
  <cp:category/>
</cp:coreProperties>
</file>